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310" r:id="rId2"/>
    <p:sldId id="311" r:id="rId3"/>
    <p:sldId id="312" r:id="rId4"/>
    <p:sldId id="270" r:id="rId5"/>
    <p:sldId id="313" r:id="rId6"/>
    <p:sldId id="314" r:id="rId7"/>
    <p:sldId id="315" r:id="rId8"/>
    <p:sldId id="333" r:id="rId9"/>
    <p:sldId id="317" r:id="rId10"/>
    <p:sldId id="318" r:id="rId11"/>
    <p:sldId id="319" r:id="rId12"/>
    <p:sldId id="321" r:id="rId13"/>
    <p:sldId id="320" r:id="rId14"/>
    <p:sldId id="322" r:id="rId15"/>
    <p:sldId id="323" r:id="rId16"/>
    <p:sldId id="324" r:id="rId17"/>
    <p:sldId id="325" r:id="rId18"/>
    <p:sldId id="326" r:id="rId19"/>
    <p:sldId id="327" r:id="rId20"/>
    <p:sldId id="329" r:id="rId21"/>
    <p:sldId id="328" r:id="rId22"/>
    <p:sldId id="330" r:id="rId23"/>
    <p:sldId id="334" r:id="rId24"/>
  </p:sldIdLst>
  <p:sldSz cx="9144000" cy="5143500" type="screen16x9"/>
  <p:notesSz cx="6858000" cy="9144000"/>
  <p:custDataLst>
    <p:tags r:id="rId27"/>
  </p:custDataLst>
  <p:defaultTextStyle>
    <a:defPPr>
      <a:defRPr lang="zh-CN"/>
    </a:defPPr>
    <a:lvl1pPr algn="l" defTabSz="685800"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2900" indent="114300" algn="l" defTabSz="685800"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5800" indent="228600" algn="l" defTabSz="685800"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8700" indent="342900" algn="l" defTabSz="685800"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1600" indent="457200" algn="l" defTabSz="685800"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D6F1"/>
    <a:srgbClr val="00CC00"/>
    <a:srgbClr val="44AFE4"/>
    <a:srgbClr val="383C44"/>
    <a:srgbClr val="6CC0EA"/>
    <a:srgbClr val="019BAB"/>
    <a:srgbClr val="62BBE8"/>
    <a:srgbClr val="D9D9D9"/>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22" autoAdjust="0"/>
  </p:normalViewPr>
  <p:slideViewPr>
    <p:cSldViewPr snapToGrid="0">
      <p:cViewPr>
        <p:scale>
          <a:sx n="89" d="100"/>
          <a:sy n="89" d="100"/>
        </p:scale>
        <p:origin x="-2274" y="-996"/>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B2C19166-778C-4247-BDB7-3354858CBDE7}"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ea typeface="宋体" panose="02010600030101010101" pitchFamily="2" charset="-122"/>
              </a:defRPr>
            </a:lvl1pPr>
          </a:lstStyle>
          <a:p>
            <a:fld id="{A30EA241-861C-4C13-8EE6-8B1921E9948B}"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kern="1200">
        <a:solidFill>
          <a:schemeClr val="tx1"/>
        </a:solidFill>
        <a:latin typeface="+mn-lt"/>
        <a:ea typeface="+mn-ea"/>
        <a:cs typeface="+mn-cs"/>
      </a:defRPr>
    </a:lvl1pPr>
    <a:lvl2pPr marL="342900" algn="l" defTabSz="685800" rtl="0" eaLnBrk="0" fontAlgn="base" hangingPunct="0">
      <a:spcBef>
        <a:spcPct val="30000"/>
      </a:spcBef>
      <a:spcAft>
        <a:spcPct val="0"/>
      </a:spcAft>
      <a:defRPr sz="900" kern="1200">
        <a:solidFill>
          <a:schemeClr val="tx1"/>
        </a:solidFill>
        <a:latin typeface="+mn-lt"/>
        <a:ea typeface="+mn-ea"/>
        <a:cs typeface="+mn-cs"/>
      </a:defRPr>
    </a:lvl2pPr>
    <a:lvl3pPr marL="685800" algn="l" defTabSz="685800" rtl="0" eaLnBrk="0" fontAlgn="base" hangingPunct="0">
      <a:spcBef>
        <a:spcPct val="30000"/>
      </a:spcBef>
      <a:spcAft>
        <a:spcPct val="0"/>
      </a:spcAft>
      <a:defRPr sz="900" kern="1200">
        <a:solidFill>
          <a:schemeClr val="tx1"/>
        </a:solidFill>
        <a:latin typeface="+mn-lt"/>
        <a:ea typeface="+mn-ea"/>
        <a:cs typeface="+mn-cs"/>
      </a:defRPr>
    </a:lvl3pPr>
    <a:lvl4pPr marL="1028700" algn="l" defTabSz="685800" rtl="0" eaLnBrk="0" fontAlgn="base" hangingPunct="0">
      <a:spcBef>
        <a:spcPct val="30000"/>
      </a:spcBef>
      <a:spcAft>
        <a:spcPct val="0"/>
      </a:spcAft>
      <a:defRPr sz="900" kern="1200">
        <a:solidFill>
          <a:schemeClr val="tx1"/>
        </a:solidFill>
        <a:latin typeface="+mn-lt"/>
        <a:ea typeface="+mn-ea"/>
        <a:cs typeface="+mn-cs"/>
      </a:defRPr>
    </a:lvl4pPr>
    <a:lvl5pPr marL="1371600" algn="l" defTabSz="68580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B2105363-2C02-4A7E-978C-A8906F1B951E}"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775F6E36-D966-4376-B016-C8575704D2C7}" type="slidenum">
              <a:rPr lang="zh-CN" altLang="en-US" sz="1200">
                <a:latin typeface="Calibri" panose="020F0502020204030204" pitchFamily="34" charset="0"/>
                <a:ea typeface="宋体" panose="02010600030101010101" pitchFamily="2" charset="-122"/>
              </a:rPr>
              <a:t>10</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775F6E36-D966-4376-B016-C8575704D2C7}" type="slidenum">
              <a:rPr lang="zh-CN" altLang="en-US" sz="1200">
                <a:latin typeface="Calibri" panose="020F0502020204030204" pitchFamily="34" charset="0"/>
                <a:ea typeface="宋体" panose="02010600030101010101" pitchFamily="2" charset="-122"/>
              </a:rPr>
              <a:t>11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0EA241-861C-4C13-8EE6-8B1921E9948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775F6E36-D966-4376-B016-C8575704D2C7}" type="slidenum">
              <a:rPr lang="zh-CN" altLang="en-US" sz="1200">
                <a:latin typeface="Calibri" panose="020F0502020204030204" pitchFamily="34" charset="0"/>
                <a:ea typeface="宋体" panose="02010600030101010101" pitchFamily="2" charset="-122"/>
              </a:rPr>
              <a:t>13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775F6E36-D966-4376-B016-C8575704D2C7}" type="slidenum">
              <a:rPr lang="zh-CN" altLang="en-US" sz="1200">
                <a:latin typeface="Calibri" panose="020F0502020204030204" pitchFamily="34" charset="0"/>
                <a:ea typeface="宋体" panose="02010600030101010101" pitchFamily="2" charset="-122"/>
              </a:rPr>
              <a:t>14</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775F6E36-D966-4376-B016-C8575704D2C7}"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775F6E36-D966-4376-B016-C8575704D2C7}" type="slidenum">
              <a:rPr lang="zh-CN" altLang="en-US" sz="1200">
                <a:latin typeface="Calibri" panose="020F0502020204030204" pitchFamily="34" charset="0"/>
                <a:ea typeface="宋体" panose="02010600030101010101" pitchFamily="2" charset="-122"/>
              </a:rPr>
              <a:t>16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775F6E36-D966-4376-B016-C8575704D2C7}" type="slidenum">
              <a:rPr lang="zh-CN" altLang="en-US" sz="1200">
                <a:latin typeface="Calibri" panose="020F0502020204030204" pitchFamily="34" charset="0"/>
                <a:ea typeface="宋体" panose="02010600030101010101" pitchFamily="2" charset="-122"/>
              </a:rPr>
              <a:t>17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775F6E36-D966-4376-B016-C8575704D2C7}" type="slidenum">
              <a:rPr lang="zh-CN" altLang="en-US" sz="1200">
                <a:latin typeface="Calibri" panose="020F0502020204030204" pitchFamily="34" charset="0"/>
                <a:ea typeface="宋体" panose="02010600030101010101" pitchFamily="2" charset="-122"/>
              </a:rPr>
              <a:t>18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775F6E36-D966-4376-B016-C8575704D2C7}" type="slidenum">
              <a:rPr lang="zh-CN" altLang="en-US" sz="1200">
                <a:latin typeface="Calibri" panose="020F0502020204030204" pitchFamily="34" charset="0"/>
                <a:ea typeface="宋体" panose="02010600030101010101" pitchFamily="2" charset="-122"/>
              </a:rPr>
              <a:t>19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0EA241-861C-4C13-8EE6-8B1921E9948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0EA241-861C-4C13-8EE6-8B1921E9948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775F6E36-D966-4376-B016-C8575704D2C7}"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775F6E36-D966-4376-B016-C8575704D2C7}" type="slidenum">
              <a:rPr lang="zh-CN" altLang="en-US" sz="1200">
                <a:latin typeface="Calibri" panose="020F0502020204030204" pitchFamily="34" charset="0"/>
                <a:ea typeface="宋体" panose="02010600030101010101" pitchFamily="2" charset="-122"/>
              </a:rPr>
              <a:t>22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B2105363-2C02-4A7E-978C-A8906F1B951E}" type="slidenum">
              <a:rPr lang="zh-CN" altLang="en-US" sz="1200">
                <a:latin typeface="Calibri" panose="020F0502020204030204" pitchFamily="34" charset="0"/>
                <a:ea typeface="宋体" panose="02010600030101010101" pitchFamily="2" charset="-122"/>
              </a:rPr>
              <a:t>23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defRPr/>
            </a:pPr>
            <a:endParaRPr lang="zh-CN" altLang="en-US" dirty="0" smtClean="0"/>
          </a:p>
        </p:txBody>
      </p:sp>
      <p:sp>
        <p:nvSpPr>
          <p:cNvPr id="4" name="灯片编号占位符 3"/>
          <p:cNvSpPr>
            <a:spLocks noGrp="1"/>
          </p:cNvSpPr>
          <p:nvPr>
            <p:ph type="sldNum" sz="quarter" idx="10"/>
          </p:nvPr>
        </p:nvSpPr>
        <p:spPr/>
        <p:txBody>
          <a:bodyPr/>
          <a:lstStyle/>
          <a:p>
            <a:fld id="{A30EA241-861C-4C13-8EE6-8B1921E9948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dirty="0" smtClean="0"/>
              <a:t>使用说明：</a:t>
            </a:r>
            <a:endParaRPr lang="en-US" altLang="zh-CN" dirty="0" smtClean="0"/>
          </a:p>
          <a:p>
            <a:pPr eaLnBrk="1" hangingPunct="1">
              <a:spcBef>
                <a:spcPct val="0"/>
              </a:spcBef>
            </a:pPr>
            <a:r>
              <a:rPr lang="zh-CN" altLang="en-US" dirty="0" smtClean="0"/>
              <a:t>照片修改方法：右击照片</a:t>
            </a:r>
            <a:r>
              <a:rPr lang="en-US" altLang="zh-CN" dirty="0" smtClean="0"/>
              <a:t>-</a:t>
            </a:r>
            <a:r>
              <a:rPr lang="zh-CN" altLang="en-US" dirty="0" smtClean="0"/>
              <a:t>更改图片</a:t>
            </a:r>
            <a:r>
              <a:rPr lang="en-US" altLang="zh-CN" dirty="0" smtClean="0"/>
              <a:t>-</a:t>
            </a:r>
            <a:r>
              <a:rPr lang="zh-CN" altLang="en-US" dirty="0" smtClean="0"/>
              <a:t>选择你的照片即可。双击图片打开照片编辑工具栏，使用裁剪工具裁剪成正方形，也可以预先把照片裁剪成正方形再更改图片。</a:t>
            </a:r>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775F6E36-D966-4376-B016-C8575704D2C7}" type="slidenum">
              <a:rPr lang="zh-CN" altLang="en-US" sz="1200">
                <a:latin typeface="Calibri" panose="020F0502020204030204" pitchFamily="34" charset="0"/>
                <a:ea typeface="宋体" panose="02010600030101010101" pitchFamily="2" charset="-122"/>
              </a:rPr>
              <a:t>4</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775F6E36-D966-4376-B016-C8575704D2C7}" type="slidenum">
              <a:rPr lang="zh-CN" altLang="en-US" sz="1200">
                <a:latin typeface="Calibri" panose="020F0502020204030204" pitchFamily="34" charset="0"/>
                <a:ea typeface="宋体" panose="02010600030101010101" pitchFamily="2" charset="-122"/>
              </a:rPr>
              <a:t>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775F6E36-D966-4376-B016-C8575704D2C7}" type="slidenum">
              <a:rPr lang="zh-CN" altLang="en-US" sz="1200">
                <a:latin typeface="Calibri" panose="020F0502020204030204" pitchFamily="34" charset="0"/>
                <a:ea typeface="宋体" panose="02010600030101010101" pitchFamily="2" charset="-122"/>
              </a:rPr>
              <a:t>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775F6E36-D966-4376-B016-C8575704D2C7}" type="slidenum">
              <a:rPr lang="zh-CN" altLang="en-US" sz="1200">
                <a:latin typeface="Calibri" panose="020F0502020204030204" pitchFamily="34" charset="0"/>
                <a:ea typeface="宋体" panose="02010600030101010101" pitchFamily="2" charset="-122"/>
              </a:rPr>
              <a:t>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0EA241-861C-4C13-8EE6-8B1921E9948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775F6E36-D966-4376-B016-C8575704D2C7}"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grayscl/>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907704" y="5560039"/>
            <a:ext cx="1224136" cy="121920"/>
          </a:xfrm>
          <a:prstGeom prst="rect">
            <a:avLst/>
          </a:prstGeom>
          <a:noFill/>
        </p:spPr>
        <p:txBody>
          <a:bodyPr wrap="square" rtlCol="0">
            <a:spAutoFit/>
          </a:bodyPr>
          <a:lstStyle/>
          <a:p>
            <a:pPr defTabSz="914400" eaLnBrk="1" fontAlgn="auto" hangingPunct="1">
              <a:lnSpc>
                <a:spcPct val="200000"/>
              </a:lnSpc>
              <a:spcBef>
                <a:spcPts val="0"/>
              </a:spcBef>
              <a:spcAft>
                <a:spcPts val="0"/>
              </a:spcAft>
            </a:pP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http:///xiazai/</a:t>
            </a:r>
            <a:endParaRPr lang="en-US" altLang="zh-CN" sz="100" dirty="0" smtClean="0">
              <a:solidFill>
                <a:prstClr val="black"/>
              </a:solidFill>
              <a:latin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Lao UI" panose="020B0502040204020203" pitchFamily="34" charset="0"/>
          <a:ea typeface="微软雅黑" panose="020B0503020204020204" pitchFamily="34" charset="-122"/>
        </a:defRPr>
      </a:lvl2pPr>
      <a:lvl3pPr algn="l" defTabSz="685800" rtl="0" eaLnBrk="0" fontAlgn="base" hangingPunct="0">
        <a:lnSpc>
          <a:spcPct val="90000"/>
        </a:lnSpc>
        <a:spcBef>
          <a:spcPct val="0"/>
        </a:spcBef>
        <a:spcAft>
          <a:spcPct val="0"/>
        </a:spcAft>
        <a:defRPr sz="3300">
          <a:solidFill>
            <a:schemeClr val="tx1"/>
          </a:solidFill>
          <a:latin typeface="Lao UI" panose="020B0502040204020203" pitchFamily="34" charset="0"/>
          <a:ea typeface="微软雅黑" panose="020B0503020204020204" pitchFamily="34" charset="-122"/>
        </a:defRPr>
      </a:lvl3pPr>
      <a:lvl4pPr algn="l" defTabSz="685800" rtl="0" eaLnBrk="0" fontAlgn="base" hangingPunct="0">
        <a:lnSpc>
          <a:spcPct val="90000"/>
        </a:lnSpc>
        <a:spcBef>
          <a:spcPct val="0"/>
        </a:spcBef>
        <a:spcAft>
          <a:spcPct val="0"/>
        </a:spcAft>
        <a:defRPr sz="3300">
          <a:solidFill>
            <a:schemeClr val="tx1"/>
          </a:solidFill>
          <a:latin typeface="Lao UI" panose="020B0502040204020203" pitchFamily="34" charset="0"/>
          <a:ea typeface="微软雅黑" panose="020B0503020204020204" pitchFamily="34" charset="-122"/>
        </a:defRPr>
      </a:lvl4pPr>
      <a:lvl5pPr algn="l" defTabSz="685800" rtl="0" eaLnBrk="0" fontAlgn="base" hangingPunct="0">
        <a:lnSpc>
          <a:spcPct val="90000"/>
        </a:lnSpc>
        <a:spcBef>
          <a:spcPct val="0"/>
        </a:spcBef>
        <a:spcAft>
          <a:spcPct val="0"/>
        </a:spcAft>
        <a:defRPr sz="3300">
          <a:solidFill>
            <a:schemeClr val="tx1"/>
          </a:solidFill>
          <a:latin typeface="Lao UI" panose="020B0502040204020203" pitchFamily="34" charset="0"/>
          <a:ea typeface="微软雅黑" panose="020B0503020204020204" pitchFamily="34" charset="-122"/>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3653" y="0"/>
            <a:ext cx="3605020" cy="5143500"/>
          </a:xfrm>
          <a:prstGeom prst="rect">
            <a:avLst/>
          </a:prstGeom>
        </p:spPr>
      </p:pic>
      <p:grpSp>
        <p:nvGrpSpPr>
          <p:cNvPr id="12" name="组合 11"/>
          <p:cNvGrpSpPr/>
          <p:nvPr/>
        </p:nvGrpSpPr>
        <p:grpSpPr>
          <a:xfrm>
            <a:off x="685268" y="1127745"/>
            <a:ext cx="1340163" cy="1338769"/>
            <a:chOff x="551918" y="1127745"/>
            <a:chExt cx="1340163" cy="1338769"/>
          </a:xfrm>
        </p:grpSpPr>
        <p:sp>
          <p:nvSpPr>
            <p:cNvPr id="16" name="椭圆 15"/>
            <p:cNvSpPr/>
            <p:nvPr/>
          </p:nvSpPr>
          <p:spPr bwMode="auto">
            <a:xfrm>
              <a:off x="551918" y="1127745"/>
              <a:ext cx="1340163" cy="1338769"/>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latin typeface="方正正黑简体" panose="02000000000000000000" pitchFamily="2" charset="-122"/>
                <a:ea typeface="方正正黑简体" panose="02000000000000000000" pitchFamily="2" charset="-122"/>
                <a:cs typeface="+mn-ea"/>
                <a:sym typeface="+mn-lt"/>
              </a:endParaRPr>
            </a:p>
          </p:txBody>
        </p:sp>
        <p:sp>
          <p:nvSpPr>
            <p:cNvPr id="29" name="文本框 28"/>
            <p:cNvSpPr txBox="1"/>
            <p:nvPr/>
          </p:nvSpPr>
          <p:spPr bwMode="auto">
            <a:xfrm>
              <a:off x="750398" y="1289129"/>
              <a:ext cx="955675" cy="1092607"/>
            </a:xfrm>
            <a:prstGeom prst="rect">
              <a:avLst/>
            </a:prstGeom>
            <a:noFill/>
          </p:spPr>
          <p:txBody>
            <a:bodyPr>
              <a:spAutoFit/>
            </a:bodyPr>
            <a:lstStyle/>
            <a:p>
              <a:pPr algn="ctr">
                <a:defRPr/>
              </a:pPr>
              <a:r>
                <a:rPr lang="zh-CN" altLang="en-US" sz="6500" dirty="0" smtClean="0">
                  <a:solidFill>
                    <a:schemeClr val="accent2"/>
                  </a:solidFill>
                  <a:latin typeface="方正正黑简体" panose="02000000000000000000" pitchFamily="2" charset="-122"/>
                  <a:ea typeface="方正正黑简体" panose="02000000000000000000" pitchFamily="2" charset="-122"/>
                  <a:cs typeface="+mn-ea"/>
                  <a:sym typeface="+mn-lt"/>
                </a:rPr>
                <a:t>岗</a:t>
              </a:r>
              <a:endParaRPr lang="zh-CN" altLang="en-US" sz="6500" dirty="0">
                <a:solidFill>
                  <a:schemeClr val="accent2"/>
                </a:solidFill>
                <a:latin typeface="方正正黑简体" panose="02000000000000000000" pitchFamily="2" charset="-122"/>
                <a:ea typeface="方正正黑简体" panose="02000000000000000000" pitchFamily="2" charset="-122"/>
                <a:cs typeface="+mn-ea"/>
                <a:sym typeface="+mn-lt"/>
              </a:endParaRPr>
            </a:p>
          </p:txBody>
        </p:sp>
      </p:grpSp>
      <p:grpSp>
        <p:nvGrpSpPr>
          <p:cNvPr id="15" name="组合 14"/>
          <p:cNvGrpSpPr/>
          <p:nvPr/>
        </p:nvGrpSpPr>
        <p:grpSpPr>
          <a:xfrm>
            <a:off x="4572959" y="1127745"/>
            <a:ext cx="1338769" cy="1338769"/>
            <a:chOff x="4439609" y="1127745"/>
            <a:chExt cx="1338769" cy="1338769"/>
          </a:xfrm>
        </p:grpSpPr>
        <p:sp>
          <p:nvSpPr>
            <p:cNvPr id="24" name="椭圆 23"/>
            <p:cNvSpPr/>
            <p:nvPr/>
          </p:nvSpPr>
          <p:spPr bwMode="auto">
            <a:xfrm>
              <a:off x="4439609" y="1127745"/>
              <a:ext cx="1338769" cy="1338769"/>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latin typeface="方正正黑简体" panose="02000000000000000000" pitchFamily="2" charset="-122"/>
                <a:ea typeface="方正正黑简体" panose="02000000000000000000" pitchFamily="2" charset="-122"/>
                <a:cs typeface="+mn-ea"/>
                <a:sym typeface="+mn-lt"/>
              </a:endParaRPr>
            </a:p>
          </p:txBody>
        </p:sp>
        <p:sp>
          <p:nvSpPr>
            <p:cNvPr id="32" name="文本框 31"/>
            <p:cNvSpPr txBox="1"/>
            <p:nvPr/>
          </p:nvSpPr>
          <p:spPr bwMode="auto">
            <a:xfrm>
              <a:off x="4626393" y="1289129"/>
              <a:ext cx="954088" cy="1092607"/>
            </a:xfrm>
            <a:prstGeom prst="rect">
              <a:avLst/>
            </a:prstGeom>
            <a:noFill/>
          </p:spPr>
          <p:txBody>
            <a:bodyPr>
              <a:spAutoFit/>
            </a:bodyPr>
            <a:lstStyle/>
            <a:p>
              <a:pPr algn="ctr">
                <a:defRPr/>
              </a:pPr>
              <a:r>
                <a:rPr lang="zh-CN" altLang="en-US" sz="6500" dirty="0" smtClean="0">
                  <a:solidFill>
                    <a:schemeClr val="accent2"/>
                  </a:solidFill>
                  <a:latin typeface="方正正黑简体" panose="02000000000000000000" pitchFamily="2" charset="-122"/>
                  <a:ea typeface="方正正黑简体" panose="02000000000000000000" pitchFamily="2" charset="-122"/>
                  <a:cs typeface="+mn-ea"/>
                  <a:sym typeface="+mn-lt"/>
                </a:rPr>
                <a:t>聘</a:t>
              </a:r>
              <a:endParaRPr lang="zh-CN" altLang="en-US" sz="6500" dirty="0">
                <a:solidFill>
                  <a:schemeClr val="accent2"/>
                </a:solidFill>
                <a:latin typeface="方正正黑简体" panose="02000000000000000000" pitchFamily="2" charset="-122"/>
                <a:ea typeface="方正正黑简体" panose="02000000000000000000" pitchFamily="2" charset="-122"/>
                <a:cs typeface="+mn-ea"/>
                <a:sym typeface="+mn-lt"/>
              </a:endParaRPr>
            </a:p>
          </p:txBody>
        </p:sp>
      </p:grpSp>
      <p:sp>
        <p:nvSpPr>
          <p:cNvPr id="2" name="圆角矩形 1"/>
          <p:cNvSpPr/>
          <p:nvPr/>
        </p:nvSpPr>
        <p:spPr>
          <a:xfrm>
            <a:off x="680977" y="2744859"/>
            <a:ext cx="5230751" cy="430902"/>
          </a:xfrm>
          <a:prstGeom prst="roundRect">
            <a:avLst>
              <a:gd name="adj" fmla="val 36667"/>
            </a:avLst>
          </a:prstGeom>
          <a:solidFill>
            <a:schemeClr val="accent2"/>
          </a:solidFill>
          <a:ln>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prstClr val="white"/>
              </a:solidFill>
              <a:cs typeface="+mn-ea"/>
              <a:sym typeface="+mn-lt"/>
            </a:endParaRPr>
          </a:p>
        </p:txBody>
      </p:sp>
      <p:sp>
        <p:nvSpPr>
          <p:cNvPr id="36" name="文本框 34"/>
          <p:cNvSpPr txBox="1"/>
          <p:nvPr/>
        </p:nvSpPr>
        <p:spPr>
          <a:xfrm>
            <a:off x="1270892" y="2790182"/>
            <a:ext cx="4364087" cy="400110"/>
          </a:xfrm>
          <a:prstGeom prst="rect">
            <a:avLst/>
          </a:prstGeom>
          <a:noFill/>
        </p:spPr>
        <p:txBody>
          <a:bodyPr wrap="square">
            <a:spAutoFit/>
          </a:bodyPr>
          <a:lstStyle/>
          <a:p>
            <a:pPr algn="ctr" eaLnBrk="1" fontAlgn="auto" hangingPunct="1">
              <a:spcBef>
                <a:spcPts val="0"/>
              </a:spcBef>
              <a:spcAft>
                <a:spcPts val="0"/>
              </a:spcAft>
              <a:defRPr/>
            </a:pPr>
            <a:r>
              <a:rPr lang="zh-CN" altLang="en-US" sz="2000" spc="100" dirty="0" smtClean="0">
                <a:solidFill>
                  <a:schemeClr val="bg1"/>
                </a:solidFill>
                <a:latin typeface="+mn-lt"/>
                <a:ea typeface="+mn-ea"/>
                <a:cs typeface="+mn-ea"/>
                <a:sym typeface="+mn-lt"/>
              </a:rPr>
              <a:t>框架完整的医生、护士长竞聘报告</a:t>
            </a:r>
            <a:endParaRPr lang="zh-CN" altLang="en-US" sz="2000" spc="100" dirty="0">
              <a:solidFill>
                <a:schemeClr val="bg1"/>
              </a:solidFill>
              <a:latin typeface="+mn-lt"/>
              <a:ea typeface="+mn-ea"/>
              <a:cs typeface="+mn-ea"/>
              <a:sym typeface="+mn-lt"/>
            </a:endParaRPr>
          </a:p>
        </p:txBody>
      </p:sp>
      <p:grpSp>
        <p:nvGrpSpPr>
          <p:cNvPr id="10" name="组合 9"/>
          <p:cNvGrpSpPr/>
          <p:nvPr/>
        </p:nvGrpSpPr>
        <p:grpSpPr>
          <a:xfrm>
            <a:off x="592556" y="2645799"/>
            <a:ext cx="655320" cy="655320"/>
            <a:chOff x="1871663" y="2698115"/>
            <a:chExt cx="655320" cy="655320"/>
          </a:xfrm>
        </p:grpSpPr>
        <p:sp>
          <p:nvSpPr>
            <p:cNvPr id="3" name="圆角矩形 2"/>
            <p:cNvSpPr/>
            <p:nvPr/>
          </p:nvSpPr>
          <p:spPr>
            <a:xfrm>
              <a:off x="1871663" y="2698115"/>
              <a:ext cx="655320" cy="655320"/>
            </a:xfrm>
            <a:prstGeom prst="roundRect">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37" name="圆角矩形 36"/>
            <p:cNvSpPr/>
            <p:nvPr/>
          </p:nvSpPr>
          <p:spPr>
            <a:xfrm>
              <a:off x="1937067" y="2762885"/>
              <a:ext cx="525145" cy="525145"/>
            </a:xfrm>
            <a:prstGeom prst="roundRect">
              <a:avLst/>
            </a:prstGeom>
            <a:solidFill>
              <a:schemeClr val="accent3"/>
            </a:solidFill>
          </p:spPr>
          <p:style>
            <a:lnRef idx="0">
              <a:schemeClr val="accent4"/>
            </a:lnRef>
            <a:fillRef idx="3">
              <a:schemeClr val="accent4"/>
            </a:fillRef>
            <a:effectRef idx="3">
              <a:schemeClr val="accent4"/>
            </a:effectRef>
            <a:fontRef idx="minor">
              <a:schemeClr val="lt1"/>
            </a:fontRef>
          </p:style>
          <p:txBody>
            <a:bodyPr/>
            <a:lstStyle/>
            <a:p>
              <a:endParaRPr lang="zh-CN" altLang="en-US">
                <a:solidFill>
                  <a:prstClr val="black"/>
                </a:solidFill>
                <a:cs typeface="+mn-ea"/>
                <a:sym typeface="+mn-lt"/>
              </a:endParaRPr>
            </a:p>
          </p:txBody>
        </p:sp>
      </p:grpSp>
      <p:sp>
        <p:nvSpPr>
          <p:cNvPr id="39" name="文本框 34"/>
          <p:cNvSpPr txBox="1"/>
          <p:nvPr/>
        </p:nvSpPr>
        <p:spPr>
          <a:xfrm>
            <a:off x="1121841" y="3517654"/>
            <a:ext cx="2642076" cy="338138"/>
          </a:xfrm>
          <a:prstGeom prst="rect">
            <a:avLst/>
          </a:prstGeom>
          <a:noFill/>
        </p:spPr>
        <p:txBody>
          <a:bodyPr wrap="square">
            <a:spAutoFit/>
          </a:bodyPr>
          <a:lstStyle/>
          <a:p>
            <a:pPr eaLnBrk="1" fontAlgn="auto" hangingPunct="1">
              <a:spcBef>
                <a:spcPts val="0"/>
              </a:spcBef>
              <a:spcAft>
                <a:spcPts val="0"/>
              </a:spcAft>
              <a:defRPr/>
            </a:pPr>
            <a:r>
              <a:rPr lang="zh-CN" altLang="en-US" sz="1600" spc="100" dirty="0" smtClean="0">
                <a:solidFill>
                  <a:sysClr val="windowText" lastClr="000000"/>
                </a:solidFill>
                <a:latin typeface="+mn-lt"/>
                <a:ea typeface="+mn-ea"/>
                <a:cs typeface="+mn-ea"/>
                <a:sym typeface="+mn-lt"/>
              </a:rPr>
              <a:t>目标岗位：护士长</a:t>
            </a:r>
            <a:endParaRPr lang="zh-CN" altLang="en-US" sz="1600" spc="100" dirty="0">
              <a:solidFill>
                <a:sysClr val="windowText" lastClr="000000"/>
              </a:solidFill>
              <a:latin typeface="+mn-lt"/>
              <a:ea typeface="+mn-ea"/>
              <a:cs typeface="+mn-ea"/>
              <a:sym typeface="+mn-lt"/>
            </a:endParaRPr>
          </a:p>
        </p:txBody>
      </p:sp>
      <p:sp>
        <p:nvSpPr>
          <p:cNvPr id="40" name="文本框 34"/>
          <p:cNvSpPr txBox="1"/>
          <p:nvPr/>
        </p:nvSpPr>
        <p:spPr>
          <a:xfrm>
            <a:off x="3656939" y="3517654"/>
            <a:ext cx="2209591" cy="337185"/>
          </a:xfrm>
          <a:prstGeom prst="rect">
            <a:avLst/>
          </a:prstGeom>
          <a:noFill/>
        </p:spPr>
        <p:txBody>
          <a:bodyPr wrap="square">
            <a:spAutoFit/>
          </a:bodyPr>
          <a:lstStyle/>
          <a:p>
            <a:pPr eaLnBrk="1" fontAlgn="auto" hangingPunct="1">
              <a:spcBef>
                <a:spcPts val="0"/>
              </a:spcBef>
              <a:spcAft>
                <a:spcPts val="0"/>
              </a:spcAft>
              <a:defRPr/>
            </a:pPr>
            <a:r>
              <a:rPr lang="zh-CN" altLang="en-US" sz="1600" spc="100" smtClean="0">
                <a:solidFill>
                  <a:sysClr val="windowText" lastClr="000000"/>
                </a:solidFill>
                <a:latin typeface="+mn-lt"/>
                <a:ea typeface="+mn-ea"/>
                <a:cs typeface="+mn-ea"/>
                <a:sym typeface="+mn-lt"/>
              </a:rPr>
              <a:t>竞聘人：</a:t>
            </a:r>
            <a:r>
              <a:rPr lang="en-US" altLang="zh-CN" sz="1600" spc="100" smtClean="0">
                <a:solidFill>
                  <a:sysClr val="windowText" lastClr="000000"/>
                </a:solidFill>
                <a:latin typeface="+mn-lt"/>
                <a:ea typeface="+mn-ea"/>
                <a:cs typeface="+mn-ea"/>
                <a:sym typeface="+mn-lt"/>
              </a:rPr>
              <a:t>PPT818</a:t>
            </a:r>
            <a:endParaRPr lang="zh-CN" altLang="en-US" sz="1600" spc="100" dirty="0">
              <a:solidFill>
                <a:sysClr val="windowText" lastClr="000000"/>
              </a:solidFill>
              <a:latin typeface="+mn-lt"/>
              <a:ea typeface="+mn-ea"/>
              <a:cs typeface="+mn-ea"/>
              <a:sym typeface="+mn-lt"/>
            </a:endParaRPr>
          </a:p>
        </p:txBody>
      </p:sp>
      <p:grpSp>
        <p:nvGrpSpPr>
          <p:cNvPr id="7" name="组合 6"/>
          <p:cNvGrpSpPr/>
          <p:nvPr/>
        </p:nvGrpSpPr>
        <p:grpSpPr>
          <a:xfrm>
            <a:off x="2258041" y="4311086"/>
            <a:ext cx="402432" cy="402431"/>
            <a:chOff x="3537148" y="4363402"/>
            <a:chExt cx="402432" cy="402431"/>
          </a:xfrm>
        </p:grpSpPr>
        <p:sp>
          <p:nvSpPr>
            <p:cNvPr id="26" name="Freeform 8"/>
            <p:cNvSpPr/>
            <p:nvPr/>
          </p:nvSpPr>
          <p:spPr bwMode="auto">
            <a:xfrm>
              <a:off x="3537148" y="4363402"/>
              <a:ext cx="402432" cy="402431"/>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47" name="Freeform 12"/>
            <p:cNvSpPr/>
            <p:nvPr/>
          </p:nvSpPr>
          <p:spPr bwMode="auto">
            <a:xfrm>
              <a:off x="3553563" y="4379816"/>
              <a:ext cx="369602" cy="369602"/>
            </a:xfrm>
            <a:custGeom>
              <a:avLst/>
              <a:gdLst>
                <a:gd name="T0" fmla="*/ 934 w 1693"/>
                <a:gd name="T1" fmla="*/ 5 h 1693"/>
                <a:gd name="T2" fmla="*/ 1059 w 1693"/>
                <a:gd name="T3" fmla="*/ 27 h 1693"/>
                <a:gd name="T4" fmla="*/ 1176 w 1693"/>
                <a:gd name="T5" fmla="*/ 67 h 1693"/>
                <a:gd name="T6" fmla="*/ 1286 w 1693"/>
                <a:gd name="T7" fmla="*/ 123 h 1693"/>
                <a:gd name="T8" fmla="*/ 1386 w 1693"/>
                <a:gd name="T9" fmla="*/ 194 h 1693"/>
                <a:gd name="T10" fmla="*/ 1473 w 1693"/>
                <a:gd name="T11" fmla="*/ 278 h 1693"/>
                <a:gd name="T12" fmla="*/ 1549 w 1693"/>
                <a:gd name="T13" fmla="*/ 374 h 1693"/>
                <a:gd name="T14" fmla="*/ 1610 w 1693"/>
                <a:gd name="T15" fmla="*/ 480 h 1693"/>
                <a:gd name="T16" fmla="*/ 1656 w 1693"/>
                <a:gd name="T17" fmla="*/ 595 h 1693"/>
                <a:gd name="T18" fmla="*/ 1684 w 1693"/>
                <a:gd name="T19" fmla="*/ 717 h 1693"/>
                <a:gd name="T20" fmla="*/ 1693 w 1693"/>
                <a:gd name="T21" fmla="*/ 847 h 1693"/>
                <a:gd name="T22" fmla="*/ 1684 w 1693"/>
                <a:gd name="T23" fmla="*/ 976 h 1693"/>
                <a:gd name="T24" fmla="*/ 1656 w 1693"/>
                <a:gd name="T25" fmla="*/ 1098 h 1693"/>
                <a:gd name="T26" fmla="*/ 1610 w 1693"/>
                <a:gd name="T27" fmla="*/ 1214 h 1693"/>
                <a:gd name="T28" fmla="*/ 1549 w 1693"/>
                <a:gd name="T29" fmla="*/ 1321 h 1693"/>
                <a:gd name="T30" fmla="*/ 1473 w 1693"/>
                <a:gd name="T31" fmla="*/ 1416 h 1693"/>
                <a:gd name="T32" fmla="*/ 1386 w 1693"/>
                <a:gd name="T33" fmla="*/ 1500 h 1693"/>
                <a:gd name="T34" fmla="*/ 1286 w 1693"/>
                <a:gd name="T35" fmla="*/ 1571 h 1693"/>
                <a:gd name="T36" fmla="*/ 1176 w 1693"/>
                <a:gd name="T37" fmla="*/ 1627 h 1693"/>
                <a:gd name="T38" fmla="*/ 1059 w 1693"/>
                <a:gd name="T39" fmla="*/ 1667 h 1693"/>
                <a:gd name="T40" fmla="*/ 934 w 1693"/>
                <a:gd name="T41" fmla="*/ 1690 h 1693"/>
                <a:gd name="T42" fmla="*/ 804 w 1693"/>
                <a:gd name="T43" fmla="*/ 1692 h 1693"/>
                <a:gd name="T44" fmla="*/ 676 w 1693"/>
                <a:gd name="T45" fmla="*/ 1676 h 1693"/>
                <a:gd name="T46" fmla="*/ 556 w 1693"/>
                <a:gd name="T47" fmla="*/ 1641 h 1693"/>
                <a:gd name="T48" fmla="*/ 443 w 1693"/>
                <a:gd name="T49" fmla="*/ 1591 h 1693"/>
                <a:gd name="T50" fmla="*/ 340 w 1693"/>
                <a:gd name="T51" fmla="*/ 1525 h 1693"/>
                <a:gd name="T52" fmla="*/ 249 w 1693"/>
                <a:gd name="T53" fmla="*/ 1446 h 1693"/>
                <a:gd name="T54" fmla="*/ 168 w 1693"/>
                <a:gd name="T55" fmla="*/ 1353 h 1693"/>
                <a:gd name="T56" fmla="*/ 102 w 1693"/>
                <a:gd name="T57" fmla="*/ 1251 h 1693"/>
                <a:gd name="T58" fmla="*/ 51 w 1693"/>
                <a:gd name="T59" fmla="*/ 1138 h 1693"/>
                <a:gd name="T60" fmla="*/ 18 w 1693"/>
                <a:gd name="T61" fmla="*/ 1018 h 1693"/>
                <a:gd name="T62" fmla="*/ 1 w 1693"/>
                <a:gd name="T63" fmla="*/ 890 h 1693"/>
                <a:gd name="T64" fmla="*/ 5 w 1693"/>
                <a:gd name="T65" fmla="*/ 761 h 1693"/>
                <a:gd name="T66" fmla="*/ 27 w 1693"/>
                <a:gd name="T67" fmla="*/ 636 h 1693"/>
                <a:gd name="T68" fmla="*/ 67 w 1693"/>
                <a:gd name="T69" fmla="*/ 518 h 1693"/>
                <a:gd name="T70" fmla="*/ 122 w 1693"/>
                <a:gd name="T71" fmla="*/ 407 h 1693"/>
                <a:gd name="T72" fmla="*/ 193 w 1693"/>
                <a:gd name="T73" fmla="*/ 309 h 1693"/>
                <a:gd name="T74" fmla="*/ 277 w 1693"/>
                <a:gd name="T75" fmla="*/ 220 h 1693"/>
                <a:gd name="T76" fmla="*/ 374 w 1693"/>
                <a:gd name="T77" fmla="*/ 145 h 1693"/>
                <a:gd name="T78" fmla="*/ 479 w 1693"/>
                <a:gd name="T79" fmla="*/ 84 h 1693"/>
                <a:gd name="T80" fmla="*/ 595 w 1693"/>
                <a:gd name="T81" fmla="*/ 39 h 1693"/>
                <a:gd name="T82" fmla="*/ 718 w 1693"/>
                <a:gd name="T83" fmla="*/ 10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5"/>
                  </a:lnTo>
                  <a:lnTo>
                    <a:pt x="976" y="10"/>
                  </a:lnTo>
                  <a:lnTo>
                    <a:pt x="1018" y="18"/>
                  </a:lnTo>
                  <a:lnTo>
                    <a:pt x="1059" y="27"/>
                  </a:lnTo>
                  <a:lnTo>
                    <a:pt x="1098" y="39"/>
                  </a:lnTo>
                  <a:lnTo>
                    <a:pt x="1138" y="52"/>
                  </a:lnTo>
                  <a:lnTo>
                    <a:pt x="1176" y="67"/>
                  </a:lnTo>
                  <a:lnTo>
                    <a:pt x="1214" y="84"/>
                  </a:lnTo>
                  <a:lnTo>
                    <a:pt x="1251" y="102"/>
                  </a:lnTo>
                  <a:lnTo>
                    <a:pt x="1286" y="123"/>
                  </a:lnTo>
                  <a:lnTo>
                    <a:pt x="1321" y="145"/>
                  </a:lnTo>
                  <a:lnTo>
                    <a:pt x="1353" y="168"/>
                  </a:lnTo>
                  <a:lnTo>
                    <a:pt x="1386" y="194"/>
                  </a:lnTo>
                  <a:lnTo>
                    <a:pt x="1416" y="220"/>
                  </a:lnTo>
                  <a:lnTo>
                    <a:pt x="1446" y="249"/>
                  </a:lnTo>
                  <a:lnTo>
                    <a:pt x="1473" y="278"/>
                  </a:lnTo>
                  <a:lnTo>
                    <a:pt x="1500" y="309"/>
                  </a:lnTo>
                  <a:lnTo>
                    <a:pt x="1525" y="340"/>
                  </a:lnTo>
                  <a:lnTo>
                    <a:pt x="1549" y="374"/>
                  </a:lnTo>
                  <a:lnTo>
                    <a:pt x="1571" y="407"/>
                  </a:lnTo>
                  <a:lnTo>
                    <a:pt x="1591" y="443"/>
                  </a:lnTo>
                  <a:lnTo>
                    <a:pt x="1610" y="480"/>
                  </a:lnTo>
                  <a:lnTo>
                    <a:pt x="1627" y="518"/>
                  </a:lnTo>
                  <a:lnTo>
                    <a:pt x="1641" y="556"/>
                  </a:lnTo>
                  <a:lnTo>
                    <a:pt x="1656" y="595"/>
                  </a:lnTo>
                  <a:lnTo>
                    <a:pt x="1667" y="636"/>
                  </a:lnTo>
                  <a:lnTo>
                    <a:pt x="1676" y="677"/>
                  </a:lnTo>
                  <a:lnTo>
                    <a:pt x="1684" y="717"/>
                  </a:lnTo>
                  <a:lnTo>
                    <a:pt x="1690" y="761"/>
                  </a:lnTo>
                  <a:lnTo>
                    <a:pt x="1692" y="803"/>
                  </a:lnTo>
                  <a:lnTo>
                    <a:pt x="1693" y="847"/>
                  </a:lnTo>
                  <a:lnTo>
                    <a:pt x="1692" y="890"/>
                  </a:lnTo>
                  <a:lnTo>
                    <a:pt x="1690" y="934"/>
                  </a:lnTo>
                  <a:lnTo>
                    <a:pt x="1684" y="976"/>
                  </a:lnTo>
                  <a:lnTo>
                    <a:pt x="1676" y="1018"/>
                  </a:lnTo>
                  <a:lnTo>
                    <a:pt x="1667" y="1059"/>
                  </a:lnTo>
                  <a:lnTo>
                    <a:pt x="1656" y="1098"/>
                  </a:lnTo>
                  <a:lnTo>
                    <a:pt x="1641" y="1138"/>
                  </a:lnTo>
                  <a:lnTo>
                    <a:pt x="1627" y="1176"/>
                  </a:lnTo>
                  <a:lnTo>
                    <a:pt x="1610" y="1214"/>
                  </a:lnTo>
                  <a:lnTo>
                    <a:pt x="1591" y="1251"/>
                  </a:lnTo>
                  <a:lnTo>
                    <a:pt x="1571" y="1286"/>
                  </a:lnTo>
                  <a:lnTo>
                    <a:pt x="1549" y="1321"/>
                  </a:lnTo>
                  <a:lnTo>
                    <a:pt x="1525" y="1353"/>
                  </a:lnTo>
                  <a:lnTo>
                    <a:pt x="1500" y="1386"/>
                  </a:lnTo>
                  <a:lnTo>
                    <a:pt x="1473" y="1416"/>
                  </a:lnTo>
                  <a:lnTo>
                    <a:pt x="1446" y="1446"/>
                  </a:lnTo>
                  <a:lnTo>
                    <a:pt x="1416" y="1473"/>
                  </a:lnTo>
                  <a:lnTo>
                    <a:pt x="1386" y="1500"/>
                  </a:lnTo>
                  <a:lnTo>
                    <a:pt x="1353" y="1525"/>
                  </a:lnTo>
                  <a:lnTo>
                    <a:pt x="1321" y="1549"/>
                  </a:lnTo>
                  <a:lnTo>
                    <a:pt x="1286" y="1571"/>
                  </a:lnTo>
                  <a:lnTo>
                    <a:pt x="1251" y="1591"/>
                  </a:lnTo>
                  <a:lnTo>
                    <a:pt x="1214" y="1610"/>
                  </a:lnTo>
                  <a:lnTo>
                    <a:pt x="1176" y="1627"/>
                  </a:lnTo>
                  <a:lnTo>
                    <a:pt x="1138" y="1641"/>
                  </a:lnTo>
                  <a:lnTo>
                    <a:pt x="1098" y="1656"/>
                  </a:lnTo>
                  <a:lnTo>
                    <a:pt x="1059" y="1667"/>
                  </a:lnTo>
                  <a:lnTo>
                    <a:pt x="1018" y="1676"/>
                  </a:lnTo>
                  <a:lnTo>
                    <a:pt x="976" y="1684"/>
                  </a:lnTo>
                  <a:lnTo>
                    <a:pt x="934" y="1690"/>
                  </a:lnTo>
                  <a:lnTo>
                    <a:pt x="890" y="1692"/>
                  </a:lnTo>
                  <a:lnTo>
                    <a:pt x="847" y="1693"/>
                  </a:lnTo>
                  <a:lnTo>
                    <a:pt x="804" y="1692"/>
                  </a:lnTo>
                  <a:lnTo>
                    <a:pt x="761" y="1690"/>
                  </a:lnTo>
                  <a:lnTo>
                    <a:pt x="718" y="1684"/>
                  </a:lnTo>
                  <a:lnTo>
                    <a:pt x="676" y="1676"/>
                  </a:lnTo>
                  <a:lnTo>
                    <a:pt x="636" y="1667"/>
                  </a:lnTo>
                  <a:lnTo>
                    <a:pt x="595" y="1656"/>
                  </a:lnTo>
                  <a:lnTo>
                    <a:pt x="556" y="1641"/>
                  </a:lnTo>
                  <a:lnTo>
                    <a:pt x="518" y="1627"/>
                  </a:lnTo>
                  <a:lnTo>
                    <a:pt x="479" y="1610"/>
                  </a:lnTo>
                  <a:lnTo>
                    <a:pt x="443" y="1591"/>
                  </a:lnTo>
                  <a:lnTo>
                    <a:pt x="408" y="1571"/>
                  </a:lnTo>
                  <a:lnTo>
                    <a:pt x="374" y="1549"/>
                  </a:lnTo>
                  <a:lnTo>
                    <a:pt x="340" y="1525"/>
                  </a:lnTo>
                  <a:lnTo>
                    <a:pt x="309" y="1500"/>
                  </a:lnTo>
                  <a:lnTo>
                    <a:pt x="277" y="1473"/>
                  </a:lnTo>
                  <a:lnTo>
                    <a:pt x="249" y="1446"/>
                  </a:lnTo>
                  <a:lnTo>
                    <a:pt x="220" y="1416"/>
                  </a:lnTo>
                  <a:lnTo>
                    <a:pt x="193" y="1386"/>
                  </a:lnTo>
                  <a:lnTo>
                    <a:pt x="168" y="1353"/>
                  </a:lnTo>
                  <a:lnTo>
                    <a:pt x="145" y="1321"/>
                  </a:lnTo>
                  <a:lnTo>
                    <a:pt x="122" y="1286"/>
                  </a:lnTo>
                  <a:lnTo>
                    <a:pt x="102" y="1251"/>
                  </a:lnTo>
                  <a:lnTo>
                    <a:pt x="84" y="1214"/>
                  </a:lnTo>
                  <a:lnTo>
                    <a:pt x="67" y="1176"/>
                  </a:lnTo>
                  <a:lnTo>
                    <a:pt x="51" y="1138"/>
                  </a:lnTo>
                  <a:lnTo>
                    <a:pt x="38" y="1098"/>
                  </a:lnTo>
                  <a:lnTo>
                    <a:pt x="27" y="1059"/>
                  </a:lnTo>
                  <a:lnTo>
                    <a:pt x="18" y="1018"/>
                  </a:lnTo>
                  <a:lnTo>
                    <a:pt x="9" y="976"/>
                  </a:lnTo>
                  <a:lnTo>
                    <a:pt x="5" y="934"/>
                  </a:lnTo>
                  <a:lnTo>
                    <a:pt x="1" y="890"/>
                  </a:lnTo>
                  <a:lnTo>
                    <a:pt x="0" y="847"/>
                  </a:lnTo>
                  <a:lnTo>
                    <a:pt x="1" y="803"/>
                  </a:lnTo>
                  <a:lnTo>
                    <a:pt x="5" y="761"/>
                  </a:lnTo>
                  <a:lnTo>
                    <a:pt x="9" y="717"/>
                  </a:lnTo>
                  <a:lnTo>
                    <a:pt x="18" y="677"/>
                  </a:lnTo>
                  <a:lnTo>
                    <a:pt x="27" y="636"/>
                  </a:lnTo>
                  <a:lnTo>
                    <a:pt x="38" y="595"/>
                  </a:lnTo>
                  <a:lnTo>
                    <a:pt x="51" y="556"/>
                  </a:lnTo>
                  <a:lnTo>
                    <a:pt x="67" y="518"/>
                  </a:lnTo>
                  <a:lnTo>
                    <a:pt x="84" y="480"/>
                  </a:lnTo>
                  <a:lnTo>
                    <a:pt x="102" y="443"/>
                  </a:lnTo>
                  <a:lnTo>
                    <a:pt x="122" y="407"/>
                  </a:lnTo>
                  <a:lnTo>
                    <a:pt x="145" y="374"/>
                  </a:lnTo>
                  <a:lnTo>
                    <a:pt x="168" y="340"/>
                  </a:lnTo>
                  <a:lnTo>
                    <a:pt x="193" y="309"/>
                  </a:lnTo>
                  <a:lnTo>
                    <a:pt x="220" y="278"/>
                  </a:lnTo>
                  <a:lnTo>
                    <a:pt x="249" y="249"/>
                  </a:lnTo>
                  <a:lnTo>
                    <a:pt x="277" y="220"/>
                  </a:lnTo>
                  <a:lnTo>
                    <a:pt x="309" y="194"/>
                  </a:lnTo>
                  <a:lnTo>
                    <a:pt x="340" y="168"/>
                  </a:lnTo>
                  <a:lnTo>
                    <a:pt x="374" y="145"/>
                  </a:lnTo>
                  <a:lnTo>
                    <a:pt x="408" y="123"/>
                  </a:lnTo>
                  <a:lnTo>
                    <a:pt x="443" y="102"/>
                  </a:lnTo>
                  <a:lnTo>
                    <a:pt x="479" y="84"/>
                  </a:lnTo>
                  <a:lnTo>
                    <a:pt x="518" y="67"/>
                  </a:lnTo>
                  <a:lnTo>
                    <a:pt x="556" y="52"/>
                  </a:lnTo>
                  <a:lnTo>
                    <a:pt x="595" y="39"/>
                  </a:lnTo>
                  <a:lnTo>
                    <a:pt x="636" y="27"/>
                  </a:lnTo>
                  <a:lnTo>
                    <a:pt x="676" y="18"/>
                  </a:lnTo>
                  <a:lnTo>
                    <a:pt x="718" y="10"/>
                  </a:lnTo>
                  <a:lnTo>
                    <a:pt x="761" y="5"/>
                  </a:lnTo>
                  <a:lnTo>
                    <a:pt x="804"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Freeform 54"/>
            <p:cNvSpPr>
              <a:spLocks noEditPoints="1" noChangeArrowheads="1"/>
            </p:cNvSpPr>
            <p:nvPr/>
          </p:nvSpPr>
          <p:spPr bwMode="auto">
            <a:xfrm>
              <a:off x="3644153" y="4456882"/>
              <a:ext cx="188422" cy="208201"/>
            </a:xfrm>
            <a:custGeom>
              <a:avLst/>
              <a:gdLst>
                <a:gd name="T0" fmla="*/ 102 w 102"/>
                <a:gd name="T1" fmla="*/ 31 h 113"/>
                <a:gd name="T2" fmla="*/ 53 w 102"/>
                <a:gd name="T3" fmla="*/ 28 h 113"/>
                <a:gd name="T4" fmla="*/ 52 w 102"/>
                <a:gd name="T5" fmla="*/ 57 h 113"/>
                <a:gd name="T6" fmla="*/ 41 w 102"/>
                <a:gd name="T7" fmla="*/ 62 h 113"/>
                <a:gd name="T8" fmla="*/ 39 w 102"/>
                <a:gd name="T9" fmla="*/ 42 h 113"/>
                <a:gd name="T10" fmla="*/ 34 w 102"/>
                <a:gd name="T11" fmla="*/ 45 h 113"/>
                <a:gd name="T12" fmla="*/ 18 w 102"/>
                <a:gd name="T13" fmla="*/ 62 h 113"/>
                <a:gd name="T14" fmla="*/ 20 w 102"/>
                <a:gd name="T15" fmla="*/ 55 h 113"/>
                <a:gd name="T16" fmla="*/ 18 w 102"/>
                <a:gd name="T17" fmla="*/ 53 h 113"/>
                <a:gd name="T18" fmla="*/ 16 w 102"/>
                <a:gd name="T19" fmla="*/ 56 h 113"/>
                <a:gd name="T20" fmla="*/ 13 w 102"/>
                <a:gd name="T21" fmla="*/ 62 h 113"/>
                <a:gd name="T22" fmla="*/ 27 w 102"/>
                <a:gd name="T23" fmla="*/ 43 h 113"/>
                <a:gd name="T24" fmla="*/ 30 w 102"/>
                <a:gd name="T25" fmla="*/ 41 h 113"/>
                <a:gd name="T26" fmla="*/ 25 w 102"/>
                <a:gd name="T27" fmla="*/ 40 h 113"/>
                <a:gd name="T28" fmla="*/ 12 w 102"/>
                <a:gd name="T29" fmla="*/ 46 h 113"/>
                <a:gd name="T30" fmla="*/ 2 w 102"/>
                <a:gd name="T31" fmla="*/ 62 h 113"/>
                <a:gd name="T32" fmla="*/ 8 w 102"/>
                <a:gd name="T33" fmla="*/ 81 h 113"/>
                <a:gd name="T34" fmla="*/ 11 w 102"/>
                <a:gd name="T35" fmla="*/ 72 h 113"/>
                <a:gd name="T36" fmla="*/ 11 w 102"/>
                <a:gd name="T37" fmla="*/ 74 h 113"/>
                <a:gd name="T38" fmla="*/ 61 w 102"/>
                <a:gd name="T39" fmla="*/ 113 h 113"/>
                <a:gd name="T40" fmla="*/ 62 w 102"/>
                <a:gd name="T41" fmla="*/ 75 h 113"/>
                <a:gd name="T42" fmla="*/ 71 w 102"/>
                <a:gd name="T43" fmla="*/ 66 h 113"/>
                <a:gd name="T44" fmla="*/ 61 w 102"/>
                <a:gd name="T45" fmla="*/ 55 h 113"/>
                <a:gd name="T46" fmla="*/ 58 w 102"/>
                <a:gd name="T47" fmla="*/ 45 h 113"/>
                <a:gd name="T48" fmla="*/ 42 w 102"/>
                <a:gd name="T49" fmla="*/ 38 h 113"/>
                <a:gd name="T50" fmla="*/ 44 w 102"/>
                <a:gd name="T51" fmla="*/ 43 h 113"/>
                <a:gd name="T52" fmla="*/ 58 w 102"/>
                <a:gd name="T53" fmla="*/ 55 h 113"/>
                <a:gd name="T54" fmla="*/ 54 w 102"/>
                <a:gd name="T55" fmla="*/ 57 h 113"/>
                <a:gd name="T56" fmla="*/ 52 w 102"/>
                <a:gd name="T57" fmla="*/ 54 h 113"/>
                <a:gd name="T58" fmla="*/ 47 w 102"/>
                <a:gd name="T59" fmla="*/ 53 h 113"/>
                <a:gd name="T60" fmla="*/ 26 w 102"/>
                <a:gd name="T61" fmla="*/ 28 h 113"/>
                <a:gd name="T62" fmla="*/ 44 w 102"/>
                <a:gd name="T63" fmla="*/ 20 h 113"/>
                <a:gd name="T64" fmla="*/ 46 w 102"/>
                <a:gd name="T65" fmla="*/ 14 h 113"/>
                <a:gd name="T66" fmla="*/ 24 w 102"/>
                <a:gd name="T67" fmla="*/ 26 h 113"/>
                <a:gd name="T68" fmla="*/ 59 w 102"/>
                <a:gd name="T69" fmla="*/ 8 h 113"/>
                <a:gd name="T70" fmla="*/ 59 w 102"/>
                <a:gd name="T71" fmla="*/ 6 h 113"/>
                <a:gd name="T72" fmla="*/ 86 w 102"/>
                <a:gd name="T73" fmla="*/ 22 h 113"/>
                <a:gd name="T74" fmla="*/ 83 w 102"/>
                <a:gd name="T75" fmla="*/ 20 h 113"/>
                <a:gd name="T76" fmla="*/ 83 w 102"/>
                <a:gd name="T77" fmla="*/ 22 h 113"/>
                <a:gd name="T78" fmla="*/ 59 w 102"/>
                <a:gd name="T79" fmla="*/ 13 h 113"/>
                <a:gd name="T80" fmla="*/ 76 w 102"/>
                <a:gd name="T81" fmla="*/ 13 h 113"/>
                <a:gd name="T82" fmla="*/ 79 w 102"/>
                <a:gd name="T83" fmla="*/ 15 h 113"/>
                <a:gd name="T84" fmla="*/ 98 w 102"/>
                <a:gd name="T85" fmla="*/ 13 h 113"/>
                <a:gd name="T86" fmla="*/ 98 w 102"/>
                <a:gd name="T87" fmla="*/ 15 h 113"/>
                <a:gd name="T88" fmla="*/ 80 w 102"/>
                <a:gd name="T89" fmla="*/ 8 h 113"/>
                <a:gd name="T90" fmla="*/ 80 w 102"/>
                <a:gd name="T91" fmla="*/ 6 h 113"/>
                <a:gd name="T92" fmla="*/ 78 w 102"/>
                <a:gd name="T93" fmla="*/ 8 h 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13"/>
                <a:gd name="T143" fmla="*/ 102 w 102"/>
                <a:gd name="T144" fmla="*/ 113 h 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13">
                  <a:moveTo>
                    <a:pt x="53" y="0"/>
                  </a:moveTo>
                  <a:cubicBezTo>
                    <a:pt x="102" y="0"/>
                    <a:pt x="102" y="0"/>
                    <a:pt x="102" y="0"/>
                  </a:cubicBezTo>
                  <a:cubicBezTo>
                    <a:pt x="102" y="31"/>
                    <a:pt x="102" y="31"/>
                    <a:pt x="102" y="31"/>
                  </a:cubicBezTo>
                  <a:cubicBezTo>
                    <a:pt x="61" y="31"/>
                    <a:pt x="61" y="31"/>
                    <a:pt x="61" y="31"/>
                  </a:cubicBezTo>
                  <a:cubicBezTo>
                    <a:pt x="48" y="34"/>
                    <a:pt x="48" y="34"/>
                    <a:pt x="48" y="34"/>
                  </a:cubicBezTo>
                  <a:cubicBezTo>
                    <a:pt x="53" y="28"/>
                    <a:pt x="53" y="28"/>
                    <a:pt x="53" y="28"/>
                  </a:cubicBezTo>
                  <a:cubicBezTo>
                    <a:pt x="53" y="0"/>
                    <a:pt x="53" y="0"/>
                    <a:pt x="53" y="0"/>
                  </a:cubicBezTo>
                  <a:close/>
                  <a:moveTo>
                    <a:pt x="50" y="55"/>
                  </a:moveTo>
                  <a:cubicBezTo>
                    <a:pt x="52" y="57"/>
                    <a:pt x="52" y="57"/>
                    <a:pt x="52" y="57"/>
                  </a:cubicBezTo>
                  <a:cubicBezTo>
                    <a:pt x="52" y="62"/>
                    <a:pt x="52" y="62"/>
                    <a:pt x="52" y="62"/>
                  </a:cubicBezTo>
                  <a:cubicBezTo>
                    <a:pt x="40" y="62"/>
                    <a:pt x="40" y="62"/>
                    <a:pt x="40" y="62"/>
                  </a:cubicBezTo>
                  <a:cubicBezTo>
                    <a:pt x="41" y="62"/>
                    <a:pt x="41" y="62"/>
                    <a:pt x="41" y="62"/>
                  </a:cubicBezTo>
                  <a:cubicBezTo>
                    <a:pt x="37" y="45"/>
                    <a:pt x="37" y="45"/>
                    <a:pt x="37" y="45"/>
                  </a:cubicBezTo>
                  <a:cubicBezTo>
                    <a:pt x="39" y="45"/>
                    <a:pt x="39" y="45"/>
                    <a:pt x="39" y="45"/>
                  </a:cubicBezTo>
                  <a:cubicBezTo>
                    <a:pt x="39" y="42"/>
                    <a:pt x="39" y="42"/>
                    <a:pt x="39" y="42"/>
                  </a:cubicBezTo>
                  <a:cubicBezTo>
                    <a:pt x="32" y="42"/>
                    <a:pt x="32" y="42"/>
                    <a:pt x="32" y="42"/>
                  </a:cubicBezTo>
                  <a:cubicBezTo>
                    <a:pt x="32" y="45"/>
                    <a:pt x="32" y="45"/>
                    <a:pt x="32" y="45"/>
                  </a:cubicBezTo>
                  <a:cubicBezTo>
                    <a:pt x="34" y="45"/>
                    <a:pt x="34" y="45"/>
                    <a:pt x="34" y="45"/>
                  </a:cubicBezTo>
                  <a:cubicBezTo>
                    <a:pt x="30" y="62"/>
                    <a:pt x="30" y="62"/>
                    <a:pt x="30" y="62"/>
                  </a:cubicBezTo>
                  <a:cubicBezTo>
                    <a:pt x="30" y="62"/>
                    <a:pt x="30" y="62"/>
                    <a:pt x="30" y="62"/>
                  </a:cubicBezTo>
                  <a:cubicBezTo>
                    <a:pt x="18" y="62"/>
                    <a:pt x="18" y="62"/>
                    <a:pt x="18" y="62"/>
                  </a:cubicBezTo>
                  <a:cubicBezTo>
                    <a:pt x="18" y="57"/>
                    <a:pt x="18" y="57"/>
                    <a:pt x="18" y="57"/>
                  </a:cubicBezTo>
                  <a:cubicBezTo>
                    <a:pt x="20" y="55"/>
                    <a:pt x="20" y="55"/>
                    <a:pt x="20" y="55"/>
                  </a:cubicBezTo>
                  <a:cubicBezTo>
                    <a:pt x="20" y="55"/>
                    <a:pt x="20" y="55"/>
                    <a:pt x="20" y="55"/>
                  </a:cubicBezTo>
                  <a:cubicBezTo>
                    <a:pt x="22" y="55"/>
                    <a:pt x="23" y="54"/>
                    <a:pt x="23" y="53"/>
                  </a:cubicBezTo>
                  <a:cubicBezTo>
                    <a:pt x="23" y="51"/>
                    <a:pt x="22" y="50"/>
                    <a:pt x="20" y="50"/>
                  </a:cubicBezTo>
                  <a:cubicBezTo>
                    <a:pt x="19" y="50"/>
                    <a:pt x="18" y="51"/>
                    <a:pt x="18" y="53"/>
                  </a:cubicBezTo>
                  <a:cubicBezTo>
                    <a:pt x="18" y="53"/>
                    <a:pt x="18" y="54"/>
                    <a:pt x="18" y="54"/>
                  </a:cubicBezTo>
                  <a:cubicBezTo>
                    <a:pt x="16" y="56"/>
                    <a:pt x="16" y="56"/>
                    <a:pt x="16" y="56"/>
                  </a:cubicBezTo>
                  <a:cubicBezTo>
                    <a:pt x="16" y="56"/>
                    <a:pt x="16" y="56"/>
                    <a:pt x="16" y="56"/>
                  </a:cubicBezTo>
                  <a:cubicBezTo>
                    <a:pt x="16" y="57"/>
                    <a:pt x="16" y="57"/>
                    <a:pt x="16" y="57"/>
                  </a:cubicBezTo>
                  <a:cubicBezTo>
                    <a:pt x="16" y="62"/>
                    <a:pt x="16" y="62"/>
                    <a:pt x="16" y="62"/>
                  </a:cubicBezTo>
                  <a:cubicBezTo>
                    <a:pt x="13" y="62"/>
                    <a:pt x="13" y="62"/>
                    <a:pt x="13" y="62"/>
                  </a:cubicBezTo>
                  <a:cubicBezTo>
                    <a:pt x="13" y="59"/>
                    <a:pt x="13" y="56"/>
                    <a:pt x="14" y="54"/>
                  </a:cubicBezTo>
                  <a:cubicBezTo>
                    <a:pt x="14" y="51"/>
                    <a:pt x="14" y="49"/>
                    <a:pt x="15" y="48"/>
                  </a:cubicBezTo>
                  <a:cubicBezTo>
                    <a:pt x="27" y="43"/>
                    <a:pt x="27" y="43"/>
                    <a:pt x="27" y="43"/>
                  </a:cubicBezTo>
                  <a:cubicBezTo>
                    <a:pt x="27" y="43"/>
                    <a:pt x="27" y="43"/>
                    <a:pt x="27" y="43"/>
                  </a:cubicBezTo>
                  <a:cubicBezTo>
                    <a:pt x="27" y="43"/>
                    <a:pt x="27" y="43"/>
                    <a:pt x="27" y="43"/>
                  </a:cubicBezTo>
                  <a:cubicBezTo>
                    <a:pt x="30" y="41"/>
                    <a:pt x="30" y="41"/>
                    <a:pt x="30" y="41"/>
                  </a:cubicBezTo>
                  <a:cubicBezTo>
                    <a:pt x="29" y="38"/>
                    <a:pt x="29" y="38"/>
                    <a:pt x="29" y="38"/>
                  </a:cubicBezTo>
                  <a:cubicBezTo>
                    <a:pt x="28" y="38"/>
                    <a:pt x="28" y="38"/>
                    <a:pt x="28" y="38"/>
                  </a:cubicBezTo>
                  <a:cubicBezTo>
                    <a:pt x="25" y="40"/>
                    <a:pt x="25" y="40"/>
                    <a:pt x="25" y="40"/>
                  </a:cubicBezTo>
                  <a:cubicBezTo>
                    <a:pt x="13" y="45"/>
                    <a:pt x="13" y="45"/>
                    <a:pt x="13" y="45"/>
                  </a:cubicBezTo>
                  <a:cubicBezTo>
                    <a:pt x="13" y="45"/>
                    <a:pt x="13" y="45"/>
                    <a:pt x="13" y="45"/>
                  </a:cubicBezTo>
                  <a:cubicBezTo>
                    <a:pt x="12" y="46"/>
                    <a:pt x="12" y="46"/>
                    <a:pt x="12" y="46"/>
                  </a:cubicBezTo>
                  <a:cubicBezTo>
                    <a:pt x="11" y="48"/>
                    <a:pt x="11" y="50"/>
                    <a:pt x="11" y="54"/>
                  </a:cubicBezTo>
                  <a:cubicBezTo>
                    <a:pt x="10" y="56"/>
                    <a:pt x="10" y="59"/>
                    <a:pt x="10" y="62"/>
                  </a:cubicBezTo>
                  <a:cubicBezTo>
                    <a:pt x="2" y="62"/>
                    <a:pt x="2" y="62"/>
                    <a:pt x="2" y="62"/>
                  </a:cubicBezTo>
                  <a:cubicBezTo>
                    <a:pt x="0" y="66"/>
                    <a:pt x="0" y="66"/>
                    <a:pt x="0" y="66"/>
                  </a:cubicBezTo>
                  <a:cubicBezTo>
                    <a:pt x="7" y="81"/>
                    <a:pt x="7" y="81"/>
                    <a:pt x="7" y="81"/>
                  </a:cubicBezTo>
                  <a:cubicBezTo>
                    <a:pt x="8" y="81"/>
                    <a:pt x="8" y="81"/>
                    <a:pt x="8" y="81"/>
                  </a:cubicBezTo>
                  <a:cubicBezTo>
                    <a:pt x="8" y="74"/>
                    <a:pt x="8" y="74"/>
                    <a:pt x="8" y="74"/>
                  </a:cubicBezTo>
                  <a:cubicBezTo>
                    <a:pt x="8" y="72"/>
                    <a:pt x="8" y="72"/>
                    <a:pt x="8" y="72"/>
                  </a:cubicBezTo>
                  <a:cubicBezTo>
                    <a:pt x="11" y="72"/>
                    <a:pt x="11" y="72"/>
                    <a:pt x="11" y="72"/>
                  </a:cubicBezTo>
                  <a:cubicBezTo>
                    <a:pt x="37" y="72"/>
                    <a:pt x="37" y="72"/>
                    <a:pt x="37" y="72"/>
                  </a:cubicBezTo>
                  <a:cubicBezTo>
                    <a:pt x="37" y="74"/>
                    <a:pt x="37" y="74"/>
                    <a:pt x="37" y="74"/>
                  </a:cubicBezTo>
                  <a:cubicBezTo>
                    <a:pt x="11" y="74"/>
                    <a:pt x="11" y="74"/>
                    <a:pt x="11" y="74"/>
                  </a:cubicBezTo>
                  <a:cubicBezTo>
                    <a:pt x="11" y="81"/>
                    <a:pt x="11" y="81"/>
                    <a:pt x="11" y="81"/>
                  </a:cubicBezTo>
                  <a:cubicBezTo>
                    <a:pt x="11" y="113"/>
                    <a:pt x="11" y="113"/>
                    <a:pt x="11" y="113"/>
                  </a:cubicBezTo>
                  <a:cubicBezTo>
                    <a:pt x="61" y="113"/>
                    <a:pt x="61" y="113"/>
                    <a:pt x="61" y="113"/>
                  </a:cubicBezTo>
                  <a:cubicBezTo>
                    <a:pt x="61" y="81"/>
                    <a:pt x="61" y="81"/>
                    <a:pt x="61" y="81"/>
                  </a:cubicBezTo>
                  <a:cubicBezTo>
                    <a:pt x="61" y="75"/>
                    <a:pt x="61" y="75"/>
                    <a:pt x="61" y="75"/>
                  </a:cubicBezTo>
                  <a:cubicBezTo>
                    <a:pt x="62" y="75"/>
                    <a:pt x="62" y="75"/>
                    <a:pt x="62" y="75"/>
                  </a:cubicBezTo>
                  <a:cubicBezTo>
                    <a:pt x="62" y="81"/>
                    <a:pt x="62" y="81"/>
                    <a:pt x="62" y="81"/>
                  </a:cubicBezTo>
                  <a:cubicBezTo>
                    <a:pt x="65" y="81"/>
                    <a:pt x="65" y="81"/>
                    <a:pt x="65" y="81"/>
                  </a:cubicBezTo>
                  <a:cubicBezTo>
                    <a:pt x="71" y="66"/>
                    <a:pt x="71" y="66"/>
                    <a:pt x="71" y="66"/>
                  </a:cubicBezTo>
                  <a:cubicBezTo>
                    <a:pt x="69" y="62"/>
                    <a:pt x="69" y="62"/>
                    <a:pt x="69" y="62"/>
                  </a:cubicBezTo>
                  <a:cubicBezTo>
                    <a:pt x="61" y="62"/>
                    <a:pt x="61" y="62"/>
                    <a:pt x="61" y="62"/>
                  </a:cubicBezTo>
                  <a:cubicBezTo>
                    <a:pt x="61" y="60"/>
                    <a:pt x="61" y="57"/>
                    <a:pt x="61" y="55"/>
                  </a:cubicBezTo>
                  <a:cubicBezTo>
                    <a:pt x="60" y="52"/>
                    <a:pt x="60" y="48"/>
                    <a:pt x="58" y="46"/>
                  </a:cubicBezTo>
                  <a:cubicBezTo>
                    <a:pt x="58" y="45"/>
                    <a:pt x="58" y="45"/>
                    <a:pt x="58" y="45"/>
                  </a:cubicBezTo>
                  <a:cubicBezTo>
                    <a:pt x="58" y="45"/>
                    <a:pt x="58" y="45"/>
                    <a:pt x="58" y="45"/>
                  </a:cubicBezTo>
                  <a:cubicBezTo>
                    <a:pt x="45" y="40"/>
                    <a:pt x="45" y="40"/>
                    <a:pt x="45" y="40"/>
                  </a:cubicBezTo>
                  <a:cubicBezTo>
                    <a:pt x="42" y="38"/>
                    <a:pt x="42" y="38"/>
                    <a:pt x="42" y="38"/>
                  </a:cubicBezTo>
                  <a:cubicBezTo>
                    <a:pt x="42" y="38"/>
                    <a:pt x="42" y="38"/>
                    <a:pt x="42" y="38"/>
                  </a:cubicBezTo>
                  <a:cubicBezTo>
                    <a:pt x="41" y="41"/>
                    <a:pt x="41" y="41"/>
                    <a:pt x="41" y="41"/>
                  </a:cubicBezTo>
                  <a:cubicBezTo>
                    <a:pt x="44" y="43"/>
                    <a:pt x="44" y="43"/>
                    <a:pt x="44" y="43"/>
                  </a:cubicBezTo>
                  <a:cubicBezTo>
                    <a:pt x="44" y="43"/>
                    <a:pt x="44" y="43"/>
                    <a:pt x="44" y="43"/>
                  </a:cubicBezTo>
                  <a:cubicBezTo>
                    <a:pt x="44" y="43"/>
                    <a:pt x="44" y="43"/>
                    <a:pt x="44" y="43"/>
                  </a:cubicBezTo>
                  <a:cubicBezTo>
                    <a:pt x="56" y="48"/>
                    <a:pt x="56" y="48"/>
                    <a:pt x="56" y="48"/>
                  </a:cubicBezTo>
                  <a:cubicBezTo>
                    <a:pt x="57" y="50"/>
                    <a:pt x="57" y="53"/>
                    <a:pt x="58" y="55"/>
                  </a:cubicBezTo>
                  <a:cubicBezTo>
                    <a:pt x="58" y="57"/>
                    <a:pt x="58" y="60"/>
                    <a:pt x="58" y="62"/>
                  </a:cubicBezTo>
                  <a:cubicBezTo>
                    <a:pt x="54" y="62"/>
                    <a:pt x="54" y="62"/>
                    <a:pt x="54" y="62"/>
                  </a:cubicBezTo>
                  <a:cubicBezTo>
                    <a:pt x="54" y="57"/>
                    <a:pt x="54" y="57"/>
                    <a:pt x="54" y="57"/>
                  </a:cubicBezTo>
                  <a:cubicBezTo>
                    <a:pt x="54" y="56"/>
                    <a:pt x="54" y="56"/>
                    <a:pt x="54" y="56"/>
                  </a:cubicBezTo>
                  <a:cubicBezTo>
                    <a:pt x="53" y="56"/>
                    <a:pt x="53" y="56"/>
                    <a:pt x="53" y="56"/>
                  </a:cubicBezTo>
                  <a:cubicBezTo>
                    <a:pt x="52" y="54"/>
                    <a:pt x="52" y="54"/>
                    <a:pt x="52" y="54"/>
                  </a:cubicBezTo>
                  <a:cubicBezTo>
                    <a:pt x="52" y="54"/>
                    <a:pt x="52" y="53"/>
                    <a:pt x="52" y="53"/>
                  </a:cubicBezTo>
                  <a:cubicBezTo>
                    <a:pt x="52" y="51"/>
                    <a:pt x="51" y="50"/>
                    <a:pt x="49" y="50"/>
                  </a:cubicBezTo>
                  <a:cubicBezTo>
                    <a:pt x="48" y="50"/>
                    <a:pt x="47" y="51"/>
                    <a:pt x="47" y="53"/>
                  </a:cubicBezTo>
                  <a:cubicBezTo>
                    <a:pt x="47" y="54"/>
                    <a:pt x="48" y="55"/>
                    <a:pt x="49" y="55"/>
                  </a:cubicBezTo>
                  <a:cubicBezTo>
                    <a:pt x="50" y="55"/>
                    <a:pt x="50" y="55"/>
                    <a:pt x="50" y="55"/>
                  </a:cubicBezTo>
                  <a:close/>
                  <a:moveTo>
                    <a:pt x="26" y="28"/>
                  </a:moveTo>
                  <a:cubicBezTo>
                    <a:pt x="26" y="25"/>
                    <a:pt x="26" y="23"/>
                    <a:pt x="27" y="19"/>
                  </a:cubicBezTo>
                  <a:cubicBezTo>
                    <a:pt x="30" y="21"/>
                    <a:pt x="35" y="20"/>
                    <a:pt x="38" y="19"/>
                  </a:cubicBezTo>
                  <a:cubicBezTo>
                    <a:pt x="39" y="21"/>
                    <a:pt x="42" y="21"/>
                    <a:pt x="44" y="20"/>
                  </a:cubicBezTo>
                  <a:cubicBezTo>
                    <a:pt x="45" y="24"/>
                    <a:pt x="45" y="24"/>
                    <a:pt x="44" y="29"/>
                  </a:cubicBezTo>
                  <a:cubicBezTo>
                    <a:pt x="44" y="29"/>
                    <a:pt x="47" y="26"/>
                    <a:pt x="47" y="25"/>
                  </a:cubicBezTo>
                  <a:cubicBezTo>
                    <a:pt x="48" y="23"/>
                    <a:pt x="47" y="15"/>
                    <a:pt x="46" y="14"/>
                  </a:cubicBezTo>
                  <a:cubicBezTo>
                    <a:pt x="45" y="11"/>
                    <a:pt x="42" y="10"/>
                    <a:pt x="38" y="10"/>
                  </a:cubicBezTo>
                  <a:cubicBezTo>
                    <a:pt x="33" y="8"/>
                    <a:pt x="27" y="11"/>
                    <a:pt x="25" y="13"/>
                  </a:cubicBezTo>
                  <a:cubicBezTo>
                    <a:pt x="24" y="14"/>
                    <a:pt x="23" y="25"/>
                    <a:pt x="24" y="26"/>
                  </a:cubicBezTo>
                  <a:cubicBezTo>
                    <a:pt x="25" y="28"/>
                    <a:pt x="26" y="28"/>
                    <a:pt x="26" y="28"/>
                  </a:cubicBezTo>
                  <a:close/>
                  <a:moveTo>
                    <a:pt x="59" y="6"/>
                  </a:moveTo>
                  <a:cubicBezTo>
                    <a:pt x="59" y="8"/>
                    <a:pt x="59" y="8"/>
                    <a:pt x="59" y="8"/>
                  </a:cubicBezTo>
                  <a:cubicBezTo>
                    <a:pt x="68" y="8"/>
                    <a:pt x="68" y="8"/>
                    <a:pt x="68" y="8"/>
                  </a:cubicBezTo>
                  <a:cubicBezTo>
                    <a:pt x="68" y="6"/>
                    <a:pt x="68" y="6"/>
                    <a:pt x="68" y="6"/>
                  </a:cubicBezTo>
                  <a:cubicBezTo>
                    <a:pt x="59" y="6"/>
                    <a:pt x="59" y="6"/>
                    <a:pt x="59" y="6"/>
                  </a:cubicBezTo>
                  <a:close/>
                  <a:moveTo>
                    <a:pt x="98" y="20"/>
                  </a:moveTo>
                  <a:cubicBezTo>
                    <a:pt x="86" y="20"/>
                    <a:pt x="86" y="20"/>
                    <a:pt x="86" y="20"/>
                  </a:cubicBezTo>
                  <a:cubicBezTo>
                    <a:pt x="86" y="22"/>
                    <a:pt x="86" y="22"/>
                    <a:pt x="86" y="22"/>
                  </a:cubicBezTo>
                  <a:cubicBezTo>
                    <a:pt x="98" y="22"/>
                    <a:pt x="98" y="22"/>
                    <a:pt x="98" y="22"/>
                  </a:cubicBezTo>
                  <a:cubicBezTo>
                    <a:pt x="98" y="20"/>
                    <a:pt x="98" y="20"/>
                    <a:pt x="98" y="20"/>
                  </a:cubicBezTo>
                  <a:close/>
                  <a:moveTo>
                    <a:pt x="83" y="20"/>
                  </a:moveTo>
                  <a:cubicBezTo>
                    <a:pt x="59" y="20"/>
                    <a:pt x="59" y="20"/>
                    <a:pt x="59" y="20"/>
                  </a:cubicBezTo>
                  <a:cubicBezTo>
                    <a:pt x="59" y="22"/>
                    <a:pt x="59" y="22"/>
                    <a:pt x="59" y="22"/>
                  </a:cubicBezTo>
                  <a:cubicBezTo>
                    <a:pt x="83" y="22"/>
                    <a:pt x="83" y="22"/>
                    <a:pt x="83" y="22"/>
                  </a:cubicBezTo>
                  <a:cubicBezTo>
                    <a:pt x="83" y="20"/>
                    <a:pt x="83" y="20"/>
                    <a:pt x="83" y="20"/>
                  </a:cubicBezTo>
                  <a:close/>
                  <a:moveTo>
                    <a:pt x="76" y="13"/>
                  </a:moveTo>
                  <a:cubicBezTo>
                    <a:pt x="59" y="13"/>
                    <a:pt x="59" y="13"/>
                    <a:pt x="59" y="13"/>
                  </a:cubicBezTo>
                  <a:cubicBezTo>
                    <a:pt x="59" y="15"/>
                    <a:pt x="59" y="15"/>
                    <a:pt x="59" y="15"/>
                  </a:cubicBezTo>
                  <a:cubicBezTo>
                    <a:pt x="76" y="15"/>
                    <a:pt x="76" y="15"/>
                    <a:pt x="76" y="15"/>
                  </a:cubicBezTo>
                  <a:cubicBezTo>
                    <a:pt x="76" y="13"/>
                    <a:pt x="76" y="13"/>
                    <a:pt x="76" y="13"/>
                  </a:cubicBezTo>
                  <a:close/>
                  <a:moveTo>
                    <a:pt x="85" y="13"/>
                  </a:moveTo>
                  <a:cubicBezTo>
                    <a:pt x="79" y="13"/>
                    <a:pt x="79" y="13"/>
                    <a:pt x="79" y="13"/>
                  </a:cubicBezTo>
                  <a:cubicBezTo>
                    <a:pt x="79" y="15"/>
                    <a:pt x="79" y="15"/>
                    <a:pt x="79" y="15"/>
                  </a:cubicBezTo>
                  <a:cubicBezTo>
                    <a:pt x="85" y="15"/>
                    <a:pt x="85" y="15"/>
                    <a:pt x="85" y="15"/>
                  </a:cubicBezTo>
                  <a:cubicBezTo>
                    <a:pt x="85" y="13"/>
                    <a:pt x="85" y="13"/>
                    <a:pt x="85" y="13"/>
                  </a:cubicBezTo>
                  <a:close/>
                  <a:moveTo>
                    <a:pt x="98" y="13"/>
                  </a:moveTo>
                  <a:cubicBezTo>
                    <a:pt x="88" y="13"/>
                    <a:pt x="88" y="13"/>
                    <a:pt x="88" y="13"/>
                  </a:cubicBezTo>
                  <a:cubicBezTo>
                    <a:pt x="88" y="15"/>
                    <a:pt x="88" y="15"/>
                    <a:pt x="88" y="15"/>
                  </a:cubicBezTo>
                  <a:cubicBezTo>
                    <a:pt x="98" y="15"/>
                    <a:pt x="98" y="15"/>
                    <a:pt x="98" y="15"/>
                  </a:cubicBezTo>
                  <a:cubicBezTo>
                    <a:pt x="98" y="13"/>
                    <a:pt x="98" y="13"/>
                    <a:pt x="98" y="13"/>
                  </a:cubicBezTo>
                  <a:close/>
                  <a:moveTo>
                    <a:pt x="80" y="6"/>
                  </a:moveTo>
                  <a:cubicBezTo>
                    <a:pt x="80" y="8"/>
                    <a:pt x="80" y="8"/>
                    <a:pt x="80" y="8"/>
                  </a:cubicBezTo>
                  <a:cubicBezTo>
                    <a:pt x="98" y="8"/>
                    <a:pt x="98" y="8"/>
                    <a:pt x="98" y="8"/>
                  </a:cubicBezTo>
                  <a:cubicBezTo>
                    <a:pt x="98" y="6"/>
                    <a:pt x="98" y="6"/>
                    <a:pt x="98" y="6"/>
                  </a:cubicBezTo>
                  <a:cubicBezTo>
                    <a:pt x="80" y="6"/>
                    <a:pt x="80" y="6"/>
                    <a:pt x="80" y="6"/>
                  </a:cubicBezTo>
                  <a:close/>
                  <a:moveTo>
                    <a:pt x="71" y="6"/>
                  </a:moveTo>
                  <a:cubicBezTo>
                    <a:pt x="71" y="8"/>
                    <a:pt x="71" y="8"/>
                    <a:pt x="71" y="8"/>
                  </a:cubicBezTo>
                  <a:cubicBezTo>
                    <a:pt x="78" y="8"/>
                    <a:pt x="78" y="8"/>
                    <a:pt x="78" y="8"/>
                  </a:cubicBezTo>
                  <a:cubicBezTo>
                    <a:pt x="78" y="6"/>
                    <a:pt x="78" y="6"/>
                    <a:pt x="78" y="6"/>
                  </a:cubicBezTo>
                  <a:lnTo>
                    <a:pt x="71" y="6"/>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grpSp>
      <p:grpSp>
        <p:nvGrpSpPr>
          <p:cNvPr id="8" name="组合 7"/>
          <p:cNvGrpSpPr/>
          <p:nvPr/>
        </p:nvGrpSpPr>
        <p:grpSpPr>
          <a:xfrm>
            <a:off x="2810359" y="4311086"/>
            <a:ext cx="403225" cy="402431"/>
            <a:chOff x="4089466" y="4363402"/>
            <a:chExt cx="403225" cy="402431"/>
          </a:xfrm>
        </p:grpSpPr>
        <p:sp>
          <p:nvSpPr>
            <p:cNvPr id="28" name="Freeform 11"/>
            <p:cNvSpPr/>
            <p:nvPr/>
          </p:nvSpPr>
          <p:spPr bwMode="auto">
            <a:xfrm>
              <a:off x="4089466" y="4363402"/>
              <a:ext cx="403225" cy="402431"/>
            </a:xfrm>
            <a:custGeom>
              <a:avLst/>
              <a:gdLst>
                <a:gd name="T0" fmla="*/ 1398 w 2536"/>
                <a:gd name="T1" fmla="*/ 6 h 2535"/>
                <a:gd name="T2" fmla="*/ 1584 w 2536"/>
                <a:gd name="T3" fmla="*/ 39 h 2535"/>
                <a:gd name="T4" fmla="*/ 1761 w 2536"/>
                <a:gd name="T5" fmla="*/ 99 h 2535"/>
                <a:gd name="T6" fmla="*/ 1925 w 2536"/>
                <a:gd name="T7" fmla="*/ 183 h 2535"/>
                <a:gd name="T8" fmla="*/ 2075 w 2536"/>
                <a:gd name="T9" fmla="*/ 289 h 2535"/>
                <a:gd name="T10" fmla="*/ 2207 w 2536"/>
                <a:gd name="T11" fmla="*/ 415 h 2535"/>
                <a:gd name="T12" fmla="*/ 2318 w 2536"/>
                <a:gd name="T13" fmla="*/ 558 h 2535"/>
                <a:gd name="T14" fmla="*/ 2411 w 2536"/>
                <a:gd name="T15" fmla="*/ 717 h 2535"/>
                <a:gd name="T16" fmla="*/ 2478 w 2536"/>
                <a:gd name="T17" fmla="*/ 890 h 2535"/>
                <a:gd name="T18" fmla="*/ 2520 w 2536"/>
                <a:gd name="T19" fmla="*/ 1074 h 2535"/>
                <a:gd name="T20" fmla="*/ 2536 w 2536"/>
                <a:gd name="T21" fmla="*/ 1267 h 2535"/>
                <a:gd name="T22" fmla="*/ 2520 w 2536"/>
                <a:gd name="T23" fmla="*/ 1459 h 2535"/>
                <a:gd name="T24" fmla="*/ 2478 w 2536"/>
                <a:gd name="T25" fmla="*/ 1643 h 2535"/>
                <a:gd name="T26" fmla="*/ 2411 w 2536"/>
                <a:gd name="T27" fmla="*/ 1816 h 2535"/>
                <a:gd name="T28" fmla="*/ 2318 w 2536"/>
                <a:gd name="T29" fmla="*/ 1975 h 2535"/>
                <a:gd name="T30" fmla="*/ 2207 w 2536"/>
                <a:gd name="T31" fmla="*/ 2119 h 2535"/>
                <a:gd name="T32" fmla="*/ 2075 w 2536"/>
                <a:gd name="T33" fmla="*/ 2245 h 2535"/>
                <a:gd name="T34" fmla="*/ 1925 w 2536"/>
                <a:gd name="T35" fmla="*/ 2351 h 2535"/>
                <a:gd name="T36" fmla="*/ 1761 w 2536"/>
                <a:gd name="T37" fmla="*/ 2435 h 2535"/>
                <a:gd name="T38" fmla="*/ 1584 w 2536"/>
                <a:gd name="T39" fmla="*/ 2494 h 2535"/>
                <a:gd name="T40" fmla="*/ 1398 w 2536"/>
                <a:gd name="T41" fmla="*/ 2528 h 2535"/>
                <a:gd name="T42" fmla="*/ 1203 w 2536"/>
                <a:gd name="T43" fmla="*/ 2533 h 2535"/>
                <a:gd name="T44" fmla="*/ 1012 w 2536"/>
                <a:gd name="T45" fmla="*/ 2508 h 2535"/>
                <a:gd name="T46" fmla="*/ 832 w 2536"/>
                <a:gd name="T47" fmla="*/ 2457 h 2535"/>
                <a:gd name="T48" fmla="*/ 664 w 2536"/>
                <a:gd name="T49" fmla="*/ 2381 h 2535"/>
                <a:gd name="T50" fmla="*/ 510 w 2536"/>
                <a:gd name="T51" fmla="*/ 2283 h 2535"/>
                <a:gd name="T52" fmla="*/ 371 w 2536"/>
                <a:gd name="T53" fmla="*/ 2164 h 2535"/>
                <a:gd name="T54" fmla="*/ 252 w 2536"/>
                <a:gd name="T55" fmla="*/ 2025 h 2535"/>
                <a:gd name="T56" fmla="*/ 153 w 2536"/>
                <a:gd name="T57" fmla="*/ 1872 h 2535"/>
                <a:gd name="T58" fmla="*/ 77 w 2536"/>
                <a:gd name="T59" fmla="*/ 1702 h 2535"/>
                <a:gd name="T60" fmla="*/ 25 w 2536"/>
                <a:gd name="T61" fmla="*/ 1522 h 2535"/>
                <a:gd name="T62" fmla="*/ 1 w 2536"/>
                <a:gd name="T63" fmla="*/ 1332 h 2535"/>
                <a:gd name="T64" fmla="*/ 6 w 2536"/>
                <a:gd name="T65" fmla="*/ 1137 h 2535"/>
                <a:gd name="T66" fmla="*/ 40 w 2536"/>
                <a:gd name="T67" fmla="*/ 950 h 2535"/>
                <a:gd name="T68" fmla="*/ 100 w 2536"/>
                <a:gd name="T69" fmla="*/ 773 h 2535"/>
                <a:gd name="T70" fmla="*/ 184 w 2536"/>
                <a:gd name="T71" fmla="*/ 610 h 2535"/>
                <a:gd name="T72" fmla="*/ 290 w 2536"/>
                <a:gd name="T73" fmla="*/ 461 h 2535"/>
                <a:gd name="T74" fmla="*/ 416 w 2536"/>
                <a:gd name="T75" fmla="*/ 329 h 2535"/>
                <a:gd name="T76" fmla="*/ 559 w 2536"/>
                <a:gd name="T77" fmla="*/ 216 h 2535"/>
                <a:gd name="T78" fmla="*/ 719 w 2536"/>
                <a:gd name="T79" fmla="*/ 125 h 2535"/>
                <a:gd name="T80" fmla="*/ 891 w 2536"/>
                <a:gd name="T81" fmla="*/ 56 h 2535"/>
                <a:gd name="T82" fmla="*/ 1075 w 2536"/>
                <a:gd name="T83" fmla="*/ 14 h 2535"/>
                <a:gd name="T84" fmla="*/ 1268 w 2536"/>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6" h="2535">
                  <a:moveTo>
                    <a:pt x="1268" y="0"/>
                  </a:moveTo>
                  <a:lnTo>
                    <a:pt x="1333" y="1"/>
                  </a:lnTo>
                  <a:lnTo>
                    <a:pt x="1398" y="6"/>
                  </a:lnTo>
                  <a:lnTo>
                    <a:pt x="1460" y="14"/>
                  </a:lnTo>
                  <a:lnTo>
                    <a:pt x="1523" y="25"/>
                  </a:lnTo>
                  <a:lnTo>
                    <a:pt x="1584" y="39"/>
                  </a:lnTo>
                  <a:lnTo>
                    <a:pt x="1644" y="56"/>
                  </a:lnTo>
                  <a:lnTo>
                    <a:pt x="1703" y="76"/>
                  </a:lnTo>
                  <a:lnTo>
                    <a:pt x="1761" y="99"/>
                  </a:lnTo>
                  <a:lnTo>
                    <a:pt x="1817" y="125"/>
                  </a:lnTo>
                  <a:lnTo>
                    <a:pt x="1873" y="152"/>
                  </a:lnTo>
                  <a:lnTo>
                    <a:pt x="1925" y="183"/>
                  </a:lnTo>
                  <a:lnTo>
                    <a:pt x="1977" y="216"/>
                  </a:lnTo>
                  <a:lnTo>
                    <a:pt x="2026" y="252"/>
                  </a:lnTo>
                  <a:lnTo>
                    <a:pt x="2075" y="289"/>
                  </a:lnTo>
                  <a:lnTo>
                    <a:pt x="2120" y="329"/>
                  </a:lnTo>
                  <a:lnTo>
                    <a:pt x="2165" y="371"/>
                  </a:lnTo>
                  <a:lnTo>
                    <a:pt x="2207" y="415"/>
                  </a:lnTo>
                  <a:lnTo>
                    <a:pt x="2246" y="461"/>
                  </a:lnTo>
                  <a:lnTo>
                    <a:pt x="2284" y="509"/>
                  </a:lnTo>
                  <a:lnTo>
                    <a:pt x="2318" y="558"/>
                  </a:lnTo>
                  <a:lnTo>
                    <a:pt x="2352" y="610"/>
                  </a:lnTo>
                  <a:lnTo>
                    <a:pt x="2382" y="663"/>
                  </a:lnTo>
                  <a:lnTo>
                    <a:pt x="2411" y="717"/>
                  </a:lnTo>
                  <a:lnTo>
                    <a:pt x="2436" y="773"/>
                  </a:lnTo>
                  <a:lnTo>
                    <a:pt x="2459" y="831"/>
                  </a:lnTo>
                  <a:lnTo>
                    <a:pt x="2478" y="890"/>
                  </a:lnTo>
                  <a:lnTo>
                    <a:pt x="2495" y="950"/>
                  </a:lnTo>
                  <a:lnTo>
                    <a:pt x="2510" y="1011"/>
                  </a:lnTo>
                  <a:lnTo>
                    <a:pt x="2520" y="1074"/>
                  </a:lnTo>
                  <a:lnTo>
                    <a:pt x="2529" y="1137"/>
                  </a:lnTo>
                  <a:lnTo>
                    <a:pt x="2534" y="1201"/>
                  </a:lnTo>
                  <a:lnTo>
                    <a:pt x="2536" y="1267"/>
                  </a:lnTo>
                  <a:lnTo>
                    <a:pt x="2534" y="1332"/>
                  </a:lnTo>
                  <a:lnTo>
                    <a:pt x="2529" y="1397"/>
                  </a:lnTo>
                  <a:lnTo>
                    <a:pt x="2520" y="1459"/>
                  </a:lnTo>
                  <a:lnTo>
                    <a:pt x="2510" y="1522"/>
                  </a:lnTo>
                  <a:lnTo>
                    <a:pt x="2495" y="1583"/>
                  </a:lnTo>
                  <a:lnTo>
                    <a:pt x="2478" y="1643"/>
                  </a:lnTo>
                  <a:lnTo>
                    <a:pt x="2459" y="1702"/>
                  </a:lnTo>
                  <a:lnTo>
                    <a:pt x="2436" y="1760"/>
                  </a:lnTo>
                  <a:lnTo>
                    <a:pt x="2411" y="1816"/>
                  </a:lnTo>
                  <a:lnTo>
                    <a:pt x="2382" y="1872"/>
                  </a:lnTo>
                  <a:lnTo>
                    <a:pt x="2352" y="1925"/>
                  </a:lnTo>
                  <a:lnTo>
                    <a:pt x="2318" y="1975"/>
                  </a:lnTo>
                  <a:lnTo>
                    <a:pt x="2284" y="2025"/>
                  </a:lnTo>
                  <a:lnTo>
                    <a:pt x="2246" y="2074"/>
                  </a:lnTo>
                  <a:lnTo>
                    <a:pt x="2207" y="2119"/>
                  </a:lnTo>
                  <a:lnTo>
                    <a:pt x="2165" y="2164"/>
                  </a:lnTo>
                  <a:lnTo>
                    <a:pt x="2120" y="2204"/>
                  </a:lnTo>
                  <a:lnTo>
                    <a:pt x="2075" y="2245"/>
                  </a:lnTo>
                  <a:lnTo>
                    <a:pt x="2026" y="2283"/>
                  </a:lnTo>
                  <a:lnTo>
                    <a:pt x="1977" y="2317"/>
                  </a:lnTo>
                  <a:lnTo>
                    <a:pt x="1925" y="2351"/>
                  </a:lnTo>
                  <a:lnTo>
                    <a:pt x="1873" y="2381"/>
                  </a:lnTo>
                  <a:lnTo>
                    <a:pt x="1817" y="2409"/>
                  </a:lnTo>
                  <a:lnTo>
                    <a:pt x="1761" y="2435"/>
                  </a:lnTo>
                  <a:lnTo>
                    <a:pt x="1703" y="2457"/>
                  </a:lnTo>
                  <a:lnTo>
                    <a:pt x="1644" y="2477"/>
                  </a:lnTo>
                  <a:lnTo>
                    <a:pt x="1584" y="2494"/>
                  </a:lnTo>
                  <a:lnTo>
                    <a:pt x="1523" y="2508"/>
                  </a:lnTo>
                  <a:lnTo>
                    <a:pt x="1460" y="2519"/>
                  </a:lnTo>
                  <a:lnTo>
                    <a:pt x="1398" y="2528"/>
                  </a:lnTo>
                  <a:lnTo>
                    <a:pt x="1333" y="2533"/>
                  </a:lnTo>
                  <a:lnTo>
                    <a:pt x="1268" y="2535"/>
                  </a:lnTo>
                  <a:lnTo>
                    <a:pt x="1203" y="2533"/>
                  </a:lnTo>
                  <a:lnTo>
                    <a:pt x="1138" y="2528"/>
                  </a:lnTo>
                  <a:lnTo>
                    <a:pt x="1075" y="2519"/>
                  </a:lnTo>
                  <a:lnTo>
                    <a:pt x="1012" y="2508"/>
                  </a:lnTo>
                  <a:lnTo>
                    <a:pt x="951" y="2494"/>
                  </a:lnTo>
                  <a:lnTo>
                    <a:pt x="891" y="2477"/>
                  </a:lnTo>
                  <a:lnTo>
                    <a:pt x="832" y="2457"/>
                  </a:lnTo>
                  <a:lnTo>
                    <a:pt x="774" y="2435"/>
                  </a:lnTo>
                  <a:lnTo>
                    <a:pt x="719" y="2409"/>
                  </a:lnTo>
                  <a:lnTo>
                    <a:pt x="664" y="2381"/>
                  </a:lnTo>
                  <a:lnTo>
                    <a:pt x="611" y="2351"/>
                  </a:lnTo>
                  <a:lnTo>
                    <a:pt x="559" y="2317"/>
                  </a:lnTo>
                  <a:lnTo>
                    <a:pt x="510" y="2283"/>
                  </a:lnTo>
                  <a:lnTo>
                    <a:pt x="462" y="2245"/>
                  </a:lnTo>
                  <a:lnTo>
                    <a:pt x="416" y="2204"/>
                  </a:lnTo>
                  <a:lnTo>
                    <a:pt x="371" y="2164"/>
                  </a:lnTo>
                  <a:lnTo>
                    <a:pt x="329" y="2119"/>
                  </a:lnTo>
                  <a:lnTo>
                    <a:pt x="290" y="2074"/>
                  </a:lnTo>
                  <a:lnTo>
                    <a:pt x="252" y="2025"/>
                  </a:lnTo>
                  <a:lnTo>
                    <a:pt x="216" y="1975"/>
                  </a:lnTo>
                  <a:lnTo>
                    <a:pt x="184" y="1925"/>
                  </a:lnTo>
                  <a:lnTo>
                    <a:pt x="153" y="1872"/>
                  </a:lnTo>
                  <a:lnTo>
                    <a:pt x="125" y="1816"/>
                  </a:lnTo>
                  <a:lnTo>
                    <a:pt x="100" y="1760"/>
                  </a:lnTo>
                  <a:lnTo>
                    <a:pt x="77" y="1702"/>
                  </a:lnTo>
                  <a:lnTo>
                    <a:pt x="57" y="1643"/>
                  </a:lnTo>
                  <a:lnTo>
                    <a:pt x="40" y="1583"/>
                  </a:lnTo>
                  <a:lnTo>
                    <a:pt x="25" y="1522"/>
                  </a:lnTo>
                  <a:lnTo>
                    <a:pt x="15" y="1459"/>
                  </a:lnTo>
                  <a:lnTo>
                    <a:pt x="6" y="1397"/>
                  </a:lnTo>
                  <a:lnTo>
                    <a:pt x="1" y="1332"/>
                  </a:lnTo>
                  <a:lnTo>
                    <a:pt x="0" y="1267"/>
                  </a:lnTo>
                  <a:lnTo>
                    <a:pt x="1" y="1201"/>
                  </a:lnTo>
                  <a:lnTo>
                    <a:pt x="6" y="1137"/>
                  </a:lnTo>
                  <a:lnTo>
                    <a:pt x="15" y="1074"/>
                  </a:lnTo>
                  <a:lnTo>
                    <a:pt x="25" y="1011"/>
                  </a:lnTo>
                  <a:lnTo>
                    <a:pt x="40" y="950"/>
                  </a:lnTo>
                  <a:lnTo>
                    <a:pt x="57" y="890"/>
                  </a:lnTo>
                  <a:lnTo>
                    <a:pt x="77" y="831"/>
                  </a:lnTo>
                  <a:lnTo>
                    <a:pt x="100" y="773"/>
                  </a:lnTo>
                  <a:lnTo>
                    <a:pt x="125" y="717"/>
                  </a:lnTo>
                  <a:lnTo>
                    <a:pt x="153" y="663"/>
                  </a:lnTo>
                  <a:lnTo>
                    <a:pt x="184" y="610"/>
                  </a:lnTo>
                  <a:lnTo>
                    <a:pt x="216" y="558"/>
                  </a:lnTo>
                  <a:lnTo>
                    <a:pt x="252" y="509"/>
                  </a:lnTo>
                  <a:lnTo>
                    <a:pt x="290" y="461"/>
                  </a:lnTo>
                  <a:lnTo>
                    <a:pt x="329" y="415"/>
                  </a:lnTo>
                  <a:lnTo>
                    <a:pt x="371" y="371"/>
                  </a:lnTo>
                  <a:lnTo>
                    <a:pt x="416" y="329"/>
                  </a:lnTo>
                  <a:lnTo>
                    <a:pt x="462" y="289"/>
                  </a:lnTo>
                  <a:lnTo>
                    <a:pt x="510" y="252"/>
                  </a:lnTo>
                  <a:lnTo>
                    <a:pt x="559" y="216"/>
                  </a:lnTo>
                  <a:lnTo>
                    <a:pt x="611" y="183"/>
                  </a:lnTo>
                  <a:lnTo>
                    <a:pt x="664" y="152"/>
                  </a:lnTo>
                  <a:lnTo>
                    <a:pt x="719" y="125"/>
                  </a:lnTo>
                  <a:lnTo>
                    <a:pt x="774" y="99"/>
                  </a:lnTo>
                  <a:lnTo>
                    <a:pt x="832" y="76"/>
                  </a:lnTo>
                  <a:lnTo>
                    <a:pt x="891" y="56"/>
                  </a:lnTo>
                  <a:lnTo>
                    <a:pt x="951" y="39"/>
                  </a:lnTo>
                  <a:lnTo>
                    <a:pt x="1012" y="25"/>
                  </a:lnTo>
                  <a:lnTo>
                    <a:pt x="1075" y="14"/>
                  </a:lnTo>
                  <a:lnTo>
                    <a:pt x="1138" y="6"/>
                  </a:lnTo>
                  <a:lnTo>
                    <a:pt x="1203" y="1"/>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48" name="Freeform 12"/>
            <p:cNvSpPr/>
            <p:nvPr/>
          </p:nvSpPr>
          <p:spPr bwMode="auto">
            <a:xfrm>
              <a:off x="4106277" y="4379816"/>
              <a:ext cx="369602" cy="369602"/>
            </a:xfrm>
            <a:custGeom>
              <a:avLst/>
              <a:gdLst>
                <a:gd name="T0" fmla="*/ 934 w 1693"/>
                <a:gd name="T1" fmla="*/ 5 h 1693"/>
                <a:gd name="T2" fmla="*/ 1059 w 1693"/>
                <a:gd name="T3" fmla="*/ 27 h 1693"/>
                <a:gd name="T4" fmla="*/ 1176 w 1693"/>
                <a:gd name="T5" fmla="*/ 67 h 1693"/>
                <a:gd name="T6" fmla="*/ 1286 w 1693"/>
                <a:gd name="T7" fmla="*/ 123 h 1693"/>
                <a:gd name="T8" fmla="*/ 1386 w 1693"/>
                <a:gd name="T9" fmla="*/ 194 h 1693"/>
                <a:gd name="T10" fmla="*/ 1473 w 1693"/>
                <a:gd name="T11" fmla="*/ 278 h 1693"/>
                <a:gd name="T12" fmla="*/ 1549 w 1693"/>
                <a:gd name="T13" fmla="*/ 374 h 1693"/>
                <a:gd name="T14" fmla="*/ 1610 w 1693"/>
                <a:gd name="T15" fmla="*/ 480 h 1693"/>
                <a:gd name="T16" fmla="*/ 1656 w 1693"/>
                <a:gd name="T17" fmla="*/ 595 h 1693"/>
                <a:gd name="T18" fmla="*/ 1684 w 1693"/>
                <a:gd name="T19" fmla="*/ 717 h 1693"/>
                <a:gd name="T20" fmla="*/ 1693 w 1693"/>
                <a:gd name="T21" fmla="*/ 847 h 1693"/>
                <a:gd name="T22" fmla="*/ 1684 w 1693"/>
                <a:gd name="T23" fmla="*/ 976 h 1693"/>
                <a:gd name="T24" fmla="*/ 1656 w 1693"/>
                <a:gd name="T25" fmla="*/ 1098 h 1693"/>
                <a:gd name="T26" fmla="*/ 1610 w 1693"/>
                <a:gd name="T27" fmla="*/ 1214 h 1693"/>
                <a:gd name="T28" fmla="*/ 1549 w 1693"/>
                <a:gd name="T29" fmla="*/ 1321 h 1693"/>
                <a:gd name="T30" fmla="*/ 1473 w 1693"/>
                <a:gd name="T31" fmla="*/ 1416 h 1693"/>
                <a:gd name="T32" fmla="*/ 1386 w 1693"/>
                <a:gd name="T33" fmla="*/ 1500 h 1693"/>
                <a:gd name="T34" fmla="*/ 1286 w 1693"/>
                <a:gd name="T35" fmla="*/ 1571 h 1693"/>
                <a:gd name="T36" fmla="*/ 1176 w 1693"/>
                <a:gd name="T37" fmla="*/ 1627 h 1693"/>
                <a:gd name="T38" fmla="*/ 1059 w 1693"/>
                <a:gd name="T39" fmla="*/ 1667 h 1693"/>
                <a:gd name="T40" fmla="*/ 934 w 1693"/>
                <a:gd name="T41" fmla="*/ 1690 h 1693"/>
                <a:gd name="T42" fmla="*/ 804 w 1693"/>
                <a:gd name="T43" fmla="*/ 1692 h 1693"/>
                <a:gd name="T44" fmla="*/ 676 w 1693"/>
                <a:gd name="T45" fmla="*/ 1676 h 1693"/>
                <a:gd name="T46" fmla="*/ 556 w 1693"/>
                <a:gd name="T47" fmla="*/ 1641 h 1693"/>
                <a:gd name="T48" fmla="*/ 443 w 1693"/>
                <a:gd name="T49" fmla="*/ 1591 h 1693"/>
                <a:gd name="T50" fmla="*/ 340 w 1693"/>
                <a:gd name="T51" fmla="*/ 1525 h 1693"/>
                <a:gd name="T52" fmla="*/ 249 w 1693"/>
                <a:gd name="T53" fmla="*/ 1446 h 1693"/>
                <a:gd name="T54" fmla="*/ 168 w 1693"/>
                <a:gd name="T55" fmla="*/ 1353 h 1693"/>
                <a:gd name="T56" fmla="*/ 102 w 1693"/>
                <a:gd name="T57" fmla="*/ 1251 h 1693"/>
                <a:gd name="T58" fmla="*/ 51 w 1693"/>
                <a:gd name="T59" fmla="*/ 1138 h 1693"/>
                <a:gd name="T60" fmla="*/ 18 w 1693"/>
                <a:gd name="T61" fmla="*/ 1018 h 1693"/>
                <a:gd name="T62" fmla="*/ 1 w 1693"/>
                <a:gd name="T63" fmla="*/ 890 h 1693"/>
                <a:gd name="T64" fmla="*/ 5 w 1693"/>
                <a:gd name="T65" fmla="*/ 761 h 1693"/>
                <a:gd name="T66" fmla="*/ 27 w 1693"/>
                <a:gd name="T67" fmla="*/ 636 h 1693"/>
                <a:gd name="T68" fmla="*/ 67 w 1693"/>
                <a:gd name="T69" fmla="*/ 518 h 1693"/>
                <a:gd name="T70" fmla="*/ 122 w 1693"/>
                <a:gd name="T71" fmla="*/ 407 h 1693"/>
                <a:gd name="T72" fmla="*/ 193 w 1693"/>
                <a:gd name="T73" fmla="*/ 309 h 1693"/>
                <a:gd name="T74" fmla="*/ 277 w 1693"/>
                <a:gd name="T75" fmla="*/ 220 h 1693"/>
                <a:gd name="T76" fmla="*/ 374 w 1693"/>
                <a:gd name="T77" fmla="*/ 145 h 1693"/>
                <a:gd name="T78" fmla="*/ 479 w 1693"/>
                <a:gd name="T79" fmla="*/ 84 h 1693"/>
                <a:gd name="T80" fmla="*/ 595 w 1693"/>
                <a:gd name="T81" fmla="*/ 39 h 1693"/>
                <a:gd name="T82" fmla="*/ 718 w 1693"/>
                <a:gd name="T83" fmla="*/ 10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5"/>
                  </a:lnTo>
                  <a:lnTo>
                    <a:pt x="976" y="10"/>
                  </a:lnTo>
                  <a:lnTo>
                    <a:pt x="1018" y="18"/>
                  </a:lnTo>
                  <a:lnTo>
                    <a:pt x="1059" y="27"/>
                  </a:lnTo>
                  <a:lnTo>
                    <a:pt x="1098" y="39"/>
                  </a:lnTo>
                  <a:lnTo>
                    <a:pt x="1138" y="52"/>
                  </a:lnTo>
                  <a:lnTo>
                    <a:pt x="1176" y="67"/>
                  </a:lnTo>
                  <a:lnTo>
                    <a:pt x="1214" y="84"/>
                  </a:lnTo>
                  <a:lnTo>
                    <a:pt x="1251" y="102"/>
                  </a:lnTo>
                  <a:lnTo>
                    <a:pt x="1286" y="123"/>
                  </a:lnTo>
                  <a:lnTo>
                    <a:pt x="1321" y="145"/>
                  </a:lnTo>
                  <a:lnTo>
                    <a:pt x="1353" y="168"/>
                  </a:lnTo>
                  <a:lnTo>
                    <a:pt x="1386" y="194"/>
                  </a:lnTo>
                  <a:lnTo>
                    <a:pt x="1416" y="220"/>
                  </a:lnTo>
                  <a:lnTo>
                    <a:pt x="1446" y="249"/>
                  </a:lnTo>
                  <a:lnTo>
                    <a:pt x="1473" y="278"/>
                  </a:lnTo>
                  <a:lnTo>
                    <a:pt x="1500" y="309"/>
                  </a:lnTo>
                  <a:lnTo>
                    <a:pt x="1525" y="340"/>
                  </a:lnTo>
                  <a:lnTo>
                    <a:pt x="1549" y="374"/>
                  </a:lnTo>
                  <a:lnTo>
                    <a:pt x="1571" y="407"/>
                  </a:lnTo>
                  <a:lnTo>
                    <a:pt x="1591" y="443"/>
                  </a:lnTo>
                  <a:lnTo>
                    <a:pt x="1610" y="480"/>
                  </a:lnTo>
                  <a:lnTo>
                    <a:pt x="1627" y="518"/>
                  </a:lnTo>
                  <a:lnTo>
                    <a:pt x="1641" y="556"/>
                  </a:lnTo>
                  <a:lnTo>
                    <a:pt x="1656" y="595"/>
                  </a:lnTo>
                  <a:lnTo>
                    <a:pt x="1667" y="636"/>
                  </a:lnTo>
                  <a:lnTo>
                    <a:pt x="1676" y="677"/>
                  </a:lnTo>
                  <a:lnTo>
                    <a:pt x="1684" y="717"/>
                  </a:lnTo>
                  <a:lnTo>
                    <a:pt x="1690" y="761"/>
                  </a:lnTo>
                  <a:lnTo>
                    <a:pt x="1692" y="803"/>
                  </a:lnTo>
                  <a:lnTo>
                    <a:pt x="1693" y="847"/>
                  </a:lnTo>
                  <a:lnTo>
                    <a:pt x="1692" y="890"/>
                  </a:lnTo>
                  <a:lnTo>
                    <a:pt x="1690" y="934"/>
                  </a:lnTo>
                  <a:lnTo>
                    <a:pt x="1684" y="976"/>
                  </a:lnTo>
                  <a:lnTo>
                    <a:pt x="1676" y="1018"/>
                  </a:lnTo>
                  <a:lnTo>
                    <a:pt x="1667" y="1059"/>
                  </a:lnTo>
                  <a:lnTo>
                    <a:pt x="1656" y="1098"/>
                  </a:lnTo>
                  <a:lnTo>
                    <a:pt x="1641" y="1138"/>
                  </a:lnTo>
                  <a:lnTo>
                    <a:pt x="1627" y="1176"/>
                  </a:lnTo>
                  <a:lnTo>
                    <a:pt x="1610" y="1214"/>
                  </a:lnTo>
                  <a:lnTo>
                    <a:pt x="1591" y="1251"/>
                  </a:lnTo>
                  <a:lnTo>
                    <a:pt x="1571" y="1286"/>
                  </a:lnTo>
                  <a:lnTo>
                    <a:pt x="1549" y="1321"/>
                  </a:lnTo>
                  <a:lnTo>
                    <a:pt x="1525" y="1353"/>
                  </a:lnTo>
                  <a:lnTo>
                    <a:pt x="1500" y="1386"/>
                  </a:lnTo>
                  <a:lnTo>
                    <a:pt x="1473" y="1416"/>
                  </a:lnTo>
                  <a:lnTo>
                    <a:pt x="1446" y="1446"/>
                  </a:lnTo>
                  <a:lnTo>
                    <a:pt x="1416" y="1473"/>
                  </a:lnTo>
                  <a:lnTo>
                    <a:pt x="1386" y="1500"/>
                  </a:lnTo>
                  <a:lnTo>
                    <a:pt x="1353" y="1525"/>
                  </a:lnTo>
                  <a:lnTo>
                    <a:pt x="1321" y="1549"/>
                  </a:lnTo>
                  <a:lnTo>
                    <a:pt x="1286" y="1571"/>
                  </a:lnTo>
                  <a:lnTo>
                    <a:pt x="1251" y="1591"/>
                  </a:lnTo>
                  <a:lnTo>
                    <a:pt x="1214" y="1610"/>
                  </a:lnTo>
                  <a:lnTo>
                    <a:pt x="1176" y="1627"/>
                  </a:lnTo>
                  <a:lnTo>
                    <a:pt x="1138" y="1641"/>
                  </a:lnTo>
                  <a:lnTo>
                    <a:pt x="1098" y="1656"/>
                  </a:lnTo>
                  <a:lnTo>
                    <a:pt x="1059" y="1667"/>
                  </a:lnTo>
                  <a:lnTo>
                    <a:pt x="1018" y="1676"/>
                  </a:lnTo>
                  <a:lnTo>
                    <a:pt x="976" y="1684"/>
                  </a:lnTo>
                  <a:lnTo>
                    <a:pt x="934" y="1690"/>
                  </a:lnTo>
                  <a:lnTo>
                    <a:pt x="890" y="1692"/>
                  </a:lnTo>
                  <a:lnTo>
                    <a:pt x="847" y="1693"/>
                  </a:lnTo>
                  <a:lnTo>
                    <a:pt x="804" y="1692"/>
                  </a:lnTo>
                  <a:lnTo>
                    <a:pt x="761" y="1690"/>
                  </a:lnTo>
                  <a:lnTo>
                    <a:pt x="718" y="1684"/>
                  </a:lnTo>
                  <a:lnTo>
                    <a:pt x="676" y="1676"/>
                  </a:lnTo>
                  <a:lnTo>
                    <a:pt x="636" y="1667"/>
                  </a:lnTo>
                  <a:lnTo>
                    <a:pt x="595" y="1656"/>
                  </a:lnTo>
                  <a:lnTo>
                    <a:pt x="556" y="1641"/>
                  </a:lnTo>
                  <a:lnTo>
                    <a:pt x="518" y="1627"/>
                  </a:lnTo>
                  <a:lnTo>
                    <a:pt x="479" y="1610"/>
                  </a:lnTo>
                  <a:lnTo>
                    <a:pt x="443" y="1591"/>
                  </a:lnTo>
                  <a:lnTo>
                    <a:pt x="408" y="1571"/>
                  </a:lnTo>
                  <a:lnTo>
                    <a:pt x="374" y="1549"/>
                  </a:lnTo>
                  <a:lnTo>
                    <a:pt x="340" y="1525"/>
                  </a:lnTo>
                  <a:lnTo>
                    <a:pt x="309" y="1500"/>
                  </a:lnTo>
                  <a:lnTo>
                    <a:pt x="277" y="1473"/>
                  </a:lnTo>
                  <a:lnTo>
                    <a:pt x="249" y="1446"/>
                  </a:lnTo>
                  <a:lnTo>
                    <a:pt x="220" y="1416"/>
                  </a:lnTo>
                  <a:lnTo>
                    <a:pt x="193" y="1386"/>
                  </a:lnTo>
                  <a:lnTo>
                    <a:pt x="168" y="1353"/>
                  </a:lnTo>
                  <a:lnTo>
                    <a:pt x="145" y="1321"/>
                  </a:lnTo>
                  <a:lnTo>
                    <a:pt x="122" y="1286"/>
                  </a:lnTo>
                  <a:lnTo>
                    <a:pt x="102" y="1251"/>
                  </a:lnTo>
                  <a:lnTo>
                    <a:pt x="84" y="1214"/>
                  </a:lnTo>
                  <a:lnTo>
                    <a:pt x="67" y="1176"/>
                  </a:lnTo>
                  <a:lnTo>
                    <a:pt x="51" y="1138"/>
                  </a:lnTo>
                  <a:lnTo>
                    <a:pt x="38" y="1098"/>
                  </a:lnTo>
                  <a:lnTo>
                    <a:pt x="27" y="1059"/>
                  </a:lnTo>
                  <a:lnTo>
                    <a:pt x="18" y="1018"/>
                  </a:lnTo>
                  <a:lnTo>
                    <a:pt x="9" y="976"/>
                  </a:lnTo>
                  <a:lnTo>
                    <a:pt x="5" y="934"/>
                  </a:lnTo>
                  <a:lnTo>
                    <a:pt x="1" y="890"/>
                  </a:lnTo>
                  <a:lnTo>
                    <a:pt x="0" y="847"/>
                  </a:lnTo>
                  <a:lnTo>
                    <a:pt x="1" y="803"/>
                  </a:lnTo>
                  <a:lnTo>
                    <a:pt x="5" y="761"/>
                  </a:lnTo>
                  <a:lnTo>
                    <a:pt x="9" y="717"/>
                  </a:lnTo>
                  <a:lnTo>
                    <a:pt x="18" y="677"/>
                  </a:lnTo>
                  <a:lnTo>
                    <a:pt x="27" y="636"/>
                  </a:lnTo>
                  <a:lnTo>
                    <a:pt x="38" y="595"/>
                  </a:lnTo>
                  <a:lnTo>
                    <a:pt x="51" y="556"/>
                  </a:lnTo>
                  <a:lnTo>
                    <a:pt x="67" y="518"/>
                  </a:lnTo>
                  <a:lnTo>
                    <a:pt x="84" y="480"/>
                  </a:lnTo>
                  <a:lnTo>
                    <a:pt x="102" y="443"/>
                  </a:lnTo>
                  <a:lnTo>
                    <a:pt x="122" y="407"/>
                  </a:lnTo>
                  <a:lnTo>
                    <a:pt x="145" y="374"/>
                  </a:lnTo>
                  <a:lnTo>
                    <a:pt x="168" y="340"/>
                  </a:lnTo>
                  <a:lnTo>
                    <a:pt x="193" y="309"/>
                  </a:lnTo>
                  <a:lnTo>
                    <a:pt x="220" y="278"/>
                  </a:lnTo>
                  <a:lnTo>
                    <a:pt x="249" y="249"/>
                  </a:lnTo>
                  <a:lnTo>
                    <a:pt x="277" y="220"/>
                  </a:lnTo>
                  <a:lnTo>
                    <a:pt x="309" y="194"/>
                  </a:lnTo>
                  <a:lnTo>
                    <a:pt x="340" y="168"/>
                  </a:lnTo>
                  <a:lnTo>
                    <a:pt x="374" y="145"/>
                  </a:lnTo>
                  <a:lnTo>
                    <a:pt x="408" y="123"/>
                  </a:lnTo>
                  <a:lnTo>
                    <a:pt x="443" y="102"/>
                  </a:lnTo>
                  <a:lnTo>
                    <a:pt x="479" y="84"/>
                  </a:lnTo>
                  <a:lnTo>
                    <a:pt x="518" y="67"/>
                  </a:lnTo>
                  <a:lnTo>
                    <a:pt x="556" y="52"/>
                  </a:lnTo>
                  <a:lnTo>
                    <a:pt x="595" y="39"/>
                  </a:lnTo>
                  <a:lnTo>
                    <a:pt x="636" y="27"/>
                  </a:lnTo>
                  <a:lnTo>
                    <a:pt x="676" y="18"/>
                  </a:lnTo>
                  <a:lnTo>
                    <a:pt x="718" y="10"/>
                  </a:lnTo>
                  <a:lnTo>
                    <a:pt x="761" y="5"/>
                  </a:lnTo>
                  <a:lnTo>
                    <a:pt x="804" y="1"/>
                  </a:lnTo>
                  <a:lnTo>
                    <a:pt x="847"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Freeform 34"/>
            <p:cNvSpPr>
              <a:spLocks noEditPoints="1" noChangeArrowheads="1"/>
            </p:cNvSpPr>
            <p:nvPr/>
          </p:nvSpPr>
          <p:spPr bwMode="auto">
            <a:xfrm>
              <a:off x="4226715" y="4462795"/>
              <a:ext cx="128728" cy="202288"/>
            </a:xfrm>
            <a:custGeom>
              <a:avLst/>
              <a:gdLst>
                <a:gd name="T0" fmla="*/ 57 w 67"/>
                <a:gd name="T1" fmla="*/ 10 h 106"/>
                <a:gd name="T2" fmla="*/ 62 w 67"/>
                <a:gd name="T3" fmla="*/ 51 h 106"/>
                <a:gd name="T4" fmla="*/ 51 w 67"/>
                <a:gd name="T5" fmla="*/ 65 h 106"/>
                <a:gd name="T6" fmla="*/ 55 w 67"/>
                <a:gd name="T7" fmla="*/ 65 h 106"/>
                <a:gd name="T8" fmla="*/ 57 w 67"/>
                <a:gd name="T9" fmla="*/ 73 h 106"/>
                <a:gd name="T10" fmla="*/ 56 w 67"/>
                <a:gd name="T11" fmla="*/ 79 h 106"/>
                <a:gd name="T12" fmla="*/ 57 w 67"/>
                <a:gd name="T13" fmla="*/ 86 h 106"/>
                <a:gd name="T14" fmla="*/ 55 w 67"/>
                <a:gd name="T15" fmla="*/ 93 h 106"/>
                <a:gd name="T16" fmla="*/ 15 w 67"/>
                <a:gd name="T17" fmla="*/ 97 h 106"/>
                <a:gd name="T18" fmla="*/ 12 w 67"/>
                <a:gd name="T19" fmla="*/ 94 h 106"/>
                <a:gd name="T20" fmla="*/ 12 w 67"/>
                <a:gd name="T21" fmla="*/ 83 h 106"/>
                <a:gd name="T22" fmla="*/ 12 w 67"/>
                <a:gd name="T23" fmla="*/ 82 h 106"/>
                <a:gd name="T24" fmla="*/ 12 w 67"/>
                <a:gd name="T25" fmla="*/ 71 h 106"/>
                <a:gd name="T26" fmla="*/ 14 w 67"/>
                <a:gd name="T27" fmla="*/ 69 h 106"/>
                <a:gd name="T28" fmla="*/ 16 w 67"/>
                <a:gd name="T29" fmla="*/ 62 h 106"/>
                <a:gd name="T30" fmla="*/ 0 w 67"/>
                <a:gd name="T31" fmla="*/ 34 h 106"/>
                <a:gd name="T32" fmla="*/ 33 w 67"/>
                <a:gd name="T33" fmla="*/ 0 h 106"/>
                <a:gd name="T34" fmla="*/ 28 w 67"/>
                <a:gd name="T35" fmla="*/ 40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1 h 106"/>
                <a:gd name="T48" fmla="*/ 44 w 67"/>
                <a:gd name="T49" fmla="*/ 66 h 106"/>
                <a:gd name="T50" fmla="*/ 44 w 67"/>
                <a:gd name="T51" fmla="*/ 58 h 106"/>
                <a:gd name="T52" fmla="*/ 56 w 67"/>
                <a:gd name="T53" fmla="*/ 47 h 106"/>
                <a:gd name="T54" fmla="*/ 52 w 67"/>
                <a:gd name="T55" fmla="*/ 15 h 106"/>
                <a:gd name="T56" fmla="*/ 14 w 67"/>
                <a:gd name="T57" fmla="*/ 15 h 106"/>
                <a:gd name="T58" fmla="*/ 11 w 67"/>
                <a:gd name="T59" fmla="*/ 47 h 106"/>
                <a:gd name="T60" fmla="*/ 23 w 67"/>
                <a:gd name="T61" fmla="*/ 58 h 106"/>
                <a:gd name="T62" fmla="*/ 23 w 67"/>
                <a:gd name="T63" fmla="*/ 67 h 106"/>
                <a:gd name="T64" fmla="*/ 29 w 67"/>
                <a:gd name="T65" fmla="*/ 51 h 106"/>
                <a:gd name="T66" fmla="*/ 25 w 67"/>
                <a:gd name="T67" fmla="*/ 38 h 106"/>
                <a:gd name="T68" fmla="*/ 40 w 67"/>
                <a:gd name="T69" fmla="*/ 42 h 106"/>
                <a:gd name="T70" fmla="*/ 36 w 67"/>
                <a:gd name="T71" fmla="*/ 41 h 106"/>
                <a:gd name="T72" fmla="*/ 30 w 67"/>
                <a:gd name="T73" fmla="*/ 41 h 106"/>
                <a:gd name="T74" fmla="*/ 27 w 67"/>
                <a:gd name="T75" fmla="*/ 42 h 106"/>
                <a:gd name="T76" fmla="*/ 32 w 67"/>
                <a:gd name="T77" fmla="*/ 50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89 h 106"/>
                <a:gd name="T94" fmla="*/ 50 w 67"/>
                <a:gd name="T95" fmla="*/ 86 h 106"/>
                <a:gd name="T96" fmla="*/ 50 w 67"/>
                <a:gd name="T97" fmla="*/ 73 h 106"/>
                <a:gd name="T98" fmla="*/ 17 w 67"/>
                <a:gd name="T99" fmla="*/ 76 h 106"/>
                <a:gd name="T100" fmla="*/ 50 w 67"/>
                <a:gd name="T101" fmla="*/ 74 h 106"/>
                <a:gd name="T102" fmla="*/ 50 w 67"/>
                <a:gd name="T103" fmla="*/ 73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106"/>
                <a:gd name="T158" fmla="*/ 67 w 67"/>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grpSp>
      <p:grpSp>
        <p:nvGrpSpPr>
          <p:cNvPr id="6" name="组合 5"/>
          <p:cNvGrpSpPr/>
          <p:nvPr/>
        </p:nvGrpSpPr>
        <p:grpSpPr>
          <a:xfrm>
            <a:off x="3363471" y="4311086"/>
            <a:ext cx="402432" cy="402431"/>
            <a:chOff x="4642578" y="4363402"/>
            <a:chExt cx="402432" cy="402431"/>
          </a:xfrm>
        </p:grpSpPr>
        <p:sp>
          <p:nvSpPr>
            <p:cNvPr id="35" name="Freeform 14"/>
            <p:cNvSpPr/>
            <p:nvPr/>
          </p:nvSpPr>
          <p:spPr bwMode="auto">
            <a:xfrm>
              <a:off x="4642578" y="4363402"/>
              <a:ext cx="402432" cy="402431"/>
            </a:xfrm>
            <a:custGeom>
              <a:avLst/>
              <a:gdLst>
                <a:gd name="T0" fmla="*/ 1397 w 2535"/>
                <a:gd name="T1" fmla="*/ 6 h 2534"/>
                <a:gd name="T2" fmla="*/ 1584 w 2535"/>
                <a:gd name="T3" fmla="*/ 40 h 2534"/>
                <a:gd name="T4" fmla="*/ 1761 w 2535"/>
                <a:gd name="T5" fmla="*/ 99 h 2534"/>
                <a:gd name="T6" fmla="*/ 1924 w 2535"/>
                <a:gd name="T7" fmla="*/ 183 h 2534"/>
                <a:gd name="T8" fmla="*/ 2073 w 2535"/>
                <a:gd name="T9" fmla="*/ 289 h 2534"/>
                <a:gd name="T10" fmla="*/ 2206 w 2535"/>
                <a:gd name="T11" fmla="*/ 415 h 2534"/>
                <a:gd name="T12" fmla="*/ 2319 w 2535"/>
                <a:gd name="T13" fmla="*/ 559 h 2534"/>
                <a:gd name="T14" fmla="*/ 2410 w 2535"/>
                <a:gd name="T15" fmla="*/ 718 h 2534"/>
                <a:gd name="T16" fmla="*/ 2479 w 2535"/>
                <a:gd name="T17" fmla="*/ 891 h 2534"/>
                <a:gd name="T18" fmla="*/ 2521 w 2535"/>
                <a:gd name="T19" fmla="*/ 1075 h 2534"/>
                <a:gd name="T20" fmla="*/ 2535 w 2535"/>
                <a:gd name="T21" fmla="*/ 1267 h 2534"/>
                <a:gd name="T22" fmla="*/ 2521 w 2535"/>
                <a:gd name="T23" fmla="*/ 1460 h 2534"/>
                <a:gd name="T24" fmla="*/ 2479 w 2535"/>
                <a:gd name="T25" fmla="*/ 1644 h 2534"/>
                <a:gd name="T26" fmla="*/ 2410 w 2535"/>
                <a:gd name="T27" fmla="*/ 1817 h 2534"/>
                <a:gd name="T28" fmla="*/ 2319 w 2535"/>
                <a:gd name="T29" fmla="*/ 1976 h 2534"/>
                <a:gd name="T30" fmla="*/ 2206 w 2535"/>
                <a:gd name="T31" fmla="*/ 2119 h 2534"/>
                <a:gd name="T32" fmla="*/ 2073 w 2535"/>
                <a:gd name="T33" fmla="*/ 2245 h 2534"/>
                <a:gd name="T34" fmla="*/ 1924 w 2535"/>
                <a:gd name="T35" fmla="*/ 2351 h 2534"/>
                <a:gd name="T36" fmla="*/ 1761 w 2535"/>
                <a:gd name="T37" fmla="*/ 2435 h 2534"/>
                <a:gd name="T38" fmla="*/ 1584 w 2535"/>
                <a:gd name="T39" fmla="*/ 2495 h 2534"/>
                <a:gd name="T40" fmla="*/ 1397 w 2535"/>
                <a:gd name="T41" fmla="*/ 2528 h 2534"/>
                <a:gd name="T42" fmla="*/ 1202 w 2535"/>
                <a:gd name="T43" fmla="*/ 2533 h 2534"/>
                <a:gd name="T44" fmla="*/ 1012 w 2535"/>
                <a:gd name="T45" fmla="*/ 2509 h 2534"/>
                <a:gd name="T46" fmla="*/ 832 w 2535"/>
                <a:gd name="T47" fmla="*/ 2458 h 2534"/>
                <a:gd name="T48" fmla="*/ 664 w 2535"/>
                <a:gd name="T49" fmla="*/ 2382 h 2534"/>
                <a:gd name="T50" fmla="*/ 509 w 2535"/>
                <a:gd name="T51" fmla="*/ 2282 h 2534"/>
                <a:gd name="T52" fmla="*/ 372 w 2535"/>
                <a:gd name="T53" fmla="*/ 2163 h 2534"/>
                <a:gd name="T54" fmla="*/ 251 w 2535"/>
                <a:gd name="T55" fmla="*/ 2025 h 2534"/>
                <a:gd name="T56" fmla="*/ 153 w 2535"/>
                <a:gd name="T57" fmla="*/ 1871 h 2534"/>
                <a:gd name="T58" fmla="*/ 77 w 2535"/>
                <a:gd name="T59" fmla="*/ 1703 h 2534"/>
                <a:gd name="T60" fmla="*/ 25 w 2535"/>
                <a:gd name="T61" fmla="*/ 1523 h 2534"/>
                <a:gd name="T62" fmla="*/ 1 w 2535"/>
                <a:gd name="T63" fmla="*/ 1333 h 2534"/>
                <a:gd name="T64" fmla="*/ 6 w 2535"/>
                <a:gd name="T65" fmla="*/ 1137 h 2534"/>
                <a:gd name="T66" fmla="*/ 40 w 2535"/>
                <a:gd name="T67" fmla="*/ 951 h 2534"/>
                <a:gd name="T68" fmla="*/ 100 w 2535"/>
                <a:gd name="T69" fmla="*/ 774 h 2534"/>
                <a:gd name="T70" fmla="*/ 183 w 2535"/>
                <a:gd name="T71" fmla="*/ 609 h 2534"/>
                <a:gd name="T72" fmla="*/ 289 w 2535"/>
                <a:gd name="T73" fmla="*/ 460 h 2534"/>
                <a:gd name="T74" fmla="*/ 415 w 2535"/>
                <a:gd name="T75" fmla="*/ 330 h 2534"/>
                <a:gd name="T76" fmla="*/ 559 w 2535"/>
                <a:gd name="T77" fmla="*/ 217 h 2534"/>
                <a:gd name="T78" fmla="*/ 718 w 2535"/>
                <a:gd name="T79" fmla="*/ 125 h 2534"/>
                <a:gd name="T80" fmla="*/ 891 w 2535"/>
                <a:gd name="T81" fmla="*/ 57 h 2534"/>
                <a:gd name="T82" fmla="*/ 1075 w 2535"/>
                <a:gd name="T83" fmla="*/ 15 h 2534"/>
                <a:gd name="T84" fmla="*/ 1267 w 2535"/>
                <a:gd name="T85" fmla="*/ 0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4">
                  <a:moveTo>
                    <a:pt x="1267" y="0"/>
                  </a:moveTo>
                  <a:lnTo>
                    <a:pt x="1333" y="1"/>
                  </a:lnTo>
                  <a:lnTo>
                    <a:pt x="1397" y="6"/>
                  </a:lnTo>
                  <a:lnTo>
                    <a:pt x="1461" y="15"/>
                  </a:lnTo>
                  <a:lnTo>
                    <a:pt x="1523" y="26"/>
                  </a:lnTo>
                  <a:lnTo>
                    <a:pt x="1584" y="40"/>
                  </a:lnTo>
                  <a:lnTo>
                    <a:pt x="1644" y="57"/>
                  </a:lnTo>
                  <a:lnTo>
                    <a:pt x="1703" y="77"/>
                  </a:lnTo>
                  <a:lnTo>
                    <a:pt x="1761" y="99"/>
                  </a:lnTo>
                  <a:lnTo>
                    <a:pt x="1817" y="125"/>
                  </a:lnTo>
                  <a:lnTo>
                    <a:pt x="1872" y="153"/>
                  </a:lnTo>
                  <a:lnTo>
                    <a:pt x="1924" y="183"/>
                  </a:lnTo>
                  <a:lnTo>
                    <a:pt x="1976" y="217"/>
                  </a:lnTo>
                  <a:lnTo>
                    <a:pt x="2025" y="251"/>
                  </a:lnTo>
                  <a:lnTo>
                    <a:pt x="2073" y="289"/>
                  </a:lnTo>
                  <a:lnTo>
                    <a:pt x="2120" y="330"/>
                  </a:lnTo>
                  <a:lnTo>
                    <a:pt x="2164" y="370"/>
                  </a:lnTo>
                  <a:lnTo>
                    <a:pt x="2206" y="415"/>
                  </a:lnTo>
                  <a:lnTo>
                    <a:pt x="2245" y="460"/>
                  </a:lnTo>
                  <a:lnTo>
                    <a:pt x="2284" y="509"/>
                  </a:lnTo>
                  <a:lnTo>
                    <a:pt x="2319" y="559"/>
                  </a:lnTo>
                  <a:lnTo>
                    <a:pt x="2351" y="609"/>
                  </a:lnTo>
                  <a:lnTo>
                    <a:pt x="2382" y="664"/>
                  </a:lnTo>
                  <a:lnTo>
                    <a:pt x="2410" y="718"/>
                  </a:lnTo>
                  <a:lnTo>
                    <a:pt x="2435" y="774"/>
                  </a:lnTo>
                  <a:lnTo>
                    <a:pt x="2458" y="832"/>
                  </a:lnTo>
                  <a:lnTo>
                    <a:pt x="2479" y="891"/>
                  </a:lnTo>
                  <a:lnTo>
                    <a:pt x="2495" y="951"/>
                  </a:lnTo>
                  <a:lnTo>
                    <a:pt x="2510" y="1012"/>
                  </a:lnTo>
                  <a:lnTo>
                    <a:pt x="2521" y="1075"/>
                  </a:lnTo>
                  <a:lnTo>
                    <a:pt x="2529" y="1137"/>
                  </a:lnTo>
                  <a:lnTo>
                    <a:pt x="2534" y="1202"/>
                  </a:lnTo>
                  <a:lnTo>
                    <a:pt x="2535" y="1267"/>
                  </a:lnTo>
                  <a:lnTo>
                    <a:pt x="2534" y="1333"/>
                  </a:lnTo>
                  <a:lnTo>
                    <a:pt x="2529" y="1397"/>
                  </a:lnTo>
                  <a:lnTo>
                    <a:pt x="2521" y="1460"/>
                  </a:lnTo>
                  <a:lnTo>
                    <a:pt x="2510" y="1523"/>
                  </a:lnTo>
                  <a:lnTo>
                    <a:pt x="2495" y="1584"/>
                  </a:lnTo>
                  <a:lnTo>
                    <a:pt x="2479" y="1644"/>
                  </a:lnTo>
                  <a:lnTo>
                    <a:pt x="2458" y="1703"/>
                  </a:lnTo>
                  <a:lnTo>
                    <a:pt x="2435" y="1761"/>
                  </a:lnTo>
                  <a:lnTo>
                    <a:pt x="2410" y="1817"/>
                  </a:lnTo>
                  <a:lnTo>
                    <a:pt x="2382" y="1871"/>
                  </a:lnTo>
                  <a:lnTo>
                    <a:pt x="2351" y="1924"/>
                  </a:lnTo>
                  <a:lnTo>
                    <a:pt x="2319" y="1976"/>
                  </a:lnTo>
                  <a:lnTo>
                    <a:pt x="2284" y="2025"/>
                  </a:lnTo>
                  <a:lnTo>
                    <a:pt x="2245" y="2073"/>
                  </a:lnTo>
                  <a:lnTo>
                    <a:pt x="2206" y="2119"/>
                  </a:lnTo>
                  <a:lnTo>
                    <a:pt x="2164" y="2163"/>
                  </a:lnTo>
                  <a:lnTo>
                    <a:pt x="2120" y="2205"/>
                  </a:lnTo>
                  <a:lnTo>
                    <a:pt x="2073" y="2245"/>
                  </a:lnTo>
                  <a:lnTo>
                    <a:pt x="2025" y="2282"/>
                  </a:lnTo>
                  <a:lnTo>
                    <a:pt x="1976" y="2318"/>
                  </a:lnTo>
                  <a:lnTo>
                    <a:pt x="1924" y="2351"/>
                  </a:lnTo>
                  <a:lnTo>
                    <a:pt x="1872" y="2382"/>
                  </a:lnTo>
                  <a:lnTo>
                    <a:pt x="1817" y="2409"/>
                  </a:lnTo>
                  <a:lnTo>
                    <a:pt x="1761" y="2435"/>
                  </a:lnTo>
                  <a:lnTo>
                    <a:pt x="1703" y="2458"/>
                  </a:lnTo>
                  <a:lnTo>
                    <a:pt x="1644" y="2478"/>
                  </a:lnTo>
                  <a:lnTo>
                    <a:pt x="1584" y="2495"/>
                  </a:lnTo>
                  <a:lnTo>
                    <a:pt x="1523" y="2509"/>
                  </a:lnTo>
                  <a:lnTo>
                    <a:pt x="1461" y="2520"/>
                  </a:lnTo>
                  <a:lnTo>
                    <a:pt x="1397" y="2528"/>
                  </a:lnTo>
                  <a:lnTo>
                    <a:pt x="1333" y="2533"/>
                  </a:lnTo>
                  <a:lnTo>
                    <a:pt x="1267" y="2534"/>
                  </a:lnTo>
                  <a:lnTo>
                    <a:pt x="1202" y="2533"/>
                  </a:lnTo>
                  <a:lnTo>
                    <a:pt x="1138" y="2528"/>
                  </a:lnTo>
                  <a:lnTo>
                    <a:pt x="1075" y="2520"/>
                  </a:lnTo>
                  <a:lnTo>
                    <a:pt x="1012" y="2509"/>
                  </a:lnTo>
                  <a:lnTo>
                    <a:pt x="951" y="2495"/>
                  </a:lnTo>
                  <a:lnTo>
                    <a:pt x="891" y="2478"/>
                  </a:lnTo>
                  <a:lnTo>
                    <a:pt x="832" y="2458"/>
                  </a:lnTo>
                  <a:lnTo>
                    <a:pt x="774" y="2435"/>
                  </a:lnTo>
                  <a:lnTo>
                    <a:pt x="718" y="2409"/>
                  </a:lnTo>
                  <a:lnTo>
                    <a:pt x="664" y="2382"/>
                  </a:lnTo>
                  <a:lnTo>
                    <a:pt x="610" y="2351"/>
                  </a:lnTo>
                  <a:lnTo>
                    <a:pt x="559" y="2318"/>
                  </a:lnTo>
                  <a:lnTo>
                    <a:pt x="509" y="2282"/>
                  </a:lnTo>
                  <a:lnTo>
                    <a:pt x="461" y="2245"/>
                  </a:lnTo>
                  <a:lnTo>
                    <a:pt x="415" y="2205"/>
                  </a:lnTo>
                  <a:lnTo>
                    <a:pt x="372" y="2163"/>
                  </a:lnTo>
                  <a:lnTo>
                    <a:pt x="330" y="2119"/>
                  </a:lnTo>
                  <a:lnTo>
                    <a:pt x="289" y="2073"/>
                  </a:lnTo>
                  <a:lnTo>
                    <a:pt x="251" y="2025"/>
                  </a:lnTo>
                  <a:lnTo>
                    <a:pt x="217" y="1976"/>
                  </a:lnTo>
                  <a:lnTo>
                    <a:pt x="183" y="1924"/>
                  </a:lnTo>
                  <a:lnTo>
                    <a:pt x="153" y="1871"/>
                  </a:lnTo>
                  <a:lnTo>
                    <a:pt x="125" y="1817"/>
                  </a:lnTo>
                  <a:lnTo>
                    <a:pt x="100" y="1761"/>
                  </a:lnTo>
                  <a:lnTo>
                    <a:pt x="77" y="1703"/>
                  </a:lnTo>
                  <a:lnTo>
                    <a:pt x="57" y="1644"/>
                  </a:lnTo>
                  <a:lnTo>
                    <a:pt x="40" y="1584"/>
                  </a:lnTo>
                  <a:lnTo>
                    <a:pt x="25" y="1523"/>
                  </a:lnTo>
                  <a:lnTo>
                    <a:pt x="15" y="1460"/>
                  </a:lnTo>
                  <a:lnTo>
                    <a:pt x="6" y="1397"/>
                  </a:lnTo>
                  <a:lnTo>
                    <a:pt x="1" y="1333"/>
                  </a:lnTo>
                  <a:lnTo>
                    <a:pt x="0" y="1267"/>
                  </a:lnTo>
                  <a:lnTo>
                    <a:pt x="1" y="1202"/>
                  </a:lnTo>
                  <a:lnTo>
                    <a:pt x="6" y="1137"/>
                  </a:lnTo>
                  <a:lnTo>
                    <a:pt x="15" y="1075"/>
                  </a:lnTo>
                  <a:lnTo>
                    <a:pt x="25" y="1012"/>
                  </a:lnTo>
                  <a:lnTo>
                    <a:pt x="40" y="951"/>
                  </a:lnTo>
                  <a:lnTo>
                    <a:pt x="57" y="891"/>
                  </a:lnTo>
                  <a:lnTo>
                    <a:pt x="77" y="832"/>
                  </a:lnTo>
                  <a:lnTo>
                    <a:pt x="100" y="774"/>
                  </a:lnTo>
                  <a:lnTo>
                    <a:pt x="125" y="718"/>
                  </a:lnTo>
                  <a:lnTo>
                    <a:pt x="153" y="664"/>
                  </a:lnTo>
                  <a:lnTo>
                    <a:pt x="183" y="609"/>
                  </a:lnTo>
                  <a:lnTo>
                    <a:pt x="217" y="559"/>
                  </a:lnTo>
                  <a:lnTo>
                    <a:pt x="251" y="509"/>
                  </a:lnTo>
                  <a:lnTo>
                    <a:pt x="289" y="460"/>
                  </a:lnTo>
                  <a:lnTo>
                    <a:pt x="330" y="415"/>
                  </a:lnTo>
                  <a:lnTo>
                    <a:pt x="372" y="370"/>
                  </a:lnTo>
                  <a:lnTo>
                    <a:pt x="415" y="330"/>
                  </a:lnTo>
                  <a:lnTo>
                    <a:pt x="461" y="289"/>
                  </a:lnTo>
                  <a:lnTo>
                    <a:pt x="509" y="251"/>
                  </a:lnTo>
                  <a:lnTo>
                    <a:pt x="559" y="217"/>
                  </a:lnTo>
                  <a:lnTo>
                    <a:pt x="610" y="183"/>
                  </a:lnTo>
                  <a:lnTo>
                    <a:pt x="664" y="153"/>
                  </a:lnTo>
                  <a:lnTo>
                    <a:pt x="718" y="125"/>
                  </a:lnTo>
                  <a:lnTo>
                    <a:pt x="774" y="99"/>
                  </a:lnTo>
                  <a:lnTo>
                    <a:pt x="832" y="77"/>
                  </a:lnTo>
                  <a:lnTo>
                    <a:pt x="891" y="57"/>
                  </a:lnTo>
                  <a:lnTo>
                    <a:pt x="951" y="40"/>
                  </a:lnTo>
                  <a:lnTo>
                    <a:pt x="1012" y="26"/>
                  </a:lnTo>
                  <a:lnTo>
                    <a:pt x="1075" y="15"/>
                  </a:lnTo>
                  <a:lnTo>
                    <a:pt x="1138" y="6"/>
                  </a:lnTo>
                  <a:lnTo>
                    <a:pt x="1202" y="1"/>
                  </a:lnTo>
                  <a:lnTo>
                    <a:pt x="1267"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49" name="Freeform 12"/>
            <p:cNvSpPr/>
            <p:nvPr/>
          </p:nvSpPr>
          <p:spPr bwMode="auto">
            <a:xfrm>
              <a:off x="4661770" y="4379816"/>
              <a:ext cx="369602" cy="369602"/>
            </a:xfrm>
            <a:custGeom>
              <a:avLst/>
              <a:gdLst>
                <a:gd name="T0" fmla="*/ 934 w 1693"/>
                <a:gd name="T1" fmla="*/ 5 h 1693"/>
                <a:gd name="T2" fmla="*/ 1059 w 1693"/>
                <a:gd name="T3" fmla="*/ 27 h 1693"/>
                <a:gd name="T4" fmla="*/ 1176 w 1693"/>
                <a:gd name="T5" fmla="*/ 67 h 1693"/>
                <a:gd name="T6" fmla="*/ 1286 w 1693"/>
                <a:gd name="T7" fmla="*/ 123 h 1693"/>
                <a:gd name="T8" fmla="*/ 1386 w 1693"/>
                <a:gd name="T9" fmla="*/ 194 h 1693"/>
                <a:gd name="T10" fmla="*/ 1473 w 1693"/>
                <a:gd name="T11" fmla="*/ 278 h 1693"/>
                <a:gd name="T12" fmla="*/ 1549 w 1693"/>
                <a:gd name="T13" fmla="*/ 374 h 1693"/>
                <a:gd name="T14" fmla="*/ 1610 w 1693"/>
                <a:gd name="T15" fmla="*/ 480 h 1693"/>
                <a:gd name="T16" fmla="*/ 1656 w 1693"/>
                <a:gd name="T17" fmla="*/ 595 h 1693"/>
                <a:gd name="T18" fmla="*/ 1684 w 1693"/>
                <a:gd name="T19" fmla="*/ 717 h 1693"/>
                <a:gd name="T20" fmla="*/ 1693 w 1693"/>
                <a:gd name="T21" fmla="*/ 847 h 1693"/>
                <a:gd name="T22" fmla="*/ 1684 w 1693"/>
                <a:gd name="T23" fmla="*/ 976 h 1693"/>
                <a:gd name="T24" fmla="*/ 1656 w 1693"/>
                <a:gd name="T25" fmla="*/ 1098 h 1693"/>
                <a:gd name="T26" fmla="*/ 1610 w 1693"/>
                <a:gd name="T27" fmla="*/ 1214 h 1693"/>
                <a:gd name="T28" fmla="*/ 1549 w 1693"/>
                <a:gd name="T29" fmla="*/ 1321 h 1693"/>
                <a:gd name="T30" fmla="*/ 1473 w 1693"/>
                <a:gd name="T31" fmla="*/ 1416 h 1693"/>
                <a:gd name="T32" fmla="*/ 1386 w 1693"/>
                <a:gd name="T33" fmla="*/ 1500 h 1693"/>
                <a:gd name="T34" fmla="*/ 1286 w 1693"/>
                <a:gd name="T35" fmla="*/ 1571 h 1693"/>
                <a:gd name="T36" fmla="*/ 1176 w 1693"/>
                <a:gd name="T37" fmla="*/ 1627 h 1693"/>
                <a:gd name="T38" fmla="*/ 1059 w 1693"/>
                <a:gd name="T39" fmla="*/ 1667 h 1693"/>
                <a:gd name="T40" fmla="*/ 934 w 1693"/>
                <a:gd name="T41" fmla="*/ 1690 h 1693"/>
                <a:gd name="T42" fmla="*/ 804 w 1693"/>
                <a:gd name="T43" fmla="*/ 1692 h 1693"/>
                <a:gd name="T44" fmla="*/ 676 w 1693"/>
                <a:gd name="T45" fmla="*/ 1676 h 1693"/>
                <a:gd name="T46" fmla="*/ 556 w 1693"/>
                <a:gd name="T47" fmla="*/ 1641 h 1693"/>
                <a:gd name="T48" fmla="*/ 443 w 1693"/>
                <a:gd name="T49" fmla="*/ 1591 h 1693"/>
                <a:gd name="T50" fmla="*/ 340 w 1693"/>
                <a:gd name="T51" fmla="*/ 1525 h 1693"/>
                <a:gd name="T52" fmla="*/ 249 w 1693"/>
                <a:gd name="T53" fmla="*/ 1446 h 1693"/>
                <a:gd name="T54" fmla="*/ 168 w 1693"/>
                <a:gd name="T55" fmla="*/ 1353 h 1693"/>
                <a:gd name="T56" fmla="*/ 102 w 1693"/>
                <a:gd name="T57" fmla="*/ 1251 h 1693"/>
                <a:gd name="T58" fmla="*/ 51 w 1693"/>
                <a:gd name="T59" fmla="*/ 1138 h 1693"/>
                <a:gd name="T60" fmla="*/ 18 w 1693"/>
                <a:gd name="T61" fmla="*/ 1018 h 1693"/>
                <a:gd name="T62" fmla="*/ 1 w 1693"/>
                <a:gd name="T63" fmla="*/ 890 h 1693"/>
                <a:gd name="T64" fmla="*/ 5 w 1693"/>
                <a:gd name="T65" fmla="*/ 761 h 1693"/>
                <a:gd name="T66" fmla="*/ 27 w 1693"/>
                <a:gd name="T67" fmla="*/ 636 h 1693"/>
                <a:gd name="T68" fmla="*/ 67 w 1693"/>
                <a:gd name="T69" fmla="*/ 518 h 1693"/>
                <a:gd name="T70" fmla="*/ 122 w 1693"/>
                <a:gd name="T71" fmla="*/ 407 h 1693"/>
                <a:gd name="T72" fmla="*/ 193 w 1693"/>
                <a:gd name="T73" fmla="*/ 309 h 1693"/>
                <a:gd name="T74" fmla="*/ 277 w 1693"/>
                <a:gd name="T75" fmla="*/ 220 h 1693"/>
                <a:gd name="T76" fmla="*/ 374 w 1693"/>
                <a:gd name="T77" fmla="*/ 145 h 1693"/>
                <a:gd name="T78" fmla="*/ 479 w 1693"/>
                <a:gd name="T79" fmla="*/ 84 h 1693"/>
                <a:gd name="T80" fmla="*/ 595 w 1693"/>
                <a:gd name="T81" fmla="*/ 39 h 1693"/>
                <a:gd name="T82" fmla="*/ 718 w 1693"/>
                <a:gd name="T83" fmla="*/ 10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5"/>
                  </a:lnTo>
                  <a:lnTo>
                    <a:pt x="976" y="10"/>
                  </a:lnTo>
                  <a:lnTo>
                    <a:pt x="1018" y="18"/>
                  </a:lnTo>
                  <a:lnTo>
                    <a:pt x="1059" y="27"/>
                  </a:lnTo>
                  <a:lnTo>
                    <a:pt x="1098" y="39"/>
                  </a:lnTo>
                  <a:lnTo>
                    <a:pt x="1138" y="52"/>
                  </a:lnTo>
                  <a:lnTo>
                    <a:pt x="1176" y="67"/>
                  </a:lnTo>
                  <a:lnTo>
                    <a:pt x="1214" y="84"/>
                  </a:lnTo>
                  <a:lnTo>
                    <a:pt x="1251" y="102"/>
                  </a:lnTo>
                  <a:lnTo>
                    <a:pt x="1286" y="123"/>
                  </a:lnTo>
                  <a:lnTo>
                    <a:pt x="1321" y="145"/>
                  </a:lnTo>
                  <a:lnTo>
                    <a:pt x="1353" y="168"/>
                  </a:lnTo>
                  <a:lnTo>
                    <a:pt x="1386" y="194"/>
                  </a:lnTo>
                  <a:lnTo>
                    <a:pt x="1416" y="220"/>
                  </a:lnTo>
                  <a:lnTo>
                    <a:pt x="1446" y="249"/>
                  </a:lnTo>
                  <a:lnTo>
                    <a:pt x="1473" y="278"/>
                  </a:lnTo>
                  <a:lnTo>
                    <a:pt x="1500" y="309"/>
                  </a:lnTo>
                  <a:lnTo>
                    <a:pt x="1525" y="340"/>
                  </a:lnTo>
                  <a:lnTo>
                    <a:pt x="1549" y="374"/>
                  </a:lnTo>
                  <a:lnTo>
                    <a:pt x="1571" y="407"/>
                  </a:lnTo>
                  <a:lnTo>
                    <a:pt x="1591" y="443"/>
                  </a:lnTo>
                  <a:lnTo>
                    <a:pt x="1610" y="480"/>
                  </a:lnTo>
                  <a:lnTo>
                    <a:pt x="1627" y="518"/>
                  </a:lnTo>
                  <a:lnTo>
                    <a:pt x="1641" y="556"/>
                  </a:lnTo>
                  <a:lnTo>
                    <a:pt x="1656" y="595"/>
                  </a:lnTo>
                  <a:lnTo>
                    <a:pt x="1667" y="636"/>
                  </a:lnTo>
                  <a:lnTo>
                    <a:pt x="1676" y="677"/>
                  </a:lnTo>
                  <a:lnTo>
                    <a:pt x="1684" y="717"/>
                  </a:lnTo>
                  <a:lnTo>
                    <a:pt x="1690" y="761"/>
                  </a:lnTo>
                  <a:lnTo>
                    <a:pt x="1692" y="803"/>
                  </a:lnTo>
                  <a:lnTo>
                    <a:pt x="1693" y="847"/>
                  </a:lnTo>
                  <a:lnTo>
                    <a:pt x="1692" y="890"/>
                  </a:lnTo>
                  <a:lnTo>
                    <a:pt x="1690" y="934"/>
                  </a:lnTo>
                  <a:lnTo>
                    <a:pt x="1684" y="976"/>
                  </a:lnTo>
                  <a:lnTo>
                    <a:pt x="1676" y="1018"/>
                  </a:lnTo>
                  <a:lnTo>
                    <a:pt x="1667" y="1059"/>
                  </a:lnTo>
                  <a:lnTo>
                    <a:pt x="1656" y="1098"/>
                  </a:lnTo>
                  <a:lnTo>
                    <a:pt x="1641" y="1138"/>
                  </a:lnTo>
                  <a:lnTo>
                    <a:pt x="1627" y="1176"/>
                  </a:lnTo>
                  <a:lnTo>
                    <a:pt x="1610" y="1214"/>
                  </a:lnTo>
                  <a:lnTo>
                    <a:pt x="1591" y="1251"/>
                  </a:lnTo>
                  <a:lnTo>
                    <a:pt x="1571" y="1286"/>
                  </a:lnTo>
                  <a:lnTo>
                    <a:pt x="1549" y="1321"/>
                  </a:lnTo>
                  <a:lnTo>
                    <a:pt x="1525" y="1353"/>
                  </a:lnTo>
                  <a:lnTo>
                    <a:pt x="1500" y="1386"/>
                  </a:lnTo>
                  <a:lnTo>
                    <a:pt x="1473" y="1416"/>
                  </a:lnTo>
                  <a:lnTo>
                    <a:pt x="1446" y="1446"/>
                  </a:lnTo>
                  <a:lnTo>
                    <a:pt x="1416" y="1473"/>
                  </a:lnTo>
                  <a:lnTo>
                    <a:pt x="1386" y="1500"/>
                  </a:lnTo>
                  <a:lnTo>
                    <a:pt x="1353" y="1525"/>
                  </a:lnTo>
                  <a:lnTo>
                    <a:pt x="1321" y="1549"/>
                  </a:lnTo>
                  <a:lnTo>
                    <a:pt x="1286" y="1571"/>
                  </a:lnTo>
                  <a:lnTo>
                    <a:pt x="1251" y="1591"/>
                  </a:lnTo>
                  <a:lnTo>
                    <a:pt x="1214" y="1610"/>
                  </a:lnTo>
                  <a:lnTo>
                    <a:pt x="1176" y="1627"/>
                  </a:lnTo>
                  <a:lnTo>
                    <a:pt x="1138" y="1641"/>
                  </a:lnTo>
                  <a:lnTo>
                    <a:pt x="1098" y="1656"/>
                  </a:lnTo>
                  <a:lnTo>
                    <a:pt x="1059" y="1667"/>
                  </a:lnTo>
                  <a:lnTo>
                    <a:pt x="1018" y="1676"/>
                  </a:lnTo>
                  <a:lnTo>
                    <a:pt x="976" y="1684"/>
                  </a:lnTo>
                  <a:lnTo>
                    <a:pt x="934" y="1690"/>
                  </a:lnTo>
                  <a:lnTo>
                    <a:pt x="890" y="1692"/>
                  </a:lnTo>
                  <a:lnTo>
                    <a:pt x="847" y="1693"/>
                  </a:lnTo>
                  <a:lnTo>
                    <a:pt x="804" y="1692"/>
                  </a:lnTo>
                  <a:lnTo>
                    <a:pt x="761" y="1690"/>
                  </a:lnTo>
                  <a:lnTo>
                    <a:pt x="718" y="1684"/>
                  </a:lnTo>
                  <a:lnTo>
                    <a:pt x="676" y="1676"/>
                  </a:lnTo>
                  <a:lnTo>
                    <a:pt x="636" y="1667"/>
                  </a:lnTo>
                  <a:lnTo>
                    <a:pt x="595" y="1656"/>
                  </a:lnTo>
                  <a:lnTo>
                    <a:pt x="556" y="1641"/>
                  </a:lnTo>
                  <a:lnTo>
                    <a:pt x="518" y="1627"/>
                  </a:lnTo>
                  <a:lnTo>
                    <a:pt x="479" y="1610"/>
                  </a:lnTo>
                  <a:lnTo>
                    <a:pt x="443" y="1591"/>
                  </a:lnTo>
                  <a:lnTo>
                    <a:pt x="408" y="1571"/>
                  </a:lnTo>
                  <a:lnTo>
                    <a:pt x="374" y="1549"/>
                  </a:lnTo>
                  <a:lnTo>
                    <a:pt x="340" y="1525"/>
                  </a:lnTo>
                  <a:lnTo>
                    <a:pt x="309" y="1500"/>
                  </a:lnTo>
                  <a:lnTo>
                    <a:pt x="277" y="1473"/>
                  </a:lnTo>
                  <a:lnTo>
                    <a:pt x="249" y="1446"/>
                  </a:lnTo>
                  <a:lnTo>
                    <a:pt x="220" y="1416"/>
                  </a:lnTo>
                  <a:lnTo>
                    <a:pt x="193" y="1386"/>
                  </a:lnTo>
                  <a:lnTo>
                    <a:pt x="168" y="1353"/>
                  </a:lnTo>
                  <a:lnTo>
                    <a:pt x="145" y="1321"/>
                  </a:lnTo>
                  <a:lnTo>
                    <a:pt x="122" y="1286"/>
                  </a:lnTo>
                  <a:lnTo>
                    <a:pt x="102" y="1251"/>
                  </a:lnTo>
                  <a:lnTo>
                    <a:pt x="84" y="1214"/>
                  </a:lnTo>
                  <a:lnTo>
                    <a:pt x="67" y="1176"/>
                  </a:lnTo>
                  <a:lnTo>
                    <a:pt x="51" y="1138"/>
                  </a:lnTo>
                  <a:lnTo>
                    <a:pt x="38" y="1098"/>
                  </a:lnTo>
                  <a:lnTo>
                    <a:pt x="27" y="1059"/>
                  </a:lnTo>
                  <a:lnTo>
                    <a:pt x="18" y="1018"/>
                  </a:lnTo>
                  <a:lnTo>
                    <a:pt x="9" y="976"/>
                  </a:lnTo>
                  <a:lnTo>
                    <a:pt x="5" y="934"/>
                  </a:lnTo>
                  <a:lnTo>
                    <a:pt x="1" y="890"/>
                  </a:lnTo>
                  <a:lnTo>
                    <a:pt x="0" y="847"/>
                  </a:lnTo>
                  <a:lnTo>
                    <a:pt x="1" y="803"/>
                  </a:lnTo>
                  <a:lnTo>
                    <a:pt x="5" y="761"/>
                  </a:lnTo>
                  <a:lnTo>
                    <a:pt x="9" y="717"/>
                  </a:lnTo>
                  <a:lnTo>
                    <a:pt x="18" y="677"/>
                  </a:lnTo>
                  <a:lnTo>
                    <a:pt x="27" y="636"/>
                  </a:lnTo>
                  <a:lnTo>
                    <a:pt x="38" y="595"/>
                  </a:lnTo>
                  <a:lnTo>
                    <a:pt x="51" y="556"/>
                  </a:lnTo>
                  <a:lnTo>
                    <a:pt x="67" y="518"/>
                  </a:lnTo>
                  <a:lnTo>
                    <a:pt x="84" y="480"/>
                  </a:lnTo>
                  <a:lnTo>
                    <a:pt x="102" y="443"/>
                  </a:lnTo>
                  <a:lnTo>
                    <a:pt x="122" y="407"/>
                  </a:lnTo>
                  <a:lnTo>
                    <a:pt x="145" y="374"/>
                  </a:lnTo>
                  <a:lnTo>
                    <a:pt x="168" y="340"/>
                  </a:lnTo>
                  <a:lnTo>
                    <a:pt x="193" y="309"/>
                  </a:lnTo>
                  <a:lnTo>
                    <a:pt x="220" y="278"/>
                  </a:lnTo>
                  <a:lnTo>
                    <a:pt x="249" y="249"/>
                  </a:lnTo>
                  <a:lnTo>
                    <a:pt x="277" y="220"/>
                  </a:lnTo>
                  <a:lnTo>
                    <a:pt x="309" y="194"/>
                  </a:lnTo>
                  <a:lnTo>
                    <a:pt x="340" y="168"/>
                  </a:lnTo>
                  <a:lnTo>
                    <a:pt x="374" y="145"/>
                  </a:lnTo>
                  <a:lnTo>
                    <a:pt x="408" y="123"/>
                  </a:lnTo>
                  <a:lnTo>
                    <a:pt x="443" y="102"/>
                  </a:lnTo>
                  <a:lnTo>
                    <a:pt x="479" y="84"/>
                  </a:lnTo>
                  <a:lnTo>
                    <a:pt x="518" y="67"/>
                  </a:lnTo>
                  <a:lnTo>
                    <a:pt x="556" y="52"/>
                  </a:lnTo>
                  <a:lnTo>
                    <a:pt x="595" y="39"/>
                  </a:lnTo>
                  <a:lnTo>
                    <a:pt x="636" y="27"/>
                  </a:lnTo>
                  <a:lnTo>
                    <a:pt x="676" y="18"/>
                  </a:lnTo>
                  <a:lnTo>
                    <a:pt x="718" y="10"/>
                  </a:lnTo>
                  <a:lnTo>
                    <a:pt x="761" y="5"/>
                  </a:lnTo>
                  <a:lnTo>
                    <a:pt x="804"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5" name="Freeform 17"/>
            <p:cNvSpPr>
              <a:spLocks noEditPoints="1" noChangeArrowheads="1"/>
            </p:cNvSpPr>
            <p:nvPr/>
          </p:nvSpPr>
          <p:spPr bwMode="auto">
            <a:xfrm>
              <a:off x="4745281" y="4476092"/>
              <a:ext cx="202579" cy="188991"/>
            </a:xfrm>
            <a:custGeom>
              <a:avLst/>
              <a:gdLst>
                <a:gd name="T0" fmla="*/ 88 w 93"/>
                <a:gd name="T1" fmla="*/ 0 h 87"/>
                <a:gd name="T2" fmla="*/ 93 w 93"/>
                <a:gd name="T3" fmla="*/ 4 h 87"/>
                <a:gd name="T4" fmla="*/ 93 w 93"/>
                <a:gd name="T5" fmla="*/ 73 h 87"/>
                <a:gd name="T6" fmla="*/ 80 w 93"/>
                <a:gd name="T7" fmla="*/ 73 h 87"/>
                <a:gd name="T8" fmla="*/ 82 w 93"/>
                <a:gd name="T9" fmla="*/ 64 h 87"/>
                <a:gd name="T10" fmla="*/ 83 w 93"/>
                <a:gd name="T11" fmla="*/ 9 h 87"/>
                <a:gd name="T12" fmla="*/ 9 w 93"/>
                <a:gd name="T13" fmla="*/ 64 h 87"/>
                <a:gd name="T14" fmla="*/ 48 w 93"/>
                <a:gd name="T15" fmla="*/ 71 h 87"/>
                <a:gd name="T16" fmla="*/ 4 w 93"/>
                <a:gd name="T17" fmla="*/ 73 h 87"/>
                <a:gd name="T18" fmla="*/ 0 w 93"/>
                <a:gd name="T19" fmla="*/ 69 h 87"/>
                <a:gd name="T20" fmla="*/ 0 w 93"/>
                <a:gd name="T21" fmla="*/ 0 h 87"/>
                <a:gd name="T22" fmla="*/ 64 w 93"/>
                <a:gd name="T23" fmla="*/ 50 h 87"/>
                <a:gd name="T24" fmla="*/ 54 w 93"/>
                <a:gd name="T25" fmla="*/ 70 h 87"/>
                <a:gd name="T26" fmla="*/ 56 w 93"/>
                <a:gd name="T27" fmla="*/ 81 h 87"/>
                <a:gd name="T28" fmla="*/ 64 w 93"/>
                <a:gd name="T29" fmla="*/ 77 h 87"/>
                <a:gd name="T30" fmla="*/ 72 w 93"/>
                <a:gd name="T31" fmla="*/ 83 h 87"/>
                <a:gd name="T32" fmla="*/ 73 w 93"/>
                <a:gd name="T33" fmla="*/ 70 h 87"/>
                <a:gd name="T34" fmla="*/ 64 w 93"/>
                <a:gd name="T35" fmla="*/ 50 h 87"/>
                <a:gd name="T36" fmla="*/ 64 w 93"/>
                <a:gd name="T37" fmla="*/ 68 h 87"/>
                <a:gd name="T38" fmla="*/ 64 w 93"/>
                <a:gd name="T39" fmla="*/ 71 h 87"/>
                <a:gd name="T40" fmla="*/ 62 w 93"/>
                <a:gd name="T41" fmla="*/ 54 h 87"/>
                <a:gd name="T42" fmla="*/ 71 w 93"/>
                <a:gd name="T43" fmla="*/ 64 h 87"/>
                <a:gd name="T44" fmla="*/ 62 w 93"/>
                <a:gd name="T45" fmla="*/ 54 h 87"/>
                <a:gd name="T46" fmla="*/ 17 w 93"/>
                <a:gd name="T47" fmla="*/ 45 h 87"/>
                <a:gd name="T48" fmla="*/ 76 w 93"/>
                <a:gd name="T49" fmla="*/ 40 h 87"/>
                <a:gd name="T50" fmla="*/ 46 w 93"/>
                <a:gd name="T51" fmla="*/ 28 h 87"/>
                <a:gd name="T52" fmla="*/ 76 w 93"/>
                <a:gd name="T53" fmla="*/ 33 h 87"/>
                <a:gd name="T54" fmla="*/ 46 w 93"/>
                <a:gd name="T55" fmla="*/ 28 h 87"/>
                <a:gd name="T56" fmla="*/ 46 w 93"/>
                <a:gd name="T57" fmla="*/ 21 h 87"/>
                <a:gd name="T58" fmla="*/ 76 w 93"/>
                <a:gd name="T59" fmla="*/ 16 h 87"/>
                <a:gd name="T60" fmla="*/ 17 w 93"/>
                <a:gd name="T61" fmla="*/ 16 h 87"/>
                <a:gd name="T62" fmla="*/ 39 w 93"/>
                <a:gd name="T63" fmla="*/ 34 h 87"/>
                <a:gd name="T64" fmla="*/ 17 w 93"/>
                <a:gd name="T65" fmla="*/ 16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87"/>
                <a:gd name="T101" fmla="*/ 93 w 9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87">
                  <a:moveTo>
                    <a:pt x="4" y="0"/>
                  </a:moveTo>
                  <a:cubicBezTo>
                    <a:pt x="88" y="0"/>
                    <a:pt x="88" y="0"/>
                    <a:pt x="88" y="0"/>
                  </a:cubicBezTo>
                  <a:cubicBezTo>
                    <a:pt x="93" y="0"/>
                    <a:pt x="93" y="0"/>
                    <a:pt x="93" y="0"/>
                  </a:cubicBezTo>
                  <a:cubicBezTo>
                    <a:pt x="93" y="4"/>
                    <a:pt x="93" y="4"/>
                    <a:pt x="93" y="4"/>
                  </a:cubicBezTo>
                  <a:cubicBezTo>
                    <a:pt x="93" y="69"/>
                    <a:pt x="93" y="69"/>
                    <a:pt x="93" y="69"/>
                  </a:cubicBezTo>
                  <a:cubicBezTo>
                    <a:pt x="93" y="73"/>
                    <a:pt x="93" y="73"/>
                    <a:pt x="93" y="73"/>
                  </a:cubicBezTo>
                  <a:cubicBezTo>
                    <a:pt x="88" y="73"/>
                    <a:pt x="88" y="73"/>
                    <a:pt x="88" y="73"/>
                  </a:cubicBezTo>
                  <a:cubicBezTo>
                    <a:pt x="80" y="73"/>
                    <a:pt x="80" y="73"/>
                    <a:pt x="80" y="73"/>
                  </a:cubicBezTo>
                  <a:cubicBezTo>
                    <a:pt x="79" y="71"/>
                    <a:pt x="79" y="71"/>
                    <a:pt x="79" y="71"/>
                  </a:cubicBezTo>
                  <a:cubicBezTo>
                    <a:pt x="81" y="69"/>
                    <a:pt x="81" y="66"/>
                    <a:pt x="82" y="64"/>
                  </a:cubicBezTo>
                  <a:cubicBezTo>
                    <a:pt x="83" y="64"/>
                    <a:pt x="83" y="64"/>
                    <a:pt x="83" y="64"/>
                  </a:cubicBezTo>
                  <a:cubicBezTo>
                    <a:pt x="83" y="9"/>
                    <a:pt x="83" y="9"/>
                    <a:pt x="83" y="9"/>
                  </a:cubicBezTo>
                  <a:cubicBezTo>
                    <a:pt x="9" y="9"/>
                    <a:pt x="9" y="9"/>
                    <a:pt x="9" y="9"/>
                  </a:cubicBezTo>
                  <a:cubicBezTo>
                    <a:pt x="9" y="64"/>
                    <a:pt x="9" y="64"/>
                    <a:pt x="9" y="64"/>
                  </a:cubicBezTo>
                  <a:cubicBezTo>
                    <a:pt x="45" y="64"/>
                    <a:pt x="45" y="64"/>
                    <a:pt x="45" y="64"/>
                  </a:cubicBezTo>
                  <a:cubicBezTo>
                    <a:pt x="46" y="66"/>
                    <a:pt x="46" y="69"/>
                    <a:pt x="48" y="71"/>
                  </a:cubicBezTo>
                  <a:cubicBezTo>
                    <a:pt x="47" y="73"/>
                    <a:pt x="47" y="73"/>
                    <a:pt x="47" y="73"/>
                  </a:cubicBezTo>
                  <a:cubicBezTo>
                    <a:pt x="4" y="73"/>
                    <a:pt x="4" y="73"/>
                    <a:pt x="4" y="73"/>
                  </a:cubicBezTo>
                  <a:cubicBezTo>
                    <a:pt x="0" y="73"/>
                    <a:pt x="0" y="73"/>
                    <a:pt x="0" y="73"/>
                  </a:cubicBezTo>
                  <a:cubicBezTo>
                    <a:pt x="0" y="69"/>
                    <a:pt x="0" y="69"/>
                    <a:pt x="0" y="69"/>
                  </a:cubicBezTo>
                  <a:cubicBezTo>
                    <a:pt x="0" y="4"/>
                    <a:pt x="0" y="4"/>
                    <a:pt x="0" y="4"/>
                  </a:cubicBezTo>
                  <a:cubicBezTo>
                    <a:pt x="0" y="0"/>
                    <a:pt x="0" y="0"/>
                    <a:pt x="0" y="0"/>
                  </a:cubicBezTo>
                  <a:cubicBezTo>
                    <a:pt x="4" y="0"/>
                    <a:pt x="4" y="0"/>
                    <a:pt x="4" y="0"/>
                  </a:cubicBezTo>
                  <a:close/>
                  <a:moveTo>
                    <a:pt x="64" y="50"/>
                  </a:moveTo>
                  <a:cubicBezTo>
                    <a:pt x="57" y="50"/>
                    <a:pt x="51" y="55"/>
                    <a:pt x="51" y="62"/>
                  </a:cubicBezTo>
                  <a:cubicBezTo>
                    <a:pt x="51" y="65"/>
                    <a:pt x="52" y="68"/>
                    <a:pt x="54" y="70"/>
                  </a:cubicBezTo>
                  <a:cubicBezTo>
                    <a:pt x="50" y="81"/>
                    <a:pt x="50" y="81"/>
                    <a:pt x="50" y="81"/>
                  </a:cubicBezTo>
                  <a:cubicBezTo>
                    <a:pt x="56" y="81"/>
                    <a:pt x="56" y="81"/>
                    <a:pt x="56" y="81"/>
                  </a:cubicBezTo>
                  <a:cubicBezTo>
                    <a:pt x="60" y="86"/>
                    <a:pt x="60" y="86"/>
                    <a:pt x="60" y="86"/>
                  </a:cubicBezTo>
                  <a:cubicBezTo>
                    <a:pt x="64" y="77"/>
                    <a:pt x="64" y="77"/>
                    <a:pt x="64" y="77"/>
                  </a:cubicBezTo>
                  <a:cubicBezTo>
                    <a:pt x="67" y="87"/>
                    <a:pt x="67" y="87"/>
                    <a:pt x="67" y="87"/>
                  </a:cubicBezTo>
                  <a:cubicBezTo>
                    <a:pt x="72" y="83"/>
                    <a:pt x="72" y="83"/>
                    <a:pt x="72" y="83"/>
                  </a:cubicBezTo>
                  <a:cubicBezTo>
                    <a:pt x="78" y="83"/>
                    <a:pt x="78" y="83"/>
                    <a:pt x="78" y="83"/>
                  </a:cubicBezTo>
                  <a:cubicBezTo>
                    <a:pt x="73" y="70"/>
                    <a:pt x="73" y="70"/>
                    <a:pt x="73" y="70"/>
                  </a:cubicBezTo>
                  <a:cubicBezTo>
                    <a:pt x="75" y="68"/>
                    <a:pt x="76" y="65"/>
                    <a:pt x="76" y="62"/>
                  </a:cubicBezTo>
                  <a:cubicBezTo>
                    <a:pt x="76" y="55"/>
                    <a:pt x="70" y="50"/>
                    <a:pt x="64" y="50"/>
                  </a:cubicBezTo>
                  <a:close/>
                  <a:moveTo>
                    <a:pt x="71" y="66"/>
                  </a:moveTo>
                  <a:cubicBezTo>
                    <a:pt x="69" y="67"/>
                    <a:pt x="66" y="68"/>
                    <a:pt x="64" y="68"/>
                  </a:cubicBezTo>
                  <a:cubicBezTo>
                    <a:pt x="61" y="68"/>
                    <a:pt x="58" y="67"/>
                    <a:pt x="56" y="66"/>
                  </a:cubicBezTo>
                  <a:cubicBezTo>
                    <a:pt x="57" y="69"/>
                    <a:pt x="60" y="71"/>
                    <a:pt x="64" y="71"/>
                  </a:cubicBezTo>
                  <a:cubicBezTo>
                    <a:pt x="67" y="71"/>
                    <a:pt x="69" y="69"/>
                    <a:pt x="71" y="66"/>
                  </a:cubicBezTo>
                  <a:close/>
                  <a:moveTo>
                    <a:pt x="62" y="54"/>
                  </a:moveTo>
                  <a:cubicBezTo>
                    <a:pt x="64" y="54"/>
                    <a:pt x="66" y="55"/>
                    <a:pt x="67" y="57"/>
                  </a:cubicBezTo>
                  <a:cubicBezTo>
                    <a:pt x="69" y="59"/>
                    <a:pt x="70" y="61"/>
                    <a:pt x="71" y="64"/>
                  </a:cubicBezTo>
                  <a:cubicBezTo>
                    <a:pt x="72" y="61"/>
                    <a:pt x="72" y="58"/>
                    <a:pt x="69" y="55"/>
                  </a:cubicBezTo>
                  <a:cubicBezTo>
                    <a:pt x="67" y="53"/>
                    <a:pt x="64" y="53"/>
                    <a:pt x="62" y="54"/>
                  </a:cubicBezTo>
                  <a:close/>
                  <a:moveTo>
                    <a:pt x="17" y="40"/>
                  </a:moveTo>
                  <a:cubicBezTo>
                    <a:pt x="17" y="45"/>
                    <a:pt x="17" y="45"/>
                    <a:pt x="17" y="45"/>
                  </a:cubicBezTo>
                  <a:cubicBezTo>
                    <a:pt x="76" y="45"/>
                    <a:pt x="76" y="45"/>
                    <a:pt x="76" y="45"/>
                  </a:cubicBezTo>
                  <a:cubicBezTo>
                    <a:pt x="76" y="40"/>
                    <a:pt x="76" y="40"/>
                    <a:pt x="76" y="40"/>
                  </a:cubicBezTo>
                  <a:cubicBezTo>
                    <a:pt x="17" y="40"/>
                    <a:pt x="17" y="40"/>
                    <a:pt x="17" y="40"/>
                  </a:cubicBezTo>
                  <a:close/>
                  <a:moveTo>
                    <a:pt x="46" y="28"/>
                  </a:moveTo>
                  <a:cubicBezTo>
                    <a:pt x="46" y="33"/>
                    <a:pt x="46" y="33"/>
                    <a:pt x="46" y="33"/>
                  </a:cubicBezTo>
                  <a:cubicBezTo>
                    <a:pt x="76" y="33"/>
                    <a:pt x="76" y="33"/>
                    <a:pt x="76" y="33"/>
                  </a:cubicBezTo>
                  <a:cubicBezTo>
                    <a:pt x="76" y="28"/>
                    <a:pt x="76" y="28"/>
                    <a:pt x="76" y="28"/>
                  </a:cubicBezTo>
                  <a:cubicBezTo>
                    <a:pt x="46" y="28"/>
                    <a:pt x="46" y="28"/>
                    <a:pt x="46" y="28"/>
                  </a:cubicBezTo>
                  <a:close/>
                  <a:moveTo>
                    <a:pt x="46" y="16"/>
                  </a:moveTo>
                  <a:cubicBezTo>
                    <a:pt x="46" y="21"/>
                    <a:pt x="46" y="21"/>
                    <a:pt x="46" y="21"/>
                  </a:cubicBezTo>
                  <a:cubicBezTo>
                    <a:pt x="76" y="21"/>
                    <a:pt x="76" y="21"/>
                    <a:pt x="76" y="21"/>
                  </a:cubicBezTo>
                  <a:cubicBezTo>
                    <a:pt x="76" y="16"/>
                    <a:pt x="76" y="16"/>
                    <a:pt x="76" y="16"/>
                  </a:cubicBezTo>
                  <a:cubicBezTo>
                    <a:pt x="46" y="16"/>
                    <a:pt x="46" y="16"/>
                    <a:pt x="46" y="16"/>
                  </a:cubicBezTo>
                  <a:close/>
                  <a:moveTo>
                    <a:pt x="17" y="16"/>
                  </a:moveTo>
                  <a:cubicBezTo>
                    <a:pt x="17" y="34"/>
                    <a:pt x="17" y="34"/>
                    <a:pt x="17" y="34"/>
                  </a:cubicBezTo>
                  <a:cubicBezTo>
                    <a:pt x="39" y="34"/>
                    <a:pt x="39" y="34"/>
                    <a:pt x="39" y="34"/>
                  </a:cubicBezTo>
                  <a:cubicBezTo>
                    <a:pt x="39" y="16"/>
                    <a:pt x="39" y="16"/>
                    <a:pt x="39" y="16"/>
                  </a:cubicBezTo>
                  <a:lnTo>
                    <a:pt x="17" y="16"/>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grpSp>
      <p:grpSp>
        <p:nvGrpSpPr>
          <p:cNvPr id="5" name="组合 4"/>
          <p:cNvGrpSpPr/>
          <p:nvPr/>
        </p:nvGrpSpPr>
        <p:grpSpPr>
          <a:xfrm>
            <a:off x="3925313" y="4311086"/>
            <a:ext cx="402432" cy="402431"/>
            <a:chOff x="5204420" y="4363402"/>
            <a:chExt cx="402432" cy="402431"/>
          </a:xfrm>
        </p:grpSpPr>
        <p:sp>
          <p:nvSpPr>
            <p:cNvPr id="41" name="Freeform 17"/>
            <p:cNvSpPr/>
            <p:nvPr/>
          </p:nvSpPr>
          <p:spPr bwMode="auto">
            <a:xfrm>
              <a:off x="5204420" y="4363402"/>
              <a:ext cx="402432" cy="402431"/>
            </a:xfrm>
            <a:custGeom>
              <a:avLst/>
              <a:gdLst>
                <a:gd name="T0" fmla="*/ 1397 w 2535"/>
                <a:gd name="T1" fmla="*/ 6 h 2535"/>
                <a:gd name="T2" fmla="*/ 1584 w 2535"/>
                <a:gd name="T3" fmla="*/ 39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0 h 2535"/>
                <a:gd name="T18" fmla="*/ 2521 w 2535"/>
                <a:gd name="T19" fmla="*/ 1074 h 2535"/>
                <a:gd name="T20" fmla="*/ 2535 w 2535"/>
                <a:gd name="T21" fmla="*/ 1267 h 2535"/>
                <a:gd name="T22" fmla="*/ 2521 w 2535"/>
                <a:gd name="T23" fmla="*/ 1460 h 2535"/>
                <a:gd name="T24" fmla="*/ 2478 w 2535"/>
                <a:gd name="T25" fmla="*/ 1644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4 h 2535"/>
                <a:gd name="T40" fmla="*/ 1397 w 2535"/>
                <a:gd name="T41" fmla="*/ 2528 h 2535"/>
                <a:gd name="T42" fmla="*/ 1202 w 2535"/>
                <a:gd name="T43" fmla="*/ 2533 h 2535"/>
                <a:gd name="T44" fmla="*/ 1012 w 2535"/>
                <a:gd name="T45" fmla="*/ 2509 h 2535"/>
                <a:gd name="T46" fmla="*/ 832 w 2535"/>
                <a:gd name="T47" fmla="*/ 2458 h 2535"/>
                <a:gd name="T48" fmla="*/ 664 w 2535"/>
                <a:gd name="T49" fmla="*/ 2381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2 h 2535"/>
                <a:gd name="T60" fmla="*/ 25 w 2535"/>
                <a:gd name="T61" fmla="*/ 1522 h 2535"/>
                <a:gd name="T62" fmla="*/ 1 w 2535"/>
                <a:gd name="T63" fmla="*/ 1332 h 2535"/>
                <a:gd name="T64" fmla="*/ 6 w 2535"/>
                <a:gd name="T65" fmla="*/ 1138 h 2535"/>
                <a:gd name="T66" fmla="*/ 40 w 2535"/>
                <a:gd name="T67" fmla="*/ 950 h 2535"/>
                <a:gd name="T68" fmla="*/ 100 w 2535"/>
                <a:gd name="T69" fmla="*/ 774 h 2535"/>
                <a:gd name="T70" fmla="*/ 184 w 2535"/>
                <a:gd name="T71" fmla="*/ 610 h 2535"/>
                <a:gd name="T72" fmla="*/ 290 w 2535"/>
                <a:gd name="T73" fmla="*/ 461 h 2535"/>
                <a:gd name="T74" fmla="*/ 415 w 2535"/>
                <a:gd name="T75" fmla="*/ 329 h 2535"/>
                <a:gd name="T76" fmla="*/ 559 w 2535"/>
                <a:gd name="T77" fmla="*/ 216 h 2535"/>
                <a:gd name="T78" fmla="*/ 718 w 2535"/>
                <a:gd name="T79" fmla="*/ 125 h 2535"/>
                <a:gd name="T80" fmla="*/ 891 w 2535"/>
                <a:gd name="T81" fmla="*/ 56 h 2535"/>
                <a:gd name="T82" fmla="*/ 1075 w 2535"/>
                <a:gd name="T83" fmla="*/ 14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1"/>
                  </a:lnTo>
                  <a:lnTo>
                    <a:pt x="1397" y="6"/>
                  </a:lnTo>
                  <a:lnTo>
                    <a:pt x="1460" y="14"/>
                  </a:lnTo>
                  <a:lnTo>
                    <a:pt x="1523" y="25"/>
                  </a:lnTo>
                  <a:lnTo>
                    <a:pt x="1584" y="39"/>
                  </a:lnTo>
                  <a:lnTo>
                    <a:pt x="1644" y="56"/>
                  </a:lnTo>
                  <a:lnTo>
                    <a:pt x="1703" y="77"/>
                  </a:lnTo>
                  <a:lnTo>
                    <a:pt x="1761" y="100"/>
                  </a:lnTo>
                  <a:lnTo>
                    <a:pt x="1817" y="125"/>
                  </a:lnTo>
                  <a:lnTo>
                    <a:pt x="1872" y="152"/>
                  </a:lnTo>
                  <a:lnTo>
                    <a:pt x="1926" y="184"/>
                  </a:lnTo>
                  <a:lnTo>
                    <a:pt x="1976" y="216"/>
                  </a:lnTo>
                  <a:lnTo>
                    <a:pt x="2027" y="252"/>
                  </a:lnTo>
                  <a:lnTo>
                    <a:pt x="2075" y="289"/>
                  </a:lnTo>
                  <a:lnTo>
                    <a:pt x="2120" y="329"/>
                  </a:lnTo>
                  <a:lnTo>
                    <a:pt x="2164" y="371"/>
                  </a:lnTo>
                  <a:lnTo>
                    <a:pt x="2206" y="416"/>
                  </a:lnTo>
                  <a:lnTo>
                    <a:pt x="2245" y="461"/>
                  </a:lnTo>
                  <a:lnTo>
                    <a:pt x="2284" y="509"/>
                  </a:lnTo>
                  <a:lnTo>
                    <a:pt x="2319" y="559"/>
                  </a:lnTo>
                  <a:lnTo>
                    <a:pt x="2352" y="610"/>
                  </a:lnTo>
                  <a:lnTo>
                    <a:pt x="2382" y="663"/>
                  </a:lnTo>
                  <a:lnTo>
                    <a:pt x="2410" y="718"/>
                  </a:lnTo>
                  <a:lnTo>
                    <a:pt x="2435" y="774"/>
                  </a:lnTo>
                  <a:lnTo>
                    <a:pt x="2458" y="831"/>
                  </a:lnTo>
                  <a:lnTo>
                    <a:pt x="2478" y="890"/>
                  </a:lnTo>
                  <a:lnTo>
                    <a:pt x="2495" y="950"/>
                  </a:lnTo>
                  <a:lnTo>
                    <a:pt x="2510" y="1012"/>
                  </a:lnTo>
                  <a:lnTo>
                    <a:pt x="2521" y="1074"/>
                  </a:lnTo>
                  <a:lnTo>
                    <a:pt x="2529" y="1138"/>
                  </a:lnTo>
                  <a:lnTo>
                    <a:pt x="2534" y="1203"/>
                  </a:lnTo>
                  <a:lnTo>
                    <a:pt x="2535" y="1267"/>
                  </a:lnTo>
                  <a:lnTo>
                    <a:pt x="2534" y="1332"/>
                  </a:lnTo>
                  <a:lnTo>
                    <a:pt x="2529" y="1397"/>
                  </a:lnTo>
                  <a:lnTo>
                    <a:pt x="2521" y="1460"/>
                  </a:lnTo>
                  <a:lnTo>
                    <a:pt x="2510" y="1522"/>
                  </a:lnTo>
                  <a:lnTo>
                    <a:pt x="2495" y="1584"/>
                  </a:lnTo>
                  <a:lnTo>
                    <a:pt x="2478" y="1644"/>
                  </a:lnTo>
                  <a:lnTo>
                    <a:pt x="2458" y="1702"/>
                  </a:lnTo>
                  <a:lnTo>
                    <a:pt x="2435" y="1760"/>
                  </a:lnTo>
                  <a:lnTo>
                    <a:pt x="2410" y="1817"/>
                  </a:lnTo>
                  <a:lnTo>
                    <a:pt x="2382" y="1872"/>
                  </a:lnTo>
                  <a:lnTo>
                    <a:pt x="2352" y="1925"/>
                  </a:lnTo>
                  <a:lnTo>
                    <a:pt x="2319" y="1976"/>
                  </a:lnTo>
                  <a:lnTo>
                    <a:pt x="2284" y="2026"/>
                  </a:lnTo>
                  <a:lnTo>
                    <a:pt x="2245" y="2074"/>
                  </a:lnTo>
                  <a:lnTo>
                    <a:pt x="2206" y="2119"/>
                  </a:lnTo>
                  <a:lnTo>
                    <a:pt x="2164" y="2164"/>
                  </a:lnTo>
                  <a:lnTo>
                    <a:pt x="2120" y="2206"/>
                  </a:lnTo>
                  <a:lnTo>
                    <a:pt x="2075" y="2246"/>
                  </a:lnTo>
                  <a:lnTo>
                    <a:pt x="2027" y="2283"/>
                  </a:lnTo>
                  <a:lnTo>
                    <a:pt x="1976" y="2318"/>
                  </a:lnTo>
                  <a:lnTo>
                    <a:pt x="1926" y="2351"/>
                  </a:lnTo>
                  <a:lnTo>
                    <a:pt x="1872" y="2381"/>
                  </a:lnTo>
                  <a:lnTo>
                    <a:pt x="1817" y="2410"/>
                  </a:lnTo>
                  <a:lnTo>
                    <a:pt x="1761" y="2435"/>
                  </a:lnTo>
                  <a:lnTo>
                    <a:pt x="1703" y="2458"/>
                  </a:lnTo>
                  <a:lnTo>
                    <a:pt x="1644" y="2478"/>
                  </a:lnTo>
                  <a:lnTo>
                    <a:pt x="1584" y="2494"/>
                  </a:lnTo>
                  <a:lnTo>
                    <a:pt x="1523" y="2509"/>
                  </a:lnTo>
                  <a:lnTo>
                    <a:pt x="1460" y="2520"/>
                  </a:lnTo>
                  <a:lnTo>
                    <a:pt x="1397" y="2528"/>
                  </a:lnTo>
                  <a:lnTo>
                    <a:pt x="1333" y="2533"/>
                  </a:lnTo>
                  <a:lnTo>
                    <a:pt x="1268" y="2535"/>
                  </a:lnTo>
                  <a:lnTo>
                    <a:pt x="1202" y="2533"/>
                  </a:lnTo>
                  <a:lnTo>
                    <a:pt x="1138" y="2528"/>
                  </a:lnTo>
                  <a:lnTo>
                    <a:pt x="1075" y="2520"/>
                  </a:lnTo>
                  <a:lnTo>
                    <a:pt x="1012" y="2509"/>
                  </a:lnTo>
                  <a:lnTo>
                    <a:pt x="951" y="2494"/>
                  </a:lnTo>
                  <a:lnTo>
                    <a:pt x="891" y="2478"/>
                  </a:lnTo>
                  <a:lnTo>
                    <a:pt x="832" y="2458"/>
                  </a:lnTo>
                  <a:lnTo>
                    <a:pt x="774" y="2435"/>
                  </a:lnTo>
                  <a:lnTo>
                    <a:pt x="718" y="2410"/>
                  </a:lnTo>
                  <a:lnTo>
                    <a:pt x="664" y="2381"/>
                  </a:lnTo>
                  <a:lnTo>
                    <a:pt x="611" y="2351"/>
                  </a:lnTo>
                  <a:lnTo>
                    <a:pt x="559" y="2318"/>
                  </a:lnTo>
                  <a:lnTo>
                    <a:pt x="510" y="2283"/>
                  </a:lnTo>
                  <a:lnTo>
                    <a:pt x="462" y="2246"/>
                  </a:lnTo>
                  <a:lnTo>
                    <a:pt x="415" y="2206"/>
                  </a:lnTo>
                  <a:lnTo>
                    <a:pt x="372" y="2164"/>
                  </a:lnTo>
                  <a:lnTo>
                    <a:pt x="330" y="2119"/>
                  </a:lnTo>
                  <a:lnTo>
                    <a:pt x="290" y="2074"/>
                  </a:lnTo>
                  <a:lnTo>
                    <a:pt x="251" y="2026"/>
                  </a:lnTo>
                  <a:lnTo>
                    <a:pt x="217" y="1976"/>
                  </a:lnTo>
                  <a:lnTo>
                    <a:pt x="184" y="1925"/>
                  </a:lnTo>
                  <a:lnTo>
                    <a:pt x="153" y="1872"/>
                  </a:lnTo>
                  <a:lnTo>
                    <a:pt x="125" y="1817"/>
                  </a:lnTo>
                  <a:lnTo>
                    <a:pt x="100" y="1760"/>
                  </a:lnTo>
                  <a:lnTo>
                    <a:pt x="77" y="1702"/>
                  </a:lnTo>
                  <a:lnTo>
                    <a:pt x="57" y="1644"/>
                  </a:lnTo>
                  <a:lnTo>
                    <a:pt x="40" y="1584"/>
                  </a:lnTo>
                  <a:lnTo>
                    <a:pt x="25" y="1522"/>
                  </a:lnTo>
                  <a:lnTo>
                    <a:pt x="15" y="1460"/>
                  </a:lnTo>
                  <a:lnTo>
                    <a:pt x="6" y="1397"/>
                  </a:lnTo>
                  <a:lnTo>
                    <a:pt x="1" y="1332"/>
                  </a:lnTo>
                  <a:lnTo>
                    <a:pt x="0" y="1267"/>
                  </a:lnTo>
                  <a:lnTo>
                    <a:pt x="1" y="1203"/>
                  </a:lnTo>
                  <a:lnTo>
                    <a:pt x="6" y="1138"/>
                  </a:lnTo>
                  <a:lnTo>
                    <a:pt x="15" y="1074"/>
                  </a:lnTo>
                  <a:lnTo>
                    <a:pt x="25" y="1012"/>
                  </a:lnTo>
                  <a:lnTo>
                    <a:pt x="40" y="950"/>
                  </a:lnTo>
                  <a:lnTo>
                    <a:pt x="57" y="890"/>
                  </a:lnTo>
                  <a:lnTo>
                    <a:pt x="77" y="831"/>
                  </a:lnTo>
                  <a:lnTo>
                    <a:pt x="100" y="774"/>
                  </a:lnTo>
                  <a:lnTo>
                    <a:pt x="125" y="718"/>
                  </a:lnTo>
                  <a:lnTo>
                    <a:pt x="153" y="663"/>
                  </a:lnTo>
                  <a:lnTo>
                    <a:pt x="184" y="610"/>
                  </a:lnTo>
                  <a:lnTo>
                    <a:pt x="217" y="559"/>
                  </a:lnTo>
                  <a:lnTo>
                    <a:pt x="251" y="509"/>
                  </a:lnTo>
                  <a:lnTo>
                    <a:pt x="290" y="461"/>
                  </a:lnTo>
                  <a:lnTo>
                    <a:pt x="330" y="416"/>
                  </a:lnTo>
                  <a:lnTo>
                    <a:pt x="372" y="371"/>
                  </a:lnTo>
                  <a:lnTo>
                    <a:pt x="415" y="329"/>
                  </a:lnTo>
                  <a:lnTo>
                    <a:pt x="462" y="289"/>
                  </a:lnTo>
                  <a:lnTo>
                    <a:pt x="510" y="252"/>
                  </a:lnTo>
                  <a:lnTo>
                    <a:pt x="559" y="216"/>
                  </a:lnTo>
                  <a:lnTo>
                    <a:pt x="611" y="184"/>
                  </a:lnTo>
                  <a:lnTo>
                    <a:pt x="664" y="152"/>
                  </a:lnTo>
                  <a:lnTo>
                    <a:pt x="718" y="125"/>
                  </a:lnTo>
                  <a:lnTo>
                    <a:pt x="774" y="100"/>
                  </a:lnTo>
                  <a:lnTo>
                    <a:pt x="832" y="77"/>
                  </a:lnTo>
                  <a:lnTo>
                    <a:pt x="891" y="56"/>
                  </a:lnTo>
                  <a:lnTo>
                    <a:pt x="951" y="39"/>
                  </a:lnTo>
                  <a:lnTo>
                    <a:pt x="1012" y="25"/>
                  </a:lnTo>
                  <a:lnTo>
                    <a:pt x="1075" y="14"/>
                  </a:lnTo>
                  <a:lnTo>
                    <a:pt x="1138" y="6"/>
                  </a:lnTo>
                  <a:lnTo>
                    <a:pt x="1202" y="1"/>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50" name="Freeform 12"/>
            <p:cNvSpPr/>
            <p:nvPr/>
          </p:nvSpPr>
          <p:spPr bwMode="auto">
            <a:xfrm>
              <a:off x="5225256" y="4379816"/>
              <a:ext cx="369602" cy="369602"/>
            </a:xfrm>
            <a:custGeom>
              <a:avLst/>
              <a:gdLst>
                <a:gd name="T0" fmla="*/ 934 w 1693"/>
                <a:gd name="T1" fmla="*/ 5 h 1693"/>
                <a:gd name="T2" fmla="*/ 1059 w 1693"/>
                <a:gd name="T3" fmla="*/ 27 h 1693"/>
                <a:gd name="T4" fmla="*/ 1176 w 1693"/>
                <a:gd name="T5" fmla="*/ 67 h 1693"/>
                <a:gd name="T6" fmla="*/ 1286 w 1693"/>
                <a:gd name="T7" fmla="*/ 123 h 1693"/>
                <a:gd name="T8" fmla="*/ 1386 w 1693"/>
                <a:gd name="T9" fmla="*/ 194 h 1693"/>
                <a:gd name="T10" fmla="*/ 1473 w 1693"/>
                <a:gd name="T11" fmla="*/ 278 h 1693"/>
                <a:gd name="T12" fmla="*/ 1549 w 1693"/>
                <a:gd name="T13" fmla="*/ 374 h 1693"/>
                <a:gd name="T14" fmla="*/ 1610 w 1693"/>
                <a:gd name="T15" fmla="*/ 480 h 1693"/>
                <a:gd name="T16" fmla="*/ 1656 w 1693"/>
                <a:gd name="T17" fmla="*/ 595 h 1693"/>
                <a:gd name="T18" fmla="*/ 1684 w 1693"/>
                <a:gd name="T19" fmla="*/ 717 h 1693"/>
                <a:gd name="T20" fmla="*/ 1693 w 1693"/>
                <a:gd name="T21" fmla="*/ 847 h 1693"/>
                <a:gd name="T22" fmla="*/ 1684 w 1693"/>
                <a:gd name="T23" fmla="*/ 976 h 1693"/>
                <a:gd name="T24" fmla="*/ 1656 w 1693"/>
                <a:gd name="T25" fmla="*/ 1098 h 1693"/>
                <a:gd name="T26" fmla="*/ 1610 w 1693"/>
                <a:gd name="T27" fmla="*/ 1214 h 1693"/>
                <a:gd name="T28" fmla="*/ 1549 w 1693"/>
                <a:gd name="T29" fmla="*/ 1321 h 1693"/>
                <a:gd name="T30" fmla="*/ 1473 w 1693"/>
                <a:gd name="T31" fmla="*/ 1416 h 1693"/>
                <a:gd name="T32" fmla="*/ 1386 w 1693"/>
                <a:gd name="T33" fmla="*/ 1500 h 1693"/>
                <a:gd name="T34" fmla="*/ 1286 w 1693"/>
                <a:gd name="T35" fmla="*/ 1571 h 1693"/>
                <a:gd name="T36" fmla="*/ 1176 w 1693"/>
                <a:gd name="T37" fmla="*/ 1627 h 1693"/>
                <a:gd name="T38" fmla="*/ 1059 w 1693"/>
                <a:gd name="T39" fmla="*/ 1667 h 1693"/>
                <a:gd name="T40" fmla="*/ 934 w 1693"/>
                <a:gd name="T41" fmla="*/ 1690 h 1693"/>
                <a:gd name="T42" fmla="*/ 804 w 1693"/>
                <a:gd name="T43" fmla="*/ 1692 h 1693"/>
                <a:gd name="T44" fmla="*/ 676 w 1693"/>
                <a:gd name="T45" fmla="*/ 1676 h 1693"/>
                <a:gd name="T46" fmla="*/ 556 w 1693"/>
                <a:gd name="T47" fmla="*/ 1641 h 1693"/>
                <a:gd name="T48" fmla="*/ 443 w 1693"/>
                <a:gd name="T49" fmla="*/ 1591 h 1693"/>
                <a:gd name="T50" fmla="*/ 340 w 1693"/>
                <a:gd name="T51" fmla="*/ 1525 h 1693"/>
                <a:gd name="T52" fmla="*/ 249 w 1693"/>
                <a:gd name="T53" fmla="*/ 1446 h 1693"/>
                <a:gd name="T54" fmla="*/ 168 w 1693"/>
                <a:gd name="T55" fmla="*/ 1353 h 1693"/>
                <a:gd name="T56" fmla="*/ 102 w 1693"/>
                <a:gd name="T57" fmla="*/ 1251 h 1693"/>
                <a:gd name="T58" fmla="*/ 51 w 1693"/>
                <a:gd name="T59" fmla="*/ 1138 h 1693"/>
                <a:gd name="T60" fmla="*/ 18 w 1693"/>
                <a:gd name="T61" fmla="*/ 1018 h 1693"/>
                <a:gd name="T62" fmla="*/ 1 w 1693"/>
                <a:gd name="T63" fmla="*/ 890 h 1693"/>
                <a:gd name="T64" fmla="*/ 5 w 1693"/>
                <a:gd name="T65" fmla="*/ 761 h 1693"/>
                <a:gd name="T66" fmla="*/ 27 w 1693"/>
                <a:gd name="T67" fmla="*/ 636 h 1693"/>
                <a:gd name="T68" fmla="*/ 67 w 1693"/>
                <a:gd name="T69" fmla="*/ 518 h 1693"/>
                <a:gd name="T70" fmla="*/ 122 w 1693"/>
                <a:gd name="T71" fmla="*/ 407 h 1693"/>
                <a:gd name="T72" fmla="*/ 193 w 1693"/>
                <a:gd name="T73" fmla="*/ 309 h 1693"/>
                <a:gd name="T74" fmla="*/ 277 w 1693"/>
                <a:gd name="T75" fmla="*/ 220 h 1693"/>
                <a:gd name="T76" fmla="*/ 374 w 1693"/>
                <a:gd name="T77" fmla="*/ 145 h 1693"/>
                <a:gd name="T78" fmla="*/ 479 w 1693"/>
                <a:gd name="T79" fmla="*/ 84 h 1693"/>
                <a:gd name="T80" fmla="*/ 595 w 1693"/>
                <a:gd name="T81" fmla="*/ 39 h 1693"/>
                <a:gd name="T82" fmla="*/ 718 w 1693"/>
                <a:gd name="T83" fmla="*/ 10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5"/>
                  </a:lnTo>
                  <a:lnTo>
                    <a:pt x="976" y="10"/>
                  </a:lnTo>
                  <a:lnTo>
                    <a:pt x="1018" y="18"/>
                  </a:lnTo>
                  <a:lnTo>
                    <a:pt x="1059" y="27"/>
                  </a:lnTo>
                  <a:lnTo>
                    <a:pt x="1098" y="39"/>
                  </a:lnTo>
                  <a:lnTo>
                    <a:pt x="1138" y="52"/>
                  </a:lnTo>
                  <a:lnTo>
                    <a:pt x="1176" y="67"/>
                  </a:lnTo>
                  <a:lnTo>
                    <a:pt x="1214" y="84"/>
                  </a:lnTo>
                  <a:lnTo>
                    <a:pt x="1251" y="102"/>
                  </a:lnTo>
                  <a:lnTo>
                    <a:pt x="1286" y="123"/>
                  </a:lnTo>
                  <a:lnTo>
                    <a:pt x="1321" y="145"/>
                  </a:lnTo>
                  <a:lnTo>
                    <a:pt x="1353" y="168"/>
                  </a:lnTo>
                  <a:lnTo>
                    <a:pt x="1386" y="194"/>
                  </a:lnTo>
                  <a:lnTo>
                    <a:pt x="1416" y="220"/>
                  </a:lnTo>
                  <a:lnTo>
                    <a:pt x="1446" y="249"/>
                  </a:lnTo>
                  <a:lnTo>
                    <a:pt x="1473" y="278"/>
                  </a:lnTo>
                  <a:lnTo>
                    <a:pt x="1500" y="309"/>
                  </a:lnTo>
                  <a:lnTo>
                    <a:pt x="1525" y="340"/>
                  </a:lnTo>
                  <a:lnTo>
                    <a:pt x="1549" y="374"/>
                  </a:lnTo>
                  <a:lnTo>
                    <a:pt x="1571" y="407"/>
                  </a:lnTo>
                  <a:lnTo>
                    <a:pt x="1591" y="443"/>
                  </a:lnTo>
                  <a:lnTo>
                    <a:pt x="1610" y="480"/>
                  </a:lnTo>
                  <a:lnTo>
                    <a:pt x="1627" y="518"/>
                  </a:lnTo>
                  <a:lnTo>
                    <a:pt x="1641" y="556"/>
                  </a:lnTo>
                  <a:lnTo>
                    <a:pt x="1656" y="595"/>
                  </a:lnTo>
                  <a:lnTo>
                    <a:pt x="1667" y="636"/>
                  </a:lnTo>
                  <a:lnTo>
                    <a:pt x="1676" y="677"/>
                  </a:lnTo>
                  <a:lnTo>
                    <a:pt x="1684" y="717"/>
                  </a:lnTo>
                  <a:lnTo>
                    <a:pt x="1690" y="761"/>
                  </a:lnTo>
                  <a:lnTo>
                    <a:pt x="1692" y="803"/>
                  </a:lnTo>
                  <a:lnTo>
                    <a:pt x="1693" y="847"/>
                  </a:lnTo>
                  <a:lnTo>
                    <a:pt x="1692" y="890"/>
                  </a:lnTo>
                  <a:lnTo>
                    <a:pt x="1690" y="934"/>
                  </a:lnTo>
                  <a:lnTo>
                    <a:pt x="1684" y="976"/>
                  </a:lnTo>
                  <a:lnTo>
                    <a:pt x="1676" y="1018"/>
                  </a:lnTo>
                  <a:lnTo>
                    <a:pt x="1667" y="1059"/>
                  </a:lnTo>
                  <a:lnTo>
                    <a:pt x="1656" y="1098"/>
                  </a:lnTo>
                  <a:lnTo>
                    <a:pt x="1641" y="1138"/>
                  </a:lnTo>
                  <a:lnTo>
                    <a:pt x="1627" y="1176"/>
                  </a:lnTo>
                  <a:lnTo>
                    <a:pt x="1610" y="1214"/>
                  </a:lnTo>
                  <a:lnTo>
                    <a:pt x="1591" y="1251"/>
                  </a:lnTo>
                  <a:lnTo>
                    <a:pt x="1571" y="1286"/>
                  </a:lnTo>
                  <a:lnTo>
                    <a:pt x="1549" y="1321"/>
                  </a:lnTo>
                  <a:lnTo>
                    <a:pt x="1525" y="1353"/>
                  </a:lnTo>
                  <a:lnTo>
                    <a:pt x="1500" y="1386"/>
                  </a:lnTo>
                  <a:lnTo>
                    <a:pt x="1473" y="1416"/>
                  </a:lnTo>
                  <a:lnTo>
                    <a:pt x="1446" y="1446"/>
                  </a:lnTo>
                  <a:lnTo>
                    <a:pt x="1416" y="1473"/>
                  </a:lnTo>
                  <a:lnTo>
                    <a:pt x="1386" y="1500"/>
                  </a:lnTo>
                  <a:lnTo>
                    <a:pt x="1353" y="1525"/>
                  </a:lnTo>
                  <a:lnTo>
                    <a:pt x="1321" y="1549"/>
                  </a:lnTo>
                  <a:lnTo>
                    <a:pt x="1286" y="1571"/>
                  </a:lnTo>
                  <a:lnTo>
                    <a:pt x="1251" y="1591"/>
                  </a:lnTo>
                  <a:lnTo>
                    <a:pt x="1214" y="1610"/>
                  </a:lnTo>
                  <a:lnTo>
                    <a:pt x="1176" y="1627"/>
                  </a:lnTo>
                  <a:lnTo>
                    <a:pt x="1138" y="1641"/>
                  </a:lnTo>
                  <a:lnTo>
                    <a:pt x="1098" y="1656"/>
                  </a:lnTo>
                  <a:lnTo>
                    <a:pt x="1059" y="1667"/>
                  </a:lnTo>
                  <a:lnTo>
                    <a:pt x="1018" y="1676"/>
                  </a:lnTo>
                  <a:lnTo>
                    <a:pt x="976" y="1684"/>
                  </a:lnTo>
                  <a:lnTo>
                    <a:pt x="934" y="1690"/>
                  </a:lnTo>
                  <a:lnTo>
                    <a:pt x="890" y="1692"/>
                  </a:lnTo>
                  <a:lnTo>
                    <a:pt x="847" y="1693"/>
                  </a:lnTo>
                  <a:lnTo>
                    <a:pt x="804" y="1692"/>
                  </a:lnTo>
                  <a:lnTo>
                    <a:pt x="761" y="1690"/>
                  </a:lnTo>
                  <a:lnTo>
                    <a:pt x="718" y="1684"/>
                  </a:lnTo>
                  <a:lnTo>
                    <a:pt x="676" y="1676"/>
                  </a:lnTo>
                  <a:lnTo>
                    <a:pt x="636" y="1667"/>
                  </a:lnTo>
                  <a:lnTo>
                    <a:pt x="595" y="1656"/>
                  </a:lnTo>
                  <a:lnTo>
                    <a:pt x="556" y="1641"/>
                  </a:lnTo>
                  <a:lnTo>
                    <a:pt x="518" y="1627"/>
                  </a:lnTo>
                  <a:lnTo>
                    <a:pt x="479" y="1610"/>
                  </a:lnTo>
                  <a:lnTo>
                    <a:pt x="443" y="1591"/>
                  </a:lnTo>
                  <a:lnTo>
                    <a:pt x="408" y="1571"/>
                  </a:lnTo>
                  <a:lnTo>
                    <a:pt x="374" y="1549"/>
                  </a:lnTo>
                  <a:lnTo>
                    <a:pt x="340" y="1525"/>
                  </a:lnTo>
                  <a:lnTo>
                    <a:pt x="309" y="1500"/>
                  </a:lnTo>
                  <a:lnTo>
                    <a:pt x="277" y="1473"/>
                  </a:lnTo>
                  <a:lnTo>
                    <a:pt x="249" y="1446"/>
                  </a:lnTo>
                  <a:lnTo>
                    <a:pt x="220" y="1416"/>
                  </a:lnTo>
                  <a:lnTo>
                    <a:pt x="193" y="1386"/>
                  </a:lnTo>
                  <a:lnTo>
                    <a:pt x="168" y="1353"/>
                  </a:lnTo>
                  <a:lnTo>
                    <a:pt x="145" y="1321"/>
                  </a:lnTo>
                  <a:lnTo>
                    <a:pt x="122" y="1286"/>
                  </a:lnTo>
                  <a:lnTo>
                    <a:pt x="102" y="1251"/>
                  </a:lnTo>
                  <a:lnTo>
                    <a:pt x="84" y="1214"/>
                  </a:lnTo>
                  <a:lnTo>
                    <a:pt x="67" y="1176"/>
                  </a:lnTo>
                  <a:lnTo>
                    <a:pt x="51" y="1138"/>
                  </a:lnTo>
                  <a:lnTo>
                    <a:pt x="38" y="1098"/>
                  </a:lnTo>
                  <a:lnTo>
                    <a:pt x="27" y="1059"/>
                  </a:lnTo>
                  <a:lnTo>
                    <a:pt x="18" y="1018"/>
                  </a:lnTo>
                  <a:lnTo>
                    <a:pt x="9" y="976"/>
                  </a:lnTo>
                  <a:lnTo>
                    <a:pt x="5" y="934"/>
                  </a:lnTo>
                  <a:lnTo>
                    <a:pt x="1" y="890"/>
                  </a:lnTo>
                  <a:lnTo>
                    <a:pt x="0" y="847"/>
                  </a:lnTo>
                  <a:lnTo>
                    <a:pt x="1" y="803"/>
                  </a:lnTo>
                  <a:lnTo>
                    <a:pt x="5" y="761"/>
                  </a:lnTo>
                  <a:lnTo>
                    <a:pt x="9" y="717"/>
                  </a:lnTo>
                  <a:lnTo>
                    <a:pt x="18" y="677"/>
                  </a:lnTo>
                  <a:lnTo>
                    <a:pt x="27" y="636"/>
                  </a:lnTo>
                  <a:lnTo>
                    <a:pt x="38" y="595"/>
                  </a:lnTo>
                  <a:lnTo>
                    <a:pt x="51" y="556"/>
                  </a:lnTo>
                  <a:lnTo>
                    <a:pt x="67" y="518"/>
                  </a:lnTo>
                  <a:lnTo>
                    <a:pt x="84" y="480"/>
                  </a:lnTo>
                  <a:lnTo>
                    <a:pt x="102" y="443"/>
                  </a:lnTo>
                  <a:lnTo>
                    <a:pt x="122" y="407"/>
                  </a:lnTo>
                  <a:lnTo>
                    <a:pt x="145" y="374"/>
                  </a:lnTo>
                  <a:lnTo>
                    <a:pt x="168" y="340"/>
                  </a:lnTo>
                  <a:lnTo>
                    <a:pt x="193" y="309"/>
                  </a:lnTo>
                  <a:lnTo>
                    <a:pt x="220" y="278"/>
                  </a:lnTo>
                  <a:lnTo>
                    <a:pt x="249" y="249"/>
                  </a:lnTo>
                  <a:lnTo>
                    <a:pt x="277" y="220"/>
                  </a:lnTo>
                  <a:lnTo>
                    <a:pt x="309" y="194"/>
                  </a:lnTo>
                  <a:lnTo>
                    <a:pt x="340" y="168"/>
                  </a:lnTo>
                  <a:lnTo>
                    <a:pt x="374" y="145"/>
                  </a:lnTo>
                  <a:lnTo>
                    <a:pt x="408" y="123"/>
                  </a:lnTo>
                  <a:lnTo>
                    <a:pt x="443" y="102"/>
                  </a:lnTo>
                  <a:lnTo>
                    <a:pt x="479" y="84"/>
                  </a:lnTo>
                  <a:lnTo>
                    <a:pt x="518" y="67"/>
                  </a:lnTo>
                  <a:lnTo>
                    <a:pt x="556" y="52"/>
                  </a:lnTo>
                  <a:lnTo>
                    <a:pt x="595" y="39"/>
                  </a:lnTo>
                  <a:lnTo>
                    <a:pt x="636" y="27"/>
                  </a:lnTo>
                  <a:lnTo>
                    <a:pt x="676" y="18"/>
                  </a:lnTo>
                  <a:lnTo>
                    <a:pt x="718" y="10"/>
                  </a:lnTo>
                  <a:lnTo>
                    <a:pt x="761" y="5"/>
                  </a:lnTo>
                  <a:lnTo>
                    <a:pt x="804" y="1"/>
                  </a:lnTo>
                  <a:lnTo>
                    <a:pt x="847"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Freeform 35"/>
            <p:cNvSpPr>
              <a:spLocks noEditPoints="1" noChangeArrowheads="1"/>
            </p:cNvSpPr>
            <p:nvPr/>
          </p:nvSpPr>
          <p:spPr bwMode="auto">
            <a:xfrm>
              <a:off x="5299389" y="4472058"/>
              <a:ext cx="221336" cy="167205"/>
            </a:xfrm>
            <a:custGeom>
              <a:avLst/>
              <a:gdLst>
                <a:gd name="T0" fmla="*/ 16 w 104"/>
                <a:gd name="T1" fmla="*/ 2 h 79"/>
                <a:gd name="T2" fmla="*/ 27 w 104"/>
                <a:gd name="T3" fmla="*/ 4 h 79"/>
                <a:gd name="T4" fmla="*/ 19 w 104"/>
                <a:gd name="T5" fmla="*/ 48 h 79"/>
                <a:gd name="T6" fmla="*/ 4 w 104"/>
                <a:gd name="T7" fmla="*/ 45 h 79"/>
                <a:gd name="T8" fmla="*/ 16 w 104"/>
                <a:gd name="T9" fmla="*/ 2 h 79"/>
                <a:gd name="T10" fmla="*/ 18 w 104"/>
                <a:gd name="T11" fmla="*/ 65 h 79"/>
                <a:gd name="T12" fmla="*/ 16 w 104"/>
                <a:gd name="T13" fmla="*/ 72 h 79"/>
                <a:gd name="T14" fmla="*/ 101 w 104"/>
                <a:gd name="T15" fmla="*/ 72 h 79"/>
                <a:gd name="T16" fmla="*/ 104 w 104"/>
                <a:gd name="T17" fmla="*/ 72 h 79"/>
                <a:gd name="T18" fmla="*/ 104 w 104"/>
                <a:gd name="T19" fmla="*/ 68 h 79"/>
                <a:gd name="T20" fmla="*/ 104 w 104"/>
                <a:gd name="T21" fmla="*/ 26 h 79"/>
                <a:gd name="T22" fmla="*/ 104 w 104"/>
                <a:gd name="T23" fmla="*/ 24 h 79"/>
                <a:gd name="T24" fmla="*/ 103 w 104"/>
                <a:gd name="T25" fmla="*/ 23 h 79"/>
                <a:gd name="T26" fmla="*/ 90 w 104"/>
                <a:gd name="T27" fmla="*/ 10 h 79"/>
                <a:gd name="T28" fmla="*/ 89 w 104"/>
                <a:gd name="T29" fmla="*/ 9 h 79"/>
                <a:gd name="T30" fmla="*/ 87 w 104"/>
                <a:gd name="T31" fmla="*/ 9 h 79"/>
                <a:gd name="T32" fmla="*/ 31 w 104"/>
                <a:gd name="T33" fmla="*/ 9 h 79"/>
                <a:gd name="T34" fmla="*/ 31 w 104"/>
                <a:gd name="T35" fmla="*/ 17 h 79"/>
                <a:gd name="T36" fmla="*/ 84 w 104"/>
                <a:gd name="T37" fmla="*/ 17 h 79"/>
                <a:gd name="T38" fmla="*/ 83 w 104"/>
                <a:gd name="T39" fmla="*/ 28 h 79"/>
                <a:gd name="T40" fmla="*/ 83 w 104"/>
                <a:gd name="T41" fmla="*/ 30 h 79"/>
                <a:gd name="T42" fmla="*/ 85 w 104"/>
                <a:gd name="T43" fmla="*/ 30 h 79"/>
                <a:gd name="T44" fmla="*/ 97 w 104"/>
                <a:gd name="T45" fmla="*/ 29 h 79"/>
                <a:gd name="T46" fmla="*/ 97 w 104"/>
                <a:gd name="T47" fmla="*/ 65 h 79"/>
                <a:gd name="T48" fmla="*/ 18 w 104"/>
                <a:gd name="T49" fmla="*/ 65 h 79"/>
                <a:gd name="T50" fmla="*/ 95 w 104"/>
                <a:gd name="T51" fmla="*/ 26 h 79"/>
                <a:gd name="T52" fmla="*/ 86 w 104"/>
                <a:gd name="T53" fmla="*/ 26 h 79"/>
                <a:gd name="T54" fmla="*/ 87 w 104"/>
                <a:gd name="T55" fmla="*/ 18 h 79"/>
                <a:gd name="T56" fmla="*/ 95 w 104"/>
                <a:gd name="T57" fmla="*/ 26 h 79"/>
                <a:gd name="T58" fmla="*/ 32 w 104"/>
                <a:gd name="T59" fmla="*/ 43 h 79"/>
                <a:gd name="T60" fmla="*/ 74 w 104"/>
                <a:gd name="T61" fmla="*/ 43 h 79"/>
                <a:gd name="T62" fmla="*/ 74 w 104"/>
                <a:gd name="T63" fmla="*/ 45 h 79"/>
                <a:gd name="T64" fmla="*/ 32 w 104"/>
                <a:gd name="T65" fmla="*/ 45 h 79"/>
                <a:gd name="T66" fmla="*/ 32 w 104"/>
                <a:gd name="T67" fmla="*/ 43 h 79"/>
                <a:gd name="T68" fmla="*/ 32 w 104"/>
                <a:gd name="T69" fmla="*/ 32 h 79"/>
                <a:gd name="T70" fmla="*/ 71 w 104"/>
                <a:gd name="T71" fmla="*/ 32 h 79"/>
                <a:gd name="T72" fmla="*/ 71 w 104"/>
                <a:gd name="T73" fmla="*/ 35 h 79"/>
                <a:gd name="T74" fmla="*/ 32 w 104"/>
                <a:gd name="T75" fmla="*/ 35 h 79"/>
                <a:gd name="T76" fmla="*/ 32 w 104"/>
                <a:gd name="T77" fmla="*/ 32 h 79"/>
                <a:gd name="T78" fmla="*/ 32 w 104"/>
                <a:gd name="T79" fmla="*/ 22 h 79"/>
                <a:gd name="T80" fmla="*/ 71 w 104"/>
                <a:gd name="T81" fmla="*/ 22 h 79"/>
                <a:gd name="T82" fmla="*/ 71 w 104"/>
                <a:gd name="T83" fmla="*/ 25 h 79"/>
                <a:gd name="T84" fmla="*/ 32 w 104"/>
                <a:gd name="T85" fmla="*/ 25 h 79"/>
                <a:gd name="T86" fmla="*/ 32 w 104"/>
                <a:gd name="T87" fmla="*/ 22 h 79"/>
                <a:gd name="T88" fmla="*/ 3 w 104"/>
                <a:gd name="T89" fmla="*/ 66 h 79"/>
                <a:gd name="T90" fmla="*/ 9 w 104"/>
                <a:gd name="T91" fmla="*/ 68 h 79"/>
                <a:gd name="T92" fmla="*/ 9 w 104"/>
                <a:gd name="T93" fmla="*/ 74 h 79"/>
                <a:gd name="T94" fmla="*/ 5 w 104"/>
                <a:gd name="T95" fmla="*/ 79 h 79"/>
                <a:gd name="T96" fmla="*/ 2 w 104"/>
                <a:gd name="T97" fmla="*/ 78 h 79"/>
                <a:gd name="T98" fmla="*/ 0 w 104"/>
                <a:gd name="T99" fmla="*/ 72 h 79"/>
                <a:gd name="T100" fmla="*/ 3 w 104"/>
                <a:gd name="T101" fmla="*/ 66 h 79"/>
                <a:gd name="T102" fmla="*/ 4 w 104"/>
                <a:gd name="T103" fmla="*/ 48 h 79"/>
                <a:gd name="T104" fmla="*/ 2 w 104"/>
                <a:gd name="T105" fmla="*/ 65 h 79"/>
                <a:gd name="T106" fmla="*/ 12 w 104"/>
                <a:gd name="T107" fmla="*/ 67 h 79"/>
                <a:gd name="T108" fmla="*/ 17 w 104"/>
                <a:gd name="T109" fmla="*/ 51 h 79"/>
                <a:gd name="T110" fmla="*/ 4 w 104"/>
                <a:gd name="T111" fmla="*/ 48 h 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4"/>
                <a:gd name="T169" fmla="*/ 0 h 79"/>
                <a:gd name="T170" fmla="*/ 104 w 104"/>
                <a:gd name="T171" fmla="*/ 79 h 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697" y="2893120"/>
            <a:ext cx="2171765" cy="2250380"/>
          </a:xfrm>
          <a:prstGeom prst="rect">
            <a:avLst/>
          </a:prstGeom>
        </p:spPr>
      </p:pic>
      <p:grpSp>
        <p:nvGrpSpPr>
          <p:cNvPr id="13" name="组合 12"/>
          <p:cNvGrpSpPr/>
          <p:nvPr/>
        </p:nvGrpSpPr>
        <p:grpSpPr>
          <a:xfrm>
            <a:off x="1980668" y="1127745"/>
            <a:ext cx="1340163" cy="1338769"/>
            <a:chOff x="1847318" y="1127745"/>
            <a:chExt cx="1340163" cy="1338769"/>
          </a:xfrm>
        </p:grpSpPr>
        <p:sp>
          <p:nvSpPr>
            <p:cNvPr id="18" name="椭圆 17"/>
            <p:cNvSpPr/>
            <p:nvPr/>
          </p:nvSpPr>
          <p:spPr bwMode="auto">
            <a:xfrm>
              <a:off x="1847318" y="1127745"/>
              <a:ext cx="1340163" cy="1338769"/>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latin typeface="方正正黑简体" panose="02000000000000000000" pitchFamily="2" charset="-122"/>
                <a:ea typeface="方正正黑简体" panose="02000000000000000000" pitchFamily="2" charset="-122"/>
                <a:cs typeface="+mn-ea"/>
                <a:sym typeface="+mn-lt"/>
              </a:endParaRPr>
            </a:p>
          </p:txBody>
        </p:sp>
        <p:sp>
          <p:nvSpPr>
            <p:cNvPr id="30" name="文本框 29"/>
            <p:cNvSpPr txBox="1"/>
            <p:nvPr/>
          </p:nvSpPr>
          <p:spPr bwMode="auto">
            <a:xfrm>
              <a:off x="2055096" y="1289129"/>
              <a:ext cx="955675" cy="1092607"/>
            </a:xfrm>
            <a:prstGeom prst="rect">
              <a:avLst/>
            </a:prstGeom>
            <a:noFill/>
          </p:spPr>
          <p:txBody>
            <a:bodyPr>
              <a:spAutoFit/>
            </a:bodyPr>
            <a:lstStyle/>
            <a:p>
              <a:pPr algn="ctr">
                <a:defRPr/>
              </a:pPr>
              <a:r>
                <a:rPr lang="zh-CN" altLang="en-US" sz="6500" dirty="0" smtClean="0">
                  <a:solidFill>
                    <a:schemeClr val="accent2"/>
                  </a:solidFill>
                  <a:latin typeface="方正正黑简体" panose="02000000000000000000" pitchFamily="2" charset="-122"/>
                  <a:ea typeface="方正正黑简体" panose="02000000000000000000" pitchFamily="2" charset="-122"/>
                  <a:cs typeface="+mn-ea"/>
                  <a:sym typeface="+mn-lt"/>
                </a:rPr>
                <a:t>位</a:t>
              </a:r>
              <a:endParaRPr lang="zh-CN" altLang="en-US" sz="6500" dirty="0">
                <a:solidFill>
                  <a:schemeClr val="accent2"/>
                </a:solidFill>
                <a:latin typeface="方正正黑简体" panose="02000000000000000000" pitchFamily="2" charset="-122"/>
                <a:ea typeface="方正正黑简体" panose="02000000000000000000" pitchFamily="2" charset="-122"/>
                <a:cs typeface="+mn-ea"/>
                <a:sym typeface="+mn-lt"/>
              </a:endParaRPr>
            </a:p>
          </p:txBody>
        </p:sp>
      </p:grpSp>
      <p:grpSp>
        <p:nvGrpSpPr>
          <p:cNvPr id="14" name="组合 13"/>
          <p:cNvGrpSpPr/>
          <p:nvPr/>
        </p:nvGrpSpPr>
        <p:grpSpPr>
          <a:xfrm>
            <a:off x="3276068" y="1127745"/>
            <a:ext cx="1340163" cy="1338769"/>
            <a:chOff x="3142718" y="1127745"/>
            <a:chExt cx="1340163" cy="1338769"/>
          </a:xfrm>
        </p:grpSpPr>
        <p:sp>
          <p:nvSpPr>
            <p:cNvPr id="21" name="椭圆 20"/>
            <p:cNvSpPr/>
            <p:nvPr/>
          </p:nvSpPr>
          <p:spPr bwMode="auto">
            <a:xfrm>
              <a:off x="3142718" y="1127745"/>
              <a:ext cx="1340163" cy="1338769"/>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latin typeface="方正正黑简体" panose="02000000000000000000" pitchFamily="2" charset="-122"/>
                <a:ea typeface="方正正黑简体" panose="02000000000000000000" pitchFamily="2" charset="-122"/>
                <a:cs typeface="+mn-ea"/>
                <a:sym typeface="+mn-lt"/>
              </a:endParaRPr>
            </a:p>
          </p:txBody>
        </p:sp>
        <p:sp>
          <p:nvSpPr>
            <p:cNvPr id="31" name="文本框 30"/>
            <p:cNvSpPr txBox="1"/>
            <p:nvPr/>
          </p:nvSpPr>
          <p:spPr bwMode="auto">
            <a:xfrm>
              <a:off x="3356620" y="1289129"/>
              <a:ext cx="955675" cy="1092607"/>
            </a:xfrm>
            <a:prstGeom prst="rect">
              <a:avLst/>
            </a:prstGeom>
            <a:noFill/>
          </p:spPr>
          <p:txBody>
            <a:bodyPr>
              <a:spAutoFit/>
            </a:bodyPr>
            <a:lstStyle/>
            <a:p>
              <a:pPr algn="ctr">
                <a:defRPr/>
              </a:pPr>
              <a:r>
                <a:rPr lang="zh-CN" altLang="en-US" sz="6500" dirty="0" smtClean="0">
                  <a:solidFill>
                    <a:schemeClr val="accent2"/>
                  </a:solidFill>
                  <a:latin typeface="方正正黑简体" panose="02000000000000000000" pitchFamily="2" charset="-122"/>
                  <a:ea typeface="方正正黑简体" panose="02000000000000000000" pitchFamily="2" charset="-122"/>
                  <a:cs typeface="+mn-ea"/>
                  <a:sym typeface="+mn-lt"/>
                </a:rPr>
                <a:t>竞</a:t>
              </a:r>
              <a:endParaRPr lang="zh-CN" altLang="en-US" sz="6500" dirty="0">
                <a:solidFill>
                  <a:schemeClr val="accent2"/>
                </a:solidFill>
                <a:latin typeface="方正正黑简体" panose="02000000000000000000" pitchFamily="2" charset="-122"/>
                <a:ea typeface="方正正黑简体" panose="02000000000000000000" pitchFamily="2"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800" fill="hold"/>
                                            <p:tgtEl>
                                              <p:spTgt spid="11"/>
                                            </p:tgtEl>
                                            <p:attrNameLst>
                                              <p:attrName>ppt_x</p:attrName>
                                            </p:attrNameLst>
                                          </p:cBhvr>
                                          <p:tavLst>
                                            <p:tav tm="0">
                                              <p:val>
                                                <p:strVal val="1+#ppt_w/2"/>
                                              </p:val>
                                            </p:tav>
                                            <p:tav tm="100000">
                                              <p:val>
                                                <p:strVal val="#ppt_x"/>
                                              </p:val>
                                            </p:tav>
                                          </p:tavLst>
                                        </p:anim>
                                        <p:anim calcmode="lin" valueType="num">
                                          <p:cBhvr additive="base">
                                            <p:cTn id="8" dur="8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14:presetBounceEnd="6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60000">
                                          <p:cBhvr additive="base">
                                            <p:cTn id="12" dur="500" fill="hold"/>
                                            <p:tgtEl>
                                              <p:spTgt spid="12"/>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60000">
                                      <p:stCondLst>
                                        <p:cond delay="200"/>
                                      </p:stCondLst>
                                      <p:childTnLst>
                                        <p:set>
                                          <p:cBhvr>
                                            <p:cTn id="15" dur="1" fill="hold">
                                              <p:stCondLst>
                                                <p:cond delay="0"/>
                                              </p:stCondLst>
                                            </p:cTn>
                                            <p:tgtEl>
                                              <p:spTgt spid="13"/>
                                            </p:tgtEl>
                                            <p:attrNameLst>
                                              <p:attrName>style.visibility</p:attrName>
                                            </p:attrNameLst>
                                          </p:cBhvr>
                                          <p:to>
                                            <p:strVal val="visible"/>
                                          </p:to>
                                        </p:set>
                                        <p:anim calcmode="lin" valueType="num" p14:bounceEnd="60000">
                                          <p:cBhvr additive="base">
                                            <p:cTn id="16" dur="500" fill="hold"/>
                                            <p:tgtEl>
                                              <p:spTgt spid="13"/>
                                            </p:tgtEl>
                                            <p:attrNameLst>
                                              <p:attrName>ppt_x</p:attrName>
                                            </p:attrNameLst>
                                          </p:cBhvr>
                                          <p:tavLst>
                                            <p:tav tm="0">
                                              <p:val>
                                                <p:strVal val="1+#ppt_w/2"/>
                                              </p:val>
                                            </p:tav>
                                            <p:tav tm="100000">
                                              <p:val>
                                                <p:strVal val="#ppt_x"/>
                                              </p:val>
                                            </p:tav>
                                          </p:tavLst>
                                        </p:anim>
                                        <p:anim calcmode="lin" valueType="num" p14:bounceEnd="60000">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60000">
                                      <p:stCondLst>
                                        <p:cond delay="400"/>
                                      </p:stCondLst>
                                      <p:childTnLst>
                                        <p:set>
                                          <p:cBhvr>
                                            <p:cTn id="19" dur="1" fill="hold">
                                              <p:stCondLst>
                                                <p:cond delay="0"/>
                                              </p:stCondLst>
                                            </p:cTn>
                                            <p:tgtEl>
                                              <p:spTgt spid="14"/>
                                            </p:tgtEl>
                                            <p:attrNameLst>
                                              <p:attrName>style.visibility</p:attrName>
                                            </p:attrNameLst>
                                          </p:cBhvr>
                                          <p:to>
                                            <p:strVal val="visible"/>
                                          </p:to>
                                        </p:set>
                                        <p:anim calcmode="lin" valueType="num" p14:bounceEnd="60000">
                                          <p:cBhvr additive="base">
                                            <p:cTn id="20" dur="5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60000">
                                      <p:stCondLst>
                                        <p:cond delay="600"/>
                                      </p:stCondLst>
                                      <p:childTnLst>
                                        <p:set>
                                          <p:cBhvr>
                                            <p:cTn id="23" dur="1" fill="hold">
                                              <p:stCondLst>
                                                <p:cond delay="0"/>
                                              </p:stCondLst>
                                            </p:cTn>
                                            <p:tgtEl>
                                              <p:spTgt spid="15"/>
                                            </p:tgtEl>
                                            <p:attrNameLst>
                                              <p:attrName>style.visibility</p:attrName>
                                            </p:attrNameLst>
                                          </p:cBhvr>
                                          <p:to>
                                            <p:strVal val="visible"/>
                                          </p:to>
                                        </p:set>
                                        <p:anim calcmode="lin" valueType="num" p14:bounceEnd="60000">
                                          <p:cBhvr additive="base">
                                            <p:cTn id="24" dur="5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par>
                              <p:cTn id="30" fill="hold">
                                <p:stCondLst>
                                  <p:cond delay="2000"/>
                                </p:stCondLst>
                                <p:childTnLst>
                                  <p:par>
                                    <p:cTn id="31" presetID="14" presetClass="entr" presetSubtype="1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path" presetSubtype="0" fill="hold" nodeType="afterEffect">
                                      <p:stCondLst>
                                        <p:cond delay="0"/>
                                      </p:stCondLst>
                                      <p:childTnLst>
                                        <p:animMotion origin="layout" path="M -1.38889E-6 -0.00062 L 0.53681 0.00124 " pathEditMode="relative" rAng="0" ptsTypes="AA">
                                          <p:cBhvr>
                                            <p:cTn id="42" dur="2000" fill="hold"/>
                                            <p:tgtEl>
                                              <p:spTgt spid="10"/>
                                            </p:tgtEl>
                                            <p:attrNameLst>
                                              <p:attrName>ppt_x</p:attrName>
                                              <p:attrName>ppt_y</p:attrName>
                                            </p:attrNameLst>
                                          </p:cBhvr>
                                          <p:rCtr x="26840" y="93"/>
                                        </p:animMotion>
                                      </p:childTnLst>
                                    </p:cTn>
                                  </p:par>
                                  <p:par>
                                    <p:cTn id="43" presetID="22" presetClass="entr" presetSubtype="8" fill="hold" grpId="0" nodeType="withEffect">
                                      <p:stCondLst>
                                        <p:cond delay="50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1100"/>
                                            <p:tgtEl>
                                              <p:spTgt spid="36"/>
                                            </p:tgtEl>
                                          </p:cBhvr>
                                        </p:animEffect>
                                      </p:childTnLst>
                                    </p:cTn>
                                  </p:par>
                                  <p:par>
                                    <p:cTn id="46" presetID="42" presetClass="path" presetSubtype="0" fill="hold" nodeType="withEffect">
                                      <p:stCondLst>
                                        <p:cond delay="0"/>
                                      </p:stCondLst>
                                      <p:childTnLst>
                                        <p:animMotion origin="layout" path="M -8.33333E-7 -0.00062 L 0.54514 0.00093 " pathEditMode="relative" rAng="0" ptsTypes="AA">
                                          <p:cBhvr>
                                            <p:cTn id="47" dur="2000" fill="hold"/>
                                            <p:tgtEl>
                                              <p:spTgt spid="4"/>
                                            </p:tgtEl>
                                            <p:attrNameLst>
                                              <p:attrName>ppt_x</p:attrName>
                                              <p:attrName>ppt_y</p:attrName>
                                            </p:attrNameLst>
                                          </p:cBhvr>
                                          <p:rCtr x="27257" y="62"/>
                                        </p:animMotion>
                                      </p:childTnLst>
                                    </p:cTn>
                                  </p:par>
                                </p:childTnLst>
                              </p:cTn>
                            </p:par>
                            <p:par>
                              <p:cTn id="48" fill="hold">
                                <p:stCondLst>
                                  <p:cond delay="5500"/>
                                </p:stCondLst>
                                <p:childTnLst>
                                  <p:par>
                                    <p:cTn id="49" presetID="2" presetClass="exit" presetSubtype="4" fill="hold" nodeType="afterEffect">
                                      <p:stCondLst>
                                        <p:cond delay="0"/>
                                      </p:stCondLst>
                                      <p:childTnLst>
                                        <p:anim calcmode="lin" valueType="num">
                                          <p:cBhvr additive="base">
                                            <p:cTn id="50" dur="500"/>
                                            <p:tgtEl>
                                              <p:spTgt spid="4"/>
                                            </p:tgtEl>
                                            <p:attrNameLst>
                                              <p:attrName>ppt_x</p:attrName>
                                            </p:attrNameLst>
                                          </p:cBhvr>
                                          <p:tavLst>
                                            <p:tav tm="0">
                                              <p:val>
                                                <p:strVal val="ppt_x"/>
                                              </p:val>
                                            </p:tav>
                                            <p:tav tm="100000">
                                              <p:val>
                                                <p:strVal val="ppt_x"/>
                                              </p:val>
                                            </p:tav>
                                          </p:tavLst>
                                        </p:anim>
                                        <p:anim calcmode="lin" valueType="num">
                                          <p:cBhvr additive="base">
                                            <p:cTn id="51" dur="500"/>
                                            <p:tgtEl>
                                              <p:spTgt spid="4"/>
                                            </p:tgtEl>
                                            <p:attrNameLst>
                                              <p:attrName>ppt_y</p:attrName>
                                            </p:attrNameLst>
                                          </p:cBhvr>
                                          <p:tavLst>
                                            <p:tav tm="0">
                                              <p:val>
                                                <p:strVal val="ppt_y"/>
                                              </p:val>
                                            </p:tav>
                                            <p:tav tm="100000">
                                              <p:val>
                                                <p:strVal val="1+ppt_h/2"/>
                                              </p:val>
                                            </p:tav>
                                          </p:tavLst>
                                        </p:anim>
                                        <p:set>
                                          <p:cBhvr>
                                            <p:cTn id="52" dur="1" fill="hold">
                                              <p:stCondLst>
                                                <p:cond delay="499"/>
                                              </p:stCondLst>
                                            </p:cTn>
                                            <p:tgtEl>
                                              <p:spTgt spid="4"/>
                                            </p:tgtEl>
                                            <p:attrNameLst>
                                              <p:attrName>style.visibility</p:attrName>
                                            </p:attrNameLst>
                                          </p:cBhvr>
                                          <p:to>
                                            <p:strVal val="hidden"/>
                                          </p:to>
                                        </p:set>
                                      </p:childTnLst>
                                    </p:cTn>
                                  </p:par>
                                </p:childTnLst>
                              </p:cTn>
                            </p:par>
                            <p:par>
                              <p:cTn id="53" fill="hold">
                                <p:stCondLst>
                                  <p:cond delay="6000"/>
                                </p:stCondLst>
                                <p:childTnLst>
                                  <p:par>
                                    <p:cTn id="54" presetID="2" presetClass="entr" presetSubtype="4" decel="10000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ppt_x"/>
                                              </p:val>
                                            </p:tav>
                                            <p:tav tm="100000">
                                              <p:val>
                                                <p:strVal val="#ppt_x"/>
                                              </p:val>
                                            </p:tav>
                                          </p:tavLst>
                                        </p:anim>
                                        <p:anim calcmode="lin" valueType="num">
                                          <p:cBhvr additive="base">
                                            <p:cTn id="57" dur="500" fill="hold"/>
                                            <p:tgtEl>
                                              <p:spTgt spid="39"/>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2" presetClass="entr" presetSubtype="4" decel="10000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4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1000" fill="hold"/>
                                            <p:tgtEl>
                                              <p:spTgt spid="8"/>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47" presetClass="entr" presetSubtype="0"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1000"/>
                                            <p:tgtEl>
                                              <p:spTgt spid="6"/>
                                            </p:tgtEl>
                                          </p:cBhvr>
                                        </p:animEffect>
                                        <p:anim calcmode="lin" valueType="num">
                                          <p:cBhvr>
                                            <p:cTn id="79" dur="1000" fill="hold"/>
                                            <p:tgtEl>
                                              <p:spTgt spid="6"/>
                                            </p:tgtEl>
                                            <p:attrNameLst>
                                              <p:attrName>ppt_x</p:attrName>
                                            </p:attrNameLst>
                                          </p:cBhvr>
                                          <p:tavLst>
                                            <p:tav tm="0">
                                              <p:val>
                                                <p:strVal val="#ppt_x"/>
                                              </p:val>
                                            </p:tav>
                                            <p:tav tm="100000">
                                              <p:val>
                                                <p:strVal val="#ppt_x"/>
                                              </p:val>
                                            </p:tav>
                                          </p:tavLst>
                                        </p:anim>
                                        <p:anim calcmode="lin" valueType="num">
                                          <p:cBhvr>
                                            <p:cTn id="80" dur="1000" fill="hold"/>
                                            <p:tgtEl>
                                              <p:spTgt spid="6"/>
                                            </p:tgtEl>
                                            <p:attrNameLst>
                                              <p:attrName>ppt_y</p:attrName>
                                            </p:attrNameLst>
                                          </p:cBhvr>
                                          <p:tavLst>
                                            <p:tav tm="0">
                                              <p:val>
                                                <p:strVal val="#ppt_y-.1"/>
                                              </p:val>
                                            </p:tav>
                                            <p:tav tm="100000">
                                              <p:val>
                                                <p:strVal val="#ppt_y"/>
                                              </p:val>
                                            </p:tav>
                                          </p:tavLst>
                                        </p:anim>
                                      </p:childTnLst>
                                    </p:cTn>
                                  </p:par>
                                </p:childTnLst>
                              </p:cTn>
                            </p:par>
                            <p:par>
                              <p:cTn id="81" fill="hold">
                                <p:stCondLst>
                                  <p:cond delay="10000"/>
                                </p:stCondLst>
                                <p:childTnLst>
                                  <p:par>
                                    <p:cTn id="82" presetID="47" presetClass="entr" presetSubtype="0" fill="hold" nodeType="after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1000"/>
                                            <p:tgtEl>
                                              <p:spTgt spid="5"/>
                                            </p:tgtEl>
                                          </p:cBhvr>
                                        </p:animEffect>
                                        <p:anim calcmode="lin" valueType="num">
                                          <p:cBhvr>
                                            <p:cTn id="85" dur="1000" fill="hold"/>
                                            <p:tgtEl>
                                              <p:spTgt spid="5"/>
                                            </p:tgtEl>
                                            <p:attrNameLst>
                                              <p:attrName>ppt_x</p:attrName>
                                            </p:attrNameLst>
                                          </p:cBhvr>
                                          <p:tavLst>
                                            <p:tav tm="0">
                                              <p:val>
                                                <p:strVal val="#ppt_x"/>
                                              </p:val>
                                            </p:tav>
                                            <p:tav tm="100000">
                                              <p:val>
                                                <p:strVal val="#ppt_x"/>
                                              </p:val>
                                            </p:tav>
                                          </p:tavLst>
                                        </p:anim>
                                        <p:anim calcmode="lin" valueType="num">
                                          <p:cBhvr>
                                            <p:cTn id="8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800" fill="hold"/>
                                            <p:tgtEl>
                                              <p:spTgt spid="11"/>
                                            </p:tgtEl>
                                            <p:attrNameLst>
                                              <p:attrName>ppt_x</p:attrName>
                                            </p:attrNameLst>
                                          </p:cBhvr>
                                          <p:tavLst>
                                            <p:tav tm="0">
                                              <p:val>
                                                <p:strVal val="1+#ppt_w/2"/>
                                              </p:val>
                                            </p:tav>
                                            <p:tav tm="100000">
                                              <p:val>
                                                <p:strVal val="#ppt_x"/>
                                              </p:val>
                                            </p:tav>
                                          </p:tavLst>
                                        </p:anim>
                                        <p:anim calcmode="lin" valueType="num">
                                          <p:cBhvr additive="base">
                                            <p:cTn id="8" dur="8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4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6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par>
                              <p:cTn id="30" fill="hold">
                                <p:stCondLst>
                                  <p:cond delay="2000"/>
                                </p:stCondLst>
                                <p:childTnLst>
                                  <p:par>
                                    <p:cTn id="31" presetID="14" presetClass="entr" presetSubtype="1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path" presetSubtype="0" fill="hold" nodeType="afterEffect">
                                      <p:stCondLst>
                                        <p:cond delay="0"/>
                                      </p:stCondLst>
                                      <p:childTnLst>
                                        <p:animMotion origin="layout" path="M -1.38889E-6 -0.00062 L 0.53681 0.00124 " pathEditMode="relative" rAng="0" ptsTypes="AA">
                                          <p:cBhvr>
                                            <p:cTn id="42" dur="2000" fill="hold"/>
                                            <p:tgtEl>
                                              <p:spTgt spid="10"/>
                                            </p:tgtEl>
                                            <p:attrNameLst>
                                              <p:attrName>ppt_x</p:attrName>
                                              <p:attrName>ppt_y</p:attrName>
                                            </p:attrNameLst>
                                          </p:cBhvr>
                                          <p:rCtr x="26840" y="93"/>
                                        </p:animMotion>
                                      </p:childTnLst>
                                    </p:cTn>
                                  </p:par>
                                  <p:par>
                                    <p:cTn id="43" presetID="22" presetClass="entr" presetSubtype="8" fill="hold" grpId="0" nodeType="withEffect">
                                      <p:stCondLst>
                                        <p:cond delay="50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1100"/>
                                            <p:tgtEl>
                                              <p:spTgt spid="36"/>
                                            </p:tgtEl>
                                          </p:cBhvr>
                                        </p:animEffect>
                                      </p:childTnLst>
                                    </p:cTn>
                                  </p:par>
                                  <p:par>
                                    <p:cTn id="46" presetID="42" presetClass="path" presetSubtype="0" fill="hold" nodeType="withEffect">
                                      <p:stCondLst>
                                        <p:cond delay="0"/>
                                      </p:stCondLst>
                                      <p:childTnLst>
                                        <p:animMotion origin="layout" path="M -8.33333E-7 -0.00062 L 0.54514 0.00093 " pathEditMode="relative" rAng="0" ptsTypes="AA">
                                          <p:cBhvr>
                                            <p:cTn id="47" dur="2000" fill="hold"/>
                                            <p:tgtEl>
                                              <p:spTgt spid="4"/>
                                            </p:tgtEl>
                                            <p:attrNameLst>
                                              <p:attrName>ppt_x</p:attrName>
                                              <p:attrName>ppt_y</p:attrName>
                                            </p:attrNameLst>
                                          </p:cBhvr>
                                          <p:rCtr x="27257" y="62"/>
                                        </p:animMotion>
                                      </p:childTnLst>
                                    </p:cTn>
                                  </p:par>
                                </p:childTnLst>
                              </p:cTn>
                            </p:par>
                            <p:par>
                              <p:cTn id="48" fill="hold">
                                <p:stCondLst>
                                  <p:cond delay="5500"/>
                                </p:stCondLst>
                                <p:childTnLst>
                                  <p:par>
                                    <p:cTn id="49" presetID="2" presetClass="exit" presetSubtype="4" fill="hold" nodeType="afterEffect">
                                      <p:stCondLst>
                                        <p:cond delay="0"/>
                                      </p:stCondLst>
                                      <p:childTnLst>
                                        <p:anim calcmode="lin" valueType="num">
                                          <p:cBhvr additive="base">
                                            <p:cTn id="50" dur="500"/>
                                            <p:tgtEl>
                                              <p:spTgt spid="4"/>
                                            </p:tgtEl>
                                            <p:attrNameLst>
                                              <p:attrName>ppt_x</p:attrName>
                                            </p:attrNameLst>
                                          </p:cBhvr>
                                          <p:tavLst>
                                            <p:tav tm="0">
                                              <p:val>
                                                <p:strVal val="ppt_x"/>
                                              </p:val>
                                            </p:tav>
                                            <p:tav tm="100000">
                                              <p:val>
                                                <p:strVal val="ppt_x"/>
                                              </p:val>
                                            </p:tav>
                                          </p:tavLst>
                                        </p:anim>
                                        <p:anim calcmode="lin" valueType="num">
                                          <p:cBhvr additive="base">
                                            <p:cTn id="51" dur="500"/>
                                            <p:tgtEl>
                                              <p:spTgt spid="4"/>
                                            </p:tgtEl>
                                            <p:attrNameLst>
                                              <p:attrName>ppt_y</p:attrName>
                                            </p:attrNameLst>
                                          </p:cBhvr>
                                          <p:tavLst>
                                            <p:tav tm="0">
                                              <p:val>
                                                <p:strVal val="ppt_y"/>
                                              </p:val>
                                            </p:tav>
                                            <p:tav tm="100000">
                                              <p:val>
                                                <p:strVal val="1+ppt_h/2"/>
                                              </p:val>
                                            </p:tav>
                                          </p:tavLst>
                                        </p:anim>
                                        <p:set>
                                          <p:cBhvr>
                                            <p:cTn id="52" dur="1" fill="hold">
                                              <p:stCondLst>
                                                <p:cond delay="499"/>
                                              </p:stCondLst>
                                            </p:cTn>
                                            <p:tgtEl>
                                              <p:spTgt spid="4"/>
                                            </p:tgtEl>
                                            <p:attrNameLst>
                                              <p:attrName>style.visibility</p:attrName>
                                            </p:attrNameLst>
                                          </p:cBhvr>
                                          <p:to>
                                            <p:strVal val="hidden"/>
                                          </p:to>
                                        </p:set>
                                      </p:childTnLst>
                                    </p:cTn>
                                  </p:par>
                                </p:childTnLst>
                              </p:cTn>
                            </p:par>
                            <p:par>
                              <p:cTn id="53" fill="hold">
                                <p:stCondLst>
                                  <p:cond delay="6000"/>
                                </p:stCondLst>
                                <p:childTnLst>
                                  <p:par>
                                    <p:cTn id="54" presetID="2" presetClass="entr" presetSubtype="4" decel="10000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ppt_x"/>
                                              </p:val>
                                            </p:tav>
                                            <p:tav tm="100000">
                                              <p:val>
                                                <p:strVal val="#ppt_x"/>
                                              </p:val>
                                            </p:tav>
                                          </p:tavLst>
                                        </p:anim>
                                        <p:anim calcmode="lin" valueType="num">
                                          <p:cBhvr additive="base">
                                            <p:cTn id="57" dur="500" fill="hold"/>
                                            <p:tgtEl>
                                              <p:spTgt spid="39"/>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2" presetClass="entr" presetSubtype="4" decel="10000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4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1000" fill="hold"/>
                                            <p:tgtEl>
                                              <p:spTgt spid="8"/>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47" presetClass="entr" presetSubtype="0"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1000"/>
                                            <p:tgtEl>
                                              <p:spTgt spid="6"/>
                                            </p:tgtEl>
                                          </p:cBhvr>
                                        </p:animEffect>
                                        <p:anim calcmode="lin" valueType="num">
                                          <p:cBhvr>
                                            <p:cTn id="79" dur="1000" fill="hold"/>
                                            <p:tgtEl>
                                              <p:spTgt spid="6"/>
                                            </p:tgtEl>
                                            <p:attrNameLst>
                                              <p:attrName>ppt_x</p:attrName>
                                            </p:attrNameLst>
                                          </p:cBhvr>
                                          <p:tavLst>
                                            <p:tav tm="0">
                                              <p:val>
                                                <p:strVal val="#ppt_x"/>
                                              </p:val>
                                            </p:tav>
                                            <p:tav tm="100000">
                                              <p:val>
                                                <p:strVal val="#ppt_x"/>
                                              </p:val>
                                            </p:tav>
                                          </p:tavLst>
                                        </p:anim>
                                        <p:anim calcmode="lin" valueType="num">
                                          <p:cBhvr>
                                            <p:cTn id="80" dur="1000" fill="hold"/>
                                            <p:tgtEl>
                                              <p:spTgt spid="6"/>
                                            </p:tgtEl>
                                            <p:attrNameLst>
                                              <p:attrName>ppt_y</p:attrName>
                                            </p:attrNameLst>
                                          </p:cBhvr>
                                          <p:tavLst>
                                            <p:tav tm="0">
                                              <p:val>
                                                <p:strVal val="#ppt_y-.1"/>
                                              </p:val>
                                            </p:tav>
                                            <p:tav tm="100000">
                                              <p:val>
                                                <p:strVal val="#ppt_y"/>
                                              </p:val>
                                            </p:tav>
                                          </p:tavLst>
                                        </p:anim>
                                      </p:childTnLst>
                                    </p:cTn>
                                  </p:par>
                                </p:childTnLst>
                              </p:cTn>
                            </p:par>
                            <p:par>
                              <p:cTn id="81" fill="hold">
                                <p:stCondLst>
                                  <p:cond delay="10000"/>
                                </p:stCondLst>
                                <p:childTnLst>
                                  <p:par>
                                    <p:cTn id="82" presetID="47" presetClass="entr" presetSubtype="0" fill="hold" nodeType="after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1000"/>
                                            <p:tgtEl>
                                              <p:spTgt spid="5"/>
                                            </p:tgtEl>
                                          </p:cBhvr>
                                        </p:animEffect>
                                        <p:anim calcmode="lin" valueType="num">
                                          <p:cBhvr>
                                            <p:cTn id="85" dur="1000" fill="hold"/>
                                            <p:tgtEl>
                                              <p:spTgt spid="5"/>
                                            </p:tgtEl>
                                            <p:attrNameLst>
                                              <p:attrName>ppt_x</p:attrName>
                                            </p:attrNameLst>
                                          </p:cBhvr>
                                          <p:tavLst>
                                            <p:tav tm="0">
                                              <p:val>
                                                <p:strVal val="#ppt_x"/>
                                              </p:val>
                                            </p:tav>
                                            <p:tav tm="100000">
                                              <p:val>
                                                <p:strVal val="#ppt_x"/>
                                              </p:val>
                                            </p:tav>
                                          </p:tavLst>
                                        </p:anim>
                                        <p:anim calcmode="lin" valueType="num">
                                          <p:cBhvr>
                                            <p:cTn id="8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p:bldP spid="39" grpId="0"/>
          <p:bldP spid="4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742950" y="161925"/>
            <a:ext cx="4450257" cy="415498"/>
          </a:xfrm>
          <a:prstGeom prst="rect">
            <a:avLst/>
          </a:prstGeom>
          <a:noFill/>
        </p:spPr>
        <p:txBody>
          <a:bodyPr wrap="none">
            <a:spAutoFit/>
          </a:bodyPr>
          <a:lstStyle/>
          <a:p>
            <a:pPr>
              <a:defRPr/>
            </a:pPr>
            <a:r>
              <a:rPr lang="zh-CN" altLang="en-US" sz="2100" dirty="0">
                <a:solidFill>
                  <a:schemeClr val="accent2"/>
                </a:solidFill>
                <a:latin typeface="+mn-lt"/>
                <a:ea typeface="+mn-ea"/>
                <a:cs typeface="+mn-ea"/>
                <a:sym typeface="+mn-lt"/>
              </a:rPr>
              <a:t>解决问题能力 </a:t>
            </a:r>
            <a:r>
              <a:rPr lang="en-US" altLang="zh-CN" sz="2100" dirty="0">
                <a:solidFill>
                  <a:schemeClr val="accent2"/>
                </a:solidFill>
                <a:latin typeface="+mn-lt"/>
                <a:ea typeface="+mn-ea"/>
                <a:cs typeface="+mn-ea"/>
                <a:sym typeface="+mn-lt"/>
              </a:rPr>
              <a:t>Solve The Problem</a:t>
            </a:r>
            <a:endParaRPr lang="zh-CN" altLang="en-US" sz="2100" dirty="0">
              <a:solidFill>
                <a:schemeClr val="accent2"/>
              </a:solidFill>
              <a:latin typeface="+mn-lt"/>
              <a:ea typeface="+mn-ea"/>
              <a:cs typeface="+mn-ea"/>
              <a:sym typeface="+mn-lt"/>
            </a:endParaRPr>
          </a:p>
        </p:txBody>
      </p:sp>
      <p:cxnSp>
        <p:nvCxnSpPr>
          <p:cNvPr id="4" name="直接连接符 3"/>
          <p:cNvCxnSpPr/>
          <p:nvPr/>
        </p:nvCxnSpPr>
        <p:spPr>
          <a:xfrm flipH="1">
            <a:off x="616992" y="603250"/>
            <a:ext cx="8527008" cy="0"/>
          </a:xfrm>
          <a:prstGeom prst="line">
            <a:avLst/>
          </a:prstGeom>
          <a:ln w="12700">
            <a:solidFill>
              <a:schemeClr val="tx1">
                <a:lumMod val="85000"/>
                <a:lumOff val="15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8" name="Freeform 213"/>
          <p:cNvSpPr/>
          <p:nvPr/>
        </p:nvSpPr>
        <p:spPr bwMode="auto">
          <a:xfrm>
            <a:off x="2721293" y="1019810"/>
            <a:ext cx="1763713" cy="1773238"/>
          </a:xfrm>
          <a:custGeom>
            <a:avLst/>
            <a:gdLst>
              <a:gd name="T0" fmla="*/ 8891 w 8891"/>
              <a:gd name="T1" fmla="*/ 0 h 8936"/>
              <a:gd name="T2" fmla="*/ 8439 w 8891"/>
              <a:gd name="T3" fmla="*/ 26 h 8936"/>
              <a:gd name="T4" fmla="*/ 7993 w 8891"/>
              <a:gd name="T5" fmla="*/ 74 h 8936"/>
              <a:gd name="T6" fmla="*/ 7555 w 8891"/>
              <a:gd name="T7" fmla="*/ 142 h 8936"/>
              <a:gd name="T8" fmla="*/ 7122 w 8891"/>
              <a:gd name="T9" fmla="*/ 232 h 8936"/>
              <a:gd name="T10" fmla="*/ 6698 w 8891"/>
              <a:gd name="T11" fmla="*/ 341 h 8936"/>
              <a:gd name="T12" fmla="*/ 6282 w 8891"/>
              <a:gd name="T13" fmla="*/ 469 h 8936"/>
              <a:gd name="T14" fmla="*/ 5874 w 8891"/>
              <a:gd name="T15" fmla="*/ 617 h 8936"/>
              <a:gd name="T16" fmla="*/ 5476 w 8891"/>
              <a:gd name="T17" fmla="*/ 782 h 8936"/>
              <a:gd name="T18" fmla="*/ 5087 w 8891"/>
              <a:gd name="T19" fmla="*/ 966 h 8936"/>
              <a:gd name="T20" fmla="*/ 4709 w 8891"/>
              <a:gd name="T21" fmla="*/ 1167 h 8936"/>
              <a:gd name="T22" fmla="*/ 4341 w 8891"/>
              <a:gd name="T23" fmla="*/ 1384 h 8936"/>
              <a:gd name="T24" fmla="*/ 3985 w 8891"/>
              <a:gd name="T25" fmla="*/ 1618 h 8936"/>
              <a:gd name="T26" fmla="*/ 3639 w 8891"/>
              <a:gd name="T27" fmla="*/ 1869 h 8936"/>
              <a:gd name="T28" fmla="*/ 3307 w 8891"/>
              <a:gd name="T29" fmla="*/ 2134 h 8936"/>
              <a:gd name="T30" fmla="*/ 2987 w 8891"/>
              <a:gd name="T31" fmla="*/ 2414 h 8936"/>
              <a:gd name="T32" fmla="*/ 2681 w 8891"/>
              <a:gd name="T33" fmla="*/ 2708 h 8936"/>
              <a:gd name="T34" fmla="*/ 2388 w 8891"/>
              <a:gd name="T35" fmla="*/ 3016 h 8936"/>
              <a:gd name="T36" fmla="*/ 2110 w 8891"/>
              <a:gd name="T37" fmla="*/ 3337 h 8936"/>
              <a:gd name="T38" fmla="*/ 1846 w 8891"/>
              <a:gd name="T39" fmla="*/ 3670 h 8936"/>
              <a:gd name="T40" fmla="*/ 1598 w 8891"/>
              <a:gd name="T41" fmla="*/ 4017 h 8936"/>
              <a:gd name="T42" fmla="*/ 1365 w 8891"/>
              <a:gd name="T43" fmla="*/ 4375 h 8936"/>
              <a:gd name="T44" fmla="*/ 1149 w 8891"/>
              <a:gd name="T45" fmla="*/ 4743 h 8936"/>
              <a:gd name="T46" fmla="*/ 949 w 8891"/>
              <a:gd name="T47" fmla="*/ 5124 h 8936"/>
              <a:gd name="T48" fmla="*/ 768 w 8891"/>
              <a:gd name="T49" fmla="*/ 5513 h 8936"/>
              <a:gd name="T50" fmla="*/ 604 w 8891"/>
              <a:gd name="T51" fmla="*/ 5913 h 8936"/>
              <a:gd name="T52" fmla="*/ 458 w 8891"/>
              <a:gd name="T53" fmla="*/ 6321 h 8936"/>
              <a:gd name="T54" fmla="*/ 331 w 8891"/>
              <a:gd name="T55" fmla="*/ 6739 h 8936"/>
              <a:gd name="T56" fmla="*/ 225 w 8891"/>
              <a:gd name="T57" fmla="*/ 7164 h 8936"/>
              <a:gd name="T58" fmla="*/ 138 w 8891"/>
              <a:gd name="T59" fmla="*/ 7597 h 8936"/>
              <a:gd name="T60" fmla="*/ 70 w 8891"/>
              <a:gd name="T61" fmla="*/ 8037 h 8936"/>
              <a:gd name="T62" fmla="*/ 25 w 8891"/>
              <a:gd name="T63" fmla="*/ 8484 h 8936"/>
              <a:gd name="T64" fmla="*/ 0 w 8891"/>
              <a:gd name="T65" fmla="*/ 8936 h 8936"/>
              <a:gd name="T66" fmla="*/ 8891 w 8891"/>
              <a:gd name="T67" fmla="*/ 8936 h 8936"/>
              <a:gd name="T68" fmla="*/ 8891 w 8891"/>
              <a:gd name="T69" fmla="*/ 0 h 8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91" h="8936">
                <a:moveTo>
                  <a:pt x="8891" y="0"/>
                </a:moveTo>
                <a:lnTo>
                  <a:pt x="8439" y="26"/>
                </a:lnTo>
                <a:lnTo>
                  <a:pt x="7993" y="74"/>
                </a:lnTo>
                <a:lnTo>
                  <a:pt x="7555" y="142"/>
                </a:lnTo>
                <a:lnTo>
                  <a:pt x="7122" y="232"/>
                </a:lnTo>
                <a:lnTo>
                  <a:pt x="6698" y="341"/>
                </a:lnTo>
                <a:lnTo>
                  <a:pt x="6282" y="469"/>
                </a:lnTo>
                <a:lnTo>
                  <a:pt x="5874" y="617"/>
                </a:lnTo>
                <a:lnTo>
                  <a:pt x="5476" y="782"/>
                </a:lnTo>
                <a:lnTo>
                  <a:pt x="5087" y="966"/>
                </a:lnTo>
                <a:lnTo>
                  <a:pt x="4709" y="1167"/>
                </a:lnTo>
                <a:lnTo>
                  <a:pt x="4341" y="1384"/>
                </a:lnTo>
                <a:lnTo>
                  <a:pt x="3985" y="1618"/>
                </a:lnTo>
                <a:lnTo>
                  <a:pt x="3639" y="1869"/>
                </a:lnTo>
                <a:lnTo>
                  <a:pt x="3307" y="2134"/>
                </a:lnTo>
                <a:lnTo>
                  <a:pt x="2987" y="2414"/>
                </a:lnTo>
                <a:lnTo>
                  <a:pt x="2681" y="2708"/>
                </a:lnTo>
                <a:lnTo>
                  <a:pt x="2388" y="3016"/>
                </a:lnTo>
                <a:lnTo>
                  <a:pt x="2110" y="3337"/>
                </a:lnTo>
                <a:lnTo>
                  <a:pt x="1846" y="3670"/>
                </a:lnTo>
                <a:lnTo>
                  <a:pt x="1598" y="4017"/>
                </a:lnTo>
                <a:lnTo>
                  <a:pt x="1365" y="4375"/>
                </a:lnTo>
                <a:lnTo>
                  <a:pt x="1149" y="4743"/>
                </a:lnTo>
                <a:lnTo>
                  <a:pt x="949" y="5124"/>
                </a:lnTo>
                <a:lnTo>
                  <a:pt x="768" y="5513"/>
                </a:lnTo>
                <a:lnTo>
                  <a:pt x="604" y="5913"/>
                </a:lnTo>
                <a:lnTo>
                  <a:pt x="458" y="6321"/>
                </a:lnTo>
                <a:lnTo>
                  <a:pt x="331" y="6739"/>
                </a:lnTo>
                <a:lnTo>
                  <a:pt x="225" y="7164"/>
                </a:lnTo>
                <a:lnTo>
                  <a:pt x="138" y="7597"/>
                </a:lnTo>
                <a:lnTo>
                  <a:pt x="70" y="8037"/>
                </a:lnTo>
                <a:lnTo>
                  <a:pt x="25" y="8484"/>
                </a:lnTo>
                <a:lnTo>
                  <a:pt x="0" y="8936"/>
                </a:lnTo>
                <a:lnTo>
                  <a:pt x="8891" y="8936"/>
                </a:lnTo>
                <a:lnTo>
                  <a:pt x="8891"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39" name="Freeform 214"/>
          <p:cNvSpPr/>
          <p:nvPr/>
        </p:nvSpPr>
        <p:spPr bwMode="auto">
          <a:xfrm>
            <a:off x="3137218" y="1453198"/>
            <a:ext cx="1216025" cy="1220788"/>
          </a:xfrm>
          <a:custGeom>
            <a:avLst/>
            <a:gdLst>
              <a:gd name="T0" fmla="*/ 6125 w 6125"/>
              <a:gd name="T1" fmla="*/ 0 h 6156"/>
              <a:gd name="T2" fmla="*/ 5813 w 6125"/>
              <a:gd name="T3" fmla="*/ 18 h 6156"/>
              <a:gd name="T4" fmla="*/ 5507 w 6125"/>
              <a:gd name="T5" fmla="*/ 50 h 6156"/>
              <a:gd name="T6" fmla="*/ 5204 w 6125"/>
              <a:gd name="T7" fmla="*/ 98 h 6156"/>
              <a:gd name="T8" fmla="*/ 4906 w 6125"/>
              <a:gd name="T9" fmla="*/ 159 h 6156"/>
              <a:gd name="T10" fmla="*/ 4615 w 6125"/>
              <a:gd name="T11" fmla="*/ 234 h 6156"/>
              <a:gd name="T12" fmla="*/ 4327 w 6125"/>
              <a:gd name="T13" fmla="*/ 323 h 6156"/>
              <a:gd name="T14" fmla="*/ 4047 w 6125"/>
              <a:gd name="T15" fmla="*/ 424 h 6156"/>
              <a:gd name="T16" fmla="*/ 3773 w 6125"/>
              <a:gd name="T17" fmla="*/ 538 h 6156"/>
              <a:gd name="T18" fmla="*/ 3504 w 6125"/>
              <a:gd name="T19" fmla="*/ 665 h 6156"/>
              <a:gd name="T20" fmla="*/ 3244 w 6125"/>
              <a:gd name="T21" fmla="*/ 803 h 6156"/>
              <a:gd name="T22" fmla="*/ 2990 w 6125"/>
              <a:gd name="T23" fmla="*/ 953 h 6156"/>
              <a:gd name="T24" fmla="*/ 2745 w 6125"/>
              <a:gd name="T25" fmla="*/ 1114 h 6156"/>
              <a:gd name="T26" fmla="*/ 2507 w 6125"/>
              <a:gd name="T27" fmla="*/ 1287 h 6156"/>
              <a:gd name="T28" fmla="*/ 2278 w 6125"/>
              <a:gd name="T29" fmla="*/ 1469 h 6156"/>
              <a:gd name="T30" fmla="*/ 2058 w 6125"/>
              <a:gd name="T31" fmla="*/ 1663 h 6156"/>
              <a:gd name="T32" fmla="*/ 1846 w 6125"/>
              <a:gd name="T33" fmla="*/ 1865 h 6156"/>
              <a:gd name="T34" fmla="*/ 1645 w 6125"/>
              <a:gd name="T35" fmla="*/ 2077 h 6156"/>
              <a:gd name="T36" fmla="*/ 1453 w 6125"/>
              <a:gd name="T37" fmla="*/ 2298 h 6156"/>
              <a:gd name="T38" fmla="*/ 1272 w 6125"/>
              <a:gd name="T39" fmla="*/ 2529 h 6156"/>
              <a:gd name="T40" fmla="*/ 1101 w 6125"/>
              <a:gd name="T41" fmla="*/ 2767 h 6156"/>
              <a:gd name="T42" fmla="*/ 941 w 6125"/>
              <a:gd name="T43" fmla="*/ 3013 h 6156"/>
              <a:gd name="T44" fmla="*/ 791 w 6125"/>
              <a:gd name="T45" fmla="*/ 3267 h 6156"/>
              <a:gd name="T46" fmla="*/ 654 w 6125"/>
              <a:gd name="T47" fmla="*/ 3529 h 6156"/>
              <a:gd name="T48" fmla="*/ 529 w 6125"/>
              <a:gd name="T49" fmla="*/ 3798 h 6156"/>
              <a:gd name="T50" fmla="*/ 416 w 6125"/>
              <a:gd name="T51" fmla="*/ 4073 h 6156"/>
              <a:gd name="T52" fmla="*/ 316 w 6125"/>
              <a:gd name="T53" fmla="*/ 4354 h 6156"/>
              <a:gd name="T54" fmla="*/ 229 w 6125"/>
              <a:gd name="T55" fmla="*/ 4642 h 6156"/>
              <a:gd name="T56" fmla="*/ 155 w 6125"/>
              <a:gd name="T57" fmla="*/ 4935 h 6156"/>
              <a:gd name="T58" fmla="*/ 94 w 6125"/>
              <a:gd name="T59" fmla="*/ 5233 h 6156"/>
              <a:gd name="T60" fmla="*/ 49 w 6125"/>
              <a:gd name="T61" fmla="*/ 5537 h 6156"/>
              <a:gd name="T62" fmla="*/ 17 w 6125"/>
              <a:gd name="T63" fmla="*/ 5843 h 6156"/>
              <a:gd name="T64" fmla="*/ 0 w 6125"/>
              <a:gd name="T65" fmla="*/ 6156 h 6156"/>
              <a:gd name="T66" fmla="*/ 6125 w 6125"/>
              <a:gd name="T67" fmla="*/ 6156 h 6156"/>
              <a:gd name="T68" fmla="*/ 6125 w 6125"/>
              <a:gd name="T69" fmla="*/ 0 h 6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25" h="6156">
                <a:moveTo>
                  <a:pt x="6125" y="0"/>
                </a:moveTo>
                <a:lnTo>
                  <a:pt x="5813" y="18"/>
                </a:lnTo>
                <a:lnTo>
                  <a:pt x="5507" y="50"/>
                </a:lnTo>
                <a:lnTo>
                  <a:pt x="5204" y="98"/>
                </a:lnTo>
                <a:lnTo>
                  <a:pt x="4906" y="159"/>
                </a:lnTo>
                <a:lnTo>
                  <a:pt x="4615" y="234"/>
                </a:lnTo>
                <a:lnTo>
                  <a:pt x="4327" y="323"/>
                </a:lnTo>
                <a:lnTo>
                  <a:pt x="4047" y="424"/>
                </a:lnTo>
                <a:lnTo>
                  <a:pt x="3773" y="538"/>
                </a:lnTo>
                <a:lnTo>
                  <a:pt x="3504" y="665"/>
                </a:lnTo>
                <a:lnTo>
                  <a:pt x="3244" y="803"/>
                </a:lnTo>
                <a:lnTo>
                  <a:pt x="2990" y="953"/>
                </a:lnTo>
                <a:lnTo>
                  <a:pt x="2745" y="1114"/>
                </a:lnTo>
                <a:lnTo>
                  <a:pt x="2507" y="1287"/>
                </a:lnTo>
                <a:lnTo>
                  <a:pt x="2278" y="1469"/>
                </a:lnTo>
                <a:lnTo>
                  <a:pt x="2058" y="1663"/>
                </a:lnTo>
                <a:lnTo>
                  <a:pt x="1846" y="1865"/>
                </a:lnTo>
                <a:lnTo>
                  <a:pt x="1645" y="2077"/>
                </a:lnTo>
                <a:lnTo>
                  <a:pt x="1453" y="2298"/>
                </a:lnTo>
                <a:lnTo>
                  <a:pt x="1272" y="2529"/>
                </a:lnTo>
                <a:lnTo>
                  <a:pt x="1101" y="2767"/>
                </a:lnTo>
                <a:lnTo>
                  <a:pt x="941" y="3013"/>
                </a:lnTo>
                <a:lnTo>
                  <a:pt x="791" y="3267"/>
                </a:lnTo>
                <a:lnTo>
                  <a:pt x="654" y="3529"/>
                </a:lnTo>
                <a:lnTo>
                  <a:pt x="529" y="3798"/>
                </a:lnTo>
                <a:lnTo>
                  <a:pt x="416" y="4073"/>
                </a:lnTo>
                <a:lnTo>
                  <a:pt x="316" y="4354"/>
                </a:lnTo>
                <a:lnTo>
                  <a:pt x="229" y="4642"/>
                </a:lnTo>
                <a:lnTo>
                  <a:pt x="155" y="4935"/>
                </a:lnTo>
                <a:lnTo>
                  <a:pt x="94" y="5233"/>
                </a:lnTo>
                <a:lnTo>
                  <a:pt x="49" y="5537"/>
                </a:lnTo>
                <a:lnTo>
                  <a:pt x="17" y="5843"/>
                </a:lnTo>
                <a:lnTo>
                  <a:pt x="0" y="6156"/>
                </a:lnTo>
                <a:lnTo>
                  <a:pt x="6125" y="6156"/>
                </a:lnTo>
                <a:lnTo>
                  <a:pt x="6125"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0" name="Freeform 215"/>
          <p:cNvSpPr/>
          <p:nvPr/>
        </p:nvSpPr>
        <p:spPr bwMode="auto">
          <a:xfrm>
            <a:off x="4582796" y="2875598"/>
            <a:ext cx="1763713" cy="1773238"/>
          </a:xfrm>
          <a:custGeom>
            <a:avLst/>
            <a:gdLst>
              <a:gd name="T0" fmla="*/ 0 w 8891"/>
              <a:gd name="T1" fmla="*/ 8936 h 8936"/>
              <a:gd name="T2" fmla="*/ 452 w 8891"/>
              <a:gd name="T3" fmla="*/ 8910 h 8936"/>
              <a:gd name="T4" fmla="*/ 898 w 8891"/>
              <a:gd name="T5" fmla="*/ 8862 h 8936"/>
              <a:gd name="T6" fmla="*/ 1336 w 8891"/>
              <a:gd name="T7" fmla="*/ 8794 h 8936"/>
              <a:gd name="T8" fmla="*/ 1769 w 8891"/>
              <a:gd name="T9" fmla="*/ 8704 h 8936"/>
              <a:gd name="T10" fmla="*/ 2193 w 8891"/>
              <a:gd name="T11" fmla="*/ 8595 h 8936"/>
              <a:gd name="T12" fmla="*/ 2609 w 8891"/>
              <a:gd name="T13" fmla="*/ 8467 h 8936"/>
              <a:gd name="T14" fmla="*/ 3017 w 8891"/>
              <a:gd name="T15" fmla="*/ 8319 h 8936"/>
              <a:gd name="T16" fmla="*/ 3415 w 8891"/>
              <a:gd name="T17" fmla="*/ 8154 h 8936"/>
              <a:gd name="T18" fmla="*/ 3804 w 8891"/>
              <a:gd name="T19" fmla="*/ 7970 h 8936"/>
              <a:gd name="T20" fmla="*/ 4182 w 8891"/>
              <a:gd name="T21" fmla="*/ 7769 h 8936"/>
              <a:gd name="T22" fmla="*/ 4550 w 8891"/>
              <a:gd name="T23" fmla="*/ 7552 h 8936"/>
              <a:gd name="T24" fmla="*/ 4906 w 8891"/>
              <a:gd name="T25" fmla="*/ 7318 h 8936"/>
              <a:gd name="T26" fmla="*/ 5252 w 8891"/>
              <a:gd name="T27" fmla="*/ 7067 h 8936"/>
              <a:gd name="T28" fmla="*/ 5584 w 8891"/>
              <a:gd name="T29" fmla="*/ 6802 h 8936"/>
              <a:gd name="T30" fmla="*/ 5904 w 8891"/>
              <a:gd name="T31" fmla="*/ 6522 h 8936"/>
              <a:gd name="T32" fmla="*/ 6210 w 8891"/>
              <a:gd name="T33" fmla="*/ 6228 h 8936"/>
              <a:gd name="T34" fmla="*/ 6503 w 8891"/>
              <a:gd name="T35" fmla="*/ 5920 h 8936"/>
              <a:gd name="T36" fmla="*/ 6781 w 8891"/>
              <a:gd name="T37" fmla="*/ 5599 h 8936"/>
              <a:gd name="T38" fmla="*/ 7045 w 8891"/>
              <a:gd name="T39" fmla="*/ 5266 h 8936"/>
              <a:gd name="T40" fmla="*/ 7293 w 8891"/>
              <a:gd name="T41" fmla="*/ 4919 h 8936"/>
              <a:gd name="T42" fmla="*/ 7526 w 8891"/>
              <a:gd name="T43" fmla="*/ 4561 h 8936"/>
              <a:gd name="T44" fmla="*/ 7742 w 8891"/>
              <a:gd name="T45" fmla="*/ 4193 h 8936"/>
              <a:gd name="T46" fmla="*/ 7942 w 8891"/>
              <a:gd name="T47" fmla="*/ 3812 h 8936"/>
              <a:gd name="T48" fmla="*/ 8123 w 8891"/>
              <a:gd name="T49" fmla="*/ 3423 h 8936"/>
              <a:gd name="T50" fmla="*/ 8287 w 8891"/>
              <a:gd name="T51" fmla="*/ 3023 h 8936"/>
              <a:gd name="T52" fmla="*/ 8433 w 8891"/>
              <a:gd name="T53" fmla="*/ 2615 h 8936"/>
              <a:gd name="T54" fmla="*/ 8560 w 8891"/>
              <a:gd name="T55" fmla="*/ 2197 h 8936"/>
              <a:gd name="T56" fmla="*/ 8666 w 8891"/>
              <a:gd name="T57" fmla="*/ 1772 h 8936"/>
              <a:gd name="T58" fmla="*/ 8753 w 8891"/>
              <a:gd name="T59" fmla="*/ 1339 h 8936"/>
              <a:gd name="T60" fmla="*/ 8821 w 8891"/>
              <a:gd name="T61" fmla="*/ 899 h 8936"/>
              <a:gd name="T62" fmla="*/ 8866 w 8891"/>
              <a:gd name="T63" fmla="*/ 452 h 8936"/>
              <a:gd name="T64" fmla="*/ 8891 w 8891"/>
              <a:gd name="T65" fmla="*/ 0 h 8936"/>
              <a:gd name="T66" fmla="*/ 0 w 8891"/>
              <a:gd name="T67" fmla="*/ 0 h 8936"/>
              <a:gd name="T68" fmla="*/ 0 w 8891"/>
              <a:gd name="T69" fmla="*/ 8936 h 8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91" h="8936">
                <a:moveTo>
                  <a:pt x="0" y="8936"/>
                </a:moveTo>
                <a:lnTo>
                  <a:pt x="452" y="8910"/>
                </a:lnTo>
                <a:lnTo>
                  <a:pt x="898" y="8862"/>
                </a:lnTo>
                <a:lnTo>
                  <a:pt x="1336" y="8794"/>
                </a:lnTo>
                <a:lnTo>
                  <a:pt x="1769" y="8704"/>
                </a:lnTo>
                <a:lnTo>
                  <a:pt x="2193" y="8595"/>
                </a:lnTo>
                <a:lnTo>
                  <a:pt x="2609" y="8467"/>
                </a:lnTo>
                <a:lnTo>
                  <a:pt x="3017" y="8319"/>
                </a:lnTo>
                <a:lnTo>
                  <a:pt x="3415" y="8154"/>
                </a:lnTo>
                <a:lnTo>
                  <a:pt x="3804" y="7970"/>
                </a:lnTo>
                <a:lnTo>
                  <a:pt x="4182" y="7769"/>
                </a:lnTo>
                <a:lnTo>
                  <a:pt x="4550" y="7552"/>
                </a:lnTo>
                <a:lnTo>
                  <a:pt x="4906" y="7318"/>
                </a:lnTo>
                <a:lnTo>
                  <a:pt x="5252" y="7067"/>
                </a:lnTo>
                <a:lnTo>
                  <a:pt x="5584" y="6802"/>
                </a:lnTo>
                <a:lnTo>
                  <a:pt x="5904" y="6522"/>
                </a:lnTo>
                <a:lnTo>
                  <a:pt x="6210" y="6228"/>
                </a:lnTo>
                <a:lnTo>
                  <a:pt x="6503" y="5920"/>
                </a:lnTo>
                <a:lnTo>
                  <a:pt x="6781" y="5599"/>
                </a:lnTo>
                <a:lnTo>
                  <a:pt x="7045" y="5266"/>
                </a:lnTo>
                <a:lnTo>
                  <a:pt x="7293" y="4919"/>
                </a:lnTo>
                <a:lnTo>
                  <a:pt x="7526" y="4561"/>
                </a:lnTo>
                <a:lnTo>
                  <a:pt x="7742" y="4193"/>
                </a:lnTo>
                <a:lnTo>
                  <a:pt x="7942" y="3812"/>
                </a:lnTo>
                <a:lnTo>
                  <a:pt x="8123" y="3423"/>
                </a:lnTo>
                <a:lnTo>
                  <a:pt x="8287" y="3023"/>
                </a:lnTo>
                <a:lnTo>
                  <a:pt x="8433" y="2615"/>
                </a:lnTo>
                <a:lnTo>
                  <a:pt x="8560" y="2197"/>
                </a:lnTo>
                <a:lnTo>
                  <a:pt x="8666" y="1772"/>
                </a:lnTo>
                <a:lnTo>
                  <a:pt x="8753" y="1339"/>
                </a:lnTo>
                <a:lnTo>
                  <a:pt x="8821" y="899"/>
                </a:lnTo>
                <a:lnTo>
                  <a:pt x="8866" y="452"/>
                </a:lnTo>
                <a:lnTo>
                  <a:pt x="8891" y="0"/>
                </a:lnTo>
                <a:lnTo>
                  <a:pt x="0" y="0"/>
                </a:lnTo>
                <a:lnTo>
                  <a:pt x="0" y="8936"/>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41" name="Freeform 216"/>
          <p:cNvSpPr/>
          <p:nvPr/>
        </p:nvSpPr>
        <p:spPr bwMode="auto">
          <a:xfrm>
            <a:off x="4714558" y="2994660"/>
            <a:ext cx="1216025" cy="1220788"/>
          </a:xfrm>
          <a:custGeom>
            <a:avLst/>
            <a:gdLst>
              <a:gd name="T0" fmla="*/ 0 w 6125"/>
              <a:gd name="T1" fmla="*/ 6156 h 6156"/>
              <a:gd name="T2" fmla="*/ 312 w 6125"/>
              <a:gd name="T3" fmla="*/ 6138 h 6156"/>
              <a:gd name="T4" fmla="*/ 618 w 6125"/>
              <a:gd name="T5" fmla="*/ 6106 h 6156"/>
              <a:gd name="T6" fmla="*/ 921 w 6125"/>
              <a:gd name="T7" fmla="*/ 6058 h 6156"/>
              <a:gd name="T8" fmla="*/ 1219 w 6125"/>
              <a:gd name="T9" fmla="*/ 5997 h 6156"/>
              <a:gd name="T10" fmla="*/ 1510 w 6125"/>
              <a:gd name="T11" fmla="*/ 5922 h 6156"/>
              <a:gd name="T12" fmla="*/ 1798 w 6125"/>
              <a:gd name="T13" fmla="*/ 5833 h 6156"/>
              <a:gd name="T14" fmla="*/ 2078 w 6125"/>
              <a:gd name="T15" fmla="*/ 5732 h 6156"/>
              <a:gd name="T16" fmla="*/ 2352 w 6125"/>
              <a:gd name="T17" fmla="*/ 5618 h 6156"/>
              <a:gd name="T18" fmla="*/ 2621 w 6125"/>
              <a:gd name="T19" fmla="*/ 5491 h 6156"/>
              <a:gd name="T20" fmla="*/ 2881 w 6125"/>
              <a:gd name="T21" fmla="*/ 5353 h 6156"/>
              <a:gd name="T22" fmla="*/ 3135 w 6125"/>
              <a:gd name="T23" fmla="*/ 5203 h 6156"/>
              <a:gd name="T24" fmla="*/ 3380 w 6125"/>
              <a:gd name="T25" fmla="*/ 5042 h 6156"/>
              <a:gd name="T26" fmla="*/ 3618 w 6125"/>
              <a:gd name="T27" fmla="*/ 4869 h 6156"/>
              <a:gd name="T28" fmla="*/ 3847 w 6125"/>
              <a:gd name="T29" fmla="*/ 4687 h 6156"/>
              <a:gd name="T30" fmla="*/ 4067 w 6125"/>
              <a:gd name="T31" fmla="*/ 4493 h 6156"/>
              <a:gd name="T32" fmla="*/ 4279 w 6125"/>
              <a:gd name="T33" fmla="*/ 4291 h 6156"/>
              <a:gd name="T34" fmla="*/ 4480 w 6125"/>
              <a:gd name="T35" fmla="*/ 4079 h 6156"/>
              <a:gd name="T36" fmla="*/ 4672 w 6125"/>
              <a:gd name="T37" fmla="*/ 3858 h 6156"/>
              <a:gd name="T38" fmla="*/ 4853 w 6125"/>
              <a:gd name="T39" fmla="*/ 3627 h 6156"/>
              <a:gd name="T40" fmla="*/ 5024 w 6125"/>
              <a:gd name="T41" fmla="*/ 3389 h 6156"/>
              <a:gd name="T42" fmla="*/ 5184 w 6125"/>
              <a:gd name="T43" fmla="*/ 3143 h 6156"/>
              <a:gd name="T44" fmla="*/ 5334 w 6125"/>
              <a:gd name="T45" fmla="*/ 2889 h 6156"/>
              <a:gd name="T46" fmla="*/ 5471 w 6125"/>
              <a:gd name="T47" fmla="*/ 2627 h 6156"/>
              <a:gd name="T48" fmla="*/ 5596 w 6125"/>
              <a:gd name="T49" fmla="*/ 2358 h 6156"/>
              <a:gd name="T50" fmla="*/ 5709 w 6125"/>
              <a:gd name="T51" fmla="*/ 2083 h 6156"/>
              <a:gd name="T52" fmla="*/ 5809 w 6125"/>
              <a:gd name="T53" fmla="*/ 1802 h 6156"/>
              <a:gd name="T54" fmla="*/ 5896 w 6125"/>
              <a:gd name="T55" fmla="*/ 1514 h 6156"/>
              <a:gd name="T56" fmla="*/ 5970 w 6125"/>
              <a:gd name="T57" fmla="*/ 1221 h 6156"/>
              <a:gd name="T58" fmla="*/ 6031 w 6125"/>
              <a:gd name="T59" fmla="*/ 923 h 6156"/>
              <a:gd name="T60" fmla="*/ 6076 w 6125"/>
              <a:gd name="T61" fmla="*/ 619 h 6156"/>
              <a:gd name="T62" fmla="*/ 6108 w 6125"/>
              <a:gd name="T63" fmla="*/ 313 h 6156"/>
              <a:gd name="T64" fmla="*/ 6125 w 6125"/>
              <a:gd name="T65" fmla="*/ 0 h 6156"/>
              <a:gd name="T66" fmla="*/ 0 w 6125"/>
              <a:gd name="T67" fmla="*/ 0 h 6156"/>
              <a:gd name="T68" fmla="*/ 0 w 6125"/>
              <a:gd name="T69" fmla="*/ 6156 h 6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25" h="6156">
                <a:moveTo>
                  <a:pt x="0" y="6156"/>
                </a:moveTo>
                <a:lnTo>
                  <a:pt x="312" y="6138"/>
                </a:lnTo>
                <a:lnTo>
                  <a:pt x="618" y="6106"/>
                </a:lnTo>
                <a:lnTo>
                  <a:pt x="921" y="6058"/>
                </a:lnTo>
                <a:lnTo>
                  <a:pt x="1219" y="5997"/>
                </a:lnTo>
                <a:lnTo>
                  <a:pt x="1510" y="5922"/>
                </a:lnTo>
                <a:lnTo>
                  <a:pt x="1798" y="5833"/>
                </a:lnTo>
                <a:lnTo>
                  <a:pt x="2078" y="5732"/>
                </a:lnTo>
                <a:lnTo>
                  <a:pt x="2352" y="5618"/>
                </a:lnTo>
                <a:lnTo>
                  <a:pt x="2621" y="5491"/>
                </a:lnTo>
                <a:lnTo>
                  <a:pt x="2881" y="5353"/>
                </a:lnTo>
                <a:lnTo>
                  <a:pt x="3135" y="5203"/>
                </a:lnTo>
                <a:lnTo>
                  <a:pt x="3380" y="5042"/>
                </a:lnTo>
                <a:lnTo>
                  <a:pt x="3618" y="4869"/>
                </a:lnTo>
                <a:lnTo>
                  <a:pt x="3847" y="4687"/>
                </a:lnTo>
                <a:lnTo>
                  <a:pt x="4067" y="4493"/>
                </a:lnTo>
                <a:lnTo>
                  <a:pt x="4279" y="4291"/>
                </a:lnTo>
                <a:lnTo>
                  <a:pt x="4480" y="4079"/>
                </a:lnTo>
                <a:lnTo>
                  <a:pt x="4672" y="3858"/>
                </a:lnTo>
                <a:lnTo>
                  <a:pt x="4853" y="3627"/>
                </a:lnTo>
                <a:lnTo>
                  <a:pt x="5024" y="3389"/>
                </a:lnTo>
                <a:lnTo>
                  <a:pt x="5184" y="3143"/>
                </a:lnTo>
                <a:lnTo>
                  <a:pt x="5334" y="2889"/>
                </a:lnTo>
                <a:lnTo>
                  <a:pt x="5471" y="2627"/>
                </a:lnTo>
                <a:lnTo>
                  <a:pt x="5596" y="2358"/>
                </a:lnTo>
                <a:lnTo>
                  <a:pt x="5709" y="2083"/>
                </a:lnTo>
                <a:lnTo>
                  <a:pt x="5809" y="1802"/>
                </a:lnTo>
                <a:lnTo>
                  <a:pt x="5896" y="1514"/>
                </a:lnTo>
                <a:lnTo>
                  <a:pt x="5970" y="1221"/>
                </a:lnTo>
                <a:lnTo>
                  <a:pt x="6031" y="923"/>
                </a:lnTo>
                <a:lnTo>
                  <a:pt x="6076" y="619"/>
                </a:lnTo>
                <a:lnTo>
                  <a:pt x="6108" y="313"/>
                </a:lnTo>
                <a:lnTo>
                  <a:pt x="6125" y="0"/>
                </a:lnTo>
                <a:lnTo>
                  <a:pt x="0" y="0"/>
                </a:lnTo>
                <a:lnTo>
                  <a:pt x="0" y="6156"/>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2" name="Freeform 217"/>
          <p:cNvSpPr/>
          <p:nvPr/>
        </p:nvSpPr>
        <p:spPr bwMode="auto">
          <a:xfrm>
            <a:off x="3094991" y="2986723"/>
            <a:ext cx="1377950" cy="1370013"/>
          </a:xfrm>
          <a:custGeom>
            <a:avLst/>
            <a:gdLst>
              <a:gd name="T0" fmla="*/ 6944 w 6944"/>
              <a:gd name="T1" fmla="*/ 6908 h 6908"/>
              <a:gd name="T2" fmla="*/ 6588 w 6944"/>
              <a:gd name="T3" fmla="*/ 6898 h 6908"/>
              <a:gd name="T4" fmla="*/ 6238 w 6944"/>
              <a:gd name="T5" fmla="*/ 6870 h 6908"/>
              <a:gd name="T6" fmla="*/ 5892 w 6944"/>
              <a:gd name="T7" fmla="*/ 6825 h 6908"/>
              <a:gd name="T8" fmla="*/ 5552 w 6944"/>
              <a:gd name="T9" fmla="*/ 6763 h 6908"/>
              <a:gd name="T10" fmla="*/ 5218 w 6944"/>
              <a:gd name="T11" fmla="*/ 6685 h 6908"/>
              <a:gd name="T12" fmla="*/ 4890 w 6944"/>
              <a:gd name="T13" fmla="*/ 6591 h 6908"/>
              <a:gd name="T14" fmla="*/ 4569 w 6944"/>
              <a:gd name="T15" fmla="*/ 6482 h 6908"/>
              <a:gd name="T16" fmla="*/ 4255 w 6944"/>
              <a:gd name="T17" fmla="*/ 6358 h 6908"/>
              <a:gd name="T18" fmla="*/ 3949 w 6944"/>
              <a:gd name="T19" fmla="*/ 6219 h 6908"/>
              <a:gd name="T20" fmla="*/ 3651 w 6944"/>
              <a:gd name="T21" fmla="*/ 6067 h 6908"/>
              <a:gd name="T22" fmla="*/ 3362 w 6944"/>
              <a:gd name="T23" fmla="*/ 5900 h 6908"/>
              <a:gd name="T24" fmla="*/ 3080 w 6944"/>
              <a:gd name="T25" fmla="*/ 5721 h 6908"/>
              <a:gd name="T26" fmla="*/ 2809 w 6944"/>
              <a:gd name="T27" fmla="*/ 5529 h 6908"/>
              <a:gd name="T28" fmla="*/ 2548 w 6944"/>
              <a:gd name="T29" fmla="*/ 5323 h 6908"/>
              <a:gd name="T30" fmla="*/ 2296 w 6944"/>
              <a:gd name="T31" fmla="*/ 5107 h 6908"/>
              <a:gd name="T32" fmla="*/ 2056 w 6944"/>
              <a:gd name="T33" fmla="*/ 4878 h 6908"/>
              <a:gd name="T34" fmla="*/ 1826 w 6944"/>
              <a:gd name="T35" fmla="*/ 4638 h 6908"/>
              <a:gd name="T36" fmla="*/ 1608 w 6944"/>
              <a:gd name="T37" fmla="*/ 4389 h 6908"/>
              <a:gd name="T38" fmla="*/ 1402 w 6944"/>
              <a:gd name="T39" fmla="*/ 4128 h 6908"/>
              <a:gd name="T40" fmla="*/ 1207 w 6944"/>
              <a:gd name="T41" fmla="*/ 3857 h 6908"/>
              <a:gd name="T42" fmla="*/ 1026 w 6944"/>
              <a:gd name="T43" fmla="*/ 3577 h 6908"/>
              <a:gd name="T44" fmla="*/ 858 w 6944"/>
              <a:gd name="T45" fmla="*/ 3289 h 6908"/>
              <a:gd name="T46" fmla="*/ 704 w 6944"/>
              <a:gd name="T47" fmla="*/ 2991 h 6908"/>
              <a:gd name="T48" fmla="*/ 564 w 6944"/>
              <a:gd name="T49" fmla="*/ 2686 h 6908"/>
              <a:gd name="T50" fmla="*/ 438 w 6944"/>
              <a:gd name="T51" fmla="*/ 2372 h 6908"/>
              <a:gd name="T52" fmla="*/ 327 w 6944"/>
              <a:gd name="T53" fmla="*/ 2052 h 6908"/>
              <a:gd name="T54" fmla="*/ 232 w 6944"/>
              <a:gd name="T55" fmla="*/ 1724 h 6908"/>
              <a:gd name="T56" fmla="*/ 153 w 6944"/>
              <a:gd name="T57" fmla="*/ 1391 h 6908"/>
              <a:gd name="T58" fmla="*/ 89 w 6944"/>
              <a:gd name="T59" fmla="*/ 1052 h 6908"/>
              <a:gd name="T60" fmla="*/ 42 w 6944"/>
              <a:gd name="T61" fmla="*/ 706 h 6908"/>
              <a:gd name="T62" fmla="*/ 12 w 6944"/>
              <a:gd name="T63" fmla="*/ 356 h 6908"/>
              <a:gd name="T64" fmla="*/ 0 w 6944"/>
              <a:gd name="T65" fmla="*/ 0 h 6908"/>
              <a:gd name="T66" fmla="*/ 6944 w 6944"/>
              <a:gd name="T67" fmla="*/ 0 h 6908"/>
              <a:gd name="T68" fmla="*/ 6944 w 6944"/>
              <a:gd name="T69" fmla="*/ 6908 h 6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44" h="6908">
                <a:moveTo>
                  <a:pt x="6944" y="6908"/>
                </a:moveTo>
                <a:lnTo>
                  <a:pt x="6588" y="6898"/>
                </a:lnTo>
                <a:lnTo>
                  <a:pt x="6238" y="6870"/>
                </a:lnTo>
                <a:lnTo>
                  <a:pt x="5892" y="6825"/>
                </a:lnTo>
                <a:lnTo>
                  <a:pt x="5552" y="6763"/>
                </a:lnTo>
                <a:lnTo>
                  <a:pt x="5218" y="6685"/>
                </a:lnTo>
                <a:lnTo>
                  <a:pt x="4890" y="6591"/>
                </a:lnTo>
                <a:lnTo>
                  <a:pt x="4569" y="6482"/>
                </a:lnTo>
                <a:lnTo>
                  <a:pt x="4255" y="6358"/>
                </a:lnTo>
                <a:lnTo>
                  <a:pt x="3949" y="6219"/>
                </a:lnTo>
                <a:lnTo>
                  <a:pt x="3651" y="6067"/>
                </a:lnTo>
                <a:lnTo>
                  <a:pt x="3362" y="5900"/>
                </a:lnTo>
                <a:lnTo>
                  <a:pt x="3080" y="5721"/>
                </a:lnTo>
                <a:lnTo>
                  <a:pt x="2809" y="5529"/>
                </a:lnTo>
                <a:lnTo>
                  <a:pt x="2548" y="5323"/>
                </a:lnTo>
                <a:lnTo>
                  <a:pt x="2296" y="5107"/>
                </a:lnTo>
                <a:lnTo>
                  <a:pt x="2056" y="4878"/>
                </a:lnTo>
                <a:lnTo>
                  <a:pt x="1826" y="4638"/>
                </a:lnTo>
                <a:lnTo>
                  <a:pt x="1608" y="4389"/>
                </a:lnTo>
                <a:lnTo>
                  <a:pt x="1402" y="4128"/>
                </a:lnTo>
                <a:lnTo>
                  <a:pt x="1207" y="3857"/>
                </a:lnTo>
                <a:lnTo>
                  <a:pt x="1026" y="3577"/>
                </a:lnTo>
                <a:lnTo>
                  <a:pt x="858" y="3289"/>
                </a:lnTo>
                <a:lnTo>
                  <a:pt x="704" y="2991"/>
                </a:lnTo>
                <a:lnTo>
                  <a:pt x="564" y="2686"/>
                </a:lnTo>
                <a:lnTo>
                  <a:pt x="438" y="2372"/>
                </a:lnTo>
                <a:lnTo>
                  <a:pt x="327" y="2052"/>
                </a:lnTo>
                <a:lnTo>
                  <a:pt x="232" y="1724"/>
                </a:lnTo>
                <a:lnTo>
                  <a:pt x="153" y="1391"/>
                </a:lnTo>
                <a:lnTo>
                  <a:pt x="89" y="1052"/>
                </a:lnTo>
                <a:lnTo>
                  <a:pt x="42" y="706"/>
                </a:lnTo>
                <a:lnTo>
                  <a:pt x="12" y="356"/>
                </a:lnTo>
                <a:lnTo>
                  <a:pt x="0" y="0"/>
                </a:lnTo>
                <a:lnTo>
                  <a:pt x="6944" y="0"/>
                </a:lnTo>
                <a:lnTo>
                  <a:pt x="6944" y="6908"/>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43" name="Freeform 218"/>
          <p:cNvSpPr/>
          <p:nvPr/>
        </p:nvSpPr>
        <p:spPr bwMode="auto">
          <a:xfrm>
            <a:off x="4693921" y="1372870"/>
            <a:ext cx="1377950" cy="1370013"/>
          </a:xfrm>
          <a:custGeom>
            <a:avLst/>
            <a:gdLst>
              <a:gd name="T0" fmla="*/ 0 w 6945"/>
              <a:gd name="T1" fmla="*/ 0 h 6906"/>
              <a:gd name="T2" fmla="*/ 355 w 6945"/>
              <a:gd name="T3" fmla="*/ 10 h 6906"/>
              <a:gd name="T4" fmla="*/ 706 w 6945"/>
              <a:gd name="T5" fmla="*/ 38 h 6906"/>
              <a:gd name="T6" fmla="*/ 1052 w 6945"/>
              <a:gd name="T7" fmla="*/ 82 h 6906"/>
              <a:gd name="T8" fmla="*/ 1392 w 6945"/>
              <a:gd name="T9" fmla="*/ 144 h 6906"/>
              <a:gd name="T10" fmla="*/ 1726 w 6945"/>
              <a:gd name="T11" fmla="*/ 222 h 6906"/>
              <a:gd name="T12" fmla="*/ 2055 w 6945"/>
              <a:gd name="T13" fmla="*/ 315 h 6906"/>
              <a:gd name="T14" fmla="*/ 2376 w 6945"/>
              <a:gd name="T15" fmla="*/ 425 h 6906"/>
              <a:gd name="T16" fmla="*/ 2690 w 6945"/>
              <a:gd name="T17" fmla="*/ 549 h 6906"/>
              <a:gd name="T18" fmla="*/ 2995 w 6945"/>
              <a:gd name="T19" fmla="*/ 687 h 6906"/>
              <a:gd name="T20" fmla="*/ 3294 w 6945"/>
              <a:gd name="T21" fmla="*/ 840 h 6906"/>
              <a:gd name="T22" fmla="*/ 3583 w 6945"/>
              <a:gd name="T23" fmla="*/ 1007 h 6906"/>
              <a:gd name="T24" fmla="*/ 3864 w 6945"/>
              <a:gd name="T25" fmla="*/ 1186 h 6906"/>
              <a:gd name="T26" fmla="*/ 4135 w 6945"/>
              <a:gd name="T27" fmla="*/ 1378 h 6906"/>
              <a:gd name="T28" fmla="*/ 4397 w 6945"/>
              <a:gd name="T29" fmla="*/ 1583 h 6906"/>
              <a:gd name="T30" fmla="*/ 4649 w 6945"/>
              <a:gd name="T31" fmla="*/ 1800 h 6906"/>
              <a:gd name="T32" fmla="*/ 4889 w 6945"/>
              <a:gd name="T33" fmla="*/ 2028 h 6906"/>
              <a:gd name="T34" fmla="*/ 5118 w 6945"/>
              <a:gd name="T35" fmla="*/ 2268 h 6906"/>
              <a:gd name="T36" fmla="*/ 5336 w 6945"/>
              <a:gd name="T37" fmla="*/ 2518 h 6906"/>
              <a:gd name="T38" fmla="*/ 5543 w 6945"/>
              <a:gd name="T39" fmla="*/ 2779 h 6906"/>
              <a:gd name="T40" fmla="*/ 5736 w 6945"/>
              <a:gd name="T41" fmla="*/ 3049 h 6906"/>
              <a:gd name="T42" fmla="*/ 5918 w 6945"/>
              <a:gd name="T43" fmla="*/ 3330 h 6906"/>
              <a:gd name="T44" fmla="*/ 6085 w 6945"/>
              <a:gd name="T45" fmla="*/ 3618 h 6906"/>
              <a:gd name="T46" fmla="*/ 6240 w 6945"/>
              <a:gd name="T47" fmla="*/ 3915 h 6906"/>
              <a:gd name="T48" fmla="*/ 6380 w 6945"/>
              <a:gd name="T49" fmla="*/ 4220 h 6906"/>
              <a:gd name="T50" fmla="*/ 6506 w 6945"/>
              <a:gd name="T51" fmla="*/ 4534 h 6906"/>
              <a:gd name="T52" fmla="*/ 6616 w 6945"/>
              <a:gd name="T53" fmla="*/ 4855 h 6906"/>
              <a:gd name="T54" fmla="*/ 6713 w 6945"/>
              <a:gd name="T55" fmla="*/ 5182 h 6906"/>
              <a:gd name="T56" fmla="*/ 6792 w 6945"/>
              <a:gd name="T57" fmla="*/ 5515 h 6906"/>
              <a:gd name="T58" fmla="*/ 6856 w 6945"/>
              <a:gd name="T59" fmla="*/ 5855 h 6906"/>
              <a:gd name="T60" fmla="*/ 6903 w 6945"/>
              <a:gd name="T61" fmla="*/ 6201 h 6906"/>
              <a:gd name="T62" fmla="*/ 6933 w 6945"/>
              <a:gd name="T63" fmla="*/ 6551 h 6906"/>
              <a:gd name="T64" fmla="*/ 6945 w 6945"/>
              <a:gd name="T65" fmla="*/ 6906 h 6906"/>
              <a:gd name="T66" fmla="*/ 0 w 6945"/>
              <a:gd name="T67" fmla="*/ 6906 h 6906"/>
              <a:gd name="T68" fmla="*/ 0 w 6945"/>
              <a:gd name="T69" fmla="*/ 0 h 6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45" h="6906">
                <a:moveTo>
                  <a:pt x="0" y="0"/>
                </a:moveTo>
                <a:lnTo>
                  <a:pt x="355" y="10"/>
                </a:lnTo>
                <a:lnTo>
                  <a:pt x="706" y="38"/>
                </a:lnTo>
                <a:lnTo>
                  <a:pt x="1052" y="82"/>
                </a:lnTo>
                <a:lnTo>
                  <a:pt x="1392" y="144"/>
                </a:lnTo>
                <a:lnTo>
                  <a:pt x="1726" y="222"/>
                </a:lnTo>
                <a:lnTo>
                  <a:pt x="2055" y="315"/>
                </a:lnTo>
                <a:lnTo>
                  <a:pt x="2376" y="425"/>
                </a:lnTo>
                <a:lnTo>
                  <a:pt x="2690" y="549"/>
                </a:lnTo>
                <a:lnTo>
                  <a:pt x="2995" y="687"/>
                </a:lnTo>
                <a:lnTo>
                  <a:pt x="3294" y="840"/>
                </a:lnTo>
                <a:lnTo>
                  <a:pt x="3583" y="1007"/>
                </a:lnTo>
                <a:lnTo>
                  <a:pt x="3864" y="1186"/>
                </a:lnTo>
                <a:lnTo>
                  <a:pt x="4135" y="1378"/>
                </a:lnTo>
                <a:lnTo>
                  <a:pt x="4397" y="1583"/>
                </a:lnTo>
                <a:lnTo>
                  <a:pt x="4649" y="1800"/>
                </a:lnTo>
                <a:lnTo>
                  <a:pt x="4889" y="2028"/>
                </a:lnTo>
                <a:lnTo>
                  <a:pt x="5118" y="2268"/>
                </a:lnTo>
                <a:lnTo>
                  <a:pt x="5336" y="2518"/>
                </a:lnTo>
                <a:lnTo>
                  <a:pt x="5543" y="2779"/>
                </a:lnTo>
                <a:lnTo>
                  <a:pt x="5736" y="3049"/>
                </a:lnTo>
                <a:lnTo>
                  <a:pt x="5918" y="3330"/>
                </a:lnTo>
                <a:lnTo>
                  <a:pt x="6085" y="3618"/>
                </a:lnTo>
                <a:lnTo>
                  <a:pt x="6240" y="3915"/>
                </a:lnTo>
                <a:lnTo>
                  <a:pt x="6380" y="4220"/>
                </a:lnTo>
                <a:lnTo>
                  <a:pt x="6506" y="4534"/>
                </a:lnTo>
                <a:lnTo>
                  <a:pt x="6616" y="4855"/>
                </a:lnTo>
                <a:lnTo>
                  <a:pt x="6713" y="5182"/>
                </a:lnTo>
                <a:lnTo>
                  <a:pt x="6792" y="5515"/>
                </a:lnTo>
                <a:lnTo>
                  <a:pt x="6856" y="5855"/>
                </a:lnTo>
                <a:lnTo>
                  <a:pt x="6903" y="6201"/>
                </a:lnTo>
                <a:lnTo>
                  <a:pt x="6933" y="6551"/>
                </a:lnTo>
                <a:lnTo>
                  <a:pt x="6945" y="6906"/>
                </a:lnTo>
                <a:lnTo>
                  <a:pt x="0" y="6906"/>
                </a:lnTo>
                <a:lnTo>
                  <a:pt x="0"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44" name="Freeform 219"/>
          <p:cNvSpPr/>
          <p:nvPr/>
        </p:nvSpPr>
        <p:spPr bwMode="auto">
          <a:xfrm>
            <a:off x="4749483" y="1607820"/>
            <a:ext cx="1068388" cy="1074738"/>
          </a:xfrm>
          <a:custGeom>
            <a:avLst/>
            <a:gdLst>
              <a:gd name="T0" fmla="*/ 0 w 5386"/>
              <a:gd name="T1" fmla="*/ 0 h 5413"/>
              <a:gd name="T2" fmla="*/ 273 w 5386"/>
              <a:gd name="T3" fmla="*/ 15 h 5413"/>
              <a:gd name="T4" fmla="*/ 544 w 5386"/>
              <a:gd name="T5" fmla="*/ 44 h 5413"/>
              <a:gd name="T6" fmla="*/ 810 w 5386"/>
              <a:gd name="T7" fmla="*/ 86 h 5413"/>
              <a:gd name="T8" fmla="*/ 1071 w 5386"/>
              <a:gd name="T9" fmla="*/ 139 h 5413"/>
              <a:gd name="T10" fmla="*/ 1329 w 5386"/>
              <a:gd name="T11" fmla="*/ 205 h 5413"/>
              <a:gd name="T12" fmla="*/ 1580 w 5386"/>
              <a:gd name="T13" fmla="*/ 284 h 5413"/>
              <a:gd name="T14" fmla="*/ 1827 w 5386"/>
              <a:gd name="T15" fmla="*/ 373 h 5413"/>
              <a:gd name="T16" fmla="*/ 2069 w 5386"/>
              <a:gd name="T17" fmla="*/ 473 h 5413"/>
              <a:gd name="T18" fmla="*/ 2304 w 5386"/>
              <a:gd name="T19" fmla="*/ 585 h 5413"/>
              <a:gd name="T20" fmla="*/ 2533 w 5386"/>
              <a:gd name="T21" fmla="*/ 707 h 5413"/>
              <a:gd name="T22" fmla="*/ 2756 w 5386"/>
              <a:gd name="T23" fmla="*/ 839 h 5413"/>
              <a:gd name="T24" fmla="*/ 2972 w 5386"/>
              <a:gd name="T25" fmla="*/ 980 h 5413"/>
              <a:gd name="T26" fmla="*/ 3181 w 5386"/>
              <a:gd name="T27" fmla="*/ 1132 h 5413"/>
              <a:gd name="T28" fmla="*/ 3382 w 5386"/>
              <a:gd name="T29" fmla="*/ 1292 h 5413"/>
              <a:gd name="T30" fmla="*/ 3576 w 5386"/>
              <a:gd name="T31" fmla="*/ 1462 h 5413"/>
              <a:gd name="T32" fmla="*/ 3761 w 5386"/>
              <a:gd name="T33" fmla="*/ 1640 h 5413"/>
              <a:gd name="T34" fmla="*/ 3939 w 5386"/>
              <a:gd name="T35" fmla="*/ 1827 h 5413"/>
              <a:gd name="T36" fmla="*/ 4108 w 5386"/>
              <a:gd name="T37" fmla="*/ 2022 h 5413"/>
              <a:gd name="T38" fmla="*/ 4268 w 5386"/>
              <a:gd name="T39" fmla="*/ 2223 h 5413"/>
              <a:gd name="T40" fmla="*/ 4418 w 5386"/>
              <a:gd name="T41" fmla="*/ 2433 h 5413"/>
              <a:gd name="T42" fmla="*/ 4559 w 5386"/>
              <a:gd name="T43" fmla="*/ 2649 h 5413"/>
              <a:gd name="T44" fmla="*/ 4689 w 5386"/>
              <a:gd name="T45" fmla="*/ 2873 h 5413"/>
              <a:gd name="T46" fmla="*/ 4810 w 5386"/>
              <a:gd name="T47" fmla="*/ 3104 h 5413"/>
              <a:gd name="T48" fmla="*/ 4921 w 5386"/>
              <a:gd name="T49" fmla="*/ 3340 h 5413"/>
              <a:gd name="T50" fmla="*/ 5020 w 5386"/>
              <a:gd name="T51" fmla="*/ 3581 h 5413"/>
              <a:gd name="T52" fmla="*/ 5109 w 5386"/>
              <a:gd name="T53" fmla="*/ 3829 h 5413"/>
              <a:gd name="T54" fmla="*/ 5185 w 5386"/>
              <a:gd name="T55" fmla="*/ 4082 h 5413"/>
              <a:gd name="T56" fmla="*/ 5250 w 5386"/>
              <a:gd name="T57" fmla="*/ 4340 h 5413"/>
              <a:gd name="T58" fmla="*/ 5303 w 5386"/>
              <a:gd name="T59" fmla="*/ 4602 h 5413"/>
              <a:gd name="T60" fmla="*/ 5343 w 5386"/>
              <a:gd name="T61" fmla="*/ 4868 h 5413"/>
              <a:gd name="T62" fmla="*/ 5371 w 5386"/>
              <a:gd name="T63" fmla="*/ 5139 h 5413"/>
              <a:gd name="T64" fmla="*/ 5386 w 5386"/>
              <a:gd name="T65" fmla="*/ 5413 h 5413"/>
              <a:gd name="T66" fmla="*/ 0 w 5386"/>
              <a:gd name="T67" fmla="*/ 5413 h 5413"/>
              <a:gd name="T68" fmla="*/ 0 w 5386"/>
              <a:gd name="T69" fmla="*/ 0 h 5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86" h="5413">
                <a:moveTo>
                  <a:pt x="0" y="0"/>
                </a:moveTo>
                <a:lnTo>
                  <a:pt x="273" y="15"/>
                </a:lnTo>
                <a:lnTo>
                  <a:pt x="544" y="44"/>
                </a:lnTo>
                <a:lnTo>
                  <a:pt x="810" y="86"/>
                </a:lnTo>
                <a:lnTo>
                  <a:pt x="1071" y="139"/>
                </a:lnTo>
                <a:lnTo>
                  <a:pt x="1329" y="205"/>
                </a:lnTo>
                <a:lnTo>
                  <a:pt x="1580" y="284"/>
                </a:lnTo>
                <a:lnTo>
                  <a:pt x="1827" y="373"/>
                </a:lnTo>
                <a:lnTo>
                  <a:pt x="2069" y="473"/>
                </a:lnTo>
                <a:lnTo>
                  <a:pt x="2304" y="585"/>
                </a:lnTo>
                <a:lnTo>
                  <a:pt x="2533" y="707"/>
                </a:lnTo>
                <a:lnTo>
                  <a:pt x="2756" y="839"/>
                </a:lnTo>
                <a:lnTo>
                  <a:pt x="2972" y="980"/>
                </a:lnTo>
                <a:lnTo>
                  <a:pt x="3181" y="1132"/>
                </a:lnTo>
                <a:lnTo>
                  <a:pt x="3382" y="1292"/>
                </a:lnTo>
                <a:lnTo>
                  <a:pt x="3576" y="1462"/>
                </a:lnTo>
                <a:lnTo>
                  <a:pt x="3761" y="1640"/>
                </a:lnTo>
                <a:lnTo>
                  <a:pt x="3939" y="1827"/>
                </a:lnTo>
                <a:lnTo>
                  <a:pt x="4108" y="2022"/>
                </a:lnTo>
                <a:lnTo>
                  <a:pt x="4268" y="2223"/>
                </a:lnTo>
                <a:lnTo>
                  <a:pt x="4418" y="2433"/>
                </a:lnTo>
                <a:lnTo>
                  <a:pt x="4559" y="2649"/>
                </a:lnTo>
                <a:lnTo>
                  <a:pt x="4689" y="2873"/>
                </a:lnTo>
                <a:lnTo>
                  <a:pt x="4810" y="3104"/>
                </a:lnTo>
                <a:lnTo>
                  <a:pt x="4921" y="3340"/>
                </a:lnTo>
                <a:lnTo>
                  <a:pt x="5020" y="3581"/>
                </a:lnTo>
                <a:lnTo>
                  <a:pt x="5109" y="3829"/>
                </a:lnTo>
                <a:lnTo>
                  <a:pt x="5185" y="4082"/>
                </a:lnTo>
                <a:lnTo>
                  <a:pt x="5250" y="4340"/>
                </a:lnTo>
                <a:lnTo>
                  <a:pt x="5303" y="4602"/>
                </a:lnTo>
                <a:lnTo>
                  <a:pt x="5343" y="4868"/>
                </a:lnTo>
                <a:lnTo>
                  <a:pt x="5371" y="5139"/>
                </a:lnTo>
                <a:lnTo>
                  <a:pt x="5386" y="5413"/>
                </a:lnTo>
                <a:lnTo>
                  <a:pt x="0" y="5413"/>
                </a:lnTo>
                <a:lnTo>
                  <a:pt x="0"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5" name="Freeform 220"/>
          <p:cNvSpPr/>
          <p:nvPr/>
        </p:nvSpPr>
        <p:spPr bwMode="auto">
          <a:xfrm>
            <a:off x="3348991" y="3048635"/>
            <a:ext cx="1068388" cy="1073150"/>
          </a:xfrm>
          <a:custGeom>
            <a:avLst/>
            <a:gdLst>
              <a:gd name="T0" fmla="*/ 5385 w 5385"/>
              <a:gd name="T1" fmla="*/ 5414 h 5414"/>
              <a:gd name="T2" fmla="*/ 5112 w 5385"/>
              <a:gd name="T3" fmla="*/ 5397 h 5414"/>
              <a:gd name="T4" fmla="*/ 4842 w 5385"/>
              <a:gd name="T5" fmla="*/ 5369 h 5414"/>
              <a:gd name="T6" fmla="*/ 4576 w 5385"/>
              <a:gd name="T7" fmla="*/ 5326 h 5414"/>
              <a:gd name="T8" fmla="*/ 4314 w 5385"/>
              <a:gd name="T9" fmla="*/ 5273 h 5414"/>
              <a:gd name="T10" fmla="*/ 4057 w 5385"/>
              <a:gd name="T11" fmla="*/ 5207 h 5414"/>
              <a:gd name="T12" fmla="*/ 3806 w 5385"/>
              <a:gd name="T13" fmla="*/ 5129 h 5414"/>
              <a:gd name="T14" fmla="*/ 3559 w 5385"/>
              <a:gd name="T15" fmla="*/ 5040 h 5414"/>
              <a:gd name="T16" fmla="*/ 3317 w 5385"/>
              <a:gd name="T17" fmla="*/ 4939 h 5414"/>
              <a:gd name="T18" fmla="*/ 3081 w 5385"/>
              <a:gd name="T19" fmla="*/ 4828 h 5414"/>
              <a:gd name="T20" fmla="*/ 2852 w 5385"/>
              <a:gd name="T21" fmla="*/ 4706 h 5414"/>
              <a:gd name="T22" fmla="*/ 2630 w 5385"/>
              <a:gd name="T23" fmla="*/ 4574 h 5414"/>
              <a:gd name="T24" fmla="*/ 2414 w 5385"/>
              <a:gd name="T25" fmla="*/ 4432 h 5414"/>
              <a:gd name="T26" fmla="*/ 2205 w 5385"/>
              <a:gd name="T27" fmla="*/ 4281 h 5414"/>
              <a:gd name="T28" fmla="*/ 2003 w 5385"/>
              <a:gd name="T29" fmla="*/ 4121 h 5414"/>
              <a:gd name="T30" fmla="*/ 1809 w 5385"/>
              <a:gd name="T31" fmla="*/ 3951 h 5414"/>
              <a:gd name="T32" fmla="*/ 1623 w 5385"/>
              <a:gd name="T33" fmla="*/ 3773 h 5414"/>
              <a:gd name="T34" fmla="*/ 1447 w 5385"/>
              <a:gd name="T35" fmla="*/ 3586 h 5414"/>
              <a:gd name="T36" fmla="*/ 1278 w 5385"/>
              <a:gd name="T37" fmla="*/ 3392 h 5414"/>
              <a:gd name="T38" fmla="*/ 1118 w 5385"/>
              <a:gd name="T39" fmla="*/ 3189 h 5414"/>
              <a:gd name="T40" fmla="*/ 967 w 5385"/>
              <a:gd name="T41" fmla="*/ 2980 h 5414"/>
              <a:gd name="T42" fmla="*/ 826 w 5385"/>
              <a:gd name="T43" fmla="*/ 2763 h 5414"/>
              <a:gd name="T44" fmla="*/ 695 w 5385"/>
              <a:gd name="T45" fmla="*/ 2539 h 5414"/>
              <a:gd name="T46" fmla="*/ 575 w 5385"/>
              <a:gd name="T47" fmla="*/ 2309 h 5414"/>
              <a:gd name="T48" fmla="*/ 465 w 5385"/>
              <a:gd name="T49" fmla="*/ 2073 h 5414"/>
              <a:gd name="T50" fmla="*/ 366 w 5385"/>
              <a:gd name="T51" fmla="*/ 1832 h 5414"/>
              <a:gd name="T52" fmla="*/ 277 w 5385"/>
              <a:gd name="T53" fmla="*/ 1583 h 5414"/>
              <a:gd name="T54" fmla="*/ 200 w 5385"/>
              <a:gd name="T55" fmla="*/ 1330 h 5414"/>
              <a:gd name="T56" fmla="*/ 135 w 5385"/>
              <a:gd name="T57" fmla="*/ 1073 h 5414"/>
              <a:gd name="T58" fmla="*/ 83 w 5385"/>
              <a:gd name="T59" fmla="*/ 811 h 5414"/>
              <a:gd name="T60" fmla="*/ 42 w 5385"/>
              <a:gd name="T61" fmla="*/ 545 h 5414"/>
              <a:gd name="T62" fmla="*/ 14 w 5385"/>
              <a:gd name="T63" fmla="*/ 274 h 5414"/>
              <a:gd name="T64" fmla="*/ 0 w 5385"/>
              <a:gd name="T65" fmla="*/ 0 h 5414"/>
              <a:gd name="T66" fmla="*/ 5385 w 5385"/>
              <a:gd name="T67" fmla="*/ 0 h 5414"/>
              <a:gd name="T68" fmla="*/ 5385 w 5385"/>
              <a:gd name="T69" fmla="*/ 5414 h 5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85" h="5414">
                <a:moveTo>
                  <a:pt x="5385" y="5414"/>
                </a:moveTo>
                <a:lnTo>
                  <a:pt x="5112" y="5397"/>
                </a:lnTo>
                <a:lnTo>
                  <a:pt x="4842" y="5369"/>
                </a:lnTo>
                <a:lnTo>
                  <a:pt x="4576" y="5326"/>
                </a:lnTo>
                <a:lnTo>
                  <a:pt x="4314" y="5273"/>
                </a:lnTo>
                <a:lnTo>
                  <a:pt x="4057" y="5207"/>
                </a:lnTo>
                <a:lnTo>
                  <a:pt x="3806" y="5129"/>
                </a:lnTo>
                <a:lnTo>
                  <a:pt x="3559" y="5040"/>
                </a:lnTo>
                <a:lnTo>
                  <a:pt x="3317" y="4939"/>
                </a:lnTo>
                <a:lnTo>
                  <a:pt x="3081" y="4828"/>
                </a:lnTo>
                <a:lnTo>
                  <a:pt x="2852" y="4706"/>
                </a:lnTo>
                <a:lnTo>
                  <a:pt x="2630" y="4574"/>
                </a:lnTo>
                <a:lnTo>
                  <a:pt x="2414" y="4432"/>
                </a:lnTo>
                <a:lnTo>
                  <a:pt x="2205" y="4281"/>
                </a:lnTo>
                <a:lnTo>
                  <a:pt x="2003" y="4121"/>
                </a:lnTo>
                <a:lnTo>
                  <a:pt x="1809" y="3951"/>
                </a:lnTo>
                <a:lnTo>
                  <a:pt x="1623" y="3773"/>
                </a:lnTo>
                <a:lnTo>
                  <a:pt x="1447" y="3586"/>
                </a:lnTo>
                <a:lnTo>
                  <a:pt x="1278" y="3392"/>
                </a:lnTo>
                <a:lnTo>
                  <a:pt x="1118" y="3189"/>
                </a:lnTo>
                <a:lnTo>
                  <a:pt x="967" y="2980"/>
                </a:lnTo>
                <a:lnTo>
                  <a:pt x="826" y="2763"/>
                </a:lnTo>
                <a:lnTo>
                  <a:pt x="695" y="2539"/>
                </a:lnTo>
                <a:lnTo>
                  <a:pt x="575" y="2309"/>
                </a:lnTo>
                <a:lnTo>
                  <a:pt x="465" y="2073"/>
                </a:lnTo>
                <a:lnTo>
                  <a:pt x="366" y="1832"/>
                </a:lnTo>
                <a:lnTo>
                  <a:pt x="277" y="1583"/>
                </a:lnTo>
                <a:lnTo>
                  <a:pt x="200" y="1330"/>
                </a:lnTo>
                <a:lnTo>
                  <a:pt x="135" y="1073"/>
                </a:lnTo>
                <a:lnTo>
                  <a:pt x="83" y="811"/>
                </a:lnTo>
                <a:lnTo>
                  <a:pt x="42" y="545"/>
                </a:lnTo>
                <a:lnTo>
                  <a:pt x="14" y="274"/>
                </a:lnTo>
                <a:lnTo>
                  <a:pt x="0" y="0"/>
                </a:lnTo>
                <a:lnTo>
                  <a:pt x="5385" y="0"/>
                </a:lnTo>
                <a:lnTo>
                  <a:pt x="5385" y="5414"/>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6" name="TextBox 245"/>
          <p:cNvSpPr txBox="1"/>
          <p:nvPr/>
        </p:nvSpPr>
        <p:spPr>
          <a:xfrm>
            <a:off x="674370" y="1158176"/>
            <a:ext cx="2329957" cy="307777"/>
          </a:xfrm>
          <a:prstGeom prst="roundRect">
            <a:avLst>
              <a:gd name="adj" fmla="val 0"/>
            </a:avLst>
          </a:prstGeom>
          <a:noFill/>
        </p:spPr>
        <p:txBody>
          <a:bodyPr wrap="square" rtlCol="0">
            <a:spAutoFit/>
          </a:bodyPr>
          <a:lstStyle/>
          <a:p>
            <a:pPr algn="r"/>
            <a:r>
              <a:rPr lang="zh-CN" altLang="en-US" sz="1400" b="1" dirty="0">
                <a:solidFill>
                  <a:schemeClr val="tx1">
                    <a:lumMod val="65000"/>
                    <a:lumOff val="35000"/>
                  </a:schemeClr>
                </a:solidFill>
                <a:latin typeface="+mn-lt"/>
                <a:ea typeface="+mn-ea"/>
                <a:cs typeface="+mn-ea"/>
                <a:sym typeface="+mn-lt"/>
              </a:rPr>
              <a:t>发现问题</a:t>
            </a:r>
            <a:endParaRPr lang="zh-CN" altLang="en-US" sz="1400" b="1" dirty="0" smtClean="0">
              <a:solidFill>
                <a:schemeClr val="tx1">
                  <a:lumMod val="65000"/>
                  <a:lumOff val="35000"/>
                </a:schemeClr>
              </a:solidFill>
              <a:latin typeface="+mn-lt"/>
              <a:ea typeface="+mn-ea"/>
              <a:cs typeface="+mn-ea"/>
              <a:sym typeface="+mn-lt"/>
            </a:endParaRPr>
          </a:p>
        </p:txBody>
      </p:sp>
      <p:sp>
        <p:nvSpPr>
          <p:cNvPr id="247" name="TextBox 246"/>
          <p:cNvSpPr txBox="1"/>
          <p:nvPr/>
        </p:nvSpPr>
        <p:spPr>
          <a:xfrm>
            <a:off x="674370" y="1465008"/>
            <a:ext cx="2308998" cy="461665"/>
          </a:xfrm>
          <a:prstGeom prst="roundRect">
            <a:avLst>
              <a:gd name="adj" fmla="val 0"/>
            </a:avLst>
          </a:prstGeom>
          <a:noFill/>
          <a:ln w="25400">
            <a:noFill/>
          </a:ln>
          <a:effectLst/>
        </p:spPr>
        <p:txBody>
          <a:bodyPr wrap="square" rtlCol="0">
            <a:spAutoFit/>
          </a:bodyPr>
          <a:lstStyle/>
          <a:p>
            <a:pPr algn="r"/>
            <a:r>
              <a:rPr lang="zh-CN" altLang="en-US" sz="1200" dirty="0">
                <a:solidFill>
                  <a:schemeClr val="tx1">
                    <a:lumMod val="65000"/>
                    <a:lumOff val="35000"/>
                  </a:schemeClr>
                </a:solidFill>
                <a:latin typeface="+mn-lt"/>
                <a:ea typeface="+mn-ea"/>
                <a:cs typeface="+mn-ea"/>
                <a:sym typeface="+mn-lt"/>
              </a:rPr>
              <a:t>在这里输入你的内容，或者通过复制粘贴你的文本。</a:t>
            </a:r>
            <a:endParaRPr lang="en-US" altLang="zh-CN" sz="1200" dirty="0">
              <a:solidFill>
                <a:schemeClr val="tx1">
                  <a:lumMod val="65000"/>
                  <a:lumOff val="35000"/>
                </a:schemeClr>
              </a:solidFill>
              <a:latin typeface="+mn-lt"/>
              <a:ea typeface="+mn-ea"/>
              <a:cs typeface="+mn-ea"/>
              <a:sym typeface="+mn-lt"/>
            </a:endParaRPr>
          </a:p>
        </p:txBody>
      </p:sp>
      <p:sp>
        <p:nvSpPr>
          <p:cNvPr id="248" name="TextBox 247"/>
          <p:cNvSpPr txBox="1"/>
          <p:nvPr/>
        </p:nvSpPr>
        <p:spPr>
          <a:xfrm>
            <a:off x="1118094" y="3754597"/>
            <a:ext cx="2329957" cy="307777"/>
          </a:xfrm>
          <a:prstGeom prst="roundRect">
            <a:avLst>
              <a:gd name="adj" fmla="val 0"/>
            </a:avLst>
          </a:prstGeom>
          <a:noFill/>
        </p:spPr>
        <p:txBody>
          <a:bodyPr wrap="square" rtlCol="0">
            <a:spAutoFit/>
          </a:bodyPr>
          <a:lstStyle/>
          <a:p>
            <a:r>
              <a:rPr lang="zh-CN" altLang="en-US" sz="1400" b="1" dirty="0">
                <a:solidFill>
                  <a:schemeClr val="tx1">
                    <a:lumMod val="65000"/>
                    <a:lumOff val="35000"/>
                  </a:schemeClr>
                </a:solidFill>
                <a:latin typeface="+mn-lt"/>
                <a:ea typeface="+mn-ea"/>
                <a:cs typeface="+mn-ea"/>
                <a:sym typeface="+mn-lt"/>
              </a:rPr>
              <a:t>解决问题</a:t>
            </a:r>
            <a:endParaRPr lang="zh-CN" altLang="en-US" sz="1400" b="1" dirty="0" smtClean="0">
              <a:solidFill>
                <a:schemeClr val="tx1">
                  <a:lumMod val="65000"/>
                  <a:lumOff val="35000"/>
                </a:schemeClr>
              </a:solidFill>
              <a:latin typeface="+mn-lt"/>
              <a:ea typeface="+mn-ea"/>
              <a:cs typeface="+mn-ea"/>
              <a:sym typeface="+mn-lt"/>
            </a:endParaRPr>
          </a:p>
        </p:txBody>
      </p:sp>
      <p:sp>
        <p:nvSpPr>
          <p:cNvPr id="249" name="TextBox 248"/>
          <p:cNvSpPr txBox="1"/>
          <p:nvPr/>
        </p:nvSpPr>
        <p:spPr>
          <a:xfrm>
            <a:off x="1118094" y="4061429"/>
            <a:ext cx="2308998" cy="461665"/>
          </a:xfrm>
          <a:prstGeom prst="roundRect">
            <a:avLst>
              <a:gd name="adj" fmla="val 0"/>
            </a:avLst>
          </a:prstGeom>
          <a:noFill/>
          <a:ln w="25400">
            <a:noFill/>
          </a:ln>
          <a:effectLst/>
        </p:spPr>
        <p:txBody>
          <a:bodyPr wrap="square" rtlCol="0">
            <a:spAutoFit/>
          </a:bodyPr>
          <a:lstStyle/>
          <a:p>
            <a:r>
              <a:rPr lang="zh-CN" altLang="en-US" sz="1200" dirty="0">
                <a:solidFill>
                  <a:schemeClr val="tx1">
                    <a:lumMod val="65000"/>
                    <a:lumOff val="35000"/>
                  </a:schemeClr>
                </a:solidFill>
                <a:latin typeface="+mn-lt"/>
                <a:ea typeface="+mn-ea"/>
                <a:cs typeface="+mn-ea"/>
                <a:sym typeface="+mn-lt"/>
              </a:rPr>
              <a:t>在这里输入你的内容，或者通过复制粘贴你的文本。</a:t>
            </a:r>
            <a:endParaRPr lang="en-US" altLang="zh-CN" sz="1200" dirty="0">
              <a:solidFill>
                <a:schemeClr val="tx1">
                  <a:lumMod val="65000"/>
                  <a:lumOff val="35000"/>
                </a:schemeClr>
              </a:solidFill>
              <a:latin typeface="+mn-lt"/>
              <a:ea typeface="+mn-ea"/>
              <a:cs typeface="+mn-ea"/>
              <a:sym typeface="+mn-lt"/>
            </a:endParaRPr>
          </a:p>
        </p:txBody>
      </p:sp>
      <p:sp>
        <p:nvSpPr>
          <p:cNvPr id="250" name="TextBox 249"/>
          <p:cNvSpPr txBox="1"/>
          <p:nvPr/>
        </p:nvSpPr>
        <p:spPr>
          <a:xfrm>
            <a:off x="5804394" y="1315892"/>
            <a:ext cx="2329957" cy="307777"/>
          </a:xfrm>
          <a:prstGeom prst="roundRect">
            <a:avLst>
              <a:gd name="adj" fmla="val 0"/>
            </a:avLst>
          </a:prstGeom>
          <a:noFill/>
        </p:spPr>
        <p:txBody>
          <a:bodyPr wrap="square" rtlCol="0">
            <a:spAutoFit/>
          </a:bodyPr>
          <a:lstStyle/>
          <a:p>
            <a:r>
              <a:rPr lang="zh-CN" altLang="en-US" sz="1400" b="1" dirty="0">
                <a:solidFill>
                  <a:schemeClr val="tx1">
                    <a:lumMod val="65000"/>
                    <a:lumOff val="35000"/>
                  </a:schemeClr>
                </a:solidFill>
                <a:latin typeface="+mn-lt"/>
                <a:ea typeface="+mn-ea"/>
                <a:cs typeface="+mn-ea"/>
                <a:sym typeface="+mn-lt"/>
              </a:rPr>
              <a:t>分析问题</a:t>
            </a:r>
            <a:endParaRPr lang="zh-CN" altLang="en-US" sz="1400" b="1" dirty="0" smtClean="0">
              <a:solidFill>
                <a:schemeClr val="tx1">
                  <a:lumMod val="65000"/>
                  <a:lumOff val="35000"/>
                </a:schemeClr>
              </a:solidFill>
              <a:latin typeface="+mn-lt"/>
              <a:ea typeface="+mn-ea"/>
              <a:cs typeface="+mn-ea"/>
              <a:sym typeface="+mn-lt"/>
            </a:endParaRPr>
          </a:p>
        </p:txBody>
      </p:sp>
      <p:sp>
        <p:nvSpPr>
          <p:cNvPr id="251" name="TextBox 250"/>
          <p:cNvSpPr txBox="1"/>
          <p:nvPr/>
        </p:nvSpPr>
        <p:spPr>
          <a:xfrm>
            <a:off x="5804394" y="1622724"/>
            <a:ext cx="2308998" cy="461665"/>
          </a:xfrm>
          <a:prstGeom prst="roundRect">
            <a:avLst>
              <a:gd name="adj" fmla="val 0"/>
            </a:avLst>
          </a:prstGeom>
          <a:noFill/>
          <a:ln w="25400">
            <a:noFill/>
          </a:ln>
          <a:effectLst/>
        </p:spPr>
        <p:txBody>
          <a:bodyPr wrap="square" rtlCol="0">
            <a:spAutoFit/>
          </a:bodyPr>
          <a:lstStyle/>
          <a:p>
            <a:r>
              <a:rPr lang="zh-CN" altLang="en-US" sz="1200" dirty="0">
                <a:solidFill>
                  <a:schemeClr val="tx1">
                    <a:lumMod val="65000"/>
                    <a:lumOff val="35000"/>
                  </a:schemeClr>
                </a:solidFill>
                <a:latin typeface="+mn-lt"/>
                <a:ea typeface="+mn-ea"/>
                <a:cs typeface="+mn-ea"/>
                <a:sym typeface="+mn-lt"/>
              </a:rPr>
              <a:t>在这里输入你的内容，或者通过复制粘贴你的文本。</a:t>
            </a:r>
            <a:endParaRPr lang="en-US" altLang="zh-CN" sz="1200" dirty="0">
              <a:solidFill>
                <a:schemeClr val="tx1">
                  <a:lumMod val="65000"/>
                  <a:lumOff val="35000"/>
                </a:schemeClr>
              </a:solidFill>
              <a:latin typeface="+mn-lt"/>
              <a:ea typeface="+mn-ea"/>
              <a:cs typeface="+mn-ea"/>
              <a:sym typeface="+mn-lt"/>
            </a:endParaRPr>
          </a:p>
        </p:txBody>
      </p:sp>
      <p:sp>
        <p:nvSpPr>
          <p:cNvPr id="252" name="TextBox 251"/>
          <p:cNvSpPr txBox="1"/>
          <p:nvPr/>
        </p:nvSpPr>
        <p:spPr>
          <a:xfrm>
            <a:off x="6078714" y="3898497"/>
            <a:ext cx="2329957" cy="307777"/>
          </a:xfrm>
          <a:prstGeom prst="roundRect">
            <a:avLst>
              <a:gd name="adj" fmla="val 0"/>
            </a:avLst>
          </a:prstGeom>
          <a:noFill/>
        </p:spPr>
        <p:txBody>
          <a:bodyPr wrap="square" rtlCol="0">
            <a:spAutoFit/>
          </a:bodyPr>
          <a:lstStyle/>
          <a:p>
            <a:r>
              <a:rPr lang="zh-CN" altLang="en-US" sz="1400" b="1" dirty="0">
                <a:solidFill>
                  <a:schemeClr val="tx1">
                    <a:lumMod val="65000"/>
                    <a:lumOff val="35000"/>
                  </a:schemeClr>
                </a:solidFill>
                <a:latin typeface="+mn-lt"/>
                <a:ea typeface="+mn-ea"/>
                <a:cs typeface="+mn-ea"/>
                <a:sym typeface="+mn-lt"/>
              </a:rPr>
              <a:t>总结思考</a:t>
            </a:r>
            <a:endParaRPr lang="zh-CN" altLang="en-US" sz="1400" b="1" dirty="0" smtClean="0">
              <a:solidFill>
                <a:schemeClr val="tx1">
                  <a:lumMod val="65000"/>
                  <a:lumOff val="35000"/>
                </a:schemeClr>
              </a:solidFill>
              <a:latin typeface="+mn-lt"/>
              <a:ea typeface="+mn-ea"/>
              <a:cs typeface="+mn-ea"/>
              <a:sym typeface="+mn-lt"/>
            </a:endParaRPr>
          </a:p>
        </p:txBody>
      </p:sp>
      <p:sp>
        <p:nvSpPr>
          <p:cNvPr id="253" name="TextBox 252"/>
          <p:cNvSpPr txBox="1"/>
          <p:nvPr/>
        </p:nvSpPr>
        <p:spPr>
          <a:xfrm>
            <a:off x="6078714" y="4205329"/>
            <a:ext cx="2308998" cy="461665"/>
          </a:xfrm>
          <a:prstGeom prst="roundRect">
            <a:avLst>
              <a:gd name="adj" fmla="val 0"/>
            </a:avLst>
          </a:prstGeom>
          <a:noFill/>
          <a:ln w="25400">
            <a:noFill/>
          </a:ln>
          <a:effectLst/>
        </p:spPr>
        <p:txBody>
          <a:bodyPr wrap="square" rtlCol="0">
            <a:spAutoFit/>
          </a:bodyPr>
          <a:lstStyle/>
          <a:p>
            <a:r>
              <a:rPr lang="zh-CN" altLang="en-US" sz="1200" dirty="0">
                <a:solidFill>
                  <a:schemeClr val="tx1">
                    <a:lumMod val="65000"/>
                    <a:lumOff val="35000"/>
                  </a:schemeClr>
                </a:solidFill>
                <a:latin typeface="+mn-lt"/>
                <a:ea typeface="+mn-ea"/>
                <a:cs typeface="+mn-ea"/>
                <a:sym typeface="+mn-lt"/>
              </a:rPr>
              <a:t>在这里输入你的内容，或者通过复制粘贴你的文本。</a:t>
            </a:r>
            <a:endParaRPr lang="en-US" altLang="zh-CN" sz="1200" dirty="0">
              <a:solidFill>
                <a:schemeClr val="tx1">
                  <a:lumMod val="65000"/>
                  <a:lumOff val="35000"/>
                </a:schemeClr>
              </a:solidFill>
              <a:latin typeface="+mn-lt"/>
              <a:ea typeface="+mn-ea"/>
              <a:cs typeface="+mn-ea"/>
              <a:sym typeface="+mn-lt"/>
            </a:endParaRPr>
          </a:p>
        </p:txBody>
      </p:sp>
      <p:sp>
        <p:nvSpPr>
          <p:cNvPr id="23" name="Freeform 8"/>
          <p:cNvSpPr/>
          <p:nvPr/>
        </p:nvSpPr>
        <p:spPr bwMode="auto">
          <a:xfrm>
            <a:off x="232906" y="128764"/>
            <a:ext cx="436056" cy="436055"/>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4" name="Freeform 6"/>
          <p:cNvSpPr/>
          <p:nvPr/>
        </p:nvSpPr>
        <p:spPr bwMode="auto">
          <a:xfrm>
            <a:off x="250707" y="146565"/>
            <a:ext cx="400454" cy="400454"/>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Freeform 34"/>
          <p:cNvSpPr>
            <a:spLocks noEditPoints="1" noChangeArrowheads="1"/>
          </p:cNvSpPr>
          <p:nvPr/>
        </p:nvSpPr>
        <p:spPr bwMode="auto">
          <a:xfrm>
            <a:off x="362109" y="207209"/>
            <a:ext cx="177649" cy="279163"/>
          </a:xfrm>
          <a:custGeom>
            <a:avLst/>
            <a:gdLst>
              <a:gd name="T0" fmla="*/ 57 w 67"/>
              <a:gd name="T1" fmla="*/ 10 h 106"/>
              <a:gd name="T2" fmla="*/ 62 w 67"/>
              <a:gd name="T3" fmla="*/ 51 h 106"/>
              <a:gd name="T4" fmla="*/ 51 w 67"/>
              <a:gd name="T5" fmla="*/ 65 h 106"/>
              <a:gd name="T6" fmla="*/ 55 w 67"/>
              <a:gd name="T7" fmla="*/ 65 h 106"/>
              <a:gd name="T8" fmla="*/ 57 w 67"/>
              <a:gd name="T9" fmla="*/ 73 h 106"/>
              <a:gd name="T10" fmla="*/ 56 w 67"/>
              <a:gd name="T11" fmla="*/ 79 h 106"/>
              <a:gd name="T12" fmla="*/ 57 w 67"/>
              <a:gd name="T13" fmla="*/ 86 h 106"/>
              <a:gd name="T14" fmla="*/ 55 w 67"/>
              <a:gd name="T15" fmla="*/ 93 h 106"/>
              <a:gd name="T16" fmla="*/ 15 w 67"/>
              <a:gd name="T17" fmla="*/ 97 h 106"/>
              <a:gd name="T18" fmla="*/ 12 w 67"/>
              <a:gd name="T19" fmla="*/ 94 h 106"/>
              <a:gd name="T20" fmla="*/ 12 w 67"/>
              <a:gd name="T21" fmla="*/ 83 h 106"/>
              <a:gd name="T22" fmla="*/ 12 w 67"/>
              <a:gd name="T23" fmla="*/ 82 h 106"/>
              <a:gd name="T24" fmla="*/ 12 w 67"/>
              <a:gd name="T25" fmla="*/ 71 h 106"/>
              <a:gd name="T26" fmla="*/ 14 w 67"/>
              <a:gd name="T27" fmla="*/ 69 h 106"/>
              <a:gd name="T28" fmla="*/ 16 w 67"/>
              <a:gd name="T29" fmla="*/ 62 h 106"/>
              <a:gd name="T30" fmla="*/ 0 w 67"/>
              <a:gd name="T31" fmla="*/ 34 h 106"/>
              <a:gd name="T32" fmla="*/ 33 w 67"/>
              <a:gd name="T33" fmla="*/ 0 h 106"/>
              <a:gd name="T34" fmla="*/ 28 w 67"/>
              <a:gd name="T35" fmla="*/ 40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1 h 106"/>
              <a:gd name="T48" fmla="*/ 44 w 67"/>
              <a:gd name="T49" fmla="*/ 66 h 106"/>
              <a:gd name="T50" fmla="*/ 44 w 67"/>
              <a:gd name="T51" fmla="*/ 58 h 106"/>
              <a:gd name="T52" fmla="*/ 56 w 67"/>
              <a:gd name="T53" fmla="*/ 47 h 106"/>
              <a:gd name="T54" fmla="*/ 52 w 67"/>
              <a:gd name="T55" fmla="*/ 15 h 106"/>
              <a:gd name="T56" fmla="*/ 14 w 67"/>
              <a:gd name="T57" fmla="*/ 15 h 106"/>
              <a:gd name="T58" fmla="*/ 11 w 67"/>
              <a:gd name="T59" fmla="*/ 47 h 106"/>
              <a:gd name="T60" fmla="*/ 23 w 67"/>
              <a:gd name="T61" fmla="*/ 58 h 106"/>
              <a:gd name="T62" fmla="*/ 23 w 67"/>
              <a:gd name="T63" fmla="*/ 67 h 106"/>
              <a:gd name="T64" fmla="*/ 29 w 67"/>
              <a:gd name="T65" fmla="*/ 51 h 106"/>
              <a:gd name="T66" fmla="*/ 25 w 67"/>
              <a:gd name="T67" fmla="*/ 38 h 106"/>
              <a:gd name="T68" fmla="*/ 40 w 67"/>
              <a:gd name="T69" fmla="*/ 42 h 106"/>
              <a:gd name="T70" fmla="*/ 36 w 67"/>
              <a:gd name="T71" fmla="*/ 41 h 106"/>
              <a:gd name="T72" fmla="*/ 30 w 67"/>
              <a:gd name="T73" fmla="*/ 41 h 106"/>
              <a:gd name="T74" fmla="*/ 27 w 67"/>
              <a:gd name="T75" fmla="*/ 42 h 106"/>
              <a:gd name="T76" fmla="*/ 32 w 67"/>
              <a:gd name="T77" fmla="*/ 50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89 h 106"/>
              <a:gd name="T94" fmla="*/ 50 w 67"/>
              <a:gd name="T95" fmla="*/ 86 h 106"/>
              <a:gd name="T96" fmla="*/ 50 w 67"/>
              <a:gd name="T97" fmla="*/ 73 h 106"/>
              <a:gd name="T98" fmla="*/ 17 w 67"/>
              <a:gd name="T99" fmla="*/ 76 h 106"/>
              <a:gd name="T100" fmla="*/ 50 w 67"/>
              <a:gd name="T101" fmla="*/ 74 h 106"/>
              <a:gd name="T102" fmla="*/ 50 w 67"/>
              <a:gd name="T103" fmla="*/ 73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106"/>
              <a:gd name="T158" fmla="*/ 67 w 67"/>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959"/>
                                </p:stCondLst>
                                <p:childTnLst>
                                  <p:par>
                                    <p:cTn id="26" presetID="2" presetClass="entr" presetSubtype="9" fill="hold" grpId="0" nodeType="afterEffect" p14:presetBounceEnd="60000">
                                      <p:stCondLst>
                                        <p:cond delay="0"/>
                                      </p:stCondLst>
                                      <p:childTnLst>
                                        <p:set>
                                          <p:cBhvr>
                                            <p:cTn id="27" dur="1" fill="hold">
                                              <p:stCondLst>
                                                <p:cond delay="0"/>
                                              </p:stCondLst>
                                            </p:cTn>
                                            <p:tgtEl>
                                              <p:spTgt spid="238"/>
                                            </p:tgtEl>
                                            <p:attrNameLst>
                                              <p:attrName>style.visibility</p:attrName>
                                            </p:attrNameLst>
                                          </p:cBhvr>
                                          <p:to>
                                            <p:strVal val="visible"/>
                                          </p:to>
                                        </p:set>
                                        <p:anim calcmode="lin" valueType="num" p14:bounceEnd="60000">
                                          <p:cBhvr additive="base">
                                            <p:cTn id="28" dur="500" fill="hold"/>
                                            <p:tgtEl>
                                              <p:spTgt spid="238"/>
                                            </p:tgtEl>
                                            <p:attrNameLst>
                                              <p:attrName>ppt_x</p:attrName>
                                            </p:attrNameLst>
                                          </p:cBhvr>
                                          <p:tavLst>
                                            <p:tav tm="0">
                                              <p:val>
                                                <p:strVal val="0-#ppt_w/2"/>
                                              </p:val>
                                            </p:tav>
                                            <p:tav tm="100000">
                                              <p:val>
                                                <p:strVal val="#ppt_x"/>
                                              </p:val>
                                            </p:tav>
                                          </p:tavLst>
                                        </p:anim>
                                        <p:anim calcmode="lin" valueType="num" p14:bounceEnd="60000">
                                          <p:cBhvr additive="base">
                                            <p:cTn id="29" dur="500" fill="hold"/>
                                            <p:tgtEl>
                                              <p:spTgt spid="238"/>
                                            </p:tgtEl>
                                            <p:attrNameLst>
                                              <p:attrName>ppt_y</p:attrName>
                                            </p:attrNameLst>
                                          </p:cBhvr>
                                          <p:tavLst>
                                            <p:tav tm="0">
                                              <p:val>
                                                <p:strVal val="0-#ppt_h/2"/>
                                              </p:val>
                                            </p:tav>
                                            <p:tav tm="100000">
                                              <p:val>
                                                <p:strVal val="#ppt_y"/>
                                              </p:val>
                                            </p:tav>
                                          </p:tavLst>
                                        </p:anim>
                                      </p:childTnLst>
                                    </p:cTn>
                                  </p:par>
                                  <p:par>
                                    <p:cTn id="30" presetID="2" presetClass="entr" presetSubtype="9" fill="hold" grpId="0" nodeType="withEffect" p14:presetBounceEnd="60000">
                                      <p:stCondLst>
                                        <p:cond delay="0"/>
                                      </p:stCondLst>
                                      <p:childTnLst>
                                        <p:set>
                                          <p:cBhvr>
                                            <p:cTn id="31" dur="1" fill="hold">
                                              <p:stCondLst>
                                                <p:cond delay="0"/>
                                              </p:stCondLst>
                                            </p:cTn>
                                            <p:tgtEl>
                                              <p:spTgt spid="239"/>
                                            </p:tgtEl>
                                            <p:attrNameLst>
                                              <p:attrName>style.visibility</p:attrName>
                                            </p:attrNameLst>
                                          </p:cBhvr>
                                          <p:to>
                                            <p:strVal val="visible"/>
                                          </p:to>
                                        </p:set>
                                        <p:anim calcmode="lin" valueType="num" p14:bounceEnd="60000">
                                          <p:cBhvr additive="base">
                                            <p:cTn id="32" dur="500" fill="hold"/>
                                            <p:tgtEl>
                                              <p:spTgt spid="239"/>
                                            </p:tgtEl>
                                            <p:attrNameLst>
                                              <p:attrName>ppt_x</p:attrName>
                                            </p:attrNameLst>
                                          </p:cBhvr>
                                          <p:tavLst>
                                            <p:tav tm="0">
                                              <p:val>
                                                <p:strVal val="0-#ppt_w/2"/>
                                              </p:val>
                                            </p:tav>
                                            <p:tav tm="100000">
                                              <p:val>
                                                <p:strVal val="#ppt_x"/>
                                              </p:val>
                                            </p:tav>
                                          </p:tavLst>
                                        </p:anim>
                                        <p:anim calcmode="lin" valueType="num" p14:bounceEnd="60000">
                                          <p:cBhvr additive="base">
                                            <p:cTn id="33" dur="500" fill="hold"/>
                                            <p:tgtEl>
                                              <p:spTgt spid="239"/>
                                            </p:tgtEl>
                                            <p:attrNameLst>
                                              <p:attrName>ppt_y</p:attrName>
                                            </p:attrNameLst>
                                          </p:cBhvr>
                                          <p:tavLst>
                                            <p:tav tm="0">
                                              <p:val>
                                                <p:strVal val="0-#ppt_h/2"/>
                                              </p:val>
                                            </p:tav>
                                            <p:tav tm="100000">
                                              <p:val>
                                                <p:strVal val="#ppt_y"/>
                                              </p:val>
                                            </p:tav>
                                          </p:tavLst>
                                        </p:anim>
                                      </p:childTnLst>
                                    </p:cTn>
                                  </p:par>
                                </p:childTnLst>
                              </p:cTn>
                            </p:par>
                            <p:par>
                              <p:cTn id="34" fill="hold">
                                <p:stCondLst>
                                  <p:cond delay="2459"/>
                                </p:stCondLst>
                                <p:childTnLst>
                                  <p:par>
                                    <p:cTn id="35" presetID="2" presetClass="entr" presetSubtype="6" fill="hold" grpId="0" nodeType="afterEffect" p14:presetBounceEnd="60000">
                                      <p:stCondLst>
                                        <p:cond delay="0"/>
                                      </p:stCondLst>
                                      <p:childTnLst>
                                        <p:set>
                                          <p:cBhvr>
                                            <p:cTn id="36" dur="1" fill="hold">
                                              <p:stCondLst>
                                                <p:cond delay="0"/>
                                              </p:stCondLst>
                                            </p:cTn>
                                            <p:tgtEl>
                                              <p:spTgt spid="241"/>
                                            </p:tgtEl>
                                            <p:attrNameLst>
                                              <p:attrName>style.visibility</p:attrName>
                                            </p:attrNameLst>
                                          </p:cBhvr>
                                          <p:to>
                                            <p:strVal val="visible"/>
                                          </p:to>
                                        </p:set>
                                        <p:anim calcmode="lin" valueType="num" p14:bounceEnd="60000">
                                          <p:cBhvr additive="base">
                                            <p:cTn id="37" dur="500" fill="hold"/>
                                            <p:tgtEl>
                                              <p:spTgt spid="241"/>
                                            </p:tgtEl>
                                            <p:attrNameLst>
                                              <p:attrName>ppt_x</p:attrName>
                                            </p:attrNameLst>
                                          </p:cBhvr>
                                          <p:tavLst>
                                            <p:tav tm="0">
                                              <p:val>
                                                <p:strVal val="1+#ppt_w/2"/>
                                              </p:val>
                                            </p:tav>
                                            <p:tav tm="100000">
                                              <p:val>
                                                <p:strVal val="#ppt_x"/>
                                              </p:val>
                                            </p:tav>
                                          </p:tavLst>
                                        </p:anim>
                                        <p:anim calcmode="lin" valueType="num" p14:bounceEnd="60000">
                                          <p:cBhvr additive="base">
                                            <p:cTn id="38" dur="500" fill="hold"/>
                                            <p:tgtEl>
                                              <p:spTgt spid="241"/>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14:presetBounceEnd="60000">
                                      <p:stCondLst>
                                        <p:cond delay="0"/>
                                      </p:stCondLst>
                                      <p:childTnLst>
                                        <p:set>
                                          <p:cBhvr>
                                            <p:cTn id="40" dur="1" fill="hold">
                                              <p:stCondLst>
                                                <p:cond delay="0"/>
                                              </p:stCondLst>
                                            </p:cTn>
                                            <p:tgtEl>
                                              <p:spTgt spid="240"/>
                                            </p:tgtEl>
                                            <p:attrNameLst>
                                              <p:attrName>style.visibility</p:attrName>
                                            </p:attrNameLst>
                                          </p:cBhvr>
                                          <p:to>
                                            <p:strVal val="visible"/>
                                          </p:to>
                                        </p:set>
                                        <p:anim calcmode="lin" valueType="num" p14:bounceEnd="60000">
                                          <p:cBhvr additive="base">
                                            <p:cTn id="41" dur="500" fill="hold"/>
                                            <p:tgtEl>
                                              <p:spTgt spid="240"/>
                                            </p:tgtEl>
                                            <p:attrNameLst>
                                              <p:attrName>ppt_x</p:attrName>
                                            </p:attrNameLst>
                                          </p:cBhvr>
                                          <p:tavLst>
                                            <p:tav tm="0">
                                              <p:val>
                                                <p:strVal val="1+#ppt_w/2"/>
                                              </p:val>
                                            </p:tav>
                                            <p:tav tm="100000">
                                              <p:val>
                                                <p:strVal val="#ppt_x"/>
                                              </p:val>
                                            </p:tav>
                                          </p:tavLst>
                                        </p:anim>
                                        <p:anim calcmode="lin" valueType="num" p14:bounceEnd="60000">
                                          <p:cBhvr additive="base">
                                            <p:cTn id="42" dur="500" fill="hold"/>
                                            <p:tgtEl>
                                              <p:spTgt spid="240"/>
                                            </p:tgtEl>
                                            <p:attrNameLst>
                                              <p:attrName>ppt_y</p:attrName>
                                            </p:attrNameLst>
                                          </p:cBhvr>
                                          <p:tavLst>
                                            <p:tav tm="0">
                                              <p:val>
                                                <p:strVal val="1+#ppt_h/2"/>
                                              </p:val>
                                            </p:tav>
                                            <p:tav tm="100000">
                                              <p:val>
                                                <p:strVal val="#ppt_y"/>
                                              </p:val>
                                            </p:tav>
                                          </p:tavLst>
                                        </p:anim>
                                      </p:childTnLst>
                                    </p:cTn>
                                  </p:par>
                                </p:childTnLst>
                              </p:cTn>
                            </p:par>
                            <p:par>
                              <p:cTn id="43" fill="hold">
                                <p:stCondLst>
                                  <p:cond delay="2959"/>
                                </p:stCondLst>
                                <p:childTnLst>
                                  <p:par>
                                    <p:cTn id="44" presetID="2" presetClass="entr" presetSubtype="3" fill="hold" grpId="0" nodeType="afterEffect" p14:presetBounceEnd="60000">
                                      <p:stCondLst>
                                        <p:cond delay="0"/>
                                      </p:stCondLst>
                                      <p:childTnLst>
                                        <p:set>
                                          <p:cBhvr>
                                            <p:cTn id="45" dur="1" fill="hold">
                                              <p:stCondLst>
                                                <p:cond delay="0"/>
                                              </p:stCondLst>
                                            </p:cTn>
                                            <p:tgtEl>
                                              <p:spTgt spid="244"/>
                                            </p:tgtEl>
                                            <p:attrNameLst>
                                              <p:attrName>style.visibility</p:attrName>
                                            </p:attrNameLst>
                                          </p:cBhvr>
                                          <p:to>
                                            <p:strVal val="visible"/>
                                          </p:to>
                                        </p:set>
                                        <p:anim calcmode="lin" valueType="num" p14:bounceEnd="60000">
                                          <p:cBhvr additive="base">
                                            <p:cTn id="46" dur="500" fill="hold"/>
                                            <p:tgtEl>
                                              <p:spTgt spid="244"/>
                                            </p:tgtEl>
                                            <p:attrNameLst>
                                              <p:attrName>ppt_x</p:attrName>
                                            </p:attrNameLst>
                                          </p:cBhvr>
                                          <p:tavLst>
                                            <p:tav tm="0">
                                              <p:val>
                                                <p:strVal val="1+#ppt_w/2"/>
                                              </p:val>
                                            </p:tav>
                                            <p:tav tm="100000">
                                              <p:val>
                                                <p:strVal val="#ppt_x"/>
                                              </p:val>
                                            </p:tav>
                                          </p:tavLst>
                                        </p:anim>
                                        <p:anim calcmode="lin" valueType="num" p14:bounceEnd="60000">
                                          <p:cBhvr additive="base">
                                            <p:cTn id="47" dur="500" fill="hold"/>
                                            <p:tgtEl>
                                              <p:spTgt spid="244"/>
                                            </p:tgtEl>
                                            <p:attrNameLst>
                                              <p:attrName>ppt_y</p:attrName>
                                            </p:attrNameLst>
                                          </p:cBhvr>
                                          <p:tavLst>
                                            <p:tav tm="0">
                                              <p:val>
                                                <p:strVal val="0-#ppt_h/2"/>
                                              </p:val>
                                            </p:tav>
                                            <p:tav tm="100000">
                                              <p:val>
                                                <p:strVal val="#ppt_y"/>
                                              </p:val>
                                            </p:tav>
                                          </p:tavLst>
                                        </p:anim>
                                      </p:childTnLst>
                                    </p:cTn>
                                  </p:par>
                                  <p:par>
                                    <p:cTn id="48" presetID="2" presetClass="entr" presetSubtype="3" fill="hold" grpId="0" nodeType="withEffect" p14:presetBounceEnd="60000">
                                      <p:stCondLst>
                                        <p:cond delay="0"/>
                                      </p:stCondLst>
                                      <p:childTnLst>
                                        <p:set>
                                          <p:cBhvr>
                                            <p:cTn id="49" dur="1" fill="hold">
                                              <p:stCondLst>
                                                <p:cond delay="0"/>
                                              </p:stCondLst>
                                            </p:cTn>
                                            <p:tgtEl>
                                              <p:spTgt spid="243"/>
                                            </p:tgtEl>
                                            <p:attrNameLst>
                                              <p:attrName>style.visibility</p:attrName>
                                            </p:attrNameLst>
                                          </p:cBhvr>
                                          <p:to>
                                            <p:strVal val="visible"/>
                                          </p:to>
                                        </p:set>
                                        <p:anim calcmode="lin" valueType="num" p14:bounceEnd="60000">
                                          <p:cBhvr additive="base">
                                            <p:cTn id="50" dur="500" fill="hold"/>
                                            <p:tgtEl>
                                              <p:spTgt spid="243"/>
                                            </p:tgtEl>
                                            <p:attrNameLst>
                                              <p:attrName>ppt_x</p:attrName>
                                            </p:attrNameLst>
                                          </p:cBhvr>
                                          <p:tavLst>
                                            <p:tav tm="0">
                                              <p:val>
                                                <p:strVal val="1+#ppt_w/2"/>
                                              </p:val>
                                            </p:tav>
                                            <p:tav tm="100000">
                                              <p:val>
                                                <p:strVal val="#ppt_x"/>
                                              </p:val>
                                            </p:tav>
                                          </p:tavLst>
                                        </p:anim>
                                        <p:anim calcmode="lin" valueType="num" p14:bounceEnd="60000">
                                          <p:cBhvr additive="base">
                                            <p:cTn id="51" dur="500" fill="hold"/>
                                            <p:tgtEl>
                                              <p:spTgt spid="243"/>
                                            </p:tgtEl>
                                            <p:attrNameLst>
                                              <p:attrName>ppt_y</p:attrName>
                                            </p:attrNameLst>
                                          </p:cBhvr>
                                          <p:tavLst>
                                            <p:tav tm="0">
                                              <p:val>
                                                <p:strVal val="0-#ppt_h/2"/>
                                              </p:val>
                                            </p:tav>
                                            <p:tav tm="100000">
                                              <p:val>
                                                <p:strVal val="#ppt_y"/>
                                              </p:val>
                                            </p:tav>
                                          </p:tavLst>
                                        </p:anim>
                                      </p:childTnLst>
                                    </p:cTn>
                                  </p:par>
                                  <p:par>
                                    <p:cTn id="52" presetID="2" presetClass="entr" presetSubtype="12" fill="hold" grpId="0" nodeType="withEffect" p14:presetBounceEnd="60000">
                                      <p:stCondLst>
                                        <p:cond delay="0"/>
                                      </p:stCondLst>
                                      <p:childTnLst>
                                        <p:set>
                                          <p:cBhvr>
                                            <p:cTn id="53" dur="1" fill="hold">
                                              <p:stCondLst>
                                                <p:cond delay="0"/>
                                              </p:stCondLst>
                                            </p:cTn>
                                            <p:tgtEl>
                                              <p:spTgt spid="245"/>
                                            </p:tgtEl>
                                            <p:attrNameLst>
                                              <p:attrName>style.visibility</p:attrName>
                                            </p:attrNameLst>
                                          </p:cBhvr>
                                          <p:to>
                                            <p:strVal val="visible"/>
                                          </p:to>
                                        </p:set>
                                        <p:anim calcmode="lin" valueType="num" p14:bounceEnd="60000">
                                          <p:cBhvr additive="base">
                                            <p:cTn id="54" dur="500" fill="hold"/>
                                            <p:tgtEl>
                                              <p:spTgt spid="245"/>
                                            </p:tgtEl>
                                            <p:attrNameLst>
                                              <p:attrName>ppt_x</p:attrName>
                                            </p:attrNameLst>
                                          </p:cBhvr>
                                          <p:tavLst>
                                            <p:tav tm="0">
                                              <p:val>
                                                <p:strVal val="0-#ppt_w/2"/>
                                              </p:val>
                                            </p:tav>
                                            <p:tav tm="100000">
                                              <p:val>
                                                <p:strVal val="#ppt_x"/>
                                              </p:val>
                                            </p:tav>
                                          </p:tavLst>
                                        </p:anim>
                                        <p:anim calcmode="lin" valueType="num" p14:bounceEnd="60000">
                                          <p:cBhvr additive="base">
                                            <p:cTn id="55" dur="500" fill="hold"/>
                                            <p:tgtEl>
                                              <p:spTgt spid="245"/>
                                            </p:tgtEl>
                                            <p:attrNameLst>
                                              <p:attrName>ppt_y</p:attrName>
                                            </p:attrNameLst>
                                          </p:cBhvr>
                                          <p:tavLst>
                                            <p:tav tm="0">
                                              <p:val>
                                                <p:strVal val="1+#ppt_h/2"/>
                                              </p:val>
                                            </p:tav>
                                            <p:tav tm="100000">
                                              <p:val>
                                                <p:strVal val="#ppt_y"/>
                                              </p:val>
                                            </p:tav>
                                          </p:tavLst>
                                        </p:anim>
                                      </p:childTnLst>
                                    </p:cTn>
                                  </p:par>
                                  <p:par>
                                    <p:cTn id="56" presetID="2" presetClass="entr" presetSubtype="12" fill="hold" grpId="0" nodeType="withEffect" p14:presetBounceEnd="60000">
                                      <p:stCondLst>
                                        <p:cond delay="0"/>
                                      </p:stCondLst>
                                      <p:childTnLst>
                                        <p:set>
                                          <p:cBhvr>
                                            <p:cTn id="57" dur="1" fill="hold">
                                              <p:stCondLst>
                                                <p:cond delay="0"/>
                                              </p:stCondLst>
                                            </p:cTn>
                                            <p:tgtEl>
                                              <p:spTgt spid="242"/>
                                            </p:tgtEl>
                                            <p:attrNameLst>
                                              <p:attrName>style.visibility</p:attrName>
                                            </p:attrNameLst>
                                          </p:cBhvr>
                                          <p:to>
                                            <p:strVal val="visible"/>
                                          </p:to>
                                        </p:set>
                                        <p:anim calcmode="lin" valueType="num" p14:bounceEnd="60000">
                                          <p:cBhvr additive="base">
                                            <p:cTn id="58" dur="500" fill="hold"/>
                                            <p:tgtEl>
                                              <p:spTgt spid="242"/>
                                            </p:tgtEl>
                                            <p:attrNameLst>
                                              <p:attrName>ppt_x</p:attrName>
                                            </p:attrNameLst>
                                          </p:cBhvr>
                                          <p:tavLst>
                                            <p:tav tm="0">
                                              <p:val>
                                                <p:strVal val="0-#ppt_w/2"/>
                                              </p:val>
                                            </p:tav>
                                            <p:tav tm="100000">
                                              <p:val>
                                                <p:strVal val="#ppt_x"/>
                                              </p:val>
                                            </p:tav>
                                          </p:tavLst>
                                        </p:anim>
                                        <p:anim calcmode="lin" valueType="num" p14:bounceEnd="60000">
                                          <p:cBhvr additive="base">
                                            <p:cTn id="59" dur="500" fill="hold"/>
                                            <p:tgtEl>
                                              <p:spTgt spid="242"/>
                                            </p:tgtEl>
                                            <p:attrNameLst>
                                              <p:attrName>ppt_y</p:attrName>
                                            </p:attrNameLst>
                                          </p:cBhvr>
                                          <p:tavLst>
                                            <p:tav tm="0">
                                              <p:val>
                                                <p:strVal val="1+#ppt_h/2"/>
                                              </p:val>
                                            </p:tav>
                                            <p:tav tm="100000">
                                              <p:val>
                                                <p:strVal val="#ppt_y"/>
                                              </p:val>
                                            </p:tav>
                                          </p:tavLst>
                                        </p:anim>
                                      </p:childTnLst>
                                    </p:cTn>
                                  </p:par>
                                </p:childTnLst>
                              </p:cTn>
                            </p:par>
                            <p:par>
                              <p:cTn id="60" fill="hold">
                                <p:stCondLst>
                                  <p:cond delay="3459"/>
                                </p:stCondLst>
                                <p:childTnLst>
                                  <p:par>
                                    <p:cTn id="61" presetID="42" presetClass="entr" presetSubtype="0" fill="hold" grpId="0" nodeType="afterEffect">
                                      <p:stCondLst>
                                        <p:cond delay="0"/>
                                      </p:stCondLst>
                                      <p:childTnLst>
                                        <p:set>
                                          <p:cBhvr>
                                            <p:cTn id="62" dur="1" fill="hold">
                                              <p:stCondLst>
                                                <p:cond delay="0"/>
                                              </p:stCondLst>
                                            </p:cTn>
                                            <p:tgtEl>
                                              <p:spTgt spid="246"/>
                                            </p:tgtEl>
                                            <p:attrNameLst>
                                              <p:attrName>style.visibility</p:attrName>
                                            </p:attrNameLst>
                                          </p:cBhvr>
                                          <p:to>
                                            <p:strVal val="visible"/>
                                          </p:to>
                                        </p:set>
                                        <p:animEffect transition="in" filter="fade">
                                          <p:cBhvr>
                                            <p:cTn id="63" dur="1000"/>
                                            <p:tgtEl>
                                              <p:spTgt spid="246"/>
                                            </p:tgtEl>
                                          </p:cBhvr>
                                        </p:animEffect>
                                        <p:anim calcmode="lin" valueType="num">
                                          <p:cBhvr>
                                            <p:cTn id="64" dur="1000" fill="hold"/>
                                            <p:tgtEl>
                                              <p:spTgt spid="246"/>
                                            </p:tgtEl>
                                            <p:attrNameLst>
                                              <p:attrName>ppt_x</p:attrName>
                                            </p:attrNameLst>
                                          </p:cBhvr>
                                          <p:tavLst>
                                            <p:tav tm="0">
                                              <p:val>
                                                <p:strVal val="#ppt_x"/>
                                              </p:val>
                                            </p:tav>
                                            <p:tav tm="100000">
                                              <p:val>
                                                <p:strVal val="#ppt_x"/>
                                              </p:val>
                                            </p:tav>
                                          </p:tavLst>
                                        </p:anim>
                                        <p:anim calcmode="lin" valueType="num">
                                          <p:cBhvr>
                                            <p:cTn id="65" dur="1000" fill="hold"/>
                                            <p:tgtEl>
                                              <p:spTgt spid="24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47"/>
                                            </p:tgtEl>
                                            <p:attrNameLst>
                                              <p:attrName>style.visibility</p:attrName>
                                            </p:attrNameLst>
                                          </p:cBhvr>
                                          <p:to>
                                            <p:strVal val="visible"/>
                                          </p:to>
                                        </p:set>
                                        <p:animEffect transition="in" filter="fade">
                                          <p:cBhvr>
                                            <p:cTn id="68" dur="1000"/>
                                            <p:tgtEl>
                                              <p:spTgt spid="247"/>
                                            </p:tgtEl>
                                          </p:cBhvr>
                                        </p:animEffect>
                                        <p:anim calcmode="lin" valueType="num">
                                          <p:cBhvr>
                                            <p:cTn id="69" dur="1000" fill="hold"/>
                                            <p:tgtEl>
                                              <p:spTgt spid="247"/>
                                            </p:tgtEl>
                                            <p:attrNameLst>
                                              <p:attrName>ppt_x</p:attrName>
                                            </p:attrNameLst>
                                          </p:cBhvr>
                                          <p:tavLst>
                                            <p:tav tm="0">
                                              <p:val>
                                                <p:strVal val="#ppt_x"/>
                                              </p:val>
                                            </p:tav>
                                            <p:tav tm="100000">
                                              <p:val>
                                                <p:strVal val="#ppt_x"/>
                                              </p:val>
                                            </p:tav>
                                          </p:tavLst>
                                        </p:anim>
                                        <p:anim calcmode="lin" valueType="num">
                                          <p:cBhvr>
                                            <p:cTn id="70" dur="1000" fill="hold"/>
                                            <p:tgtEl>
                                              <p:spTgt spid="247"/>
                                            </p:tgtEl>
                                            <p:attrNameLst>
                                              <p:attrName>ppt_y</p:attrName>
                                            </p:attrNameLst>
                                          </p:cBhvr>
                                          <p:tavLst>
                                            <p:tav tm="0">
                                              <p:val>
                                                <p:strVal val="#ppt_y+.1"/>
                                              </p:val>
                                            </p:tav>
                                            <p:tav tm="100000">
                                              <p:val>
                                                <p:strVal val="#ppt_y"/>
                                              </p:val>
                                            </p:tav>
                                          </p:tavLst>
                                        </p:anim>
                                      </p:childTnLst>
                                    </p:cTn>
                                  </p:par>
                                </p:childTnLst>
                              </p:cTn>
                            </p:par>
                            <p:par>
                              <p:cTn id="71" fill="hold">
                                <p:stCondLst>
                                  <p:cond delay="4459"/>
                                </p:stCondLst>
                                <p:childTnLst>
                                  <p:par>
                                    <p:cTn id="72" presetID="42" presetClass="entr" presetSubtype="0" fill="hold" grpId="0" nodeType="afterEffect">
                                      <p:stCondLst>
                                        <p:cond delay="0"/>
                                      </p:stCondLst>
                                      <p:childTnLst>
                                        <p:set>
                                          <p:cBhvr>
                                            <p:cTn id="73" dur="1" fill="hold">
                                              <p:stCondLst>
                                                <p:cond delay="0"/>
                                              </p:stCondLst>
                                            </p:cTn>
                                            <p:tgtEl>
                                              <p:spTgt spid="248"/>
                                            </p:tgtEl>
                                            <p:attrNameLst>
                                              <p:attrName>style.visibility</p:attrName>
                                            </p:attrNameLst>
                                          </p:cBhvr>
                                          <p:to>
                                            <p:strVal val="visible"/>
                                          </p:to>
                                        </p:set>
                                        <p:animEffect transition="in" filter="fade">
                                          <p:cBhvr>
                                            <p:cTn id="74" dur="1000"/>
                                            <p:tgtEl>
                                              <p:spTgt spid="248"/>
                                            </p:tgtEl>
                                          </p:cBhvr>
                                        </p:animEffect>
                                        <p:anim calcmode="lin" valueType="num">
                                          <p:cBhvr>
                                            <p:cTn id="75" dur="1000" fill="hold"/>
                                            <p:tgtEl>
                                              <p:spTgt spid="248"/>
                                            </p:tgtEl>
                                            <p:attrNameLst>
                                              <p:attrName>ppt_x</p:attrName>
                                            </p:attrNameLst>
                                          </p:cBhvr>
                                          <p:tavLst>
                                            <p:tav tm="0">
                                              <p:val>
                                                <p:strVal val="#ppt_x"/>
                                              </p:val>
                                            </p:tav>
                                            <p:tav tm="100000">
                                              <p:val>
                                                <p:strVal val="#ppt_x"/>
                                              </p:val>
                                            </p:tav>
                                          </p:tavLst>
                                        </p:anim>
                                        <p:anim calcmode="lin" valueType="num">
                                          <p:cBhvr>
                                            <p:cTn id="76" dur="1000" fill="hold"/>
                                            <p:tgtEl>
                                              <p:spTgt spid="24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49"/>
                                            </p:tgtEl>
                                            <p:attrNameLst>
                                              <p:attrName>style.visibility</p:attrName>
                                            </p:attrNameLst>
                                          </p:cBhvr>
                                          <p:to>
                                            <p:strVal val="visible"/>
                                          </p:to>
                                        </p:set>
                                        <p:animEffect transition="in" filter="fade">
                                          <p:cBhvr>
                                            <p:cTn id="79" dur="1000"/>
                                            <p:tgtEl>
                                              <p:spTgt spid="249"/>
                                            </p:tgtEl>
                                          </p:cBhvr>
                                        </p:animEffect>
                                        <p:anim calcmode="lin" valueType="num">
                                          <p:cBhvr>
                                            <p:cTn id="80" dur="1000" fill="hold"/>
                                            <p:tgtEl>
                                              <p:spTgt spid="249"/>
                                            </p:tgtEl>
                                            <p:attrNameLst>
                                              <p:attrName>ppt_x</p:attrName>
                                            </p:attrNameLst>
                                          </p:cBhvr>
                                          <p:tavLst>
                                            <p:tav tm="0">
                                              <p:val>
                                                <p:strVal val="#ppt_x"/>
                                              </p:val>
                                            </p:tav>
                                            <p:tav tm="100000">
                                              <p:val>
                                                <p:strVal val="#ppt_x"/>
                                              </p:val>
                                            </p:tav>
                                          </p:tavLst>
                                        </p:anim>
                                        <p:anim calcmode="lin" valueType="num">
                                          <p:cBhvr>
                                            <p:cTn id="81" dur="1000" fill="hold"/>
                                            <p:tgtEl>
                                              <p:spTgt spid="249"/>
                                            </p:tgtEl>
                                            <p:attrNameLst>
                                              <p:attrName>ppt_y</p:attrName>
                                            </p:attrNameLst>
                                          </p:cBhvr>
                                          <p:tavLst>
                                            <p:tav tm="0">
                                              <p:val>
                                                <p:strVal val="#ppt_y+.1"/>
                                              </p:val>
                                            </p:tav>
                                            <p:tav tm="100000">
                                              <p:val>
                                                <p:strVal val="#ppt_y"/>
                                              </p:val>
                                            </p:tav>
                                          </p:tavLst>
                                        </p:anim>
                                      </p:childTnLst>
                                    </p:cTn>
                                  </p:par>
                                </p:childTnLst>
                              </p:cTn>
                            </p:par>
                            <p:par>
                              <p:cTn id="82" fill="hold">
                                <p:stCondLst>
                                  <p:cond delay="5459"/>
                                </p:stCondLst>
                                <p:childTnLst>
                                  <p:par>
                                    <p:cTn id="83" presetID="42" presetClass="entr" presetSubtype="0" fill="hold" grpId="0" nodeType="afterEffect">
                                      <p:stCondLst>
                                        <p:cond delay="0"/>
                                      </p:stCondLst>
                                      <p:childTnLst>
                                        <p:set>
                                          <p:cBhvr>
                                            <p:cTn id="84" dur="1" fill="hold">
                                              <p:stCondLst>
                                                <p:cond delay="0"/>
                                              </p:stCondLst>
                                            </p:cTn>
                                            <p:tgtEl>
                                              <p:spTgt spid="250"/>
                                            </p:tgtEl>
                                            <p:attrNameLst>
                                              <p:attrName>style.visibility</p:attrName>
                                            </p:attrNameLst>
                                          </p:cBhvr>
                                          <p:to>
                                            <p:strVal val="visible"/>
                                          </p:to>
                                        </p:set>
                                        <p:animEffect transition="in" filter="fade">
                                          <p:cBhvr>
                                            <p:cTn id="85" dur="1000"/>
                                            <p:tgtEl>
                                              <p:spTgt spid="250"/>
                                            </p:tgtEl>
                                          </p:cBhvr>
                                        </p:animEffect>
                                        <p:anim calcmode="lin" valueType="num">
                                          <p:cBhvr>
                                            <p:cTn id="86" dur="1000" fill="hold"/>
                                            <p:tgtEl>
                                              <p:spTgt spid="250"/>
                                            </p:tgtEl>
                                            <p:attrNameLst>
                                              <p:attrName>ppt_x</p:attrName>
                                            </p:attrNameLst>
                                          </p:cBhvr>
                                          <p:tavLst>
                                            <p:tav tm="0">
                                              <p:val>
                                                <p:strVal val="#ppt_x"/>
                                              </p:val>
                                            </p:tav>
                                            <p:tav tm="100000">
                                              <p:val>
                                                <p:strVal val="#ppt_x"/>
                                              </p:val>
                                            </p:tav>
                                          </p:tavLst>
                                        </p:anim>
                                        <p:anim calcmode="lin" valueType="num">
                                          <p:cBhvr>
                                            <p:cTn id="87" dur="1000" fill="hold"/>
                                            <p:tgtEl>
                                              <p:spTgt spid="25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51"/>
                                            </p:tgtEl>
                                            <p:attrNameLst>
                                              <p:attrName>style.visibility</p:attrName>
                                            </p:attrNameLst>
                                          </p:cBhvr>
                                          <p:to>
                                            <p:strVal val="visible"/>
                                          </p:to>
                                        </p:set>
                                        <p:animEffect transition="in" filter="fade">
                                          <p:cBhvr>
                                            <p:cTn id="90" dur="1000"/>
                                            <p:tgtEl>
                                              <p:spTgt spid="251"/>
                                            </p:tgtEl>
                                          </p:cBhvr>
                                        </p:animEffect>
                                        <p:anim calcmode="lin" valueType="num">
                                          <p:cBhvr>
                                            <p:cTn id="91" dur="1000" fill="hold"/>
                                            <p:tgtEl>
                                              <p:spTgt spid="251"/>
                                            </p:tgtEl>
                                            <p:attrNameLst>
                                              <p:attrName>ppt_x</p:attrName>
                                            </p:attrNameLst>
                                          </p:cBhvr>
                                          <p:tavLst>
                                            <p:tav tm="0">
                                              <p:val>
                                                <p:strVal val="#ppt_x"/>
                                              </p:val>
                                            </p:tav>
                                            <p:tav tm="100000">
                                              <p:val>
                                                <p:strVal val="#ppt_x"/>
                                              </p:val>
                                            </p:tav>
                                          </p:tavLst>
                                        </p:anim>
                                        <p:anim calcmode="lin" valueType="num">
                                          <p:cBhvr>
                                            <p:cTn id="92" dur="1000" fill="hold"/>
                                            <p:tgtEl>
                                              <p:spTgt spid="251"/>
                                            </p:tgtEl>
                                            <p:attrNameLst>
                                              <p:attrName>ppt_y</p:attrName>
                                            </p:attrNameLst>
                                          </p:cBhvr>
                                          <p:tavLst>
                                            <p:tav tm="0">
                                              <p:val>
                                                <p:strVal val="#ppt_y+.1"/>
                                              </p:val>
                                            </p:tav>
                                            <p:tav tm="100000">
                                              <p:val>
                                                <p:strVal val="#ppt_y"/>
                                              </p:val>
                                            </p:tav>
                                          </p:tavLst>
                                        </p:anim>
                                      </p:childTnLst>
                                    </p:cTn>
                                  </p:par>
                                </p:childTnLst>
                              </p:cTn>
                            </p:par>
                            <p:par>
                              <p:cTn id="93" fill="hold">
                                <p:stCondLst>
                                  <p:cond delay="6459"/>
                                </p:stCondLst>
                                <p:childTnLst>
                                  <p:par>
                                    <p:cTn id="94" presetID="42" presetClass="entr" presetSubtype="0" fill="hold" grpId="0" nodeType="afterEffect">
                                      <p:stCondLst>
                                        <p:cond delay="0"/>
                                      </p:stCondLst>
                                      <p:childTnLst>
                                        <p:set>
                                          <p:cBhvr>
                                            <p:cTn id="95" dur="1" fill="hold">
                                              <p:stCondLst>
                                                <p:cond delay="0"/>
                                              </p:stCondLst>
                                            </p:cTn>
                                            <p:tgtEl>
                                              <p:spTgt spid="252"/>
                                            </p:tgtEl>
                                            <p:attrNameLst>
                                              <p:attrName>style.visibility</p:attrName>
                                            </p:attrNameLst>
                                          </p:cBhvr>
                                          <p:to>
                                            <p:strVal val="visible"/>
                                          </p:to>
                                        </p:set>
                                        <p:animEffect transition="in" filter="fade">
                                          <p:cBhvr>
                                            <p:cTn id="96" dur="1000"/>
                                            <p:tgtEl>
                                              <p:spTgt spid="252"/>
                                            </p:tgtEl>
                                          </p:cBhvr>
                                        </p:animEffect>
                                        <p:anim calcmode="lin" valueType="num">
                                          <p:cBhvr>
                                            <p:cTn id="97" dur="1000" fill="hold"/>
                                            <p:tgtEl>
                                              <p:spTgt spid="252"/>
                                            </p:tgtEl>
                                            <p:attrNameLst>
                                              <p:attrName>ppt_x</p:attrName>
                                            </p:attrNameLst>
                                          </p:cBhvr>
                                          <p:tavLst>
                                            <p:tav tm="0">
                                              <p:val>
                                                <p:strVal val="#ppt_x"/>
                                              </p:val>
                                            </p:tav>
                                            <p:tav tm="100000">
                                              <p:val>
                                                <p:strVal val="#ppt_x"/>
                                              </p:val>
                                            </p:tav>
                                          </p:tavLst>
                                        </p:anim>
                                        <p:anim calcmode="lin" valueType="num">
                                          <p:cBhvr>
                                            <p:cTn id="98" dur="1000" fill="hold"/>
                                            <p:tgtEl>
                                              <p:spTgt spid="25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53"/>
                                            </p:tgtEl>
                                            <p:attrNameLst>
                                              <p:attrName>style.visibility</p:attrName>
                                            </p:attrNameLst>
                                          </p:cBhvr>
                                          <p:to>
                                            <p:strVal val="visible"/>
                                          </p:to>
                                        </p:set>
                                        <p:animEffect transition="in" filter="fade">
                                          <p:cBhvr>
                                            <p:cTn id="101" dur="1000"/>
                                            <p:tgtEl>
                                              <p:spTgt spid="253"/>
                                            </p:tgtEl>
                                          </p:cBhvr>
                                        </p:animEffect>
                                        <p:anim calcmode="lin" valueType="num">
                                          <p:cBhvr>
                                            <p:cTn id="102" dur="1000" fill="hold"/>
                                            <p:tgtEl>
                                              <p:spTgt spid="253"/>
                                            </p:tgtEl>
                                            <p:attrNameLst>
                                              <p:attrName>ppt_x</p:attrName>
                                            </p:attrNameLst>
                                          </p:cBhvr>
                                          <p:tavLst>
                                            <p:tav tm="0">
                                              <p:val>
                                                <p:strVal val="#ppt_x"/>
                                              </p:val>
                                            </p:tav>
                                            <p:tav tm="100000">
                                              <p:val>
                                                <p:strVal val="#ppt_x"/>
                                              </p:val>
                                            </p:tav>
                                          </p:tavLst>
                                        </p:anim>
                                        <p:anim calcmode="lin" valueType="num">
                                          <p:cBhvr>
                                            <p:cTn id="103"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8" grpId="0" animBg="1"/>
          <p:bldP spid="239" grpId="0" animBg="1"/>
          <p:bldP spid="240" grpId="0" animBg="1"/>
          <p:bldP spid="241" grpId="0" animBg="1"/>
          <p:bldP spid="242" grpId="0" animBg="1"/>
          <p:bldP spid="243" grpId="0" animBg="1"/>
          <p:bldP spid="244" grpId="0" animBg="1"/>
          <p:bldP spid="245" grpId="0" animBg="1"/>
          <p:bldP spid="246" grpId="0"/>
          <p:bldP spid="247" grpId="0"/>
          <p:bldP spid="248" grpId="0"/>
          <p:bldP spid="249" grpId="0"/>
          <p:bldP spid="250" grpId="0"/>
          <p:bldP spid="251" grpId="0"/>
          <p:bldP spid="252" grpId="0"/>
          <p:bldP spid="253" grpId="0"/>
          <p:bldP spid="23" grpId="0" animBg="1"/>
          <p:bldP spid="24"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959"/>
                                </p:stCondLst>
                                <p:childTnLst>
                                  <p:par>
                                    <p:cTn id="26" presetID="2" presetClass="entr" presetSubtype="9" fill="hold" grpId="0" nodeType="afterEffect">
                                      <p:stCondLst>
                                        <p:cond delay="0"/>
                                      </p:stCondLst>
                                      <p:childTnLst>
                                        <p:set>
                                          <p:cBhvr>
                                            <p:cTn id="27" dur="1" fill="hold">
                                              <p:stCondLst>
                                                <p:cond delay="0"/>
                                              </p:stCondLst>
                                            </p:cTn>
                                            <p:tgtEl>
                                              <p:spTgt spid="238"/>
                                            </p:tgtEl>
                                            <p:attrNameLst>
                                              <p:attrName>style.visibility</p:attrName>
                                            </p:attrNameLst>
                                          </p:cBhvr>
                                          <p:to>
                                            <p:strVal val="visible"/>
                                          </p:to>
                                        </p:set>
                                        <p:anim calcmode="lin" valueType="num">
                                          <p:cBhvr additive="base">
                                            <p:cTn id="28" dur="500" fill="hold"/>
                                            <p:tgtEl>
                                              <p:spTgt spid="238"/>
                                            </p:tgtEl>
                                            <p:attrNameLst>
                                              <p:attrName>ppt_x</p:attrName>
                                            </p:attrNameLst>
                                          </p:cBhvr>
                                          <p:tavLst>
                                            <p:tav tm="0">
                                              <p:val>
                                                <p:strVal val="0-#ppt_w/2"/>
                                              </p:val>
                                            </p:tav>
                                            <p:tav tm="100000">
                                              <p:val>
                                                <p:strVal val="#ppt_x"/>
                                              </p:val>
                                            </p:tav>
                                          </p:tavLst>
                                        </p:anim>
                                        <p:anim calcmode="lin" valueType="num">
                                          <p:cBhvr additive="base">
                                            <p:cTn id="29" dur="500" fill="hold"/>
                                            <p:tgtEl>
                                              <p:spTgt spid="238"/>
                                            </p:tgtEl>
                                            <p:attrNameLst>
                                              <p:attrName>ppt_y</p:attrName>
                                            </p:attrNameLst>
                                          </p:cBhvr>
                                          <p:tavLst>
                                            <p:tav tm="0">
                                              <p:val>
                                                <p:strVal val="0-#ppt_h/2"/>
                                              </p:val>
                                            </p:tav>
                                            <p:tav tm="100000">
                                              <p:val>
                                                <p:strVal val="#ppt_y"/>
                                              </p:val>
                                            </p:tav>
                                          </p:tavLst>
                                        </p:anim>
                                      </p:childTnLst>
                                    </p:cTn>
                                  </p:par>
                                  <p:par>
                                    <p:cTn id="30" presetID="2" presetClass="entr" presetSubtype="9" fill="hold" grpId="0" nodeType="withEffect">
                                      <p:stCondLst>
                                        <p:cond delay="0"/>
                                      </p:stCondLst>
                                      <p:childTnLst>
                                        <p:set>
                                          <p:cBhvr>
                                            <p:cTn id="31" dur="1" fill="hold">
                                              <p:stCondLst>
                                                <p:cond delay="0"/>
                                              </p:stCondLst>
                                            </p:cTn>
                                            <p:tgtEl>
                                              <p:spTgt spid="239"/>
                                            </p:tgtEl>
                                            <p:attrNameLst>
                                              <p:attrName>style.visibility</p:attrName>
                                            </p:attrNameLst>
                                          </p:cBhvr>
                                          <p:to>
                                            <p:strVal val="visible"/>
                                          </p:to>
                                        </p:set>
                                        <p:anim calcmode="lin" valueType="num">
                                          <p:cBhvr additive="base">
                                            <p:cTn id="32" dur="500" fill="hold"/>
                                            <p:tgtEl>
                                              <p:spTgt spid="239"/>
                                            </p:tgtEl>
                                            <p:attrNameLst>
                                              <p:attrName>ppt_x</p:attrName>
                                            </p:attrNameLst>
                                          </p:cBhvr>
                                          <p:tavLst>
                                            <p:tav tm="0">
                                              <p:val>
                                                <p:strVal val="0-#ppt_w/2"/>
                                              </p:val>
                                            </p:tav>
                                            <p:tav tm="100000">
                                              <p:val>
                                                <p:strVal val="#ppt_x"/>
                                              </p:val>
                                            </p:tav>
                                          </p:tavLst>
                                        </p:anim>
                                        <p:anim calcmode="lin" valueType="num">
                                          <p:cBhvr additive="base">
                                            <p:cTn id="33" dur="500" fill="hold"/>
                                            <p:tgtEl>
                                              <p:spTgt spid="239"/>
                                            </p:tgtEl>
                                            <p:attrNameLst>
                                              <p:attrName>ppt_y</p:attrName>
                                            </p:attrNameLst>
                                          </p:cBhvr>
                                          <p:tavLst>
                                            <p:tav tm="0">
                                              <p:val>
                                                <p:strVal val="0-#ppt_h/2"/>
                                              </p:val>
                                            </p:tav>
                                            <p:tav tm="100000">
                                              <p:val>
                                                <p:strVal val="#ppt_y"/>
                                              </p:val>
                                            </p:tav>
                                          </p:tavLst>
                                        </p:anim>
                                      </p:childTnLst>
                                    </p:cTn>
                                  </p:par>
                                </p:childTnLst>
                              </p:cTn>
                            </p:par>
                            <p:par>
                              <p:cTn id="34" fill="hold">
                                <p:stCondLst>
                                  <p:cond delay="2459"/>
                                </p:stCondLst>
                                <p:childTnLst>
                                  <p:par>
                                    <p:cTn id="35" presetID="2" presetClass="entr" presetSubtype="6" fill="hold" grpId="0" nodeType="afterEffect">
                                      <p:stCondLst>
                                        <p:cond delay="0"/>
                                      </p:stCondLst>
                                      <p:childTnLst>
                                        <p:set>
                                          <p:cBhvr>
                                            <p:cTn id="36" dur="1" fill="hold">
                                              <p:stCondLst>
                                                <p:cond delay="0"/>
                                              </p:stCondLst>
                                            </p:cTn>
                                            <p:tgtEl>
                                              <p:spTgt spid="241"/>
                                            </p:tgtEl>
                                            <p:attrNameLst>
                                              <p:attrName>style.visibility</p:attrName>
                                            </p:attrNameLst>
                                          </p:cBhvr>
                                          <p:to>
                                            <p:strVal val="visible"/>
                                          </p:to>
                                        </p:set>
                                        <p:anim calcmode="lin" valueType="num">
                                          <p:cBhvr additive="base">
                                            <p:cTn id="37" dur="500" fill="hold"/>
                                            <p:tgtEl>
                                              <p:spTgt spid="241"/>
                                            </p:tgtEl>
                                            <p:attrNameLst>
                                              <p:attrName>ppt_x</p:attrName>
                                            </p:attrNameLst>
                                          </p:cBhvr>
                                          <p:tavLst>
                                            <p:tav tm="0">
                                              <p:val>
                                                <p:strVal val="1+#ppt_w/2"/>
                                              </p:val>
                                            </p:tav>
                                            <p:tav tm="100000">
                                              <p:val>
                                                <p:strVal val="#ppt_x"/>
                                              </p:val>
                                            </p:tav>
                                          </p:tavLst>
                                        </p:anim>
                                        <p:anim calcmode="lin" valueType="num">
                                          <p:cBhvr additive="base">
                                            <p:cTn id="38" dur="500" fill="hold"/>
                                            <p:tgtEl>
                                              <p:spTgt spid="241"/>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240"/>
                                            </p:tgtEl>
                                            <p:attrNameLst>
                                              <p:attrName>style.visibility</p:attrName>
                                            </p:attrNameLst>
                                          </p:cBhvr>
                                          <p:to>
                                            <p:strVal val="visible"/>
                                          </p:to>
                                        </p:set>
                                        <p:anim calcmode="lin" valueType="num">
                                          <p:cBhvr additive="base">
                                            <p:cTn id="41" dur="500" fill="hold"/>
                                            <p:tgtEl>
                                              <p:spTgt spid="240"/>
                                            </p:tgtEl>
                                            <p:attrNameLst>
                                              <p:attrName>ppt_x</p:attrName>
                                            </p:attrNameLst>
                                          </p:cBhvr>
                                          <p:tavLst>
                                            <p:tav tm="0">
                                              <p:val>
                                                <p:strVal val="1+#ppt_w/2"/>
                                              </p:val>
                                            </p:tav>
                                            <p:tav tm="100000">
                                              <p:val>
                                                <p:strVal val="#ppt_x"/>
                                              </p:val>
                                            </p:tav>
                                          </p:tavLst>
                                        </p:anim>
                                        <p:anim calcmode="lin" valueType="num">
                                          <p:cBhvr additive="base">
                                            <p:cTn id="42" dur="500" fill="hold"/>
                                            <p:tgtEl>
                                              <p:spTgt spid="240"/>
                                            </p:tgtEl>
                                            <p:attrNameLst>
                                              <p:attrName>ppt_y</p:attrName>
                                            </p:attrNameLst>
                                          </p:cBhvr>
                                          <p:tavLst>
                                            <p:tav tm="0">
                                              <p:val>
                                                <p:strVal val="1+#ppt_h/2"/>
                                              </p:val>
                                            </p:tav>
                                            <p:tav tm="100000">
                                              <p:val>
                                                <p:strVal val="#ppt_y"/>
                                              </p:val>
                                            </p:tav>
                                          </p:tavLst>
                                        </p:anim>
                                      </p:childTnLst>
                                    </p:cTn>
                                  </p:par>
                                </p:childTnLst>
                              </p:cTn>
                            </p:par>
                            <p:par>
                              <p:cTn id="43" fill="hold">
                                <p:stCondLst>
                                  <p:cond delay="2959"/>
                                </p:stCondLst>
                                <p:childTnLst>
                                  <p:par>
                                    <p:cTn id="44" presetID="2" presetClass="entr" presetSubtype="3" fill="hold" grpId="0" nodeType="afterEffect">
                                      <p:stCondLst>
                                        <p:cond delay="0"/>
                                      </p:stCondLst>
                                      <p:childTnLst>
                                        <p:set>
                                          <p:cBhvr>
                                            <p:cTn id="45" dur="1" fill="hold">
                                              <p:stCondLst>
                                                <p:cond delay="0"/>
                                              </p:stCondLst>
                                            </p:cTn>
                                            <p:tgtEl>
                                              <p:spTgt spid="244"/>
                                            </p:tgtEl>
                                            <p:attrNameLst>
                                              <p:attrName>style.visibility</p:attrName>
                                            </p:attrNameLst>
                                          </p:cBhvr>
                                          <p:to>
                                            <p:strVal val="visible"/>
                                          </p:to>
                                        </p:set>
                                        <p:anim calcmode="lin" valueType="num">
                                          <p:cBhvr additive="base">
                                            <p:cTn id="46" dur="500" fill="hold"/>
                                            <p:tgtEl>
                                              <p:spTgt spid="244"/>
                                            </p:tgtEl>
                                            <p:attrNameLst>
                                              <p:attrName>ppt_x</p:attrName>
                                            </p:attrNameLst>
                                          </p:cBhvr>
                                          <p:tavLst>
                                            <p:tav tm="0">
                                              <p:val>
                                                <p:strVal val="1+#ppt_w/2"/>
                                              </p:val>
                                            </p:tav>
                                            <p:tav tm="100000">
                                              <p:val>
                                                <p:strVal val="#ppt_x"/>
                                              </p:val>
                                            </p:tav>
                                          </p:tavLst>
                                        </p:anim>
                                        <p:anim calcmode="lin" valueType="num">
                                          <p:cBhvr additive="base">
                                            <p:cTn id="47" dur="500" fill="hold"/>
                                            <p:tgtEl>
                                              <p:spTgt spid="244"/>
                                            </p:tgtEl>
                                            <p:attrNameLst>
                                              <p:attrName>ppt_y</p:attrName>
                                            </p:attrNameLst>
                                          </p:cBhvr>
                                          <p:tavLst>
                                            <p:tav tm="0">
                                              <p:val>
                                                <p:strVal val="0-#ppt_h/2"/>
                                              </p:val>
                                            </p:tav>
                                            <p:tav tm="100000">
                                              <p:val>
                                                <p:strVal val="#ppt_y"/>
                                              </p:val>
                                            </p:tav>
                                          </p:tavLst>
                                        </p:anim>
                                      </p:childTnLst>
                                    </p:cTn>
                                  </p:par>
                                  <p:par>
                                    <p:cTn id="48" presetID="2" presetClass="entr" presetSubtype="3" fill="hold" grpId="0" nodeType="withEffect">
                                      <p:stCondLst>
                                        <p:cond delay="0"/>
                                      </p:stCondLst>
                                      <p:childTnLst>
                                        <p:set>
                                          <p:cBhvr>
                                            <p:cTn id="49" dur="1" fill="hold">
                                              <p:stCondLst>
                                                <p:cond delay="0"/>
                                              </p:stCondLst>
                                            </p:cTn>
                                            <p:tgtEl>
                                              <p:spTgt spid="243"/>
                                            </p:tgtEl>
                                            <p:attrNameLst>
                                              <p:attrName>style.visibility</p:attrName>
                                            </p:attrNameLst>
                                          </p:cBhvr>
                                          <p:to>
                                            <p:strVal val="visible"/>
                                          </p:to>
                                        </p:set>
                                        <p:anim calcmode="lin" valueType="num">
                                          <p:cBhvr additive="base">
                                            <p:cTn id="50" dur="500" fill="hold"/>
                                            <p:tgtEl>
                                              <p:spTgt spid="243"/>
                                            </p:tgtEl>
                                            <p:attrNameLst>
                                              <p:attrName>ppt_x</p:attrName>
                                            </p:attrNameLst>
                                          </p:cBhvr>
                                          <p:tavLst>
                                            <p:tav tm="0">
                                              <p:val>
                                                <p:strVal val="1+#ppt_w/2"/>
                                              </p:val>
                                            </p:tav>
                                            <p:tav tm="100000">
                                              <p:val>
                                                <p:strVal val="#ppt_x"/>
                                              </p:val>
                                            </p:tav>
                                          </p:tavLst>
                                        </p:anim>
                                        <p:anim calcmode="lin" valueType="num">
                                          <p:cBhvr additive="base">
                                            <p:cTn id="51" dur="500" fill="hold"/>
                                            <p:tgtEl>
                                              <p:spTgt spid="243"/>
                                            </p:tgtEl>
                                            <p:attrNameLst>
                                              <p:attrName>ppt_y</p:attrName>
                                            </p:attrNameLst>
                                          </p:cBhvr>
                                          <p:tavLst>
                                            <p:tav tm="0">
                                              <p:val>
                                                <p:strVal val="0-#ppt_h/2"/>
                                              </p:val>
                                            </p:tav>
                                            <p:tav tm="100000">
                                              <p:val>
                                                <p:strVal val="#ppt_y"/>
                                              </p:val>
                                            </p:tav>
                                          </p:tavLst>
                                        </p:anim>
                                      </p:childTnLst>
                                    </p:cTn>
                                  </p:par>
                                  <p:par>
                                    <p:cTn id="52" presetID="2" presetClass="entr" presetSubtype="12" fill="hold" grpId="0" nodeType="withEffect">
                                      <p:stCondLst>
                                        <p:cond delay="0"/>
                                      </p:stCondLst>
                                      <p:childTnLst>
                                        <p:set>
                                          <p:cBhvr>
                                            <p:cTn id="53" dur="1" fill="hold">
                                              <p:stCondLst>
                                                <p:cond delay="0"/>
                                              </p:stCondLst>
                                            </p:cTn>
                                            <p:tgtEl>
                                              <p:spTgt spid="245"/>
                                            </p:tgtEl>
                                            <p:attrNameLst>
                                              <p:attrName>style.visibility</p:attrName>
                                            </p:attrNameLst>
                                          </p:cBhvr>
                                          <p:to>
                                            <p:strVal val="visible"/>
                                          </p:to>
                                        </p:set>
                                        <p:anim calcmode="lin" valueType="num">
                                          <p:cBhvr additive="base">
                                            <p:cTn id="54" dur="500" fill="hold"/>
                                            <p:tgtEl>
                                              <p:spTgt spid="245"/>
                                            </p:tgtEl>
                                            <p:attrNameLst>
                                              <p:attrName>ppt_x</p:attrName>
                                            </p:attrNameLst>
                                          </p:cBhvr>
                                          <p:tavLst>
                                            <p:tav tm="0">
                                              <p:val>
                                                <p:strVal val="0-#ppt_w/2"/>
                                              </p:val>
                                            </p:tav>
                                            <p:tav tm="100000">
                                              <p:val>
                                                <p:strVal val="#ppt_x"/>
                                              </p:val>
                                            </p:tav>
                                          </p:tavLst>
                                        </p:anim>
                                        <p:anim calcmode="lin" valueType="num">
                                          <p:cBhvr additive="base">
                                            <p:cTn id="55" dur="500" fill="hold"/>
                                            <p:tgtEl>
                                              <p:spTgt spid="245"/>
                                            </p:tgtEl>
                                            <p:attrNameLst>
                                              <p:attrName>ppt_y</p:attrName>
                                            </p:attrNameLst>
                                          </p:cBhvr>
                                          <p:tavLst>
                                            <p:tav tm="0">
                                              <p:val>
                                                <p:strVal val="1+#ppt_h/2"/>
                                              </p:val>
                                            </p:tav>
                                            <p:tav tm="100000">
                                              <p:val>
                                                <p:strVal val="#ppt_y"/>
                                              </p:val>
                                            </p:tav>
                                          </p:tavLst>
                                        </p:anim>
                                      </p:childTnLst>
                                    </p:cTn>
                                  </p:par>
                                  <p:par>
                                    <p:cTn id="56" presetID="2" presetClass="entr" presetSubtype="12" fill="hold" grpId="0" nodeType="withEffect">
                                      <p:stCondLst>
                                        <p:cond delay="0"/>
                                      </p:stCondLst>
                                      <p:childTnLst>
                                        <p:set>
                                          <p:cBhvr>
                                            <p:cTn id="57" dur="1" fill="hold">
                                              <p:stCondLst>
                                                <p:cond delay="0"/>
                                              </p:stCondLst>
                                            </p:cTn>
                                            <p:tgtEl>
                                              <p:spTgt spid="242"/>
                                            </p:tgtEl>
                                            <p:attrNameLst>
                                              <p:attrName>style.visibility</p:attrName>
                                            </p:attrNameLst>
                                          </p:cBhvr>
                                          <p:to>
                                            <p:strVal val="visible"/>
                                          </p:to>
                                        </p:set>
                                        <p:anim calcmode="lin" valueType="num">
                                          <p:cBhvr additive="base">
                                            <p:cTn id="58" dur="500" fill="hold"/>
                                            <p:tgtEl>
                                              <p:spTgt spid="242"/>
                                            </p:tgtEl>
                                            <p:attrNameLst>
                                              <p:attrName>ppt_x</p:attrName>
                                            </p:attrNameLst>
                                          </p:cBhvr>
                                          <p:tavLst>
                                            <p:tav tm="0">
                                              <p:val>
                                                <p:strVal val="0-#ppt_w/2"/>
                                              </p:val>
                                            </p:tav>
                                            <p:tav tm="100000">
                                              <p:val>
                                                <p:strVal val="#ppt_x"/>
                                              </p:val>
                                            </p:tav>
                                          </p:tavLst>
                                        </p:anim>
                                        <p:anim calcmode="lin" valueType="num">
                                          <p:cBhvr additive="base">
                                            <p:cTn id="59" dur="500" fill="hold"/>
                                            <p:tgtEl>
                                              <p:spTgt spid="242"/>
                                            </p:tgtEl>
                                            <p:attrNameLst>
                                              <p:attrName>ppt_y</p:attrName>
                                            </p:attrNameLst>
                                          </p:cBhvr>
                                          <p:tavLst>
                                            <p:tav tm="0">
                                              <p:val>
                                                <p:strVal val="1+#ppt_h/2"/>
                                              </p:val>
                                            </p:tav>
                                            <p:tav tm="100000">
                                              <p:val>
                                                <p:strVal val="#ppt_y"/>
                                              </p:val>
                                            </p:tav>
                                          </p:tavLst>
                                        </p:anim>
                                      </p:childTnLst>
                                    </p:cTn>
                                  </p:par>
                                </p:childTnLst>
                              </p:cTn>
                            </p:par>
                            <p:par>
                              <p:cTn id="60" fill="hold">
                                <p:stCondLst>
                                  <p:cond delay="3459"/>
                                </p:stCondLst>
                                <p:childTnLst>
                                  <p:par>
                                    <p:cTn id="61" presetID="42" presetClass="entr" presetSubtype="0" fill="hold" grpId="0" nodeType="afterEffect">
                                      <p:stCondLst>
                                        <p:cond delay="0"/>
                                      </p:stCondLst>
                                      <p:childTnLst>
                                        <p:set>
                                          <p:cBhvr>
                                            <p:cTn id="62" dur="1" fill="hold">
                                              <p:stCondLst>
                                                <p:cond delay="0"/>
                                              </p:stCondLst>
                                            </p:cTn>
                                            <p:tgtEl>
                                              <p:spTgt spid="246"/>
                                            </p:tgtEl>
                                            <p:attrNameLst>
                                              <p:attrName>style.visibility</p:attrName>
                                            </p:attrNameLst>
                                          </p:cBhvr>
                                          <p:to>
                                            <p:strVal val="visible"/>
                                          </p:to>
                                        </p:set>
                                        <p:animEffect transition="in" filter="fade">
                                          <p:cBhvr>
                                            <p:cTn id="63" dur="1000"/>
                                            <p:tgtEl>
                                              <p:spTgt spid="246"/>
                                            </p:tgtEl>
                                          </p:cBhvr>
                                        </p:animEffect>
                                        <p:anim calcmode="lin" valueType="num">
                                          <p:cBhvr>
                                            <p:cTn id="64" dur="1000" fill="hold"/>
                                            <p:tgtEl>
                                              <p:spTgt spid="246"/>
                                            </p:tgtEl>
                                            <p:attrNameLst>
                                              <p:attrName>ppt_x</p:attrName>
                                            </p:attrNameLst>
                                          </p:cBhvr>
                                          <p:tavLst>
                                            <p:tav tm="0">
                                              <p:val>
                                                <p:strVal val="#ppt_x"/>
                                              </p:val>
                                            </p:tav>
                                            <p:tav tm="100000">
                                              <p:val>
                                                <p:strVal val="#ppt_x"/>
                                              </p:val>
                                            </p:tav>
                                          </p:tavLst>
                                        </p:anim>
                                        <p:anim calcmode="lin" valueType="num">
                                          <p:cBhvr>
                                            <p:cTn id="65" dur="1000" fill="hold"/>
                                            <p:tgtEl>
                                              <p:spTgt spid="24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47"/>
                                            </p:tgtEl>
                                            <p:attrNameLst>
                                              <p:attrName>style.visibility</p:attrName>
                                            </p:attrNameLst>
                                          </p:cBhvr>
                                          <p:to>
                                            <p:strVal val="visible"/>
                                          </p:to>
                                        </p:set>
                                        <p:animEffect transition="in" filter="fade">
                                          <p:cBhvr>
                                            <p:cTn id="68" dur="1000"/>
                                            <p:tgtEl>
                                              <p:spTgt spid="247"/>
                                            </p:tgtEl>
                                          </p:cBhvr>
                                        </p:animEffect>
                                        <p:anim calcmode="lin" valueType="num">
                                          <p:cBhvr>
                                            <p:cTn id="69" dur="1000" fill="hold"/>
                                            <p:tgtEl>
                                              <p:spTgt spid="247"/>
                                            </p:tgtEl>
                                            <p:attrNameLst>
                                              <p:attrName>ppt_x</p:attrName>
                                            </p:attrNameLst>
                                          </p:cBhvr>
                                          <p:tavLst>
                                            <p:tav tm="0">
                                              <p:val>
                                                <p:strVal val="#ppt_x"/>
                                              </p:val>
                                            </p:tav>
                                            <p:tav tm="100000">
                                              <p:val>
                                                <p:strVal val="#ppt_x"/>
                                              </p:val>
                                            </p:tav>
                                          </p:tavLst>
                                        </p:anim>
                                        <p:anim calcmode="lin" valueType="num">
                                          <p:cBhvr>
                                            <p:cTn id="70" dur="1000" fill="hold"/>
                                            <p:tgtEl>
                                              <p:spTgt spid="247"/>
                                            </p:tgtEl>
                                            <p:attrNameLst>
                                              <p:attrName>ppt_y</p:attrName>
                                            </p:attrNameLst>
                                          </p:cBhvr>
                                          <p:tavLst>
                                            <p:tav tm="0">
                                              <p:val>
                                                <p:strVal val="#ppt_y+.1"/>
                                              </p:val>
                                            </p:tav>
                                            <p:tav tm="100000">
                                              <p:val>
                                                <p:strVal val="#ppt_y"/>
                                              </p:val>
                                            </p:tav>
                                          </p:tavLst>
                                        </p:anim>
                                      </p:childTnLst>
                                    </p:cTn>
                                  </p:par>
                                </p:childTnLst>
                              </p:cTn>
                            </p:par>
                            <p:par>
                              <p:cTn id="71" fill="hold">
                                <p:stCondLst>
                                  <p:cond delay="4459"/>
                                </p:stCondLst>
                                <p:childTnLst>
                                  <p:par>
                                    <p:cTn id="72" presetID="42" presetClass="entr" presetSubtype="0" fill="hold" grpId="0" nodeType="afterEffect">
                                      <p:stCondLst>
                                        <p:cond delay="0"/>
                                      </p:stCondLst>
                                      <p:childTnLst>
                                        <p:set>
                                          <p:cBhvr>
                                            <p:cTn id="73" dur="1" fill="hold">
                                              <p:stCondLst>
                                                <p:cond delay="0"/>
                                              </p:stCondLst>
                                            </p:cTn>
                                            <p:tgtEl>
                                              <p:spTgt spid="248"/>
                                            </p:tgtEl>
                                            <p:attrNameLst>
                                              <p:attrName>style.visibility</p:attrName>
                                            </p:attrNameLst>
                                          </p:cBhvr>
                                          <p:to>
                                            <p:strVal val="visible"/>
                                          </p:to>
                                        </p:set>
                                        <p:animEffect transition="in" filter="fade">
                                          <p:cBhvr>
                                            <p:cTn id="74" dur="1000"/>
                                            <p:tgtEl>
                                              <p:spTgt spid="248"/>
                                            </p:tgtEl>
                                          </p:cBhvr>
                                        </p:animEffect>
                                        <p:anim calcmode="lin" valueType="num">
                                          <p:cBhvr>
                                            <p:cTn id="75" dur="1000" fill="hold"/>
                                            <p:tgtEl>
                                              <p:spTgt spid="248"/>
                                            </p:tgtEl>
                                            <p:attrNameLst>
                                              <p:attrName>ppt_x</p:attrName>
                                            </p:attrNameLst>
                                          </p:cBhvr>
                                          <p:tavLst>
                                            <p:tav tm="0">
                                              <p:val>
                                                <p:strVal val="#ppt_x"/>
                                              </p:val>
                                            </p:tav>
                                            <p:tav tm="100000">
                                              <p:val>
                                                <p:strVal val="#ppt_x"/>
                                              </p:val>
                                            </p:tav>
                                          </p:tavLst>
                                        </p:anim>
                                        <p:anim calcmode="lin" valueType="num">
                                          <p:cBhvr>
                                            <p:cTn id="76" dur="1000" fill="hold"/>
                                            <p:tgtEl>
                                              <p:spTgt spid="24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49"/>
                                            </p:tgtEl>
                                            <p:attrNameLst>
                                              <p:attrName>style.visibility</p:attrName>
                                            </p:attrNameLst>
                                          </p:cBhvr>
                                          <p:to>
                                            <p:strVal val="visible"/>
                                          </p:to>
                                        </p:set>
                                        <p:animEffect transition="in" filter="fade">
                                          <p:cBhvr>
                                            <p:cTn id="79" dur="1000"/>
                                            <p:tgtEl>
                                              <p:spTgt spid="249"/>
                                            </p:tgtEl>
                                          </p:cBhvr>
                                        </p:animEffect>
                                        <p:anim calcmode="lin" valueType="num">
                                          <p:cBhvr>
                                            <p:cTn id="80" dur="1000" fill="hold"/>
                                            <p:tgtEl>
                                              <p:spTgt spid="249"/>
                                            </p:tgtEl>
                                            <p:attrNameLst>
                                              <p:attrName>ppt_x</p:attrName>
                                            </p:attrNameLst>
                                          </p:cBhvr>
                                          <p:tavLst>
                                            <p:tav tm="0">
                                              <p:val>
                                                <p:strVal val="#ppt_x"/>
                                              </p:val>
                                            </p:tav>
                                            <p:tav tm="100000">
                                              <p:val>
                                                <p:strVal val="#ppt_x"/>
                                              </p:val>
                                            </p:tav>
                                          </p:tavLst>
                                        </p:anim>
                                        <p:anim calcmode="lin" valueType="num">
                                          <p:cBhvr>
                                            <p:cTn id="81" dur="1000" fill="hold"/>
                                            <p:tgtEl>
                                              <p:spTgt spid="249"/>
                                            </p:tgtEl>
                                            <p:attrNameLst>
                                              <p:attrName>ppt_y</p:attrName>
                                            </p:attrNameLst>
                                          </p:cBhvr>
                                          <p:tavLst>
                                            <p:tav tm="0">
                                              <p:val>
                                                <p:strVal val="#ppt_y+.1"/>
                                              </p:val>
                                            </p:tav>
                                            <p:tav tm="100000">
                                              <p:val>
                                                <p:strVal val="#ppt_y"/>
                                              </p:val>
                                            </p:tav>
                                          </p:tavLst>
                                        </p:anim>
                                      </p:childTnLst>
                                    </p:cTn>
                                  </p:par>
                                </p:childTnLst>
                              </p:cTn>
                            </p:par>
                            <p:par>
                              <p:cTn id="82" fill="hold">
                                <p:stCondLst>
                                  <p:cond delay="5459"/>
                                </p:stCondLst>
                                <p:childTnLst>
                                  <p:par>
                                    <p:cTn id="83" presetID="42" presetClass="entr" presetSubtype="0" fill="hold" grpId="0" nodeType="afterEffect">
                                      <p:stCondLst>
                                        <p:cond delay="0"/>
                                      </p:stCondLst>
                                      <p:childTnLst>
                                        <p:set>
                                          <p:cBhvr>
                                            <p:cTn id="84" dur="1" fill="hold">
                                              <p:stCondLst>
                                                <p:cond delay="0"/>
                                              </p:stCondLst>
                                            </p:cTn>
                                            <p:tgtEl>
                                              <p:spTgt spid="250"/>
                                            </p:tgtEl>
                                            <p:attrNameLst>
                                              <p:attrName>style.visibility</p:attrName>
                                            </p:attrNameLst>
                                          </p:cBhvr>
                                          <p:to>
                                            <p:strVal val="visible"/>
                                          </p:to>
                                        </p:set>
                                        <p:animEffect transition="in" filter="fade">
                                          <p:cBhvr>
                                            <p:cTn id="85" dur="1000"/>
                                            <p:tgtEl>
                                              <p:spTgt spid="250"/>
                                            </p:tgtEl>
                                          </p:cBhvr>
                                        </p:animEffect>
                                        <p:anim calcmode="lin" valueType="num">
                                          <p:cBhvr>
                                            <p:cTn id="86" dur="1000" fill="hold"/>
                                            <p:tgtEl>
                                              <p:spTgt spid="250"/>
                                            </p:tgtEl>
                                            <p:attrNameLst>
                                              <p:attrName>ppt_x</p:attrName>
                                            </p:attrNameLst>
                                          </p:cBhvr>
                                          <p:tavLst>
                                            <p:tav tm="0">
                                              <p:val>
                                                <p:strVal val="#ppt_x"/>
                                              </p:val>
                                            </p:tav>
                                            <p:tav tm="100000">
                                              <p:val>
                                                <p:strVal val="#ppt_x"/>
                                              </p:val>
                                            </p:tav>
                                          </p:tavLst>
                                        </p:anim>
                                        <p:anim calcmode="lin" valueType="num">
                                          <p:cBhvr>
                                            <p:cTn id="87" dur="1000" fill="hold"/>
                                            <p:tgtEl>
                                              <p:spTgt spid="25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51"/>
                                            </p:tgtEl>
                                            <p:attrNameLst>
                                              <p:attrName>style.visibility</p:attrName>
                                            </p:attrNameLst>
                                          </p:cBhvr>
                                          <p:to>
                                            <p:strVal val="visible"/>
                                          </p:to>
                                        </p:set>
                                        <p:animEffect transition="in" filter="fade">
                                          <p:cBhvr>
                                            <p:cTn id="90" dur="1000"/>
                                            <p:tgtEl>
                                              <p:spTgt spid="251"/>
                                            </p:tgtEl>
                                          </p:cBhvr>
                                        </p:animEffect>
                                        <p:anim calcmode="lin" valueType="num">
                                          <p:cBhvr>
                                            <p:cTn id="91" dur="1000" fill="hold"/>
                                            <p:tgtEl>
                                              <p:spTgt spid="251"/>
                                            </p:tgtEl>
                                            <p:attrNameLst>
                                              <p:attrName>ppt_x</p:attrName>
                                            </p:attrNameLst>
                                          </p:cBhvr>
                                          <p:tavLst>
                                            <p:tav tm="0">
                                              <p:val>
                                                <p:strVal val="#ppt_x"/>
                                              </p:val>
                                            </p:tav>
                                            <p:tav tm="100000">
                                              <p:val>
                                                <p:strVal val="#ppt_x"/>
                                              </p:val>
                                            </p:tav>
                                          </p:tavLst>
                                        </p:anim>
                                        <p:anim calcmode="lin" valueType="num">
                                          <p:cBhvr>
                                            <p:cTn id="92" dur="1000" fill="hold"/>
                                            <p:tgtEl>
                                              <p:spTgt spid="251"/>
                                            </p:tgtEl>
                                            <p:attrNameLst>
                                              <p:attrName>ppt_y</p:attrName>
                                            </p:attrNameLst>
                                          </p:cBhvr>
                                          <p:tavLst>
                                            <p:tav tm="0">
                                              <p:val>
                                                <p:strVal val="#ppt_y+.1"/>
                                              </p:val>
                                            </p:tav>
                                            <p:tav tm="100000">
                                              <p:val>
                                                <p:strVal val="#ppt_y"/>
                                              </p:val>
                                            </p:tav>
                                          </p:tavLst>
                                        </p:anim>
                                      </p:childTnLst>
                                    </p:cTn>
                                  </p:par>
                                </p:childTnLst>
                              </p:cTn>
                            </p:par>
                            <p:par>
                              <p:cTn id="93" fill="hold">
                                <p:stCondLst>
                                  <p:cond delay="6459"/>
                                </p:stCondLst>
                                <p:childTnLst>
                                  <p:par>
                                    <p:cTn id="94" presetID="42" presetClass="entr" presetSubtype="0" fill="hold" grpId="0" nodeType="afterEffect">
                                      <p:stCondLst>
                                        <p:cond delay="0"/>
                                      </p:stCondLst>
                                      <p:childTnLst>
                                        <p:set>
                                          <p:cBhvr>
                                            <p:cTn id="95" dur="1" fill="hold">
                                              <p:stCondLst>
                                                <p:cond delay="0"/>
                                              </p:stCondLst>
                                            </p:cTn>
                                            <p:tgtEl>
                                              <p:spTgt spid="252"/>
                                            </p:tgtEl>
                                            <p:attrNameLst>
                                              <p:attrName>style.visibility</p:attrName>
                                            </p:attrNameLst>
                                          </p:cBhvr>
                                          <p:to>
                                            <p:strVal val="visible"/>
                                          </p:to>
                                        </p:set>
                                        <p:animEffect transition="in" filter="fade">
                                          <p:cBhvr>
                                            <p:cTn id="96" dur="1000"/>
                                            <p:tgtEl>
                                              <p:spTgt spid="252"/>
                                            </p:tgtEl>
                                          </p:cBhvr>
                                        </p:animEffect>
                                        <p:anim calcmode="lin" valueType="num">
                                          <p:cBhvr>
                                            <p:cTn id="97" dur="1000" fill="hold"/>
                                            <p:tgtEl>
                                              <p:spTgt spid="252"/>
                                            </p:tgtEl>
                                            <p:attrNameLst>
                                              <p:attrName>ppt_x</p:attrName>
                                            </p:attrNameLst>
                                          </p:cBhvr>
                                          <p:tavLst>
                                            <p:tav tm="0">
                                              <p:val>
                                                <p:strVal val="#ppt_x"/>
                                              </p:val>
                                            </p:tav>
                                            <p:tav tm="100000">
                                              <p:val>
                                                <p:strVal val="#ppt_x"/>
                                              </p:val>
                                            </p:tav>
                                          </p:tavLst>
                                        </p:anim>
                                        <p:anim calcmode="lin" valueType="num">
                                          <p:cBhvr>
                                            <p:cTn id="98" dur="1000" fill="hold"/>
                                            <p:tgtEl>
                                              <p:spTgt spid="25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53"/>
                                            </p:tgtEl>
                                            <p:attrNameLst>
                                              <p:attrName>style.visibility</p:attrName>
                                            </p:attrNameLst>
                                          </p:cBhvr>
                                          <p:to>
                                            <p:strVal val="visible"/>
                                          </p:to>
                                        </p:set>
                                        <p:animEffect transition="in" filter="fade">
                                          <p:cBhvr>
                                            <p:cTn id="101" dur="1000"/>
                                            <p:tgtEl>
                                              <p:spTgt spid="253"/>
                                            </p:tgtEl>
                                          </p:cBhvr>
                                        </p:animEffect>
                                        <p:anim calcmode="lin" valueType="num">
                                          <p:cBhvr>
                                            <p:cTn id="102" dur="1000" fill="hold"/>
                                            <p:tgtEl>
                                              <p:spTgt spid="253"/>
                                            </p:tgtEl>
                                            <p:attrNameLst>
                                              <p:attrName>ppt_x</p:attrName>
                                            </p:attrNameLst>
                                          </p:cBhvr>
                                          <p:tavLst>
                                            <p:tav tm="0">
                                              <p:val>
                                                <p:strVal val="#ppt_x"/>
                                              </p:val>
                                            </p:tav>
                                            <p:tav tm="100000">
                                              <p:val>
                                                <p:strVal val="#ppt_x"/>
                                              </p:val>
                                            </p:tav>
                                          </p:tavLst>
                                        </p:anim>
                                        <p:anim calcmode="lin" valueType="num">
                                          <p:cBhvr>
                                            <p:cTn id="103"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8" grpId="0" animBg="1"/>
          <p:bldP spid="239" grpId="0" animBg="1"/>
          <p:bldP spid="240" grpId="0" animBg="1"/>
          <p:bldP spid="241" grpId="0" animBg="1"/>
          <p:bldP spid="242" grpId="0" animBg="1"/>
          <p:bldP spid="243" grpId="0" animBg="1"/>
          <p:bldP spid="244" grpId="0" animBg="1"/>
          <p:bldP spid="245" grpId="0" animBg="1"/>
          <p:bldP spid="246" grpId="0"/>
          <p:bldP spid="247" grpId="0"/>
          <p:bldP spid="248" grpId="0"/>
          <p:bldP spid="249" grpId="0"/>
          <p:bldP spid="250" grpId="0"/>
          <p:bldP spid="251" grpId="0"/>
          <p:bldP spid="252" grpId="0"/>
          <p:bldP spid="253" grpId="0"/>
          <p:bldP spid="23" grpId="0" animBg="1"/>
          <p:bldP spid="24" grpId="0" animBg="1"/>
          <p:bldP spid="25"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剪去单角的矩形 46"/>
          <p:cNvSpPr/>
          <p:nvPr/>
        </p:nvSpPr>
        <p:spPr>
          <a:xfrm>
            <a:off x="571273" y="1409699"/>
            <a:ext cx="2263367" cy="2845271"/>
          </a:xfrm>
          <a:prstGeom prst="snip1Rect">
            <a:avLst>
              <a:gd name="adj" fmla="val 19027"/>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20" name="文本框 19"/>
          <p:cNvSpPr txBox="1"/>
          <p:nvPr/>
        </p:nvSpPr>
        <p:spPr>
          <a:xfrm>
            <a:off x="742950" y="161925"/>
            <a:ext cx="3360215" cy="415498"/>
          </a:xfrm>
          <a:prstGeom prst="rect">
            <a:avLst/>
          </a:prstGeom>
          <a:noFill/>
        </p:spPr>
        <p:txBody>
          <a:bodyPr wrap="none">
            <a:spAutoFit/>
          </a:bodyPr>
          <a:lstStyle/>
          <a:p>
            <a:pPr>
              <a:defRPr/>
            </a:pPr>
            <a:r>
              <a:rPr lang="zh-CN" altLang="en-US" sz="2100" dirty="0" smtClean="0">
                <a:solidFill>
                  <a:schemeClr val="accent2"/>
                </a:solidFill>
                <a:latin typeface="+mn-lt"/>
                <a:ea typeface="+mn-ea"/>
                <a:cs typeface="+mn-ea"/>
                <a:sym typeface="+mn-lt"/>
              </a:rPr>
              <a:t>岗位职责 </a:t>
            </a:r>
            <a:r>
              <a:rPr lang="en-US" altLang="zh-CN" sz="2100" dirty="0">
                <a:solidFill>
                  <a:schemeClr val="accent2"/>
                </a:solidFill>
                <a:latin typeface="+mn-lt"/>
                <a:ea typeface="+mn-ea"/>
                <a:cs typeface="+mn-ea"/>
                <a:sym typeface="+mn-lt"/>
              </a:rPr>
              <a:t>Responsibilities</a:t>
            </a:r>
            <a:endParaRPr lang="zh-CN" altLang="en-US" sz="2100" dirty="0">
              <a:solidFill>
                <a:schemeClr val="accent2"/>
              </a:solidFill>
              <a:latin typeface="+mn-lt"/>
              <a:ea typeface="+mn-ea"/>
              <a:cs typeface="+mn-ea"/>
              <a:sym typeface="+mn-lt"/>
            </a:endParaRPr>
          </a:p>
        </p:txBody>
      </p:sp>
      <p:cxnSp>
        <p:nvCxnSpPr>
          <p:cNvPr id="4" name="直接连接符 3"/>
          <p:cNvCxnSpPr/>
          <p:nvPr/>
        </p:nvCxnSpPr>
        <p:spPr>
          <a:xfrm flipH="1">
            <a:off x="616992" y="603250"/>
            <a:ext cx="8527008" cy="0"/>
          </a:xfrm>
          <a:prstGeom prst="line">
            <a:avLst/>
          </a:prstGeom>
          <a:ln w="12700">
            <a:solidFill>
              <a:schemeClr val="tx1">
                <a:lumMod val="85000"/>
                <a:lumOff val="15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3301" y="1546859"/>
            <a:ext cx="2129790" cy="2492990"/>
          </a:xfrm>
          <a:prstGeom prst="rect">
            <a:avLst/>
          </a:prstGeom>
          <a:noFill/>
        </p:spPr>
        <p:txBody>
          <a:bodyPr wrap="square" rtlCol="0">
            <a:spAutoFit/>
          </a:bodyPr>
          <a:lstStyle/>
          <a:p>
            <a:pPr algn="just">
              <a:lnSpc>
                <a:spcPct val="150000"/>
              </a:lnSpc>
            </a:pPr>
            <a:r>
              <a:rPr lang="zh-CN" altLang="en-US" b="1" dirty="0">
                <a:solidFill>
                  <a:schemeClr val="tx1">
                    <a:lumMod val="65000"/>
                    <a:lumOff val="35000"/>
                  </a:schemeClr>
                </a:solidFill>
                <a:latin typeface="+mn-lt"/>
                <a:ea typeface="+mn-ea"/>
                <a:cs typeface="+mn-ea"/>
                <a:sym typeface="+mn-lt"/>
              </a:rPr>
              <a:t>岗位名称</a:t>
            </a:r>
            <a:r>
              <a:rPr lang="zh-CN" altLang="en-US" b="1" dirty="0" smtClean="0">
                <a:solidFill>
                  <a:schemeClr val="tx1">
                    <a:lumMod val="65000"/>
                    <a:lumOff val="35000"/>
                  </a:schemeClr>
                </a:solidFill>
                <a:latin typeface="+mn-lt"/>
                <a:ea typeface="+mn-ea"/>
                <a:cs typeface="+mn-ea"/>
                <a:sym typeface="+mn-lt"/>
              </a:rPr>
              <a:t>：</a:t>
            </a:r>
            <a:r>
              <a:rPr lang="zh-CN" altLang="en-US" dirty="0" smtClean="0">
                <a:solidFill>
                  <a:schemeClr val="tx1">
                    <a:lumMod val="65000"/>
                    <a:lumOff val="35000"/>
                  </a:schemeClr>
                </a:solidFill>
                <a:latin typeface="+mn-lt"/>
                <a:ea typeface="+mn-ea"/>
                <a:cs typeface="+mn-ea"/>
                <a:sym typeface="+mn-lt"/>
              </a:rPr>
              <a:t>内科主任</a:t>
            </a:r>
            <a:endParaRPr lang="en-US" altLang="zh-CN" dirty="0" smtClean="0">
              <a:solidFill>
                <a:schemeClr val="tx1">
                  <a:lumMod val="65000"/>
                  <a:lumOff val="35000"/>
                </a:schemeClr>
              </a:solidFill>
              <a:latin typeface="+mn-lt"/>
              <a:ea typeface="+mn-ea"/>
              <a:cs typeface="+mn-ea"/>
              <a:sym typeface="+mn-lt"/>
            </a:endParaRPr>
          </a:p>
          <a:p>
            <a:pPr algn="just">
              <a:lnSpc>
                <a:spcPct val="150000"/>
              </a:lnSpc>
            </a:pPr>
            <a:r>
              <a:rPr lang="zh-CN" altLang="en-US" b="1" dirty="0" smtClean="0">
                <a:solidFill>
                  <a:schemeClr val="tx1">
                    <a:lumMod val="65000"/>
                    <a:lumOff val="35000"/>
                  </a:schemeClr>
                </a:solidFill>
                <a:latin typeface="+mn-lt"/>
                <a:ea typeface="+mn-ea"/>
                <a:cs typeface="+mn-ea"/>
                <a:sym typeface="+mn-lt"/>
              </a:rPr>
              <a:t>所在</a:t>
            </a:r>
            <a:r>
              <a:rPr lang="zh-CN" altLang="en-US" b="1" dirty="0">
                <a:solidFill>
                  <a:schemeClr val="tx1">
                    <a:lumMod val="65000"/>
                    <a:lumOff val="35000"/>
                  </a:schemeClr>
                </a:solidFill>
                <a:latin typeface="+mn-lt"/>
                <a:ea typeface="+mn-ea"/>
                <a:cs typeface="+mn-ea"/>
                <a:sym typeface="+mn-lt"/>
              </a:rPr>
              <a:t>部门</a:t>
            </a:r>
            <a:r>
              <a:rPr lang="zh-CN" altLang="en-US" b="1" dirty="0" smtClean="0">
                <a:solidFill>
                  <a:schemeClr val="tx1">
                    <a:lumMod val="65000"/>
                    <a:lumOff val="35000"/>
                  </a:schemeClr>
                </a:solidFill>
                <a:latin typeface="+mn-lt"/>
                <a:ea typeface="+mn-ea"/>
                <a:cs typeface="+mn-ea"/>
                <a:sym typeface="+mn-lt"/>
              </a:rPr>
              <a:t>：</a:t>
            </a:r>
            <a:r>
              <a:rPr lang="zh-CN" altLang="en-US" dirty="0" smtClean="0">
                <a:solidFill>
                  <a:schemeClr val="tx1">
                    <a:lumMod val="65000"/>
                    <a:lumOff val="35000"/>
                  </a:schemeClr>
                </a:solidFill>
                <a:latin typeface="+mn-lt"/>
                <a:ea typeface="+mn-ea"/>
                <a:cs typeface="+mn-ea"/>
                <a:sym typeface="+mn-lt"/>
              </a:rPr>
              <a:t>内科</a:t>
            </a:r>
            <a:endParaRPr lang="zh-CN" altLang="en-US" dirty="0">
              <a:solidFill>
                <a:schemeClr val="tx1">
                  <a:lumMod val="65000"/>
                  <a:lumOff val="35000"/>
                </a:schemeClr>
              </a:solidFill>
              <a:latin typeface="+mn-lt"/>
              <a:ea typeface="+mn-ea"/>
              <a:cs typeface="+mn-ea"/>
              <a:sym typeface="+mn-lt"/>
            </a:endParaRPr>
          </a:p>
          <a:p>
            <a:pPr>
              <a:lnSpc>
                <a:spcPct val="150000"/>
              </a:lnSpc>
            </a:pPr>
            <a:r>
              <a:rPr lang="zh-CN" altLang="en-US" b="1" dirty="0">
                <a:solidFill>
                  <a:schemeClr val="tx1">
                    <a:lumMod val="65000"/>
                    <a:lumOff val="35000"/>
                  </a:schemeClr>
                </a:solidFill>
                <a:latin typeface="+mn-lt"/>
                <a:ea typeface="+mn-ea"/>
                <a:cs typeface="+mn-ea"/>
                <a:sym typeface="+mn-lt"/>
              </a:rPr>
              <a:t>直接上级</a:t>
            </a:r>
            <a:r>
              <a:rPr lang="zh-CN" altLang="en-US" b="1" dirty="0" smtClean="0">
                <a:solidFill>
                  <a:schemeClr val="tx1">
                    <a:lumMod val="65000"/>
                    <a:lumOff val="35000"/>
                  </a:schemeClr>
                </a:solidFill>
                <a:latin typeface="+mn-lt"/>
                <a:ea typeface="+mn-ea"/>
                <a:cs typeface="+mn-ea"/>
                <a:sym typeface="+mn-lt"/>
              </a:rPr>
              <a:t>：</a:t>
            </a:r>
            <a:r>
              <a:rPr lang="zh-CN" altLang="en-US" dirty="0" smtClean="0">
                <a:solidFill>
                  <a:schemeClr val="tx1">
                    <a:lumMod val="65000"/>
                    <a:lumOff val="35000"/>
                  </a:schemeClr>
                </a:solidFill>
                <a:latin typeface="+mn-lt"/>
                <a:ea typeface="+mn-ea"/>
                <a:cs typeface="+mn-ea"/>
                <a:sym typeface="+mn-lt"/>
              </a:rPr>
              <a:t>院长</a:t>
            </a:r>
            <a:endParaRPr lang="en-US" altLang="zh-CN" dirty="0" smtClean="0">
              <a:solidFill>
                <a:schemeClr val="tx1">
                  <a:lumMod val="65000"/>
                  <a:lumOff val="35000"/>
                </a:schemeClr>
              </a:solidFill>
              <a:latin typeface="+mn-lt"/>
              <a:ea typeface="+mn-ea"/>
              <a:cs typeface="+mn-ea"/>
              <a:sym typeface="+mn-lt"/>
            </a:endParaRPr>
          </a:p>
          <a:p>
            <a:pPr>
              <a:lnSpc>
                <a:spcPct val="150000"/>
              </a:lnSpc>
            </a:pPr>
            <a:r>
              <a:rPr lang="zh-CN" altLang="en-US" b="1" dirty="0" smtClean="0">
                <a:solidFill>
                  <a:schemeClr val="tx1">
                    <a:lumMod val="65000"/>
                    <a:lumOff val="35000"/>
                  </a:schemeClr>
                </a:solidFill>
                <a:latin typeface="+mn-lt"/>
                <a:ea typeface="+mn-ea"/>
                <a:cs typeface="+mn-ea"/>
                <a:sym typeface="+mn-lt"/>
              </a:rPr>
              <a:t>直接</a:t>
            </a:r>
            <a:r>
              <a:rPr lang="zh-CN" altLang="en-US" b="1" dirty="0">
                <a:solidFill>
                  <a:schemeClr val="tx1">
                    <a:lumMod val="65000"/>
                    <a:lumOff val="35000"/>
                  </a:schemeClr>
                </a:solidFill>
                <a:latin typeface="+mn-lt"/>
                <a:ea typeface="+mn-ea"/>
                <a:cs typeface="+mn-ea"/>
                <a:sym typeface="+mn-lt"/>
              </a:rPr>
              <a:t>下级</a:t>
            </a:r>
            <a:r>
              <a:rPr lang="zh-CN" altLang="en-US" b="1" dirty="0" smtClean="0">
                <a:solidFill>
                  <a:schemeClr val="tx1">
                    <a:lumMod val="65000"/>
                    <a:lumOff val="35000"/>
                  </a:schemeClr>
                </a:solidFill>
                <a:latin typeface="+mn-lt"/>
                <a:ea typeface="+mn-ea"/>
                <a:cs typeface="+mn-ea"/>
                <a:sym typeface="+mn-lt"/>
              </a:rPr>
              <a:t>：</a:t>
            </a:r>
            <a:r>
              <a:rPr lang="zh-CN" altLang="en-US" dirty="0" smtClean="0">
                <a:solidFill>
                  <a:schemeClr val="tx1">
                    <a:lumMod val="65000"/>
                    <a:lumOff val="35000"/>
                  </a:schemeClr>
                </a:solidFill>
                <a:latin typeface="+mn-lt"/>
                <a:ea typeface="+mn-ea"/>
                <a:cs typeface="+mn-ea"/>
                <a:sym typeface="+mn-lt"/>
              </a:rPr>
              <a:t>主治医师</a:t>
            </a:r>
            <a:endParaRPr lang="en-US" altLang="zh-CN" dirty="0" smtClean="0">
              <a:solidFill>
                <a:schemeClr val="tx1">
                  <a:lumMod val="65000"/>
                  <a:lumOff val="35000"/>
                </a:schemeClr>
              </a:solidFill>
              <a:latin typeface="+mn-lt"/>
              <a:ea typeface="+mn-ea"/>
              <a:cs typeface="+mn-ea"/>
              <a:sym typeface="+mn-lt"/>
            </a:endParaRPr>
          </a:p>
          <a:p>
            <a:pPr>
              <a:lnSpc>
                <a:spcPct val="150000"/>
              </a:lnSpc>
            </a:pPr>
            <a:r>
              <a:rPr lang="zh-CN" altLang="en-US" b="1" dirty="0" smtClean="0">
                <a:solidFill>
                  <a:schemeClr val="tx1">
                    <a:lumMod val="65000"/>
                    <a:lumOff val="35000"/>
                  </a:schemeClr>
                </a:solidFill>
                <a:latin typeface="+mn-lt"/>
                <a:ea typeface="+mn-ea"/>
                <a:cs typeface="+mn-ea"/>
                <a:sym typeface="+mn-lt"/>
              </a:rPr>
              <a:t>本职：</a:t>
            </a:r>
            <a:r>
              <a:rPr lang="zh-CN" altLang="en-US" dirty="0" smtClean="0">
                <a:solidFill>
                  <a:schemeClr val="tx1">
                    <a:lumMod val="65000"/>
                    <a:lumOff val="35000"/>
                  </a:schemeClr>
                </a:solidFill>
                <a:latin typeface="+mn-lt"/>
                <a:ea typeface="+mn-ea"/>
                <a:cs typeface="+mn-ea"/>
                <a:sym typeface="+mn-lt"/>
              </a:rPr>
              <a:t>这里输入您的文字内容，</a:t>
            </a:r>
            <a:r>
              <a:rPr lang="zh-CN" altLang="en-US" dirty="0">
                <a:solidFill>
                  <a:schemeClr val="tx1">
                    <a:lumMod val="65000"/>
                    <a:lumOff val="35000"/>
                  </a:schemeClr>
                </a:solidFill>
                <a:latin typeface="+mn-lt"/>
                <a:ea typeface="+mn-ea"/>
                <a:cs typeface="+mn-ea"/>
                <a:sym typeface="+mn-lt"/>
              </a:rPr>
              <a:t>这里输入您的文字内容</a:t>
            </a:r>
            <a:r>
              <a:rPr lang="zh-CN" altLang="en-US" dirty="0" smtClean="0">
                <a:solidFill>
                  <a:schemeClr val="tx1">
                    <a:lumMod val="65000"/>
                    <a:lumOff val="35000"/>
                  </a:schemeClr>
                </a:solidFill>
                <a:latin typeface="+mn-lt"/>
                <a:ea typeface="+mn-ea"/>
                <a:cs typeface="+mn-ea"/>
                <a:sym typeface="+mn-lt"/>
              </a:rPr>
              <a:t>，</a:t>
            </a:r>
            <a:r>
              <a:rPr lang="zh-CN" altLang="en-US" dirty="0">
                <a:solidFill>
                  <a:schemeClr val="tx1">
                    <a:lumMod val="65000"/>
                    <a:lumOff val="35000"/>
                  </a:schemeClr>
                </a:solidFill>
                <a:latin typeface="+mn-lt"/>
                <a:ea typeface="+mn-ea"/>
                <a:cs typeface="+mn-ea"/>
                <a:sym typeface="+mn-lt"/>
              </a:rPr>
              <a:t>这里输入您的文字</a:t>
            </a:r>
            <a:r>
              <a:rPr lang="zh-CN" altLang="en-US" dirty="0" smtClean="0">
                <a:solidFill>
                  <a:schemeClr val="tx1">
                    <a:lumMod val="65000"/>
                    <a:lumOff val="35000"/>
                  </a:schemeClr>
                </a:solidFill>
                <a:latin typeface="+mn-lt"/>
                <a:ea typeface="+mn-ea"/>
                <a:cs typeface="+mn-ea"/>
                <a:sym typeface="+mn-lt"/>
              </a:rPr>
              <a:t>内容 。</a:t>
            </a:r>
            <a:endParaRPr lang="zh-CN" altLang="en-US" dirty="0">
              <a:solidFill>
                <a:schemeClr val="tx1">
                  <a:lumMod val="65000"/>
                  <a:lumOff val="35000"/>
                </a:schemeClr>
              </a:solidFill>
              <a:latin typeface="+mn-lt"/>
              <a:ea typeface="+mn-ea"/>
              <a:cs typeface="+mn-ea"/>
              <a:sym typeface="+mn-lt"/>
            </a:endParaRPr>
          </a:p>
        </p:txBody>
      </p:sp>
      <p:sp>
        <p:nvSpPr>
          <p:cNvPr id="24" name="Freeform 5"/>
          <p:cNvSpPr/>
          <p:nvPr/>
        </p:nvSpPr>
        <p:spPr bwMode="auto">
          <a:xfrm>
            <a:off x="4480830" y="2471968"/>
            <a:ext cx="2829779" cy="0"/>
          </a:xfrm>
          <a:custGeom>
            <a:avLst/>
            <a:gdLst>
              <a:gd name="T0" fmla="*/ 0 w 12749"/>
              <a:gd name="T1" fmla="*/ 12749 w 12749"/>
              <a:gd name="T2" fmla="*/ 0 w 12749"/>
            </a:gdLst>
            <a:ahLst/>
            <a:cxnLst>
              <a:cxn ang="0">
                <a:pos x="T0" y="0"/>
              </a:cxn>
              <a:cxn ang="0">
                <a:pos x="T1" y="0"/>
              </a:cxn>
              <a:cxn ang="0">
                <a:pos x="T2" y="0"/>
              </a:cxn>
            </a:cxnLst>
            <a:rect l="0" t="0" r="r" b="b"/>
            <a:pathLst>
              <a:path w="12749">
                <a:moveTo>
                  <a:pt x="0" y="0"/>
                </a:moveTo>
                <a:lnTo>
                  <a:pt x="12749" y="0"/>
                </a:lnTo>
                <a:lnTo>
                  <a:pt x="0" y="0"/>
                </a:lnTo>
                <a:close/>
              </a:path>
            </a:pathLst>
          </a:custGeom>
          <a:ln w="12700">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endParaRPr lang="zh-CN" altLang="en-US" dirty="0">
              <a:cs typeface="+mn-ea"/>
              <a:sym typeface="+mn-lt"/>
            </a:endParaRPr>
          </a:p>
        </p:txBody>
      </p:sp>
      <p:sp>
        <p:nvSpPr>
          <p:cNvPr id="25" name="Freeform 6"/>
          <p:cNvSpPr/>
          <p:nvPr/>
        </p:nvSpPr>
        <p:spPr bwMode="auto">
          <a:xfrm>
            <a:off x="5043368" y="1368649"/>
            <a:ext cx="853129" cy="2784715"/>
          </a:xfrm>
          <a:custGeom>
            <a:avLst/>
            <a:gdLst>
              <a:gd name="T0" fmla="*/ 0 w 3839"/>
              <a:gd name="T1" fmla="*/ 12547 h 12547"/>
              <a:gd name="T2" fmla="*/ 3839 w 3839"/>
              <a:gd name="T3" fmla="*/ 0 h 12547"/>
              <a:gd name="T4" fmla="*/ 0 w 3839"/>
              <a:gd name="T5" fmla="*/ 12547 h 12547"/>
            </a:gdLst>
            <a:ahLst/>
            <a:cxnLst>
              <a:cxn ang="0">
                <a:pos x="T0" y="T1"/>
              </a:cxn>
              <a:cxn ang="0">
                <a:pos x="T2" y="T3"/>
              </a:cxn>
              <a:cxn ang="0">
                <a:pos x="T4" y="T5"/>
              </a:cxn>
            </a:cxnLst>
            <a:rect l="0" t="0" r="r" b="b"/>
            <a:pathLst>
              <a:path w="3839" h="12547">
                <a:moveTo>
                  <a:pt x="0" y="12547"/>
                </a:moveTo>
                <a:lnTo>
                  <a:pt x="3839" y="0"/>
                </a:lnTo>
                <a:lnTo>
                  <a:pt x="0" y="12547"/>
                </a:lnTo>
                <a:close/>
              </a:path>
            </a:pathLst>
          </a:custGeom>
          <a:ln w="12700">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endParaRPr lang="zh-CN" altLang="en-US" dirty="0">
              <a:cs typeface="+mn-ea"/>
              <a:sym typeface="+mn-lt"/>
            </a:endParaRPr>
          </a:p>
        </p:txBody>
      </p:sp>
      <p:sp>
        <p:nvSpPr>
          <p:cNvPr id="26" name="Freeform 7"/>
          <p:cNvSpPr/>
          <p:nvPr/>
        </p:nvSpPr>
        <p:spPr bwMode="auto">
          <a:xfrm>
            <a:off x="5043368" y="2471968"/>
            <a:ext cx="2267241" cy="1681395"/>
          </a:xfrm>
          <a:custGeom>
            <a:avLst/>
            <a:gdLst>
              <a:gd name="T0" fmla="*/ 0 w 10213"/>
              <a:gd name="T1" fmla="*/ 7572 h 7572"/>
              <a:gd name="T2" fmla="*/ 10213 w 10213"/>
              <a:gd name="T3" fmla="*/ 0 h 7572"/>
              <a:gd name="T4" fmla="*/ 0 w 10213"/>
              <a:gd name="T5" fmla="*/ 7572 h 7572"/>
            </a:gdLst>
            <a:ahLst/>
            <a:cxnLst>
              <a:cxn ang="0">
                <a:pos x="T0" y="T1"/>
              </a:cxn>
              <a:cxn ang="0">
                <a:pos x="T2" y="T3"/>
              </a:cxn>
              <a:cxn ang="0">
                <a:pos x="T4" y="T5"/>
              </a:cxn>
            </a:cxnLst>
            <a:rect l="0" t="0" r="r" b="b"/>
            <a:pathLst>
              <a:path w="10213" h="7572">
                <a:moveTo>
                  <a:pt x="0" y="7572"/>
                </a:moveTo>
                <a:lnTo>
                  <a:pt x="10213" y="0"/>
                </a:lnTo>
                <a:lnTo>
                  <a:pt x="0" y="7572"/>
                </a:lnTo>
                <a:close/>
              </a:path>
            </a:pathLst>
          </a:custGeom>
          <a:ln w="12700">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endParaRPr lang="zh-CN" altLang="en-US" dirty="0">
              <a:cs typeface="+mn-ea"/>
              <a:sym typeface="+mn-lt"/>
            </a:endParaRPr>
          </a:p>
        </p:txBody>
      </p:sp>
      <p:sp>
        <p:nvSpPr>
          <p:cNvPr id="27" name="Freeform 8"/>
          <p:cNvSpPr/>
          <p:nvPr/>
        </p:nvSpPr>
        <p:spPr bwMode="auto">
          <a:xfrm>
            <a:off x="5896496" y="1368649"/>
            <a:ext cx="851575" cy="2784715"/>
          </a:xfrm>
          <a:custGeom>
            <a:avLst/>
            <a:gdLst>
              <a:gd name="T0" fmla="*/ 3838 w 3838"/>
              <a:gd name="T1" fmla="*/ 12547 h 12547"/>
              <a:gd name="T2" fmla="*/ 0 w 3838"/>
              <a:gd name="T3" fmla="*/ 0 h 12547"/>
              <a:gd name="T4" fmla="*/ 3838 w 3838"/>
              <a:gd name="T5" fmla="*/ 12547 h 12547"/>
            </a:gdLst>
            <a:ahLst/>
            <a:cxnLst>
              <a:cxn ang="0">
                <a:pos x="T0" y="T1"/>
              </a:cxn>
              <a:cxn ang="0">
                <a:pos x="T2" y="T3"/>
              </a:cxn>
              <a:cxn ang="0">
                <a:pos x="T4" y="T5"/>
              </a:cxn>
            </a:cxnLst>
            <a:rect l="0" t="0" r="r" b="b"/>
            <a:pathLst>
              <a:path w="3838" h="12547">
                <a:moveTo>
                  <a:pt x="3838" y="12547"/>
                </a:moveTo>
                <a:lnTo>
                  <a:pt x="0" y="0"/>
                </a:lnTo>
                <a:lnTo>
                  <a:pt x="3838" y="12547"/>
                </a:lnTo>
                <a:close/>
              </a:path>
            </a:pathLst>
          </a:custGeom>
          <a:ln w="12700">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endParaRPr lang="zh-CN" altLang="en-US" dirty="0">
              <a:cs typeface="+mn-ea"/>
              <a:sym typeface="+mn-lt"/>
            </a:endParaRPr>
          </a:p>
        </p:txBody>
      </p:sp>
      <p:sp>
        <p:nvSpPr>
          <p:cNvPr id="28" name="Freeform 9"/>
          <p:cNvSpPr/>
          <p:nvPr/>
        </p:nvSpPr>
        <p:spPr bwMode="auto">
          <a:xfrm>
            <a:off x="4480830" y="2471968"/>
            <a:ext cx="2267241" cy="1681395"/>
          </a:xfrm>
          <a:custGeom>
            <a:avLst/>
            <a:gdLst>
              <a:gd name="T0" fmla="*/ 10213 w 10213"/>
              <a:gd name="T1" fmla="*/ 7572 h 7572"/>
              <a:gd name="T2" fmla="*/ 0 w 10213"/>
              <a:gd name="T3" fmla="*/ 0 h 7572"/>
              <a:gd name="T4" fmla="*/ 10213 w 10213"/>
              <a:gd name="T5" fmla="*/ 7572 h 7572"/>
            </a:gdLst>
            <a:ahLst/>
            <a:cxnLst>
              <a:cxn ang="0">
                <a:pos x="T0" y="T1"/>
              </a:cxn>
              <a:cxn ang="0">
                <a:pos x="T2" y="T3"/>
              </a:cxn>
              <a:cxn ang="0">
                <a:pos x="T4" y="T5"/>
              </a:cxn>
            </a:cxnLst>
            <a:rect l="0" t="0" r="r" b="b"/>
            <a:pathLst>
              <a:path w="10213" h="7572">
                <a:moveTo>
                  <a:pt x="10213" y="7572"/>
                </a:moveTo>
                <a:lnTo>
                  <a:pt x="0" y="0"/>
                </a:lnTo>
                <a:lnTo>
                  <a:pt x="10213" y="7572"/>
                </a:lnTo>
                <a:close/>
              </a:path>
            </a:pathLst>
          </a:custGeom>
          <a:ln w="12700">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endParaRPr lang="zh-CN" altLang="en-US" dirty="0">
              <a:cs typeface="+mn-ea"/>
              <a:sym typeface="+mn-lt"/>
            </a:endParaRPr>
          </a:p>
        </p:txBody>
      </p:sp>
      <p:sp>
        <p:nvSpPr>
          <p:cNvPr id="48" name="Freeform 8"/>
          <p:cNvSpPr/>
          <p:nvPr/>
        </p:nvSpPr>
        <p:spPr bwMode="auto">
          <a:xfrm>
            <a:off x="5486761" y="1040470"/>
            <a:ext cx="784180" cy="784178"/>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49" name="Freeform 9"/>
          <p:cNvSpPr/>
          <p:nvPr/>
        </p:nvSpPr>
        <p:spPr bwMode="auto">
          <a:xfrm>
            <a:off x="5580715" y="1134423"/>
            <a:ext cx="596273" cy="596273"/>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TextBox 49"/>
          <p:cNvSpPr txBox="1"/>
          <p:nvPr/>
        </p:nvSpPr>
        <p:spPr>
          <a:xfrm>
            <a:off x="5531131" y="1210755"/>
            <a:ext cx="695439" cy="357021"/>
          </a:xfrm>
          <a:prstGeom prst="rect">
            <a:avLst/>
          </a:prstGeom>
          <a:noFill/>
        </p:spPr>
        <p:txBody>
          <a:bodyPr wrap="square" rtlCol="0">
            <a:spAutoFit/>
          </a:bodyPr>
          <a:lstStyle/>
          <a:p>
            <a:pPr algn="ctr">
              <a:lnSpc>
                <a:spcPct val="150000"/>
              </a:lnSpc>
            </a:pPr>
            <a:r>
              <a:rPr lang="zh-CN" altLang="en-US" b="1" dirty="0">
                <a:solidFill>
                  <a:schemeClr val="bg1"/>
                </a:solidFill>
                <a:latin typeface="+mn-lt"/>
                <a:ea typeface="+mn-ea"/>
                <a:cs typeface="+mn-ea"/>
                <a:sym typeface="+mn-lt"/>
              </a:rPr>
              <a:t>向心力</a:t>
            </a:r>
          </a:p>
        </p:txBody>
      </p:sp>
      <p:sp>
        <p:nvSpPr>
          <p:cNvPr id="51" name="Freeform 8"/>
          <p:cNvSpPr/>
          <p:nvPr/>
        </p:nvSpPr>
        <p:spPr bwMode="auto">
          <a:xfrm>
            <a:off x="6918519" y="2141362"/>
            <a:ext cx="784180" cy="784178"/>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52" name="Freeform 9"/>
          <p:cNvSpPr/>
          <p:nvPr/>
        </p:nvSpPr>
        <p:spPr bwMode="auto">
          <a:xfrm>
            <a:off x="7012473" y="2235315"/>
            <a:ext cx="596273" cy="596273"/>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TextBox 52"/>
          <p:cNvSpPr txBox="1"/>
          <p:nvPr/>
        </p:nvSpPr>
        <p:spPr>
          <a:xfrm>
            <a:off x="6962889" y="2311647"/>
            <a:ext cx="695439" cy="357021"/>
          </a:xfrm>
          <a:prstGeom prst="rect">
            <a:avLst/>
          </a:prstGeom>
          <a:noFill/>
        </p:spPr>
        <p:txBody>
          <a:bodyPr wrap="square" rtlCol="0">
            <a:spAutoFit/>
          </a:bodyPr>
          <a:lstStyle/>
          <a:p>
            <a:pPr algn="ctr">
              <a:lnSpc>
                <a:spcPct val="150000"/>
              </a:lnSpc>
            </a:pPr>
            <a:r>
              <a:rPr lang="zh-CN" altLang="en-US" b="1" dirty="0">
                <a:solidFill>
                  <a:schemeClr val="bg1"/>
                </a:solidFill>
                <a:latin typeface="+mn-lt"/>
                <a:ea typeface="+mn-ea"/>
                <a:cs typeface="+mn-ea"/>
                <a:sym typeface="+mn-lt"/>
              </a:rPr>
              <a:t>协调力</a:t>
            </a:r>
          </a:p>
        </p:txBody>
      </p:sp>
      <p:sp>
        <p:nvSpPr>
          <p:cNvPr id="54" name="Freeform 8"/>
          <p:cNvSpPr/>
          <p:nvPr/>
        </p:nvSpPr>
        <p:spPr bwMode="auto">
          <a:xfrm>
            <a:off x="6355981" y="3799375"/>
            <a:ext cx="784180" cy="784178"/>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55" name="Freeform 9"/>
          <p:cNvSpPr/>
          <p:nvPr/>
        </p:nvSpPr>
        <p:spPr bwMode="auto">
          <a:xfrm>
            <a:off x="6449935" y="3893328"/>
            <a:ext cx="596273" cy="596273"/>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TextBox 55"/>
          <p:cNvSpPr txBox="1"/>
          <p:nvPr/>
        </p:nvSpPr>
        <p:spPr>
          <a:xfrm>
            <a:off x="6400351" y="3969660"/>
            <a:ext cx="695439" cy="357021"/>
          </a:xfrm>
          <a:prstGeom prst="rect">
            <a:avLst/>
          </a:prstGeom>
          <a:noFill/>
        </p:spPr>
        <p:txBody>
          <a:bodyPr wrap="square" rtlCol="0">
            <a:spAutoFit/>
          </a:bodyPr>
          <a:lstStyle/>
          <a:p>
            <a:pPr algn="ctr">
              <a:lnSpc>
                <a:spcPct val="150000"/>
              </a:lnSpc>
            </a:pPr>
            <a:r>
              <a:rPr lang="zh-CN" altLang="en-US" b="1" dirty="0">
                <a:solidFill>
                  <a:schemeClr val="bg1"/>
                </a:solidFill>
                <a:latin typeface="+mn-lt"/>
                <a:ea typeface="+mn-ea"/>
                <a:cs typeface="+mn-ea"/>
                <a:sym typeface="+mn-lt"/>
              </a:rPr>
              <a:t>领导力</a:t>
            </a:r>
          </a:p>
        </p:txBody>
      </p:sp>
      <p:sp>
        <p:nvSpPr>
          <p:cNvPr id="57" name="Freeform 8"/>
          <p:cNvSpPr/>
          <p:nvPr/>
        </p:nvSpPr>
        <p:spPr bwMode="auto">
          <a:xfrm>
            <a:off x="4651278" y="3814255"/>
            <a:ext cx="784180" cy="784178"/>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58" name="Freeform 9"/>
          <p:cNvSpPr/>
          <p:nvPr/>
        </p:nvSpPr>
        <p:spPr bwMode="auto">
          <a:xfrm>
            <a:off x="4745232" y="3908208"/>
            <a:ext cx="596273" cy="596273"/>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TextBox 58"/>
          <p:cNvSpPr txBox="1"/>
          <p:nvPr/>
        </p:nvSpPr>
        <p:spPr>
          <a:xfrm>
            <a:off x="4695648" y="3984540"/>
            <a:ext cx="695439" cy="357021"/>
          </a:xfrm>
          <a:prstGeom prst="rect">
            <a:avLst/>
          </a:prstGeom>
          <a:noFill/>
        </p:spPr>
        <p:txBody>
          <a:bodyPr wrap="square" rtlCol="0">
            <a:spAutoFit/>
          </a:bodyPr>
          <a:lstStyle/>
          <a:p>
            <a:pPr algn="ctr">
              <a:lnSpc>
                <a:spcPct val="150000"/>
              </a:lnSpc>
            </a:pPr>
            <a:r>
              <a:rPr lang="zh-CN" altLang="en-US" b="1" dirty="0">
                <a:solidFill>
                  <a:schemeClr val="bg1"/>
                </a:solidFill>
                <a:latin typeface="+mn-lt"/>
                <a:ea typeface="+mn-ea"/>
                <a:cs typeface="+mn-ea"/>
                <a:sym typeface="+mn-lt"/>
              </a:rPr>
              <a:t>执行力</a:t>
            </a:r>
          </a:p>
        </p:txBody>
      </p:sp>
      <p:sp>
        <p:nvSpPr>
          <p:cNvPr id="60" name="Freeform 8"/>
          <p:cNvSpPr/>
          <p:nvPr/>
        </p:nvSpPr>
        <p:spPr bwMode="auto">
          <a:xfrm>
            <a:off x="4088740" y="2141362"/>
            <a:ext cx="784180" cy="784178"/>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61" name="Freeform 9"/>
          <p:cNvSpPr/>
          <p:nvPr/>
        </p:nvSpPr>
        <p:spPr bwMode="auto">
          <a:xfrm>
            <a:off x="4182694" y="2235315"/>
            <a:ext cx="596273" cy="596273"/>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2" name="TextBox 61"/>
          <p:cNvSpPr txBox="1"/>
          <p:nvPr/>
        </p:nvSpPr>
        <p:spPr>
          <a:xfrm>
            <a:off x="4133110" y="2311647"/>
            <a:ext cx="695439" cy="357021"/>
          </a:xfrm>
          <a:prstGeom prst="rect">
            <a:avLst/>
          </a:prstGeom>
          <a:noFill/>
        </p:spPr>
        <p:txBody>
          <a:bodyPr wrap="square" rtlCol="0">
            <a:spAutoFit/>
          </a:bodyPr>
          <a:lstStyle/>
          <a:p>
            <a:pPr algn="ctr">
              <a:lnSpc>
                <a:spcPct val="150000"/>
              </a:lnSpc>
            </a:pPr>
            <a:r>
              <a:rPr lang="zh-CN" altLang="en-US" b="1" dirty="0">
                <a:solidFill>
                  <a:schemeClr val="bg1"/>
                </a:solidFill>
                <a:latin typeface="+mn-lt"/>
                <a:ea typeface="+mn-ea"/>
                <a:cs typeface="+mn-ea"/>
                <a:sym typeface="+mn-lt"/>
              </a:rPr>
              <a:t>决策力</a:t>
            </a:r>
          </a:p>
        </p:txBody>
      </p:sp>
      <p:sp>
        <p:nvSpPr>
          <p:cNvPr id="63" name="Freeform 8"/>
          <p:cNvSpPr/>
          <p:nvPr/>
        </p:nvSpPr>
        <p:spPr bwMode="auto">
          <a:xfrm>
            <a:off x="5121913" y="2199137"/>
            <a:ext cx="1513876" cy="1513872"/>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64" name="Freeform 9"/>
          <p:cNvSpPr/>
          <p:nvPr/>
        </p:nvSpPr>
        <p:spPr bwMode="auto">
          <a:xfrm>
            <a:off x="5303293" y="2380515"/>
            <a:ext cx="1151118" cy="1151117"/>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6" name="TextBox 65"/>
          <p:cNvSpPr txBox="1"/>
          <p:nvPr/>
        </p:nvSpPr>
        <p:spPr>
          <a:xfrm>
            <a:off x="5371612" y="2633335"/>
            <a:ext cx="1014476" cy="499624"/>
          </a:xfrm>
          <a:prstGeom prst="rect">
            <a:avLst/>
          </a:prstGeom>
          <a:noFill/>
        </p:spPr>
        <p:txBody>
          <a:bodyPr wrap="square" rtlCol="0">
            <a:spAutoFit/>
          </a:bodyPr>
          <a:lstStyle/>
          <a:p>
            <a:pPr algn="ctr">
              <a:lnSpc>
                <a:spcPct val="150000"/>
              </a:lnSpc>
            </a:pPr>
            <a:r>
              <a:rPr lang="zh-CN" altLang="en-US" sz="2000" b="1" dirty="0" smtClean="0">
                <a:solidFill>
                  <a:schemeClr val="bg1"/>
                </a:solidFill>
                <a:latin typeface="+mn-lt"/>
                <a:ea typeface="+mn-ea"/>
                <a:cs typeface="+mn-ea"/>
                <a:sym typeface="+mn-lt"/>
              </a:rPr>
              <a:t>统筹力</a:t>
            </a:r>
            <a:endParaRPr lang="zh-CN" altLang="en-US" sz="2000" b="1" dirty="0">
              <a:solidFill>
                <a:schemeClr val="bg1"/>
              </a:solidFill>
              <a:latin typeface="+mn-lt"/>
              <a:ea typeface="+mn-ea"/>
              <a:cs typeface="+mn-ea"/>
              <a:sym typeface="+mn-lt"/>
            </a:endParaRPr>
          </a:p>
        </p:txBody>
      </p:sp>
      <p:sp>
        <p:nvSpPr>
          <p:cNvPr id="6" name="TextBox 5"/>
          <p:cNvSpPr txBox="1"/>
          <p:nvPr/>
        </p:nvSpPr>
        <p:spPr>
          <a:xfrm>
            <a:off x="6352732" y="1189328"/>
            <a:ext cx="954107" cy="400110"/>
          </a:xfrm>
          <a:prstGeom prst="rect">
            <a:avLst/>
          </a:prstGeom>
          <a:noFill/>
        </p:spPr>
        <p:txBody>
          <a:bodyPr wrap="none" rtlCol="0">
            <a:spAutoFit/>
          </a:bodyPr>
          <a:lstStyle/>
          <a:p>
            <a:r>
              <a:rPr lang="zh-CN" altLang="en-US" sz="1000" dirty="0">
                <a:solidFill>
                  <a:schemeClr val="tx1">
                    <a:lumMod val="65000"/>
                    <a:lumOff val="35000"/>
                  </a:schemeClr>
                </a:solidFill>
                <a:latin typeface="+mn-lt"/>
                <a:ea typeface="+mn-ea"/>
                <a:cs typeface="+mn-ea"/>
                <a:sym typeface="+mn-lt"/>
              </a:rPr>
              <a:t>观测执行</a:t>
            </a:r>
            <a:r>
              <a:rPr lang="zh-CN" altLang="en-US" sz="1000" dirty="0" smtClean="0">
                <a:solidFill>
                  <a:schemeClr val="tx1">
                    <a:lumMod val="65000"/>
                    <a:lumOff val="35000"/>
                  </a:schemeClr>
                </a:solidFill>
                <a:latin typeface="+mn-lt"/>
                <a:ea typeface="+mn-ea"/>
                <a:cs typeface="+mn-ea"/>
                <a:sym typeface="+mn-lt"/>
              </a:rPr>
              <a:t>公司</a:t>
            </a:r>
            <a:endParaRPr lang="en-US" altLang="zh-CN" sz="1000" dirty="0" smtClean="0">
              <a:solidFill>
                <a:schemeClr val="tx1">
                  <a:lumMod val="65000"/>
                  <a:lumOff val="35000"/>
                </a:schemeClr>
              </a:solidFill>
              <a:latin typeface="+mn-lt"/>
              <a:ea typeface="+mn-ea"/>
              <a:cs typeface="+mn-ea"/>
              <a:sym typeface="+mn-lt"/>
            </a:endParaRPr>
          </a:p>
          <a:p>
            <a:r>
              <a:rPr lang="zh-CN" altLang="en-US" sz="1000" dirty="0" smtClean="0">
                <a:solidFill>
                  <a:schemeClr val="tx1">
                    <a:lumMod val="65000"/>
                    <a:lumOff val="35000"/>
                  </a:schemeClr>
                </a:solidFill>
                <a:latin typeface="+mn-lt"/>
                <a:ea typeface="+mn-ea"/>
                <a:cs typeface="+mn-ea"/>
                <a:sym typeface="+mn-lt"/>
              </a:rPr>
              <a:t>的</a:t>
            </a:r>
            <a:r>
              <a:rPr lang="zh-CN" altLang="en-US" sz="1000" dirty="0">
                <a:solidFill>
                  <a:schemeClr val="tx1">
                    <a:lumMod val="65000"/>
                    <a:lumOff val="35000"/>
                  </a:schemeClr>
                </a:solidFill>
                <a:latin typeface="+mn-lt"/>
                <a:ea typeface="+mn-ea"/>
                <a:cs typeface="+mn-ea"/>
                <a:sym typeface="+mn-lt"/>
              </a:rPr>
              <a:t>企业文化</a:t>
            </a:r>
          </a:p>
        </p:txBody>
      </p:sp>
      <p:sp>
        <p:nvSpPr>
          <p:cNvPr id="68" name="TextBox 67"/>
          <p:cNvSpPr txBox="1"/>
          <p:nvPr/>
        </p:nvSpPr>
        <p:spPr>
          <a:xfrm>
            <a:off x="7792912" y="2379690"/>
            <a:ext cx="954107" cy="246221"/>
          </a:xfrm>
          <a:prstGeom prst="rect">
            <a:avLst/>
          </a:prstGeom>
          <a:noFill/>
        </p:spPr>
        <p:txBody>
          <a:bodyPr wrap="none" rtlCol="0">
            <a:spAutoFit/>
          </a:bodyPr>
          <a:lstStyle/>
          <a:p>
            <a:r>
              <a:rPr lang="zh-CN" altLang="en-US" sz="1000" dirty="0">
                <a:solidFill>
                  <a:schemeClr val="tx1">
                    <a:lumMod val="65000"/>
                    <a:lumOff val="35000"/>
                  </a:schemeClr>
                </a:solidFill>
                <a:latin typeface="+mn-lt"/>
                <a:ea typeface="+mn-ea"/>
                <a:cs typeface="+mn-ea"/>
                <a:sym typeface="+mn-lt"/>
              </a:rPr>
              <a:t>管理销售市场</a:t>
            </a:r>
          </a:p>
        </p:txBody>
      </p:sp>
      <p:sp>
        <p:nvSpPr>
          <p:cNvPr id="69" name="TextBox 68"/>
          <p:cNvSpPr txBox="1"/>
          <p:nvPr/>
        </p:nvSpPr>
        <p:spPr>
          <a:xfrm>
            <a:off x="7225645" y="4068353"/>
            <a:ext cx="825867" cy="400110"/>
          </a:xfrm>
          <a:prstGeom prst="rect">
            <a:avLst/>
          </a:prstGeom>
          <a:noFill/>
        </p:spPr>
        <p:txBody>
          <a:bodyPr wrap="none" rtlCol="0">
            <a:spAutoFit/>
          </a:bodyPr>
          <a:lstStyle/>
          <a:p>
            <a:r>
              <a:rPr lang="zh-CN" altLang="en-US" sz="1000" dirty="0">
                <a:solidFill>
                  <a:schemeClr val="tx1">
                    <a:lumMod val="65000"/>
                    <a:lumOff val="35000"/>
                  </a:schemeClr>
                </a:solidFill>
                <a:latin typeface="+mn-lt"/>
                <a:ea typeface="+mn-ea"/>
                <a:cs typeface="+mn-ea"/>
                <a:sym typeface="+mn-lt"/>
              </a:rPr>
              <a:t>团队</a:t>
            </a:r>
            <a:r>
              <a:rPr lang="zh-CN" altLang="en-US" sz="1000" dirty="0" smtClean="0">
                <a:solidFill>
                  <a:schemeClr val="tx1">
                    <a:lumMod val="65000"/>
                    <a:lumOff val="35000"/>
                  </a:schemeClr>
                </a:solidFill>
                <a:latin typeface="+mn-lt"/>
                <a:ea typeface="+mn-ea"/>
                <a:cs typeface="+mn-ea"/>
                <a:sym typeface="+mn-lt"/>
              </a:rPr>
              <a:t>建设</a:t>
            </a:r>
            <a:endParaRPr lang="en-US" altLang="zh-CN" sz="1000" dirty="0" smtClean="0">
              <a:solidFill>
                <a:schemeClr val="tx1">
                  <a:lumMod val="65000"/>
                  <a:lumOff val="35000"/>
                </a:schemeClr>
              </a:solidFill>
              <a:latin typeface="+mn-lt"/>
              <a:ea typeface="+mn-ea"/>
              <a:cs typeface="+mn-ea"/>
              <a:sym typeface="+mn-lt"/>
            </a:endParaRPr>
          </a:p>
          <a:p>
            <a:r>
              <a:rPr lang="zh-CN" altLang="en-US" sz="1000" dirty="0" smtClean="0">
                <a:solidFill>
                  <a:schemeClr val="tx1">
                    <a:lumMod val="65000"/>
                    <a:lumOff val="35000"/>
                  </a:schemeClr>
                </a:solidFill>
                <a:latin typeface="+mn-lt"/>
                <a:ea typeface="+mn-ea"/>
                <a:cs typeface="+mn-ea"/>
                <a:sym typeface="+mn-lt"/>
              </a:rPr>
              <a:t>与</a:t>
            </a:r>
            <a:r>
              <a:rPr lang="zh-CN" altLang="en-US" sz="1000" dirty="0">
                <a:solidFill>
                  <a:schemeClr val="tx1">
                    <a:lumMod val="65000"/>
                    <a:lumOff val="35000"/>
                  </a:schemeClr>
                </a:solidFill>
                <a:latin typeface="+mn-lt"/>
                <a:ea typeface="+mn-ea"/>
                <a:cs typeface="+mn-ea"/>
                <a:sym typeface="+mn-lt"/>
              </a:rPr>
              <a:t>人才培养</a:t>
            </a:r>
          </a:p>
        </p:txBody>
      </p:sp>
      <p:sp>
        <p:nvSpPr>
          <p:cNvPr id="70" name="TextBox 69"/>
          <p:cNvSpPr txBox="1"/>
          <p:nvPr/>
        </p:nvSpPr>
        <p:spPr>
          <a:xfrm>
            <a:off x="3465210" y="4039849"/>
            <a:ext cx="1082348" cy="400110"/>
          </a:xfrm>
          <a:prstGeom prst="rect">
            <a:avLst/>
          </a:prstGeom>
          <a:noFill/>
        </p:spPr>
        <p:txBody>
          <a:bodyPr wrap="none" rtlCol="0">
            <a:spAutoFit/>
          </a:bodyPr>
          <a:lstStyle/>
          <a:p>
            <a:pPr algn="r"/>
            <a:r>
              <a:rPr lang="zh-CN" altLang="en-US" sz="1000" dirty="0">
                <a:solidFill>
                  <a:schemeClr val="tx1">
                    <a:lumMod val="65000"/>
                    <a:lumOff val="35000"/>
                  </a:schemeClr>
                </a:solidFill>
                <a:latin typeface="+mn-lt"/>
                <a:ea typeface="+mn-ea"/>
                <a:cs typeface="+mn-ea"/>
                <a:sym typeface="+mn-lt"/>
              </a:rPr>
              <a:t>执行公司</a:t>
            </a:r>
            <a:r>
              <a:rPr lang="zh-CN" altLang="en-US" sz="1000" dirty="0" smtClean="0">
                <a:solidFill>
                  <a:schemeClr val="tx1">
                    <a:lumMod val="65000"/>
                    <a:lumOff val="35000"/>
                  </a:schemeClr>
                </a:solidFill>
                <a:latin typeface="+mn-lt"/>
                <a:ea typeface="+mn-ea"/>
                <a:cs typeface="+mn-ea"/>
                <a:sym typeface="+mn-lt"/>
              </a:rPr>
              <a:t>的</a:t>
            </a:r>
            <a:endParaRPr lang="en-US" altLang="zh-CN" sz="1000" dirty="0" smtClean="0">
              <a:solidFill>
                <a:schemeClr val="tx1">
                  <a:lumMod val="65000"/>
                  <a:lumOff val="35000"/>
                </a:schemeClr>
              </a:solidFill>
              <a:latin typeface="+mn-lt"/>
              <a:ea typeface="+mn-ea"/>
              <a:cs typeface="+mn-ea"/>
              <a:sym typeface="+mn-lt"/>
            </a:endParaRPr>
          </a:p>
          <a:p>
            <a:pPr algn="r"/>
            <a:r>
              <a:rPr lang="zh-CN" altLang="en-US" sz="1000" dirty="0" smtClean="0">
                <a:solidFill>
                  <a:schemeClr val="tx1">
                    <a:lumMod val="65000"/>
                    <a:lumOff val="35000"/>
                  </a:schemeClr>
                </a:solidFill>
                <a:latin typeface="+mn-lt"/>
                <a:ea typeface="+mn-ea"/>
                <a:cs typeface="+mn-ea"/>
                <a:sym typeface="+mn-lt"/>
              </a:rPr>
              <a:t>各项</a:t>
            </a:r>
            <a:r>
              <a:rPr lang="zh-CN" altLang="en-US" sz="1000" dirty="0">
                <a:solidFill>
                  <a:schemeClr val="tx1">
                    <a:lumMod val="65000"/>
                    <a:lumOff val="35000"/>
                  </a:schemeClr>
                </a:solidFill>
                <a:latin typeface="+mn-lt"/>
                <a:ea typeface="+mn-ea"/>
                <a:cs typeface="+mn-ea"/>
                <a:sym typeface="+mn-lt"/>
              </a:rPr>
              <a:t>制度和流程</a:t>
            </a:r>
          </a:p>
        </p:txBody>
      </p:sp>
      <p:sp>
        <p:nvSpPr>
          <p:cNvPr id="71" name="TextBox 70"/>
          <p:cNvSpPr txBox="1"/>
          <p:nvPr/>
        </p:nvSpPr>
        <p:spPr>
          <a:xfrm>
            <a:off x="3052277" y="2271913"/>
            <a:ext cx="954107" cy="400110"/>
          </a:xfrm>
          <a:prstGeom prst="rect">
            <a:avLst/>
          </a:prstGeom>
          <a:noFill/>
        </p:spPr>
        <p:txBody>
          <a:bodyPr wrap="none" rtlCol="0">
            <a:spAutoFit/>
          </a:bodyPr>
          <a:lstStyle/>
          <a:p>
            <a:pPr algn="r"/>
            <a:r>
              <a:rPr lang="zh-CN" altLang="en-US" sz="1000" dirty="0">
                <a:solidFill>
                  <a:schemeClr val="tx1">
                    <a:lumMod val="65000"/>
                    <a:lumOff val="35000"/>
                  </a:schemeClr>
                </a:solidFill>
                <a:latin typeface="+mn-lt"/>
                <a:ea typeface="+mn-ea"/>
                <a:cs typeface="+mn-ea"/>
                <a:sym typeface="+mn-lt"/>
              </a:rPr>
              <a:t>全面</a:t>
            </a:r>
            <a:r>
              <a:rPr lang="zh-CN" altLang="en-US" sz="1000" dirty="0" smtClean="0">
                <a:solidFill>
                  <a:schemeClr val="tx1">
                    <a:lumMod val="65000"/>
                    <a:lumOff val="35000"/>
                  </a:schemeClr>
                </a:solidFill>
                <a:latin typeface="+mn-lt"/>
                <a:ea typeface="+mn-ea"/>
                <a:cs typeface="+mn-ea"/>
                <a:sym typeface="+mn-lt"/>
              </a:rPr>
              <a:t>负责</a:t>
            </a:r>
            <a:endParaRPr lang="en-US" altLang="zh-CN" sz="1000" dirty="0" smtClean="0">
              <a:solidFill>
                <a:schemeClr val="tx1">
                  <a:lumMod val="65000"/>
                  <a:lumOff val="35000"/>
                </a:schemeClr>
              </a:solidFill>
              <a:latin typeface="+mn-lt"/>
              <a:ea typeface="+mn-ea"/>
              <a:cs typeface="+mn-ea"/>
              <a:sym typeface="+mn-lt"/>
            </a:endParaRPr>
          </a:p>
          <a:p>
            <a:pPr algn="r"/>
            <a:r>
              <a:rPr lang="zh-CN" altLang="en-US" sz="1000" dirty="0" smtClean="0">
                <a:solidFill>
                  <a:schemeClr val="tx1">
                    <a:lumMod val="65000"/>
                    <a:lumOff val="35000"/>
                  </a:schemeClr>
                </a:solidFill>
                <a:latin typeface="+mn-lt"/>
                <a:ea typeface="+mn-ea"/>
                <a:cs typeface="+mn-ea"/>
                <a:sym typeface="+mn-lt"/>
              </a:rPr>
              <a:t>日常</a:t>
            </a:r>
            <a:r>
              <a:rPr lang="zh-CN" altLang="en-US" sz="1000" dirty="0">
                <a:solidFill>
                  <a:schemeClr val="tx1">
                    <a:lumMod val="65000"/>
                    <a:lumOff val="35000"/>
                  </a:schemeClr>
                </a:solidFill>
                <a:latin typeface="+mn-lt"/>
                <a:ea typeface="+mn-ea"/>
                <a:cs typeface="+mn-ea"/>
                <a:sym typeface="+mn-lt"/>
              </a:rPr>
              <a:t>管理工作</a:t>
            </a:r>
          </a:p>
        </p:txBody>
      </p:sp>
      <p:sp>
        <p:nvSpPr>
          <p:cNvPr id="37" name="Freeform 8"/>
          <p:cNvSpPr/>
          <p:nvPr/>
        </p:nvSpPr>
        <p:spPr bwMode="auto">
          <a:xfrm>
            <a:off x="232906" y="128764"/>
            <a:ext cx="436056" cy="436055"/>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38" name="Freeform 6"/>
          <p:cNvSpPr/>
          <p:nvPr/>
        </p:nvSpPr>
        <p:spPr bwMode="auto">
          <a:xfrm>
            <a:off x="250707" y="146565"/>
            <a:ext cx="400454" cy="400454"/>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9" name="Freeform 34"/>
          <p:cNvSpPr>
            <a:spLocks noEditPoints="1" noChangeArrowheads="1"/>
          </p:cNvSpPr>
          <p:nvPr/>
        </p:nvSpPr>
        <p:spPr bwMode="auto">
          <a:xfrm>
            <a:off x="362109" y="207209"/>
            <a:ext cx="177649" cy="279163"/>
          </a:xfrm>
          <a:custGeom>
            <a:avLst/>
            <a:gdLst>
              <a:gd name="T0" fmla="*/ 57 w 67"/>
              <a:gd name="T1" fmla="*/ 10 h 106"/>
              <a:gd name="T2" fmla="*/ 62 w 67"/>
              <a:gd name="T3" fmla="*/ 51 h 106"/>
              <a:gd name="T4" fmla="*/ 51 w 67"/>
              <a:gd name="T5" fmla="*/ 65 h 106"/>
              <a:gd name="T6" fmla="*/ 55 w 67"/>
              <a:gd name="T7" fmla="*/ 65 h 106"/>
              <a:gd name="T8" fmla="*/ 57 w 67"/>
              <a:gd name="T9" fmla="*/ 73 h 106"/>
              <a:gd name="T10" fmla="*/ 56 w 67"/>
              <a:gd name="T11" fmla="*/ 79 h 106"/>
              <a:gd name="T12" fmla="*/ 57 w 67"/>
              <a:gd name="T13" fmla="*/ 86 h 106"/>
              <a:gd name="T14" fmla="*/ 55 w 67"/>
              <a:gd name="T15" fmla="*/ 93 h 106"/>
              <a:gd name="T16" fmla="*/ 15 w 67"/>
              <a:gd name="T17" fmla="*/ 97 h 106"/>
              <a:gd name="T18" fmla="*/ 12 w 67"/>
              <a:gd name="T19" fmla="*/ 94 h 106"/>
              <a:gd name="T20" fmla="*/ 12 w 67"/>
              <a:gd name="T21" fmla="*/ 83 h 106"/>
              <a:gd name="T22" fmla="*/ 12 w 67"/>
              <a:gd name="T23" fmla="*/ 82 h 106"/>
              <a:gd name="T24" fmla="*/ 12 w 67"/>
              <a:gd name="T25" fmla="*/ 71 h 106"/>
              <a:gd name="T26" fmla="*/ 14 w 67"/>
              <a:gd name="T27" fmla="*/ 69 h 106"/>
              <a:gd name="T28" fmla="*/ 16 w 67"/>
              <a:gd name="T29" fmla="*/ 62 h 106"/>
              <a:gd name="T30" fmla="*/ 0 w 67"/>
              <a:gd name="T31" fmla="*/ 34 h 106"/>
              <a:gd name="T32" fmla="*/ 33 w 67"/>
              <a:gd name="T33" fmla="*/ 0 h 106"/>
              <a:gd name="T34" fmla="*/ 28 w 67"/>
              <a:gd name="T35" fmla="*/ 40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1 h 106"/>
              <a:gd name="T48" fmla="*/ 44 w 67"/>
              <a:gd name="T49" fmla="*/ 66 h 106"/>
              <a:gd name="T50" fmla="*/ 44 w 67"/>
              <a:gd name="T51" fmla="*/ 58 h 106"/>
              <a:gd name="T52" fmla="*/ 56 w 67"/>
              <a:gd name="T53" fmla="*/ 47 h 106"/>
              <a:gd name="T54" fmla="*/ 52 w 67"/>
              <a:gd name="T55" fmla="*/ 15 h 106"/>
              <a:gd name="T56" fmla="*/ 14 w 67"/>
              <a:gd name="T57" fmla="*/ 15 h 106"/>
              <a:gd name="T58" fmla="*/ 11 w 67"/>
              <a:gd name="T59" fmla="*/ 47 h 106"/>
              <a:gd name="T60" fmla="*/ 23 w 67"/>
              <a:gd name="T61" fmla="*/ 58 h 106"/>
              <a:gd name="T62" fmla="*/ 23 w 67"/>
              <a:gd name="T63" fmla="*/ 67 h 106"/>
              <a:gd name="T64" fmla="*/ 29 w 67"/>
              <a:gd name="T65" fmla="*/ 51 h 106"/>
              <a:gd name="T66" fmla="*/ 25 w 67"/>
              <a:gd name="T67" fmla="*/ 38 h 106"/>
              <a:gd name="T68" fmla="*/ 40 w 67"/>
              <a:gd name="T69" fmla="*/ 42 h 106"/>
              <a:gd name="T70" fmla="*/ 36 w 67"/>
              <a:gd name="T71" fmla="*/ 41 h 106"/>
              <a:gd name="T72" fmla="*/ 30 w 67"/>
              <a:gd name="T73" fmla="*/ 41 h 106"/>
              <a:gd name="T74" fmla="*/ 27 w 67"/>
              <a:gd name="T75" fmla="*/ 42 h 106"/>
              <a:gd name="T76" fmla="*/ 32 w 67"/>
              <a:gd name="T77" fmla="*/ 50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89 h 106"/>
              <a:gd name="T94" fmla="*/ 50 w 67"/>
              <a:gd name="T95" fmla="*/ 86 h 106"/>
              <a:gd name="T96" fmla="*/ 50 w 67"/>
              <a:gd name="T97" fmla="*/ 73 h 106"/>
              <a:gd name="T98" fmla="*/ 17 w 67"/>
              <a:gd name="T99" fmla="*/ 76 h 106"/>
              <a:gd name="T100" fmla="*/ 50 w 67"/>
              <a:gd name="T101" fmla="*/ 74 h 106"/>
              <a:gd name="T102" fmla="*/ 50 w 67"/>
              <a:gd name="T103" fmla="*/ 73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106"/>
              <a:gd name="T158" fmla="*/ 67 w 67"/>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1+#ppt_w/2"/>
                                          </p:val>
                                        </p:tav>
                                        <p:tav tm="100000">
                                          <p:val>
                                            <p:strVal val="#ppt_x"/>
                                          </p:val>
                                        </p:tav>
                                      </p:tavLst>
                                    </p:anim>
                                    <p:anim calcmode="lin" valueType="num">
                                      <p:cBhvr additive="base">
                                        <p:cTn id="16" dur="500" fill="hold"/>
                                        <p:tgtEl>
                                          <p:spTgt spid="39"/>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750"/>
                            </p:stCondLst>
                            <p:childTnLst>
                              <p:par>
                                <p:cTn id="26" presetID="42" presetClass="entr" presetSubtype="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par>
                          <p:cTn id="31" fill="hold">
                            <p:stCondLst>
                              <p:cond delay="2750"/>
                            </p:stCondLst>
                            <p:childTnLst>
                              <p:par>
                                <p:cTn id="32" presetID="22" presetClass="entr" presetSubtype="1" fill="hold" grpId="0" nodeType="afterEffect">
                                  <p:stCondLst>
                                    <p:cond delay="0"/>
                                  </p:stCondLst>
                                  <p:iterate type="lt">
                                    <p:tmPct val="5000"/>
                                  </p:iterate>
                                  <p:childTnLst>
                                    <p:set>
                                      <p:cBhvr>
                                        <p:cTn id="33" dur="1" fill="hold">
                                          <p:stCondLst>
                                            <p:cond delay="0"/>
                                          </p:stCondLst>
                                        </p:cTn>
                                        <p:tgtEl>
                                          <p:spTgt spid="2"/>
                                        </p:tgtEl>
                                        <p:attrNameLst>
                                          <p:attrName>style.visibility</p:attrName>
                                        </p:attrNameLst>
                                      </p:cBhvr>
                                      <p:to>
                                        <p:strVal val="visible"/>
                                      </p:to>
                                    </p:set>
                                    <p:animEffect transition="in" filter="wipe(up)">
                                      <p:cBhvr>
                                        <p:cTn id="34" dur="500"/>
                                        <p:tgtEl>
                                          <p:spTgt spid="2"/>
                                        </p:tgtEl>
                                      </p:cBhvr>
                                    </p:animEffect>
                                  </p:childTnLst>
                                </p:cTn>
                              </p:par>
                            </p:childTnLst>
                          </p:cTn>
                        </p:par>
                        <p:par>
                          <p:cTn id="35" fill="hold">
                            <p:stCondLst>
                              <p:cond delay="4949"/>
                            </p:stCondLst>
                            <p:childTnLst>
                              <p:par>
                                <p:cTn id="36" presetID="42" presetClass="entr" presetSubtype="0"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1000"/>
                                        <p:tgtEl>
                                          <p:spTgt spid="63"/>
                                        </p:tgtEl>
                                      </p:cBhvr>
                                    </p:animEffect>
                                    <p:anim calcmode="lin" valueType="num">
                                      <p:cBhvr>
                                        <p:cTn id="39" dur="1000" fill="hold"/>
                                        <p:tgtEl>
                                          <p:spTgt spid="63"/>
                                        </p:tgtEl>
                                        <p:attrNameLst>
                                          <p:attrName>ppt_x</p:attrName>
                                        </p:attrNameLst>
                                      </p:cBhvr>
                                      <p:tavLst>
                                        <p:tav tm="0">
                                          <p:val>
                                            <p:strVal val="#ppt_x"/>
                                          </p:val>
                                        </p:tav>
                                        <p:tav tm="100000">
                                          <p:val>
                                            <p:strVal val="#ppt_x"/>
                                          </p:val>
                                        </p:tav>
                                      </p:tavLst>
                                    </p:anim>
                                    <p:anim calcmode="lin" valueType="num">
                                      <p:cBhvr>
                                        <p:cTn id="40" dur="1000" fill="hold"/>
                                        <p:tgtEl>
                                          <p:spTgt spid="6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1000"/>
                                        <p:tgtEl>
                                          <p:spTgt spid="64"/>
                                        </p:tgtEl>
                                      </p:cBhvr>
                                    </p:animEffect>
                                    <p:anim calcmode="lin" valueType="num">
                                      <p:cBhvr>
                                        <p:cTn id="44" dur="1000" fill="hold"/>
                                        <p:tgtEl>
                                          <p:spTgt spid="64"/>
                                        </p:tgtEl>
                                        <p:attrNameLst>
                                          <p:attrName>ppt_x</p:attrName>
                                        </p:attrNameLst>
                                      </p:cBhvr>
                                      <p:tavLst>
                                        <p:tav tm="0">
                                          <p:val>
                                            <p:strVal val="#ppt_x"/>
                                          </p:val>
                                        </p:tav>
                                        <p:tav tm="100000">
                                          <p:val>
                                            <p:strVal val="#ppt_x"/>
                                          </p:val>
                                        </p:tav>
                                      </p:tavLst>
                                    </p:anim>
                                    <p:anim calcmode="lin" valueType="num">
                                      <p:cBhvr>
                                        <p:cTn id="45" dur="1000" fill="hold"/>
                                        <p:tgtEl>
                                          <p:spTgt spid="64"/>
                                        </p:tgtEl>
                                        <p:attrNameLst>
                                          <p:attrName>ppt_y</p:attrName>
                                        </p:attrNameLst>
                                      </p:cBhvr>
                                      <p:tavLst>
                                        <p:tav tm="0">
                                          <p:val>
                                            <p:strVal val="#ppt_y+.1"/>
                                          </p:val>
                                        </p:tav>
                                        <p:tav tm="100000">
                                          <p:val>
                                            <p:strVal val="#ppt_y"/>
                                          </p:val>
                                        </p:tav>
                                      </p:tavLst>
                                    </p:anim>
                                  </p:childTnLst>
                                </p:cTn>
                              </p:par>
                            </p:childTnLst>
                          </p:cTn>
                        </p:par>
                        <p:par>
                          <p:cTn id="46" fill="hold">
                            <p:stCondLst>
                              <p:cond delay="5949"/>
                            </p:stCondLst>
                            <p:childTnLst>
                              <p:par>
                                <p:cTn id="47" presetID="22" presetClass="entr" presetSubtype="8"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wipe(left)">
                                      <p:cBhvr>
                                        <p:cTn id="49" dur="500"/>
                                        <p:tgtEl>
                                          <p:spTgt spid="66"/>
                                        </p:tgtEl>
                                      </p:cBhvr>
                                    </p:animEffect>
                                  </p:childTnLst>
                                </p:cTn>
                              </p:par>
                            </p:childTnLst>
                          </p:cTn>
                        </p:par>
                        <p:par>
                          <p:cTn id="50" fill="hold">
                            <p:stCondLst>
                              <p:cond delay="6449"/>
                            </p:stCondLst>
                            <p:childTnLst>
                              <p:par>
                                <p:cTn id="51" presetID="53" presetClass="entr" presetSubtype="16"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500" fill="hold"/>
                                        <p:tgtEl>
                                          <p:spTgt spid="49"/>
                                        </p:tgtEl>
                                        <p:attrNameLst>
                                          <p:attrName>ppt_w</p:attrName>
                                        </p:attrNameLst>
                                      </p:cBhvr>
                                      <p:tavLst>
                                        <p:tav tm="0">
                                          <p:val>
                                            <p:fltVal val="0"/>
                                          </p:val>
                                        </p:tav>
                                        <p:tav tm="100000">
                                          <p:val>
                                            <p:strVal val="#ppt_w"/>
                                          </p:val>
                                        </p:tav>
                                      </p:tavLst>
                                    </p:anim>
                                    <p:anim calcmode="lin" valueType="num">
                                      <p:cBhvr>
                                        <p:cTn id="54" dur="500" fill="hold"/>
                                        <p:tgtEl>
                                          <p:spTgt spid="49"/>
                                        </p:tgtEl>
                                        <p:attrNameLst>
                                          <p:attrName>ppt_h</p:attrName>
                                        </p:attrNameLst>
                                      </p:cBhvr>
                                      <p:tavLst>
                                        <p:tav tm="0">
                                          <p:val>
                                            <p:fltVal val="0"/>
                                          </p:val>
                                        </p:tav>
                                        <p:tav tm="100000">
                                          <p:val>
                                            <p:strVal val="#ppt_h"/>
                                          </p:val>
                                        </p:tav>
                                      </p:tavLst>
                                    </p:anim>
                                    <p:animEffect transition="in" filter="fade">
                                      <p:cBhvr>
                                        <p:cTn id="55" dur="500"/>
                                        <p:tgtEl>
                                          <p:spTgt spid="4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p:cTn id="58" dur="500" fill="hold"/>
                                        <p:tgtEl>
                                          <p:spTgt spid="48"/>
                                        </p:tgtEl>
                                        <p:attrNameLst>
                                          <p:attrName>ppt_w</p:attrName>
                                        </p:attrNameLst>
                                      </p:cBhvr>
                                      <p:tavLst>
                                        <p:tav tm="0">
                                          <p:val>
                                            <p:fltVal val="0"/>
                                          </p:val>
                                        </p:tav>
                                        <p:tav tm="100000">
                                          <p:val>
                                            <p:strVal val="#ppt_w"/>
                                          </p:val>
                                        </p:tav>
                                      </p:tavLst>
                                    </p:anim>
                                    <p:anim calcmode="lin" valueType="num">
                                      <p:cBhvr>
                                        <p:cTn id="59" dur="500" fill="hold"/>
                                        <p:tgtEl>
                                          <p:spTgt spid="48"/>
                                        </p:tgtEl>
                                        <p:attrNameLst>
                                          <p:attrName>ppt_h</p:attrName>
                                        </p:attrNameLst>
                                      </p:cBhvr>
                                      <p:tavLst>
                                        <p:tav tm="0">
                                          <p:val>
                                            <p:fltVal val="0"/>
                                          </p:val>
                                        </p:tav>
                                        <p:tav tm="100000">
                                          <p:val>
                                            <p:strVal val="#ppt_h"/>
                                          </p:val>
                                        </p:tav>
                                      </p:tavLst>
                                    </p:anim>
                                    <p:animEffect transition="in" filter="fade">
                                      <p:cBhvr>
                                        <p:cTn id="60" dur="500"/>
                                        <p:tgtEl>
                                          <p:spTgt spid="4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949"/>
                            </p:stCondLst>
                            <p:childTnLst>
                              <p:par>
                                <p:cTn id="67" presetID="22" presetClass="entr" presetSubtype="1"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up)">
                                      <p:cBhvr>
                                        <p:cTn id="69" dur="500"/>
                                        <p:tgtEl>
                                          <p:spTgt spid="27"/>
                                        </p:tgtEl>
                                      </p:cBhvr>
                                    </p:animEffect>
                                  </p:childTnLst>
                                </p:cTn>
                              </p:par>
                            </p:childTnLst>
                          </p:cTn>
                        </p:par>
                        <p:par>
                          <p:cTn id="70" fill="hold">
                            <p:stCondLst>
                              <p:cond delay="7449"/>
                            </p:stCondLst>
                            <p:childTnLst>
                              <p:par>
                                <p:cTn id="71" presetID="53" presetClass="entr" presetSubtype="16"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500" fill="hold"/>
                                        <p:tgtEl>
                                          <p:spTgt spid="54"/>
                                        </p:tgtEl>
                                        <p:attrNameLst>
                                          <p:attrName>ppt_w</p:attrName>
                                        </p:attrNameLst>
                                      </p:cBhvr>
                                      <p:tavLst>
                                        <p:tav tm="0">
                                          <p:val>
                                            <p:fltVal val="0"/>
                                          </p:val>
                                        </p:tav>
                                        <p:tav tm="100000">
                                          <p:val>
                                            <p:strVal val="#ppt_w"/>
                                          </p:val>
                                        </p:tav>
                                      </p:tavLst>
                                    </p:anim>
                                    <p:anim calcmode="lin" valueType="num">
                                      <p:cBhvr>
                                        <p:cTn id="74" dur="500" fill="hold"/>
                                        <p:tgtEl>
                                          <p:spTgt spid="54"/>
                                        </p:tgtEl>
                                        <p:attrNameLst>
                                          <p:attrName>ppt_h</p:attrName>
                                        </p:attrNameLst>
                                      </p:cBhvr>
                                      <p:tavLst>
                                        <p:tav tm="0">
                                          <p:val>
                                            <p:fltVal val="0"/>
                                          </p:val>
                                        </p:tav>
                                        <p:tav tm="100000">
                                          <p:val>
                                            <p:strVal val="#ppt_h"/>
                                          </p:val>
                                        </p:tav>
                                      </p:tavLst>
                                    </p:anim>
                                    <p:animEffect transition="in" filter="fade">
                                      <p:cBhvr>
                                        <p:cTn id="75" dur="500"/>
                                        <p:tgtEl>
                                          <p:spTgt spid="54"/>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p:cTn id="78" dur="500" fill="hold"/>
                                        <p:tgtEl>
                                          <p:spTgt spid="55"/>
                                        </p:tgtEl>
                                        <p:attrNameLst>
                                          <p:attrName>ppt_w</p:attrName>
                                        </p:attrNameLst>
                                      </p:cBhvr>
                                      <p:tavLst>
                                        <p:tav tm="0">
                                          <p:val>
                                            <p:fltVal val="0"/>
                                          </p:val>
                                        </p:tav>
                                        <p:tav tm="100000">
                                          <p:val>
                                            <p:strVal val="#ppt_w"/>
                                          </p:val>
                                        </p:tav>
                                      </p:tavLst>
                                    </p:anim>
                                    <p:anim calcmode="lin" valueType="num">
                                      <p:cBhvr>
                                        <p:cTn id="79" dur="500" fill="hold"/>
                                        <p:tgtEl>
                                          <p:spTgt spid="55"/>
                                        </p:tgtEl>
                                        <p:attrNameLst>
                                          <p:attrName>ppt_h</p:attrName>
                                        </p:attrNameLst>
                                      </p:cBhvr>
                                      <p:tavLst>
                                        <p:tav tm="0">
                                          <p:val>
                                            <p:fltVal val="0"/>
                                          </p:val>
                                        </p:tav>
                                        <p:tav tm="100000">
                                          <p:val>
                                            <p:strVal val="#ppt_h"/>
                                          </p:val>
                                        </p:tav>
                                      </p:tavLst>
                                    </p:anim>
                                    <p:animEffect transition="in" filter="fade">
                                      <p:cBhvr>
                                        <p:cTn id="80" dur="500"/>
                                        <p:tgtEl>
                                          <p:spTgt spid="5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p:cTn id="83" dur="500" fill="hold"/>
                                        <p:tgtEl>
                                          <p:spTgt spid="56"/>
                                        </p:tgtEl>
                                        <p:attrNameLst>
                                          <p:attrName>ppt_w</p:attrName>
                                        </p:attrNameLst>
                                      </p:cBhvr>
                                      <p:tavLst>
                                        <p:tav tm="0">
                                          <p:val>
                                            <p:fltVal val="0"/>
                                          </p:val>
                                        </p:tav>
                                        <p:tav tm="100000">
                                          <p:val>
                                            <p:strVal val="#ppt_w"/>
                                          </p:val>
                                        </p:tav>
                                      </p:tavLst>
                                    </p:anim>
                                    <p:anim calcmode="lin" valueType="num">
                                      <p:cBhvr>
                                        <p:cTn id="84" dur="500" fill="hold"/>
                                        <p:tgtEl>
                                          <p:spTgt spid="56"/>
                                        </p:tgtEl>
                                        <p:attrNameLst>
                                          <p:attrName>ppt_h</p:attrName>
                                        </p:attrNameLst>
                                      </p:cBhvr>
                                      <p:tavLst>
                                        <p:tav tm="0">
                                          <p:val>
                                            <p:fltVal val="0"/>
                                          </p:val>
                                        </p:tav>
                                        <p:tav tm="100000">
                                          <p:val>
                                            <p:strVal val="#ppt_h"/>
                                          </p:val>
                                        </p:tav>
                                      </p:tavLst>
                                    </p:anim>
                                    <p:animEffect transition="in" filter="fade">
                                      <p:cBhvr>
                                        <p:cTn id="85" dur="500"/>
                                        <p:tgtEl>
                                          <p:spTgt spid="56"/>
                                        </p:tgtEl>
                                      </p:cBhvr>
                                    </p:animEffect>
                                  </p:childTnLst>
                                </p:cTn>
                              </p:par>
                            </p:childTnLst>
                          </p:cTn>
                        </p:par>
                        <p:par>
                          <p:cTn id="86" fill="hold">
                            <p:stCondLst>
                              <p:cond delay="7949"/>
                            </p:stCondLst>
                            <p:childTnLst>
                              <p:par>
                                <p:cTn id="87" presetID="22" presetClass="entr" presetSubtype="2"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right)">
                                      <p:cBhvr>
                                        <p:cTn id="89" dur="500"/>
                                        <p:tgtEl>
                                          <p:spTgt spid="28"/>
                                        </p:tgtEl>
                                      </p:cBhvr>
                                    </p:animEffect>
                                  </p:childTnLst>
                                </p:cTn>
                              </p:par>
                            </p:childTnLst>
                          </p:cTn>
                        </p:par>
                        <p:par>
                          <p:cTn id="90" fill="hold">
                            <p:stCondLst>
                              <p:cond delay="8449"/>
                            </p:stCondLst>
                            <p:childTnLst>
                              <p:par>
                                <p:cTn id="91" presetID="53" presetClass="entr" presetSubtype="16" fill="hold" grpId="0" nodeType="afterEffect">
                                  <p:stCondLst>
                                    <p:cond delay="0"/>
                                  </p:stCondLst>
                                  <p:childTnLst>
                                    <p:set>
                                      <p:cBhvr>
                                        <p:cTn id="92" dur="1" fill="hold">
                                          <p:stCondLst>
                                            <p:cond delay="0"/>
                                          </p:stCondLst>
                                        </p:cTn>
                                        <p:tgtEl>
                                          <p:spTgt spid="60"/>
                                        </p:tgtEl>
                                        <p:attrNameLst>
                                          <p:attrName>style.visibility</p:attrName>
                                        </p:attrNameLst>
                                      </p:cBhvr>
                                      <p:to>
                                        <p:strVal val="visible"/>
                                      </p:to>
                                    </p:set>
                                    <p:anim calcmode="lin" valueType="num">
                                      <p:cBhvr>
                                        <p:cTn id="93" dur="500" fill="hold"/>
                                        <p:tgtEl>
                                          <p:spTgt spid="60"/>
                                        </p:tgtEl>
                                        <p:attrNameLst>
                                          <p:attrName>ppt_w</p:attrName>
                                        </p:attrNameLst>
                                      </p:cBhvr>
                                      <p:tavLst>
                                        <p:tav tm="0">
                                          <p:val>
                                            <p:fltVal val="0"/>
                                          </p:val>
                                        </p:tav>
                                        <p:tav tm="100000">
                                          <p:val>
                                            <p:strVal val="#ppt_w"/>
                                          </p:val>
                                        </p:tav>
                                      </p:tavLst>
                                    </p:anim>
                                    <p:anim calcmode="lin" valueType="num">
                                      <p:cBhvr>
                                        <p:cTn id="94" dur="500" fill="hold"/>
                                        <p:tgtEl>
                                          <p:spTgt spid="60"/>
                                        </p:tgtEl>
                                        <p:attrNameLst>
                                          <p:attrName>ppt_h</p:attrName>
                                        </p:attrNameLst>
                                      </p:cBhvr>
                                      <p:tavLst>
                                        <p:tav tm="0">
                                          <p:val>
                                            <p:fltVal val="0"/>
                                          </p:val>
                                        </p:tav>
                                        <p:tav tm="100000">
                                          <p:val>
                                            <p:strVal val="#ppt_h"/>
                                          </p:val>
                                        </p:tav>
                                      </p:tavLst>
                                    </p:anim>
                                    <p:animEffect transition="in" filter="fade">
                                      <p:cBhvr>
                                        <p:cTn id="95" dur="500"/>
                                        <p:tgtEl>
                                          <p:spTgt spid="60"/>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1"/>
                                        </p:tgtEl>
                                        <p:attrNameLst>
                                          <p:attrName>style.visibility</p:attrName>
                                        </p:attrNameLst>
                                      </p:cBhvr>
                                      <p:to>
                                        <p:strVal val="visible"/>
                                      </p:to>
                                    </p:set>
                                    <p:anim calcmode="lin" valueType="num">
                                      <p:cBhvr>
                                        <p:cTn id="98" dur="500" fill="hold"/>
                                        <p:tgtEl>
                                          <p:spTgt spid="61"/>
                                        </p:tgtEl>
                                        <p:attrNameLst>
                                          <p:attrName>ppt_w</p:attrName>
                                        </p:attrNameLst>
                                      </p:cBhvr>
                                      <p:tavLst>
                                        <p:tav tm="0">
                                          <p:val>
                                            <p:fltVal val="0"/>
                                          </p:val>
                                        </p:tav>
                                        <p:tav tm="100000">
                                          <p:val>
                                            <p:strVal val="#ppt_w"/>
                                          </p:val>
                                        </p:tav>
                                      </p:tavLst>
                                    </p:anim>
                                    <p:anim calcmode="lin" valueType="num">
                                      <p:cBhvr>
                                        <p:cTn id="99" dur="500" fill="hold"/>
                                        <p:tgtEl>
                                          <p:spTgt spid="61"/>
                                        </p:tgtEl>
                                        <p:attrNameLst>
                                          <p:attrName>ppt_h</p:attrName>
                                        </p:attrNameLst>
                                      </p:cBhvr>
                                      <p:tavLst>
                                        <p:tav tm="0">
                                          <p:val>
                                            <p:fltVal val="0"/>
                                          </p:val>
                                        </p:tav>
                                        <p:tav tm="100000">
                                          <p:val>
                                            <p:strVal val="#ppt_h"/>
                                          </p:val>
                                        </p:tav>
                                      </p:tavLst>
                                    </p:anim>
                                    <p:animEffect transition="in" filter="fade">
                                      <p:cBhvr>
                                        <p:cTn id="100" dur="500"/>
                                        <p:tgtEl>
                                          <p:spTgt spid="61"/>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anim calcmode="lin" valueType="num">
                                      <p:cBhvr>
                                        <p:cTn id="103" dur="500" fill="hold"/>
                                        <p:tgtEl>
                                          <p:spTgt spid="62"/>
                                        </p:tgtEl>
                                        <p:attrNameLst>
                                          <p:attrName>ppt_w</p:attrName>
                                        </p:attrNameLst>
                                      </p:cBhvr>
                                      <p:tavLst>
                                        <p:tav tm="0">
                                          <p:val>
                                            <p:fltVal val="0"/>
                                          </p:val>
                                        </p:tav>
                                        <p:tav tm="100000">
                                          <p:val>
                                            <p:strVal val="#ppt_w"/>
                                          </p:val>
                                        </p:tav>
                                      </p:tavLst>
                                    </p:anim>
                                    <p:anim calcmode="lin" valueType="num">
                                      <p:cBhvr>
                                        <p:cTn id="104" dur="500" fill="hold"/>
                                        <p:tgtEl>
                                          <p:spTgt spid="62"/>
                                        </p:tgtEl>
                                        <p:attrNameLst>
                                          <p:attrName>ppt_h</p:attrName>
                                        </p:attrNameLst>
                                      </p:cBhvr>
                                      <p:tavLst>
                                        <p:tav tm="0">
                                          <p:val>
                                            <p:fltVal val="0"/>
                                          </p:val>
                                        </p:tav>
                                        <p:tav tm="100000">
                                          <p:val>
                                            <p:strVal val="#ppt_h"/>
                                          </p:val>
                                        </p:tav>
                                      </p:tavLst>
                                    </p:anim>
                                    <p:animEffect transition="in" filter="fade">
                                      <p:cBhvr>
                                        <p:cTn id="105" dur="500"/>
                                        <p:tgtEl>
                                          <p:spTgt spid="62"/>
                                        </p:tgtEl>
                                      </p:cBhvr>
                                    </p:animEffect>
                                  </p:childTnLst>
                                </p:cTn>
                              </p:par>
                            </p:childTnLst>
                          </p:cTn>
                        </p:par>
                        <p:par>
                          <p:cTn id="106" fill="hold">
                            <p:stCondLst>
                              <p:cond delay="8949"/>
                            </p:stCondLst>
                            <p:childTnLst>
                              <p:par>
                                <p:cTn id="107" presetID="22" presetClass="entr" presetSubtype="8" fill="hold" grpId="0" nodeType="after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wipe(left)">
                                      <p:cBhvr>
                                        <p:cTn id="109" dur="500"/>
                                        <p:tgtEl>
                                          <p:spTgt spid="24"/>
                                        </p:tgtEl>
                                      </p:cBhvr>
                                    </p:animEffect>
                                  </p:childTnLst>
                                </p:cTn>
                              </p:par>
                            </p:childTnLst>
                          </p:cTn>
                        </p:par>
                        <p:par>
                          <p:cTn id="110" fill="hold">
                            <p:stCondLst>
                              <p:cond delay="9449"/>
                            </p:stCondLst>
                            <p:childTnLst>
                              <p:par>
                                <p:cTn id="111" presetID="53" presetClass="entr" presetSubtype="16"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 calcmode="lin" valueType="num">
                                      <p:cBhvr>
                                        <p:cTn id="113" dur="500" fill="hold"/>
                                        <p:tgtEl>
                                          <p:spTgt spid="51"/>
                                        </p:tgtEl>
                                        <p:attrNameLst>
                                          <p:attrName>ppt_w</p:attrName>
                                        </p:attrNameLst>
                                      </p:cBhvr>
                                      <p:tavLst>
                                        <p:tav tm="0">
                                          <p:val>
                                            <p:fltVal val="0"/>
                                          </p:val>
                                        </p:tav>
                                        <p:tav tm="100000">
                                          <p:val>
                                            <p:strVal val="#ppt_w"/>
                                          </p:val>
                                        </p:tav>
                                      </p:tavLst>
                                    </p:anim>
                                    <p:anim calcmode="lin" valueType="num">
                                      <p:cBhvr>
                                        <p:cTn id="114" dur="500" fill="hold"/>
                                        <p:tgtEl>
                                          <p:spTgt spid="51"/>
                                        </p:tgtEl>
                                        <p:attrNameLst>
                                          <p:attrName>ppt_h</p:attrName>
                                        </p:attrNameLst>
                                      </p:cBhvr>
                                      <p:tavLst>
                                        <p:tav tm="0">
                                          <p:val>
                                            <p:fltVal val="0"/>
                                          </p:val>
                                        </p:tav>
                                        <p:tav tm="100000">
                                          <p:val>
                                            <p:strVal val="#ppt_h"/>
                                          </p:val>
                                        </p:tav>
                                      </p:tavLst>
                                    </p:anim>
                                    <p:animEffect transition="in" filter="fade">
                                      <p:cBhvr>
                                        <p:cTn id="115" dur="500"/>
                                        <p:tgtEl>
                                          <p:spTgt spid="51"/>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anim calcmode="lin" valueType="num">
                                      <p:cBhvr>
                                        <p:cTn id="123" dur="500" fill="hold"/>
                                        <p:tgtEl>
                                          <p:spTgt spid="53"/>
                                        </p:tgtEl>
                                        <p:attrNameLst>
                                          <p:attrName>ppt_w</p:attrName>
                                        </p:attrNameLst>
                                      </p:cBhvr>
                                      <p:tavLst>
                                        <p:tav tm="0">
                                          <p:val>
                                            <p:fltVal val="0"/>
                                          </p:val>
                                        </p:tav>
                                        <p:tav tm="100000">
                                          <p:val>
                                            <p:strVal val="#ppt_w"/>
                                          </p:val>
                                        </p:tav>
                                      </p:tavLst>
                                    </p:anim>
                                    <p:anim calcmode="lin" valueType="num">
                                      <p:cBhvr>
                                        <p:cTn id="124" dur="500" fill="hold"/>
                                        <p:tgtEl>
                                          <p:spTgt spid="53"/>
                                        </p:tgtEl>
                                        <p:attrNameLst>
                                          <p:attrName>ppt_h</p:attrName>
                                        </p:attrNameLst>
                                      </p:cBhvr>
                                      <p:tavLst>
                                        <p:tav tm="0">
                                          <p:val>
                                            <p:fltVal val="0"/>
                                          </p:val>
                                        </p:tav>
                                        <p:tav tm="100000">
                                          <p:val>
                                            <p:strVal val="#ppt_h"/>
                                          </p:val>
                                        </p:tav>
                                      </p:tavLst>
                                    </p:anim>
                                    <p:animEffect transition="in" filter="fade">
                                      <p:cBhvr>
                                        <p:cTn id="125" dur="500"/>
                                        <p:tgtEl>
                                          <p:spTgt spid="53"/>
                                        </p:tgtEl>
                                      </p:cBhvr>
                                    </p:animEffect>
                                  </p:childTnLst>
                                </p:cTn>
                              </p:par>
                            </p:childTnLst>
                          </p:cTn>
                        </p:par>
                        <p:par>
                          <p:cTn id="126" fill="hold">
                            <p:stCondLst>
                              <p:cond delay="9949"/>
                            </p:stCondLst>
                            <p:childTnLst>
                              <p:par>
                                <p:cTn id="127" presetID="22" presetClass="entr" presetSubtype="1" fill="hold" grpId="0" nodeType="after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wipe(up)">
                                      <p:cBhvr>
                                        <p:cTn id="129" dur="500"/>
                                        <p:tgtEl>
                                          <p:spTgt spid="26"/>
                                        </p:tgtEl>
                                      </p:cBhvr>
                                    </p:animEffect>
                                  </p:childTnLst>
                                </p:cTn>
                              </p:par>
                            </p:childTnLst>
                          </p:cTn>
                        </p:par>
                        <p:par>
                          <p:cTn id="130" fill="hold">
                            <p:stCondLst>
                              <p:cond delay="10449"/>
                            </p:stCondLst>
                            <p:childTnLst>
                              <p:par>
                                <p:cTn id="131" presetID="53" presetClass="entr" presetSubtype="16" fill="hold" grpId="0" nodeType="afterEffect">
                                  <p:stCondLst>
                                    <p:cond delay="0"/>
                                  </p:stCondLst>
                                  <p:childTnLst>
                                    <p:set>
                                      <p:cBhvr>
                                        <p:cTn id="132" dur="1" fill="hold">
                                          <p:stCondLst>
                                            <p:cond delay="0"/>
                                          </p:stCondLst>
                                        </p:cTn>
                                        <p:tgtEl>
                                          <p:spTgt spid="57"/>
                                        </p:tgtEl>
                                        <p:attrNameLst>
                                          <p:attrName>style.visibility</p:attrName>
                                        </p:attrNameLst>
                                      </p:cBhvr>
                                      <p:to>
                                        <p:strVal val="visible"/>
                                      </p:to>
                                    </p:set>
                                    <p:anim calcmode="lin" valueType="num">
                                      <p:cBhvr>
                                        <p:cTn id="133" dur="500" fill="hold"/>
                                        <p:tgtEl>
                                          <p:spTgt spid="57"/>
                                        </p:tgtEl>
                                        <p:attrNameLst>
                                          <p:attrName>ppt_w</p:attrName>
                                        </p:attrNameLst>
                                      </p:cBhvr>
                                      <p:tavLst>
                                        <p:tav tm="0">
                                          <p:val>
                                            <p:fltVal val="0"/>
                                          </p:val>
                                        </p:tav>
                                        <p:tav tm="100000">
                                          <p:val>
                                            <p:strVal val="#ppt_w"/>
                                          </p:val>
                                        </p:tav>
                                      </p:tavLst>
                                    </p:anim>
                                    <p:anim calcmode="lin" valueType="num">
                                      <p:cBhvr>
                                        <p:cTn id="134" dur="500" fill="hold"/>
                                        <p:tgtEl>
                                          <p:spTgt spid="57"/>
                                        </p:tgtEl>
                                        <p:attrNameLst>
                                          <p:attrName>ppt_h</p:attrName>
                                        </p:attrNameLst>
                                      </p:cBhvr>
                                      <p:tavLst>
                                        <p:tav tm="0">
                                          <p:val>
                                            <p:fltVal val="0"/>
                                          </p:val>
                                        </p:tav>
                                        <p:tav tm="100000">
                                          <p:val>
                                            <p:strVal val="#ppt_h"/>
                                          </p:val>
                                        </p:tav>
                                      </p:tavLst>
                                    </p:anim>
                                    <p:animEffect transition="in" filter="fade">
                                      <p:cBhvr>
                                        <p:cTn id="135" dur="500"/>
                                        <p:tgtEl>
                                          <p:spTgt spid="57"/>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58"/>
                                        </p:tgtEl>
                                        <p:attrNameLst>
                                          <p:attrName>style.visibility</p:attrName>
                                        </p:attrNameLst>
                                      </p:cBhvr>
                                      <p:to>
                                        <p:strVal val="visible"/>
                                      </p:to>
                                    </p:set>
                                    <p:anim calcmode="lin" valueType="num">
                                      <p:cBhvr>
                                        <p:cTn id="138" dur="500" fill="hold"/>
                                        <p:tgtEl>
                                          <p:spTgt spid="58"/>
                                        </p:tgtEl>
                                        <p:attrNameLst>
                                          <p:attrName>ppt_w</p:attrName>
                                        </p:attrNameLst>
                                      </p:cBhvr>
                                      <p:tavLst>
                                        <p:tav tm="0">
                                          <p:val>
                                            <p:fltVal val="0"/>
                                          </p:val>
                                        </p:tav>
                                        <p:tav tm="100000">
                                          <p:val>
                                            <p:strVal val="#ppt_w"/>
                                          </p:val>
                                        </p:tav>
                                      </p:tavLst>
                                    </p:anim>
                                    <p:anim calcmode="lin" valueType="num">
                                      <p:cBhvr>
                                        <p:cTn id="139" dur="500" fill="hold"/>
                                        <p:tgtEl>
                                          <p:spTgt spid="58"/>
                                        </p:tgtEl>
                                        <p:attrNameLst>
                                          <p:attrName>ppt_h</p:attrName>
                                        </p:attrNameLst>
                                      </p:cBhvr>
                                      <p:tavLst>
                                        <p:tav tm="0">
                                          <p:val>
                                            <p:fltVal val="0"/>
                                          </p:val>
                                        </p:tav>
                                        <p:tav tm="100000">
                                          <p:val>
                                            <p:strVal val="#ppt_h"/>
                                          </p:val>
                                        </p:tav>
                                      </p:tavLst>
                                    </p:anim>
                                    <p:animEffect transition="in" filter="fade">
                                      <p:cBhvr>
                                        <p:cTn id="140" dur="500"/>
                                        <p:tgtEl>
                                          <p:spTgt spid="58"/>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59"/>
                                        </p:tgtEl>
                                        <p:attrNameLst>
                                          <p:attrName>style.visibility</p:attrName>
                                        </p:attrNameLst>
                                      </p:cBhvr>
                                      <p:to>
                                        <p:strVal val="visible"/>
                                      </p:to>
                                    </p:set>
                                    <p:anim calcmode="lin" valueType="num">
                                      <p:cBhvr>
                                        <p:cTn id="143" dur="500" fill="hold"/>
                                        <p:tgtEl>
                                          <p:spTgt spid="59"/>
                                        </p:tgtEl>
                                        <p:attrNameLst>
                                          <p:attrName>ppt_w</p:attrName>
                                        </p:attrNameLst>
                                      </p:cBhvr>
                                      <p:tavLst>
                                        <p:tav tm="0">
                                          <p:val>
                                            <p:fltVal val="0"/>
                                          </p:val>
                                        </p:tav>
                                        <p:tav tm="100000">
                                          <p:val>
                                            <p:strVal val="#ppt_w"/>
                                          </p:val>
                                        </p:tav>
                                      </p:tavLst>
                                    </p:anim>
                                    <p:anim calcmode="lin" valueType="num">
                                      <p:cBhvr>
                                        <p:cTn id="144" dur="500" fill="hold"/>
                                        <p:tgtEl>
                                          <p:spTgt spid="59"/>
                                        </p:tgtEl>
                                        <p:attrNameLst>
                                          <p:attrName>ppt_h</p:attrName>
                                        </p:attrNameLst>
                                      </p:cBhvr>
                                      <p:tavLst>
                                        <p:tav tm="0">
                                          <p:val>
                                            <p:fltVal val="0"/>
                                          </p:val>
                                        </p:tav>
                                        <p:tav tm="100000">
                                          <p:val>
                                            <p:strVal val="#ppt_h"/>
                                          </p:val>
                                        </p:tav>
                                      </p:tavLst>
                                    </p:anim>
                                    <p:animEffect transition="in" filter="fade">
                                      <p:cBhvr>
                                        <p:cTn id="145" dur="500"/>
                                        <p:tgtEl>
                                          <p:spTgt spid="59"/>
                                        </p:tgtEl>
                                      </p:cBhvr>
                                    </p:animEffect>
                                  </p:childTnLst>
                                </p:cTn>
                              </p:par>
                            </p:childTnLst>
                          </p:cTn>
                        </p:par>
                        <p:par>
                          <p:cTn id="146" fill="hold">
                            <p:stCondLst>
                              <p:cond delay="10949"/>
                            </p:stCondLst>
                            <p:childTnLst>
                              <p:par>
                                <p:cTn id="147" presetID="22" presetClass="entr" presetSubtype="4" fill="hold" grpId="0" nodeType="after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down)">
                                      <p:cBhvr>
                                        <p:cTn id="149" dur="500"/>
                                        <p:tgtEl>
                                          <p:spTgt spid="25"/>
                                        </p:tgtEl>
                                      </p:cBhvr>
                                    </p:animEffect>
                                  </p:childTnLst>
                                </p:cTn>
                              </p:par>
                            </p:childTnLst>
                          </p:cTn>
                        </p:par>
                        <p:par>
                          <p:cTn id="150" fill="hold">
                            <p:stCondLst>
                              <p:cond delay="11449"/>
                            </p:stCondLst>
                            <p:childTnLst>
                              <p:par>
                                <p:cTn id="151" presetID="14" presetClass="entr" presetSubtype="10" fill="hold" grpId="0" nodeType="afterEffect">
                                  <p:stCondLst>
                                    <p:cond delay="0"/>
                                  </p:stCondLst>
                                  <p:childTnLst>
                                    <p:set>
                                      <p:cBhvr>
                                        <p:cTn id="152" dur="1" fill="hold">
                                          <p:stCondLst>
                                            <p:cond delay="0"/>
                                          </p:stCondLst>
                                        </p:cTn>
                                        <p:tgtEl>
                                          <p:spTgt spid="6"/>
                                        </p:tgtEl>
                                        <p:attrNameLst>
                                          <p:attrName>style.visibility</p:attrName>
                                        </p:attrNameLst>
                                      </p:cBhvr>
                                      <p:to>
                                        <p:strVal val="visible"/>
                                      </p:to>
                                    </p:set>
                                    <p:animEffect transition="in" filter="randombar(horizontal)">
                                      <p:cBhvr>
                                        <p:cTn id="153" dur="500"/>
                                        <p:tgtEl>
                                          <p:spTgt spid="6"/>
                                        </p:tgtEl>
                                      </p:cBhvr>
                                    </p:animEffect>
                                  </p:childTnLst>
                                </p:cTn>
                              </p:par>
                              <p:par>
                                <p:cTn id="154" presetID="14" presetClass="entr" presetSubtype="10" fill="hold" grpId="0" nodeType="withEffect">
                                  <p:stCondLst>
                                    <p:cond delay="0"/>
                                  </p:stCondLst>
                                  <p:childTnLst>
                                    <p:set>
                                      <p:cBhvr>
                                        <p:cTn id="155" dur="1" fill="hold">
                                          <p:stCondLst>
                                            <p:cond delay="0"/>
                                          </p:stCondLst>
                                        </p:cTn>
                                        <p:tgtEl>
                                          <p:spTgt spid="68"/>
                                        </p:tgtEl>
                                        <p:attrNameLst>
                                          <p:attrName>style.visibility</p:attrName>
                                        </p:attrNameLst>
                                      </p:cBhvr>
                                      <p:to>
                                        <p:strVal val="visible"/>
                                      </p:to>
                                    </p:set>
                                    <p:animEffect transition="in" filter="randombar(horizontal)">
                                      <p:cBhvr>
                                        <p:cTn id="156" dur="500"/>
                                        <p:tgtEl>
                                          <p:spTgt spid="68"/>
                                        </p:tgtEl>
                                      </p:cBhvr>
                                    </p:animEffect>
                                  </p:childTnLst>
                                </p:cTn>
                              </p:par>
                              <p:par>
                                <p:cTn id="157" presetID="14" presetClass="entr" presetSubtype="10" fill="hold" grpId="0" nodeType="with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randombar(horizontal)">
                                      <p:cBhvr>
                                        <p:cTn id="159" dur="500"/>
                                        <p:tgtEl>
                                          <p:spTgt spid="69"/>
                                        </p:tgtEl>
                                      </p:cBhvr>
                                    </p:animEffect>
                                  </p:childTnLst>
                                </p:cTn>
                              </p:par>
                              <p:par>
                                <p:cTn id="160" presetID="14" presetClass="entr" presetSubtype="10" fill="hold" grpId="0" nodeType="withEffect">
                                  <p:stCondLst>
                                    <p:cond delay="0"/>
                                  </p:stCondLst>
                                  <p:childTnLst>
                                    <p:set>
                                      <p:cBhvr>
                                        <p:cTn id="161" dur="1" fill="hold">
                                          <p:stCondLst>
                                            <p:cond delay="0"/>
                                          </p:stCondLst>
                                        </p:cTn>
                                        <p:tgtEl>
                                          <p:spTgt spid="70"/>
                                        </p:tgtEl>
                                        <p:attrNameLst>
                                          <p:attrName>style.visibility</p:attrName>
                                        </p:attrNameLst>
                                      </p:cBhvr>
                                      <p:to>
                                        <p:strVal val="visible"/>
                                      </p:to>
                                    </p:set>
                                    <p:animEffect transition="in" filter="randombar(horizontal)">
                                      <p:cBhvr>
                                        <p:cTn id="162" dur="500"/>
                                        <p:tgtEl>
                                          <p:spTgt spid="70"/>
                                        </p:tgtEl>
                                      </p:cBhvr>
                                    </p:animEffect>
                                  </p:childTnLst>
                                </p:cTn>
                              </p:par>
                              <p:par>
                                <p:cTn id="163" presetID="14" presetClass="entr" presetSubtype="10" fill="hold" grpId="0" nodeType="withEffect">
                                  <p:stCondLst>
                                    <p:cond delay="0"/>
                                  </p:stCondLst>
                                  <p:childTnLst>
                                    <p:set>
                                      <p:cBhvr>
                                        <p:cTn id="164" dur="1" fill="hold">
                                          <p:stCondLst>
                                            <p:cond delay="0"/>
                                          </p:stCondLst>
                                        </p:cTn>
                                        <p:tgtEl>
                                          <p:spTgt spid="71"/>
                                        </p:tgtEl>
                                        <p:attrNameLst>
                                          <p:attrName>style.visibility</p:attrName>
                                        </p:attrNameLst>
                                      </p:cBhvr>
                                      <p:to>
                                        <p:strVal val="visible"/>
                                      </p:to>
                                    </p:set>
                                    <p:animEffect transition="in" filter="randombar(horizontal)">
                                      <p:cBhvr>
                                        <p:cTn id="16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0" grpId="0"/>
      <p:bldP spid="2" grpId="0"/>
      <p:bldP spid="24" grpId="0" animBg="1"/>
      <p:bldP spid="25" grpId="0" animBg="1"/>
      <p:bldP spid="26" grpId="0" animBg="1"/>
      <p:bldP spid="27" grpId="0" animBg="1"/>
      <p:bldP spid="28" grpId="0" animBg="1"/>
      <p:bldP spid="48" grpId="0" animBg="1"/>
      <p:bldP spid="49" grpId="0" animBg="1"/>
      <p:bldP spid="50" grpId="0"/>
      <p:bldP spid="51" grpId="0" animBg="1"/>
      <p:bldP spid="52" grpId="0" animBg="1"/>
      <p:bldP spid="53" grpId="0"/>
      <p:bldP spid="54" grpId="0" animBg="1"/>
      <p:bldP spid="55" grpId="0" animBg="1"/>
      <p:bldP spid="56" grpId="0"/>
      <p:bldP spid="57" grpId="0" animBg="1"/>
      <p:bldP spid="58" grpId="0" animBg="1"/>
      <p:bldP spid="59" grpId="0"/>
      <p:bldP spid="60" grpId="0" animBg="1"/>
      <p:bldP spid="61" grpId="0" animBg="1"/>
      <p:bldP spid="62" grpId="0"/>
      <p:bldP spid="63" grpId="0" animBg="1"/>
      <p:bldP spid="64" grpId="0" animBg="1"/>
      <p:bldP spid="66" grpId="0"/>
      <p:bldP spid="6" grpId="0"/>
      <p:bldP spid="68" grpId="0"/>
      <p:bldP spid="69" grpId="0"/>
      <p:bldP spid="70" grpId="0"/>
      <p:bldP spid="71" grpId="0"/>
      <p:bldP spid="37" grpId="0" animBg="1"/>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270"/>
            <a:ext cx="9144001" cy="514604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0" y="1415442"/>
            <a:ext cx="9144000" cy="2298526"/>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文本框 34"/>
          <p:cNvSpPr txBox="1"/>
          <p:nvPr/>
        </p:nvSpPr>
        <p:spPr>
          <a:xfrm>
            <a:off x="1086924" y="3208031"/>
            <a:ext cx="1913948" cy="477054"/>
          </a:xfrm>
          <a:prstGeom prst="rect">
            <a:avLst/>
          </a:prstGeom>
          <a:noFill/>
        </p:spPr>
        <p:txBody>
          <a:bodyPr wrap="square">
            <a:spAutoFit/>
          </a:bodyPr>
          <a:lstStyle/>
          <a:p>
            <a:pPr algn="ctr" eaLnBrk="1" fontAlgn="auto" hangingPunct="1">
              <a:spcBef>
                <a:spcPts val="0"/>
              </a:spcBef>
              <a:spcAft>
                <a:spcPts val="0"/>
              </a:spcAft>
              <a:defRPr/>
            </a:pPr>
            <a:r>
              <a:rPr lang="en-US" altLang="zh-CN" sz="2500" spc="100" dirty="0" smtClean="0">
                <a:solidFill>
                  <a:schemeClr val="bg1"/>
                </a:solidFill>
                <a:latin typeface="+mn-lt"/>
                <a:ea typeface="+mn-ea"/>
                <a:cs typeface="+mn-ea"/>
                <a:sym typeface="+mn-lt"/>
              </a:rPr>
              <a:t>PART 3</a:t>
            </a:r>
            <a:endParaRPr lang="zh-CN" altLang="en-US" sz="2500" spc="100" dirty="0">
              <a:solidFill>
                <a:schemeClr val="bg1"/>
              </a:solidFill>
              <a:latin typeface="+mn-lt"/>
              <a:ea typeface="+mn-ea"/>
              <a:cs typeface="+mn-ea"/>
              <a:sym typeface="+mn-lt"/>
            </a:endParaRPr>
          </a:p>
        </p:txBody>
      </p:sp>
      <p:sp>
        <p:nvSpPr>
          <p:cNvPr id="11" name="矩形 10"/>
          <p:cNvSpPr/>
          <p:nvPr/>
        </p:nvSpPr>
        <p:spPr>
          <a:xfrm flipV="1">
            <a:off x="0" y="3713655"/>
            <a:ext cx="9144000" cy="45719"/>
          </a:xfrm>
          <a:prstGeom prst="rect">
            <a:avLst/>
          </a:pr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矩形 11"/>
          <p:cNvSpPr/>
          <p:nvPr/>
        </p:nvSpPr>
        <p:spPr>
          <a:xfrm flipV="1">
            <a:off x="0" y="1369410"/>
            <a:ext cx="9144000" cy="45719"/>
          </a:xfrm>
          <a:prstGeom prst="rect">
            <a:avLst/>
          </a:pr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3" name="直接连接符 12"/>
          <p:cNvCxnSpPr/>
          <p:nvPr/>
        </p:nvCxnSpPr>
        <p:spPr>
          <a:xfrm>
            <a:off x="3225452" y="1606464"/>
            <a:ext cx="0" cy="191648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文本框 34"/>
          <p:cNvSpPr txBox="1"/>
          <p:nvPr/>
        </p:nvSpPr>
        <p:spPr>
          <a:xfrm>
            <a:off x="3541136" y="1752819"/>
            <a:ext cx="3351746" cy="1015663"/>
          </a:xfrm>
          <a:prstGeom prst="rect">
            <a:avLst/>
          </a:prstGeom>
          <a:noFill/>
        </p:spPr>
        <p:txBody>
          <a:bodyPr wrap="square">
            <a:spAutoFit/>
          </a:bodyPr>
          <a:lstStyle/>
          <a:p>
            <a:pPr eaLnBrk="1" fontAlgn="auto" hangingPunct="1">
              <a:spcBef>
                <a:spcPts val="0"/>
              </a:spcBef>
              <a:spcAft>
                <a:spcPts val="0"/>
              </a:spcAft>
              <a:defRPr/>
            </a:pPr>
            <a:r>
              <a:rPr lang="zh-CN" altLang="en-US" sz="6000" spc="100" dirty="0">
                <a:solidFill>
                  <a:schemeClr val="bg1"/>
                </a:solidFill>
                <a:latin typeface="+mn-lt"/>
                <a:ea typeface="+mn-ea"/>
                <a:cs typeface="+mn-ea"/>
                <a:sym typeface="+mn-lt"/>
              </a:rPr>
              <a:t>胜任能力</a:t>
            </a:r>
          </a:p>
        </p:txBody>
      </p:sp>
      <p:sp>
        <p:nvSpPr>
          <p:cNvPr id="16" name="文本框 34"/>
          <p:cNvSpPr txBox="1"/>
          <p:nvPr/>
        </p:nvSpPr>
        <p:spPr>
          <a:xfrm>
            <a:off x="3541136" y="2652687"/>
            <a:ext cx="1575746"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bg1"/>
                </a:solidFill>
                <a:latin typeface="+mn-lt"/>
                <a:ea typeface="+mn-ea"/>
                <a:cs typeface="+mn-ea"/>
                <a:sym typeface="+mn-lt"/>
              </a:rPr>
              <a:t>◎领导力</a:t>
            </a:r>
          </a:p>
        </p:txBody>
      </p:sp>
      <p:sp>
        <p:nvSpPr>
          <p:cNvPr id="18" name="文本框 34"/>
          <p:cNvSpPr txBox="1"/>
          <p:nvPr/>
        </p:nvSpPr>
        <p:spPr>
          <a:xfrm>
            <a:off x="5163257" y="2652687"/>
            <a:ext cx="1466144"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bg1"/>
                </a:solidFill>
                <a:latin typeface="+mn-lt"/>
                <a:ea typeface="+mn-ea"/>
                <a:cs typeface="+mn-ea"/>
                <a:sym typeface="+mn-lt"/>
              </a:rPr>
              <a:t>◎专业技能</a:t>
            </a:r>
          </a:p>
        </p:txBody>
      </p:sp>
      <p:sp>
        <p:nvSpPr>
          <p:cNvPr id="20" name="文本框 34"/>
          <p:cNvSpPr txBox="1"/>
          <p:nvPr/>
        </p:nvSpPr>
        <p:spPr>
          <a:xfrm>
            <a:off x="6892882" y="2652687"/>
            <a:ext cx="1184318"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bg1"/>
                </a:solidFill>
                <a:latin typeface="+mn-lt"/>
                <a:ea typeface="+mn-ea"/>
                <a:cs typeface="+mn-ea"/>
                <a:sym typeface="+mn-lt"/>
              </a:rPr>
              <a:t>◎创新力</a:t>
            </a:r>
          </a:p>
        </p:txBody>
      </p:sp>
      <p:sp>
        <p:nvSpPr>
          <p:cNvPr id="21" name="文本框 34"/>
          <p:cNvSpPr txBox="1"/>
          <p:nvPr/>
        </p:nvSpPr>
        <p:spPr>
          <a:xfrm>
            <a:off x="3541136" y="3022019"/>
            <a:ext cx="1575746"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bg1"/>
                </a:solidFill>
                <a:latin typeface="+mn-lt"/>
                <a:ea typeface="+mn-ea"/>
                <a:cs typeface="+mn-ea"/>
                <a:sym typeface="+mn-lt"/>
              </a:rPr>
              <a:t>◎协调技能</a:t>
            </a:r>
          </a:p>
        </p:txBody>
      </p:sp>
      <p:sp>
        <p:nvSpPr>
          <p:cNvPr id="22" name="文本框 34"/>
          <p:cNvSpPr txBox="1"/>
          <p:nvPr/>
        </p:nvSpPr>
        <p:spPr>
          <a:xfrm>
            <a:off x="5163257" y="3022019"/>
            <a:ext cx="1466144"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bg1"/>
                </a:solidFill>
                <a:latin typeface="+mn-lt"/>
                <a:ea typeface="+mn-ea"/>
                <a:cs typeface="+mn-ea"/>
                <a:sym typeface="+mn-lt"/>
              </a:rPr>
              <a:t>◎团队合作</a:t>
            </a:r>
          </a:p>
        </p:txBody>
      </p:sp>
      <p:sp>
        <p:nvSpPr>
          <p:cNvPr id="23" name="文本框 34"/>
          <p:cNvSpPr txBox="1"/>
          <p:nvPr/>
        </p:nvSpPr>
        <p:spPr>
          <a:xfrm>
            <a:off x="6892882" y="3022019"/>
            <a:ext cx="1184318"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bg1"/>
                </a:solidFill>
                <a:latin typeface="+mn-lt"/>
                <a:ea typeface="+mn-ea"/>
                <a:cs typeface="+mn-ea"/>
                <a:sym typeface="+mn-lt"/>
              </a:rPr>
              <a:t>◎执行力</a:t>
            </a:r>
          </a:p>
        </p:txBody>
      </p:sp>
      <p:grpSp>
        <p:nvGrpSpPr>
          <p:cNvPr id="2" name="组合 1"/>
          <p:cNvGrpSpPr/>
          <p:nvPr/>
        </p:nvGrpSpPr>
        <p:grpSpPr>
          <a:xfrm>
            <a:off x="1259497" y="1594397"/>
            <a:ext cx="1515018" cy="1515016"/>
            <a:chOff x="1259497" y="1594397"/>
            <a:chExt cx="1515018" cy="1515016"/>
          </a:xfrm>
        </p:grpSpPr>
        <p:sp>
          <p:nvSpPr>
            <p:cNvPr id="7" name="Freeform 8"/>
            <p:cNvSpPr/>
            <p:nvPr/>
          </p:nvSpPr>
          <p:spPr bwMode="auto">
            <a:xfrm>
              <a:off x="1259497" y="1594397"/>
              <a:ext cx="1515018" cy="1515016"/>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1270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ln w="76200">
                  <a:solidFill>
                    <a:schemeClr val="tx1"/>
                  </a:solidFill>
                </a:ln>
                <a:solidFill>
                  <a:prstClr val="white"/>
                </a:solidFill>
                <a:cs typeface="+mn-ea"/>
                <a:sym typeface="+mn-lt"/>
              </a:endParaRPr>
            </a:p>
          </p:txBody>
        </p:sp>
        <p:sp>
          <p:nvSpPr>
            <p:cNvPr id="8" name="Freeform 9"/>
            <p:cNvSpPr/>
            <p:nvPr/>
          </p:nvSpPr>
          <p:spPr bwMode="auto">
            <a:xfrm>
              <a:off x="1441012" y="1775912"/>
              <a:ext cx="1151986" cy="1151986"/>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Freeform 17"/>
            <p:cNvSpPr>
              <a:spLocks noEditPoints="1" noChangeArrowheads="1"/>
            </p:cNvSpPr>
            <p:nvPr/>
          </p:nvSpPr>
          <p:spPr bwMode="auto">
            <a:xfrm>
              <a:off x="1656273" y="2038646"/>
              <a:ext cx="721464" cy="673075"/>
            </a:xfrm>
            <a:custGeom>
              <a:avLst/>
              <a:gdLst>
                <a:gd name="T0" fmla="*/ 88 w 93"/>
                <a:gd name="T1" fmla="*/ 0 h 87"/>
                <a:gd name="T2" fmla="*/ 93 w 93"/>
                <a:gd name="T3" fmla="*/ 4 h 87"/>
                <a:gd name="T4" fmla="*/ 93 w 93"/>
                <a:gd name="T5" fmla="*/ 73 h 87"/>
                <a:gd name="T6" fmla="*/ 80 w 93"/>
                <a:gd name="T7" fmla="*/ 73 h 87"/>
                <a:gd name="T8" fmla="*/ 82 w 93"/>
                <a:gd name="T9" fmla="*/ 64 h 87"/>
                <a:gd name="T10" fmla="*/ 83 w 93"/>
                <a:gd name="T11" fmla="*/ 9 h 87"/>
                <a:gd name="T12" fmla="*/ 9 w 93"/>
                <a:gd name="T13" fmla="*/ 64 h 87"/>
                <a:gd name="T14" fmla="*/ 48 w 93"/>
                <a:gd name="T15" fmla="*/ 71 h 87"/>
                <a:gd name="T16" fmla="*/ 4 w 93"/>
                <a:gd name="T17" fmla="*/ 73 h 87"/>
                <a:gd name="T18" fmla="*/ 0 w 93"/>
                <a:gd name="T19" fmla="*/ 69 h 87"/>
                <a:gd name="T20" fmla="*/ 0 w 93"/>
                <a:gd name="T21" fmla="*/ 0 h 87"/>
                <a:gd name="T22" fmla="*/ 64 w 93"/>
                <a:gd name="T23" fmla="*/ 50 h 87"/>
                <a:gd name="T24" fmla="*/ 54 w 93"/>
                <a:gd name="T25" fmla="*/ 70 h 87"/>
                <a:gd name="T26" fmla="*/ 56 w 93"/>
                <a:gd name="T27" fmla="*/ 81 h 87"/>
                <a:gd name="T28" fmla="*/ 64 w 93"/>
                <a:gd name="T29" fmla="*/ 77 h 87"/>
                <a:gd name="T30" fmla="*/ 72 w 93"/>
                <a:gd name="T31" fmla="*/ 83 h 87"/>
                <a:gd name="T32" fmla="*/ 73 w 93"/>
                <a:gd name="T33" fmla="*/ 70 h 87"/>
                <a:gd name="T34" fmla="*/ 64 w 93"/>
                <a:gd name="T35" fmla="*/ 50 h 87"/>
                <a:gd name="T36" fmla="*/ 64 w 93"/>
                <a:gd name="T37" fmla="*/ 68 h 87"/>
                <a:gd name="T38" fmla="*/ 64 w 93"/>
                <a:gd name="T39" fmla="*/ 71 h 87"/>
                <a:gd name="T40" fmla="*/ 62 w 93"/>
                <a:gd name="T41" fmla="*/ 54 h 87"/>
                <a:gd name="T42" fmla="*/ 71 w 93"/>
                <a:gd name="T43" fmla="*/ 64 h 87"/>
                <a:gd name="T44" fmla="*/ 62 w 93"/>
                <a:gd name="T45" fmla="*/ 54 h 87"/>
                <a:gd name="T46" fmla="*/ 17 w 93"/>
                <a:gd name="T47" fmla="*/ 45 h 87"/>
                <a:gd name="T48" fmla="*/ 76 w 93"/>
                <a:gd name="T49" fmla="*/ 40 h 87"/>
                <a:gd name="T50" fmla="*/ 46 w 93"/>
                <a:gd name="T51" fmla="*/ 28 h 87"/>
                <a:gd name="T52" fmla="*/ 76 w 93"/>
                <a:gd name="T53" fmla="*/ 33 h 87"/>
                <a:gd name="T54" fmla="*/ 46 w 93"/>
                <a:gd name="T55" fmla="*/ 28 h 87"/>
                <a:gd name="T56" fmla="*/ 46 w 93"/>
                <a:gd name="T57" fmla="*/ 21 h 87"/>
                <a:gd name="T58" fmla="*/ 76 w 93"/>
                <a:gd name="T59" fmla="*/ 16 h 87"/>
                <a:gd name="T60" fmla="*/ 17 w 93"/>
                <a:gd name="T61" fmla="*/ 16 h 87"/>
                <a:gd name="T62" fmla="*/ 39 w 93"/>
                <a:gd name="T63" fmla="*/ 34 h 87"/>
                <a:gd name="T64" fmla="*/ 17 w 93"/>
                <a:gd name="T65" fmla="*/ 16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87"/>
                <a:gd name="T101" fmla="*/ 93 w 9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87">
                  <a:moveTo>
                    <a:pt x="4" y="0"/>
                  </a:moveTo>
                  <a:cubicBezTo>
                    <a:pt x="88" y="0"/>
                    <a:pt x="88" y="0"/>
                    <a:pt x="88" y="0"/>
                  </a:cubicBezTo>
                  <a:cubicBezTo>
                    <a:pt x="93" y="0"/>
                    <a:pt x="93" y="0"/>
                    <a:pt x="93" y="0"/>
                  </a:cubicBezTo>
                  <a:cubicBezTo>
                    <a:pt x="93" y="4"/>
                    <a:pt x="93" y="4"/>
                    <a:pt x="93" y="4"/>
                  </a:cubicBezTo>
                  <a:cubicBezTo>
                    <a:pt x="93" y="69"/>
                    <a:pt x="93" y="69"/>
                    <a:pt x="93" y="69"/>
                  </a:cubicBezTo>
                  <a:cubicBezTo>
                    <a:pt x="93" y="73"/>
                    <a:pt x="93" y="73"/>
                    <a:pt x="93" y="73"/>
                  </a:cubicBezTo>
                  <a:cubicBezTo>
                    <a:pt x="88" y="73"/>
                    <a:pt x="88" y="73"/>
                    <a:pt x="88" y="73"/>
                  </a:cubicBezTo>
                  <a:cubicBezTo>
                    <a:pt x="80" y="73"/>
                    <a:pt x="80" y="73"/>
                    <a:pt x="80" y="73"/>
                  </a:cubicBezTo>
                  <a:cubicBezTo>
                    <a:pt x="79" y="71"/>
                    <a:pt x="79" y="71"/>
                    <a:pt x="79" y="71"/>
                  </a:cubicBezTo>
                  <a:cubicBezTo>
                    <a:pt x="81" y="69"/>
                    <a:pt x="81" y="66"/>
                    <a:pt x="82" y="64"/>
                  </a:cubicBezTo>
                  <a:cubicBezTo>
                    <a:pt x="83" y="64"/>
                    <a:pt x="83" y="64"/>
                    <a:pt x="83" y="64"/>
                  </a:cubicBezTo>
                  <a:cubicBezTo>
                    <a:pt x="83" y="9"/>
                    <a:pt x="83" y="9"/>
                    <a:pt x="83" y="9"/>
                  </a:cubicBezTo>
                  <a:cubicBezTo>
                    <a:pt x="9" y="9"/>
                    <a:pt x="9" y="9"/>
                    <a:pt x="9" y="9"/>
                  </a:cubicBezTo>
                  <a:cubicBezTo>
                    <a:pt x="9" y="64"/>
                    <a:pt x="9" y="64"/>
                    <a:pt x="9" y="64"/>
                  </a:cubicBezTo>
                  <a:cubicBezTo>
                    <a:pt x="45" y="64"/>
                    <a:pt x="45" y="64"/>
                    <a:pt x="45" y="64"/>
                  </a:cubicBezTo>
                  <a:cubicBezTo>
                    <a:pt x="46" y="66"/>
                    <a:pt x="46" y="69"/>
                    <a:pt x="48" y="71"/>
                  </a:cubicBezTo>
                  <a:cubicBezTo>
                    <a:pt x="47" y="73"/>
                    <a:pt x="47" y="73"/>
                    <a:pt x="47" y="73"/>
                  </a:cubicBezTo>
                  <a:cubicBezTo>
                    <a:pt x="4" y="73"/>
                    <a:pt x="4" y="73"/>
                    <a:pt x="4" y="73"/>
                  </a:cubicBezTo>
                  <a:cubicBezTo>
                    <a:pt x="0" y="73"/>
                    <a:pt x="0" y="73"/>
                    <a:pt x="0" y="73"/>
                  </a:cubicBezTo>
                  <a:cubicBezTo>
                    <a:pt x="0" y="69"/>
                    <a:pt x="0" y="69"/>
                    <a:pt x="0" y="69"/>
                  </a:cubicBezTo>
                  <a:cubicBezTo>
                    <a:pt x="0" y="4"/>
                    <a:pt x="0" y="4"/>
                    <a:pt x="0" y="4"/>
                  </a:cubicBezTo>
                  <a:cubicBezTo>
                    <a:pt x="0" y="0"/>
                    <a:pt x="0" y="0"/>
                    <a:pt x="0" y="0"/>
                  </a:cubicBezTo>
                  <a:cubicBezTo>
                    <a:pt x="4" y="0"/>
                    <a:pt x="4" y="0"/>
                    <a:pt x="4" y="0"/>
                  </a:cubicBezTo>
                  <a:close/>
                  <a:moveTo>
                    <a:pt x="64" y="50"/>
                  </a:moveTo>
                  <a:cubicBezTo>
                    <a:pt x="57" y="50"/>
                    <a:pt x="51" y="55"/>
                    <a:pt x="51" y="62"/>
                  </a:cubicBezTo>
                  <a:cubicBezTo>
                    <a:pt x="51" y="65"/>
                    <a:pt x="52" y="68"/>
                    <a:pt x="54" y="70"/>
                  </a:cubicBezTo>
                  <a:cubicBezTo>
                    <a:pt x="50" y="81"/>
                    <a:pt x="50" y="81"/>
                    <a:pt x="50" y="81"/>
                  </a:cubicBezTo>
                  <a:cubicBezTo>
                    <a:pt x="56" y="81"/>
                    <a:pt x="56" y="81"/>
                    <a:pt x="56" y="81"/>
                  </a:cubicBezTo>
                  <a:cubicBezTo>
                    <a:pt x="60" y="86"/>
                    <a:pt x="60" y="86"/>
                    <a:pt x="60" y="86"/>
                  </a:cubicBezTo>
                  <a:cubicBezTo>
                    <a:pt x="64" y="77"/>
                    <a:pt x="64" y="77"/>
                    <a:pt x="64" y="77"/>
                  </a:cubicBezTo>
                  <a:cubicBezTo>
                    <a:pt x="67" y="87"/>
                    <a:pt x="67" y="87"/>
                    <a:pt x="67" y="87"/>
                  </a:cubicBezTo>
                  <a:cubicBezTo>
                    <a:pt x="72" y="83"/>
                    <a:pt x="72" y="83"/>
                    <a:pt x="72" y="83"/>
                  </a:cubicBezTo>
                  <a:cubicBezTo>
                    <a:pt x="78" y="83"/>
                    <a:pt x="78" y="83"/>
                    <a:pt x="78" y="83"/>
                  </a:cubicBezTo>
                  <a:cubicBezTo>
                    <a:pt x="73" y="70"/>
                    <a:pt x="73" y="70"/>
                    <a:pt x="73" y="70"/>
                  </a:cubicBezTo>
                  <a:cubicBezTo>
                    <a:pt x="75" y="68"/>
                    <a:pt x="76" y="65"/>
                    <a:pt x="76" y="62"/>
                  </a:cubicBezTo>
                  <a:cubicBezTo>
                    <a:pt x="76" y="55"/>
                    <a:pt x="70" y="50"/>
                    <a:pt x="64" y="50"/>
                  </a:cubicBezTo>
                  <a:close/>
                  <a:moveTo>
                    <a:pt x="71" y="66"/>
                  </a:moveTo>
                  <a:cubicBezTo>
                    <a:pt x="69" y="67"/>
                    <a:pt x="66" y="68"/>
                    <a:pt x="64" y="68"/>
                  </a:cubicBezTo>
                  <a:cubicBezTo>
                    <a:pt x="61" y="68"/>
                    <a:pt x="58" y="67"/>
                    <a:pt x="56" y="66"/>
                  </a:cubicBezTo>
                  <a:cubicBezTo>
                    <a:pt x="57" y="69"/>
                    <a:pt x="60" y="71"/>
                    <a:pt x="64" y="71"/>
                  </a:cubicBezTo>
                  <a:cubicBezTo>
                    <a:pt x="67" y="71"/>
                    <a:pt x="69" y="69"/>
                    <a:pt x="71" y="66"/>
                  </a:cubicBezTo>
                  <a:close/>
                  <a:moveTo>
                    <a:pt x="62" y="54"/>
                  </a:moveTo>
                  <a:cubicBezTo>
                    <a:pt x="64" y="54"/>
                    <a:pt x="66" y="55"/>
                    <a:pt x="67" y="57"/>
                  </a:cubicBezTo>
                  <a:cubicBezTo>
                    <a:pt x="69" y="59"/>
                    <a:pt x="70" y="61"/>
                    <a:pt x="71" y="64"/>
                  </a:cubicBezTo>
                  <a:cubicBezTo>
                    <a:pt x="72" y="61"/>
                    <a:pt x="72" y="58"/>
                    <a:pt x="69" y="55"/>
                  </a:cubicBezTo>
                  <a:cubicBezTo>
                    <a:pt x="67" y="53"/>
                    <a:pt x="64" y="53"/>
                    <a:pt x="62" y="54"/>
                  </a:cubicBezTo>
                  <a:close/>
                  <a:moveTo>
                    <a:pt x="17" y="40"/>
                  </a:moveTo>
                  <a:cubicBezTo>
                    <a:pt x="17" y="45"/>
                    <a:pt x="17" y="45"/>
                    <a:pt x="17" y="45"/>
                  </a:cubicBezTo>
                  <a:cubicBezTo>
                    <a:pt x="76" y="45"/>
                    <a:pt x="76" y="45"/>
                    <a:pt x="76" y="45"/>
                  </a:cubicBezTo>
                  <a:cubicBezTo>
                    <a:pt x="76" y="40"/>
                    <a:pt x="76" y="40"/>
                    <a:pt x="76" y="40"/>
                  </a:cubicBezTo>
                  <a:cubicBezTo>
                    <a:pt x="17" y="40"/>
                    <a:pt x="17" y="40"/>
                    <a:pt x="17" y="40"/>
                  </a:cubicBezTo>
                  <a:close/>
                  <a:moveTo>
                    <a:pt x="46" y="28"/>
                  </a:moveTo>
                  <a:cubicBezTo>
                    <a:pt x="46" y="33"/>
                    <a:pt x="46" y="33"/>
                    <a:pt x="46" y="33"/>
                  </a:cubicBezTo>
                  <a:cubicBezTo>
                    <a:pt x="76" y="33"/>
                    <a:pt x="76" y="33"/>
                    <a:pt x="76" y="33"/>
                  </a:cubicBezTo>
                  <a:cubicBezTo>
                    <a:pt x="76" y="28"/>
                    <a:pt x="76" y="28"/>
                    <a:pt x="76" y="28"/>
                  </a:cubicBezTo>
                  <a:cubicBezTo>
                    <a:pt x="46" y="28"/>
                    <a:pt x="46" y="28"/>
                    <a:pt x="46" y="28"/>
                  </a:cubicBezTo>
                  <a:close/>
                  <a:moveTo>
                    <a:pt x="46" y="16"/>
                  </a:moveTo>
                  <a:cubicBezTo>
                    <a:pt x="46" y="21"/>
                    <a:pt x="46" y="21"/>
                    <a:pt x="46" y="21"/>
                  </a:cubicBezTo>
                  <a:cubicBezTo>
                    <a:pt x="76" y="21"/>
                    <a:pt x="76" y="21"/>
                    <a:pt x="76" y="21"/>
                  </a:cubicBezTo>
                  <a:cubicBezTo>
                    <a:pt x="76" y="16"/>
                    <a:pt x="76" y="16"/>
                    <a:pt x="76" y="16"/>
                  </a:cubicBezTo>
                  <a:cubicBezTo>
                    <a:pt x="46" y="16"/>
                    <a:pt x="46" y="16"/>
                    <a:pt x="46" y="16"/>
                  </a:cubicBezTo>
                  <a:close/>
                  <a:moveTo>
                    <a:pt x="17" y="16"/>
                  </a:moveTo>
                  <a:cubicBezTo>
                    <a:pt x="17" y="34"/>
                    <a:pt x="17" y="34"/>
                    <a:pt x="17" y="34"/>
                  </a:cubicBezTo>
                  <a:cubicBezTo>
                    <a:pt x="39" y="34"/>
                    <a:pt x="39" y="34"/>
                    <a:pt x="39" y="34"/>
                  </a:cubicBezTo>
                  <a:cubicBezTo>
                    <a:pt x="39" y="16"/>
                    <a:pt x="39" y="16"/>
                    <a:pt x="39" y="16"/>
                  </a:cubicBezTo>
                  <a:lnTo>
                    <a:pt x="17" y="16"/>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6935" y="2340491"/>
            <a:ext cx="2705522" cy="28034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3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300"/>
                                            <p:tgtEl>
                                              <p:spTgt spid="11"/>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42" presetClass="path" presetSubtype="0" decel="50000" fill="hold" nodeType="withEffect">
                                      <p:stCondLst>
                                        <p:cond delay="0"/>
                                      </p:stCondLst>
                                      <p:childTnLst>
                                        <p:animMotion origin="layout" path="M 3.88889E-6 1.23457E-6 L -0.40209 1.23457E-6 " pathEditMode="relative" rAng="0" ptsTypes="AA">
                                          <p:cBhvr>
                                            <p:cTn id="20" dur="1500" spd="-100000" fill="hold"/>
                                            <p:tgtEl>
                                              <p:spTgt spid="2"/>
                                            </p:tgtEl>
                                            <p:attrNameLst>
                                              <p:attrName>ppt_x</p:attrName>
                                              <p:attrName>ppt_y</p:attrName>
                                            </p:attrNameLst>
                                          </p:cBhvr>
                                          <p:rCtr x="-20104" y="0"/>
                                        </p:animMotion>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42" presetClass="path" presetSubtype="0" decel="50000" fill="hold" nodeType="withEffect">
                                      <p:stCondLst>
                                        <p:cond delay="0"/>
                                      </p:stCondLst>
                                      <p:childTnLst>
                                        <p:animMotion origin="layout" path="M 3.88889E-6 1.23457E-6 L -0.40209 1.23457E-6 " pathEditMode="relative" rAng="0" ptsTypes="AA">
                                          <p:cBhvr>
                                            <p:cTn id="24" dur="1500" spd="-100000" fill="hold"/>
                                            <p:tgtEl>
                                              <p:spTgt spid="19"/>
                                            </p:tgtEl>
                                            <p:attrNameLst>
                                              <p:attrName>ppt_x</p:attrName>
                                              <p:attrName>ppt_y</p:attrName>
                                            </p:attrNameLst>
                                          </p:cBhvr>
                                          <p:rCtr x="-20104" y="0"/>
                                        </p:animMotion>
                                      </p:childTnLst>
                                    </p:cTn>
                                  </p:par>
                                </p:childTnLst>
                              </p:cTn>
                            </p:par>
                            <p:par>
                              <p:cTn id="25" fill="hold">
                                <p:stCondLst>
                                  <p:cond delay="1500"/>
                                </p:stCondLst>
                                <p:childTnLst>
                                  <p:par>
                                    <p:cTn id="26" presetID="42" presetClass="exit" presetSubtype="0" fill="hold" nodeType="afterEffect">
                                      <p:stCondLst>
                                        <p:cond delay="0"/>
                                      </p:stCondLst>
                                      <p:childTnLst>
                                        <p:animEffect transition="out" filter="fade">
                                          <p:cBhvr>
                                            <p:cTn id="27" dur="1000"/>
                                            <p:tgtEl>
                                              <p:spTgt spid="19"/>
                                            </p:tgtEl>
                                          </p:cBhvr>
                                        </p:animEffect>
                                        <p:anim calcmode="lin" valueType="num">
                                          <p:cBhvr>
                                            <p:cTn id="28" dur="1000"/>
                                            <p:tgtEl>
                                              <p:spTgt spid="19"/>
                                            </p:tgtEl>
                                            <p:attrNameLst>
                                              <p:attrName>ppt_x</p:attrName>
                                            </p:attrNameLst>
                                          </p:cBhvr>
                                          <p:tavLst>
                                            <p:tav tm="0">
                                              <p:val>
                                                <p:strVal val="ppt_x"/>
                                              </p:val>
                                            </p:tav>
                                            <p:tav tm="100000">
                                              <p:val>
                                                <p:strVal val="ppt_x"/>
                                              </p:val>
                                            </p:tav>
                                          </p:tavLst>
                                        </p:anim>
                                        <p:anim calcmode="lin" valueType="num">
                                          <p:cBhvr>
                                            <p:cTn id="29" dur="1000"/>
                                            <p:tgtEl>
                                              <p:spTgt spid="19"/>
                                            </p:tgtEl>
                                            <p:attrNameLst>
                                              <p:attrName>ppt_y</p:attrName>
                                            </p:attrNameLst>
                                          </p:cBhvr>
                                          <p:tavLst>
                                            <p:tav tm="0">
                                              <p:val>
                                                <p:strVal val="ppt_y"/>
                                              </p:val>
                                            </p:tav>
                                            <p:tav tm="100000">
                                              <p:val>
                                                <p:strVal val="ppt_y+.1"/>
                                              </p:val>
                                            </p:tav>
                                          </p:tavLst>
                                        </p:anim>
                                        <p:set>
                                          <p:cBhvr>
                                            <p:cTn id="30" dur="1" fill="hold">
                                              <p:stCondLst>
                                                <p:cond delay="999"/>
                                              </p:stCondLst>
                                            </p:cTn>
                                            <p:tgtEl>
                                              <p:spTgt spid="19"/>
                                            </p:tgtEl>
                                            <p:attrNameLst>
                                              <p:attrName>style.visibility</p:attrName>
                                            </p:attrNameLst>
                                          </p:cBhvr>
                                          <p:to>
                                            <p:strVal val="hidden"/>
                                          </p:to>
                                        </p:se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childTnLst>
                              </p:cTn>
                            </p:par>
                            <p:par>
                              <p:cTn id="39" fill="hold">
                                <p:stCondLst>
                                  <p:cond delay="3500"/>
                                </p:stCondLst>
                                <p:childTnLst>
                                  <p:par>
                                    <p:cTn id="40" presetID="2" presetClass="entr" presetSubtype="4" fill="hold" grpId="0" nodeType="afterEffect" p14:presetBounceEnd="60000">
                                      <p:stCondLst>
                                        <p:cond delay="0"/>
                                      </p:stCondLst>
                                      <p:iterate type="lt">
                                        <p:tmPct val="10000"/>
                                      </p:iterate>
                                      <p:childTnLst>
                                        <p:set>
                                          <p:cBhvr>
                                            <p:cTn id="41" dur="1" fill="hold">
                                              <p:stCondLst>
                                                <p:cond delay="0"/>
                                              </p:stCondLst>
                                            </p:cTn>
                                            <p:tgtEl>
                                              <p:spTgt spid="15"/>
                                            </p:tgtEl>
                                            <p:attrNameLst>
                                              <p:attrName>style.visibility</p:attrName>
                                            </p:attrNameLst>
                                          </p:cBhvr>
                                          <p:to>
                                            <p:strVal val="visible"/>
                                          </p:to>
                                        </p:set>
                                        <p:anim calcmode="lin" valueType="num" p14:bounceEnd="60000">
                                          <p:cBhvr additive="base">
                                            <p:cTn id="42" dur="50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525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60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9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2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50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1" grpId="0" animBg="1"/>
          <p:bldP spid="12" grpId="0" animBg="1"/>
          <p:bldP spid="15" grpId="0"/>
          <p:bldP spid="16" grpId="0"/>
          <p:bldP spid="18"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3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300"/>
                                            <p:tgtEl>
                                              <p:spTgt spid="11"/>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42" presetClass="path" presetSubtype="0" decel="50000" fill="hold" nodeType="withEffect">
                                      <p:stCondLst>
                                        <p:cond delay="0"/>
                                      </p:stCondLst>
                                      <p:childTnLst>
                                        <p:animMotion origin="layout" path="M 3.88889E-6 1.23457E-6 L -0.40209 1.23457E-6 " pathEditMode="relative" rAng="0" ptsTypes="AA">
                                          <p:cBhvr>
                                            <p:cTn id="20" dur="1500" spd="-100000" fill="hold"/>
                                            <p:tgtEl>
                                              <p:spTgt spid="2"/>
                                            </p:tgtEl>
                                            <p:attrNameLst>
                                              <p:attrName>ppt_x</p:attrName>
                                              <p:attrName>ppt_y</p:attrName>
                                            </p:attrNameLst>
                                          </p:cBhvr>
                                          <p:rCtr x="-20104" y="0"/>
                                        </p:animMotion>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42" presetClass="path" presetSubtype="0" decel="50000" fill="hold" nodeType="withEffect">
                                      <p:stCondLst>
                                        <p:cond delay="0"/>
                                      </p:stCondLst>
                                      <p:childTnLst>
                                        <p:animMotion origin="layout" path="M 3.88889E-6 1.23457E-6 L -0.40209 1.23457E-6 " pathEditMode="relative" rAng="0" ptsTypes="AA">
                                          <p:cBhvr>
                                            <p:cTn id="24" dur="1500" spd="-100000" fill="hold"/>
                                            <p:tgtEl>
                                              <p:spTgt spid="19"/>
                                            </p:tgtEl>
                                            <p:attrNameLst>
                                              <p:attrName>ppt_x</p:attrName>
                                              <p:attrName>ppt_y</p:attrName>
                                            </p:attrNameLst>
                                          </p:cBhvr>
                                          <p:rCtr x="-20104" y="0"/>
                                        </p:animMotion>
                                      </p:childTnLst>
                                    </p:cTn>
                                  </p:par>
                                </p:childTnLst>
                              </p:cTn>
                            </p:par>
                            <p:par>
                              <p:cTn id="25" fill="hold">
                                <p:stCondLst>
                                  <p:cond delay="1500"/>
                                </p:stCondLst>
                                <p:childTnLst>
                                  <p:par>
                                    <p:cTn id="26" presetID="42" presetClass="exit" presetSubtype="0" fill="hold" nodeType="afterEffect">
                                      <p:stCondLst>
                                        <p:cond delay="0"/>
                                      </p:stCondLst>
                                      <p:childTnLst>
                                        <p:animEffect transition="out" filter="fade">
                                          <p:cBhvr>
                                            <p:cTn id="27" dur="1000"/>
                                            <p:tgtEl>
                                              <p:spTgt spid="19"/>
                                            </p:tgtEl>
                                          </p:cBhvr>
                                        </p:animEffect>
                                        <p:anim calcmode="lin" valueType="num">
                                          <p:cBhvr>
                                            <p:cTn id="28" dur="1000"/>
                                            <p:tgtEl>
                                              <p:spTgt spid="19"/>
                                            </p:tgtEl>
                                            <p:attrNameLst>
                                              <p:attrName>ppt_x</p:attrName>
                                            </p:attrNameLst>
                                          </p:cBhvr>
                                          <p:tavLst>
                                            <p:tav tm="0">
                                              <p:val>
                                                <p:strVal val="ppt_x"/>
                                              </p:val>
                                            </p:tav>
                                            <p:tav tm="100000">
                                              <p:val>
                                                <p:strVal val="ppt_x"/>
                                              </p:val>
                                            </p:tav>
                                          </p:tavLst>
                                        </p:anim>
                                        <p:anim calcmode="lin" valueType="num">
                                          <p:cBhvr>
                                            <p:cTn id="29" dur="1000"/>
                                            <p:tgtEl>
                                              <p:spTgt spid="19"/>
                                            </p:tgtEl>
                                            <p:attrNameLst>
                                              <p:attrName>ppt_y</p:attrName>
                                            </p:attrNameLst>
                                          </p:cBhvr>
                                          <p:tavLst>
                                            <p:tav tm="0">
                                              <p:val>
                                                <p:strVal val="ppt_y"/>
                                              </p:val>
                                            </p:tav>
                                            <p:tav tm="100000">
                                              <p:val>
                                                <p:strVal val="ppt_y+.1"/>
                                              </p:val>
                                            </p:tav>
                                          </p:tavLst>
                                        </p:anim>
                                        <p:set>
                                          <p:cBhvr>
                                            <p:cTn id="30" dur="1" fill="hold">
                                              <p:stCondLst>
                                                <p:cond delay="999"/>
                                              </p:stCondLst>
                                            </p:cTn>
                                            <p:tgtEl>
                                              <p:spTgt spid="19"/>
                                            </p:tgtEl>
                                            <p:attrNameLst>
                                              <p:attrName>style.visibility</p:attrName>
                                            </p:attrNameLst>
                                          </p:cBhvr>
                                          <p:to>
                                            <p:strVal val="hidden"/>
                                          </p:to>
                                        </p:se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childTnLst>
                              </p:cTn>
                            </p:par>
                            <p:par>
                              <p:cTn id="39" fill="hold">
                                <p:stCondLst>
                                  <p:cond delay="3500"/>
                                </p:stCondLst>
                                <p:childTnLst>
                                  <p:par>
                                    <p:cTn id="40" presetID="2" presetClass="entr" presetSubtype="4" fill="hold" grpId="0" nodeType="afterEffect">
                                      <p:stCondLst>
                                        <p:cond delay="0"/>
                                      </p:stCondLst>
                                      <p:iterate type="lt">
                                        <p:tmPct val="10000"/>
                                      </p:iterate>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525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60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9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2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50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1" grpId="0" animBg="1"/>
          <p:bldP spid="12" grpId="0" animBg="1"/>
          <p:bldP spid="15" grpId="0"/>
          <p:bldP spid="16" grpId="0"/>
          <p:bldP spid="18" grpId="0"/>
          <p:bldP spid="20" grpId="0"/>
          <p:bldP spid="21" grpId="0"/>
          <p:bldP spid="22" grpId="0"/>
          <p:bldP spid="2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8"/>
          <p:cNvSpPr/>
          <p:nvPr/>
        </p:nvSpPr>
        <p:spPr bwMode="auto">
          <a:xfrm>
            <a:off x="232906" y="128764"/>
            <a:ext cx="436056" cy="436055"/>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45" name="Freeform 6"/>
          <p:cNvSpPr/>
          <p:nvPr/>
        </p:nvSpPr>
        <p:spPr bwMode="auto">
          <a:xfrm>
            <a:off x="250707" y="146565"/>
            <a:ext cx="400454" cy="400454"/>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文本框 19"/>
          <p:cNvSpPr txBox="1"/>
          <p:nvPr/>
        </p:nvSpPr>
        <p:spPr>
          <a:xfrm>
            <a:off x="742950" y="161925"/>
            <a:ext cx="3924857" cy="415498"/>
          </a:xfrm>
          <a:prstGeom prst="rect">
            <a:avLst/>
          </a:prstGeom>
          <a:noFill/>
        </p:spPr>
        <p:txBody>
          <a:bodyPr wrap="none">
            <a:spAutoFit/>
          </a:bodyPr>
          <a:lstStyle/>
          <a:p>
            <a:pPr>
              <a:defRPr/>
            </a:pPr>
            <a:r>
              <a:rPr lang="zh-CN" altLang="en-US" sz="2100" dirty="0">
                <a:solidFill>
                  <a:schemeClr val="accent2"/>
                </a:solidFill>
                <a:latin typeface="+mn-lt"/>
                <a:ea typeface="+mn-ea"/>
                <a:cs typeface="+mn-ea"/>
                <a:sym typeface="+mn-lt"/>
              </a:rPr>
              <a:t>核心竞争力 </a:t>
            </a:r>
            <a:r>
              <a:rPr lang="en-US" altLang="zh-CN" sz="2100" dirty="0">
                <a:solidFill>
                  <a:schemeClr val="accent2"/>
                </a:solidFill>
                <a:latin typeface="+mn-lt"/>
                <a:ea typeface="+mn-ea"/>
                <a:cs typeface="+mn-ea"/>
                <a:sym typeface="+mn-lt"/>
              </a:rPr>
              <a:t>Core Competence</a:t>
            </a:r>
            <a:endParaRPr lang="zh-CN" altLang="en-US" sz="2100" dirty="0">
              <a:solidFill>
                <a:schemeClr val="accent2"/>
              </a:solidFill>
              <a:latin typeface="+mn-lt"/>
              <a:ea typeface="+mn-ea"/>
              <a:cs typeface="+mn-ea"/>
              <a:sym typeface="+mn-lt"/>
            </a:endParaRPr>
          </a:p>
        </p:txBody>
      </p:sp>
      <p:cxnSp>
        <p:nvCxnSpPr>
          <p:cNvPr id="4" name="直接连接符 3"/>
          <p:cNvCxnSpPr/>
          <p:nvPr/>
        </p:nvCxnSpPr>
        <p:spPr>
          <a:xfrm flipH="1">
            <a:off x="616992" y="603250"/>
            <a:ext cx="8527008" cy="0"/>
          </a:xfrm>
          <a:prstGeom prst="line">
            <a:avLst/>
          </a:prstGeom>
          <a:ln w="12700">
            <a:solidFill>
              <a:schemeClr val="tx1">
                <a:lumMod val="85000"/>
                <a:lumOff val="15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五边形 31"/>
          <p:cNvSpPr/>
          <p:nvPr/>
        </p:nvSpPr>
        <p:spPr>
          <a:xfrm>
            <a:off x="-27504" y="2264677"/>
            <a:ext cx="6855024" cy="826539"/>
          </a:xfrm>
          <a:prstGeom prst="homePlate">
            <a:avLst>
              <a:gd name="adj" fmla="val 47961"/>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33" name="燕尾形 32"/>
          <p:cNvSpPr/>
          <p:nvPr/>
        </p:nvSpPr>
        <p:spPr>
          <a:xfrm>
            <a:off x="695914" y="2271430"/>
            <a:ext cx="754693" cy="819786"/>
          </a:xfrm>
          <a:prstGeom prst="chevron">
            <a:avLst>
              <a:gd name="adj" fmla="val 54429"/>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燕尾形 33"/>
          <p:cNvSpPr/>
          <p:nvPr/>
        </p:nvSpPr>
        <p:spPr>
          <a:xfrm>
            <a:off x="1381892" y="2271430"/>
            <a:ext cx="754693" cy="819786"/>
          </a:xfrm>
          <a:prstGeom prst="chevron">
            <a:avLst>
              <a:gd name="adj" fmla="val 54429"/>
            </a:avLst>
          </a:pr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燕尾形 34"/>
          <p:cNvSpPr/>
          <p:nvPr/>
        </p:nvSpPr>
        <p:spPr>
          <a:xfrm>
            <a:off x="2067870" y="2271430"/>
            <a:ext cx="754693" cy="819786"/>
          </a:xfrm>
          <a:prstGeom prst="chevron">
            <a:avLst>
              <a:gd name="adj" fmla="val 54429"/>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燕尾形 35"/>
          <p:cNvSpPr/>
          <p:nvPr/>
        </p:nvSpPr>
        <p:spPr>
          <a:xfrm>
            <a:off x="2753848" y="2271430"/>
            <a:ext cx="754693" cy="819786"/>
          </a:xfrm>
          <a:prstGeom prst="chevron">
            <a:avLst>
              <a:gd name="adj" fmla="val 54429"/>
            </a:avLst>
          </a:pr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7" name="组合 36"/>
          <p:cNvGrpSpPr>
            <a:grpSpLocks noChangeAspect="1"/>
          </p:cNvGrpSpPr>
          <p:nvPr/>
        </p:nvGrpSpPr>
        <p:grpSpPr>
          <a:xfrm>
            <a:off x="5012067" y="1997399"/>
            <a:ext cx="1679484" cy="1602283"/>
            <a:chOff x="3197225" y="3458369"/>
            <a:chExt cx="533400" cy="487363"/>
          </a:xfrm>
          <a:solidFill>
            <a:schemeClr val="accent2"/>
          </a:solidFill>
        </p:grpSpPr>
        <p:sp>
          <p:nvSpPr>
            <p:cNvPr id="38" name="Oval 312"/>
            <p:cNvSpPr>
              <a:spLocks noChangeArrowheads="1"/>
            </p:cNvSpPr>
            <p:nvPr/>
          </p:nvSpPr>
          <p:spPr bwMode="auto">
            <a:xfrm>
              <a:off x="3568700" y="3458369"/>
              <a:ext cx="93663" cy="88900"/>
            </a:xfrm>
            <a:prstGeom prst="ellipse">
              <a:avLst/>
            </a:prstGeom>
            <a:grp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9"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cxnSp>
        <p:nvCxnSpPr>
          <p:cNvPr id="41" name="直接连接符 40"/>
          <p:cNvCxnSpPr/>
          <p:nvPr/>
        </p:nvCxnSpPr>
        <p:spPr>
          <a:xfrm rot="5400000">
            <a:off x="1994476" y="1997399"/>
            <a:ext cx="535737" cy="0"/>
          </a:xfrm>
          <a:prstGeom prst="line">
            <a:avLst/>
          </a:prstGeom>
          <a:ln w="12700">
            <a:solidFill>
              <a:schemeClr val="tx1">
                <a:lumMod val="65000"/>
                <a:lumOff val="3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5400000">
            <a:off x="432727" y="1999105"/>
            <a:ext cx="535738" cy="0"/>
          </a:xfrm>
          <a:prstGeom prst="line">
            <a:avLst/>
          </a:prstGeom>
          <a:ln w="12700">
            <a:solidFill>
              <a:schemeClr val="tx1">
                <a:lumMod val="65000"/>
                <a:lumOff val="3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16200000" flipV="1">
            <a:off x="2693924" y="3375479"/>
            <a:ext cx="535738" cy="0"/>
          </a:xfrm>
          <a:prstGeom prst="line">
            <a:avLst/>
          </a:prstGeom>
          <a:ln w="12700">
            <a:solidFill>
              <a:schemeClr val="tx1">
                <a:lumMod val="65000"/>
                <a:lumOff val="3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16200000" flipV="1">
            <a:off x="1336607" y="3375479"/>
            <a:ext cx="535738" cy="0"/>
          </a:xfrm>
          <a:prstGeom prst="line">
            <a:avLst/>
          </a:prstGeom>
          <a:ln w="12700">
            <a:solidFill>
              <a:schemeClr val="tx1">
                <a:lumMod val="65000"/>
                <a:lumOff val="3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621098" y="1456569"/>
            <a:ext cx="646313" cy="276991"/>
          </a:xfrm>
          <a:prstGeom prst="rect">
            <a:avLst/>
          </a:prstGeom>
        </p:spPr>
        <p:txBody>
          <a:bodyPr wrap="none" lIns="91431" tIns="45716" rIns="91431" bIns="45716">
            <a:spAutoFit/>
          </a:bodyPr>
          <a:lstStyle/>
          <a:p>
            <a:r>
              <a:rPr lang="zh-CN" altLang="en-US" sz="1200" b="1" dirty="0">
                <a:solidFill>
                  <a:schemeClr val="tx1">
                    <a:lumMod val="65000"/>
                    <a:lumOff val="35000"/>
                  </a:schemeClr>
                </a:solidFill>
                <a:latin typeface="+mn-lt"/>
                <a:ea typeface="+mn-ea"/>
                <a:cs typeface="+mn-ea"/>
                <a:sym typeface="+mn-lt"/>
              </a:rPr>
              <a:t>领导力</a:t>
            </a:r>
            <a:endParaRPr lang="en-US" altLang="zh-CN" sz="1200" b="1" dirty="0">
              <a:solidFill>
                <a:schemeClr val="tx1">
                  <a:lumMod val="65000"/>
                  <a:lumOff val="35000"/>
                </a:schemeClr>
              </a:solidFill>
              <a:latin typeface="+mn-lt"/>
              <a:ea typeface="+mn-ea"/>
              <a:cs typeface="+mn-ea"/>
              <a:sym typeface="+mn-lt"/>
            </a:endParaRPr>
          </a:p>
        </p:txBody>
      </p:sp>
      <p:sp>
        <p:nvSpPr>
          <p:cNvPr id="76" name="矩形 75"/>
          <p:cNvSpPr/>
          <p:nvPr/>
        </p:nvSpPr>
        <p:spPr>
          <a:xfrm>
            <a:off x="2171851" y="1456569"/>
            <a:ext cx="800201" cy="276991"/>
          </a:xfrm>
          <a:prstGeom prst="rect">
            <a:avLst/>
          </a:prstGeom>
        </p:spPr>
        <p:txBody>
          <a:bodyPr wrap="none" lIns="91431" tIns="45716" rIns="91431" bIns="45716">
            <a:spAutoFit/>
          </a:bodyPr>
          <a:lstStyle/>
          <a:p>
            <a:r>
              <a:rPr lang="zh-CN" altLang="en-US" sz="1200" b="1" dirty="0">
                <a:solidFill>
                  <a:schemeClr val="tx1">
                    <a:lumMod val="65000"/>
                    <a:lumOff val="35000"/>
                  </a:schemeClr>
                </a:solidFill>
                <a:latin typeface="+mn-lt"/>
                <a:ea typeface="+mn-ea"/>
                <a:cs typeface="+mn-ea"/>
                <a:sym typeface="+mn-lt"/>
              </a:rPr>
              <a:t>协调能力</a:t>
            </a:r>
            <a:endParaRPr lang="en-US" altLang="zh-CN" sz="1200" b="1" dirty="0">
              <a:solidFill>
                <a:schemeClr val="tx1">
                  <a:lumMod val="65000"/>
                  <a:lumOff val="35000"/>
                </a:schemeClr>
              </a:solidFill>
              <a:latin typeface="+mn-lt"/>
              <a:ea typeface="+mn-ea"/>
              <a:cs typeface="+mn-ea"/>
              <a:sym typeface="+mn-lt"/>
            </a:endParaRPr>
          </a:p>
        </p:txBody>
      </p:sp>
      <p:sp>
        <p:nvSpPr>
          <p:cNvPr id="77" name="矩形 76"/>
          <p:cNvSpPr/>
          <p:nvPr/>
        </p:nvSpPr>
        <p:spPr>
          <a:xfrm>
            <a:off x="1510650" y="3681485"/>
            <a:ext cx="800201" cy="276991"/>
          </a:xfrm>
          <a:prstGeom prst="rect">
            <a:avLst/>
          </a:prstGeom>
        </p:spPr>
        <p:txBody>
          <a:bodyPr wrap="none" lIns="91431" tIns="45716" rIns="91431" bIns="45716">
            <a:spAutoFit/>
          </a:bodyPr>
          <a:lstStyle/>
          <a:p>
            <a:r>
              <a:rPr lang="zh-CN" altLang="en-US" sz="1200" b="1" dirty="0">
                <a:solidFill>
                  <a:schemeClr val="tx1">
                    <a:lumMod val="65000"/>
                    <a:lumOff val="35000"/>
                  </a:schemeClr>
                </a:solidFill>
                <a:latin typeface="+mn-lt"/>
                <a:ea typeface="+mn-ea"/>
                <a:cs typeface="+mn-ea"/>
                <a:sym typeface="+mn-lt"/>
              </a:rPr>
              <a:t>专业技能</a:t>
            </a:r>
            <a:endParaRPr lang="en-US" altLang="zh-CN" sz="1200" b="1" dirty="0">
              <a:solidFill>
                <a:schemeClr val="tx1">
                  <a:lumMod val="65000"/>
                  <a:lumOff val="35000"/>
                </a:schemeClr>
              </a:solidFill>
              <a:latin typeface="+mn-lt"/>
              <a:ea typeface="+mn-ea"/>
              <a:cs typeface="+mn-ea"/>
              <a:sym typeface="+mn-lt"/>
            </a:endParaRPr>
          </a:p>
        </p:txBody>
      </p:sp>
      <p:sp>
        <p:nvSpPr>
          <p:cNvPr id="78" name="矩形 77"/>
          <p:cNvSpPr/>
          <p:nvPr/>
        </p:nvSpPr>
        <p:spPr>
          <a:xfrm>
            <a:off x="2855663" y="3681485"/>
            <a:ext cx="800201" cy="276991"/>
          </a:xfrm>
          <a:prstGeom prst="rect">
            <a:avLst/>
          </a:prstGeom>
        </p:spPr>
        <p:txBody>
          <a:bodyPr wrap="none" lIns="91431" tIns="45716" rIns="91431" bIns="45716">
            <a:spAutoFit/>
          </a:bodyPr>
          <a:lstStyle/>
          <a:p>
            <a:r>
              <a:rPr lang="zh-CN" altLang="en-US" sz="1200" b="1" dirty="0">
                <a:solidFill>
                  <a:schemeClr val="tx1">
                    <a:lumMod val="65000"/>
                    <a:lumOff val="35000"/>
                  </a:schemeClr>
                </a:solidFill>
                <a:latin typeface="+mn-lt"/>
                <a:ea typeface="+mn-ea"/>
                <a:cs typeface="+mn-ea"/>
                <a:sym typeface="+mn-lt"/>
              </a:rPr>
              <a:t>创新能力</a:t>
            </a:r>
          </a:p>
        </p:txBody>
      </p:sp>
      <p:sp>
        <p:nvSpPr>
          <p:cNvPr id="79" name="燕尾形 78"/>
          <p:cNvSpPr/>
          <p:nvPr/>
        </p:nvSpPr>
        <p:spPr>
          <a:xfrm>
            <a:off x="3439826" y="2271430"/>
            <a:ext cx="754693" cy="819786"/>
          </a:xfrm>
          <a:prstGeom prst="chevron">
            <a:avLst>
              <a:gd name="adj" fmla="val 54429"/>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0" name="燕尾形 79"/>
          <p:cNvSpPr/>
          <p:nvPr/>
        </p:nvSpPr>
        <p:spPr>
          <a:xfrm>
            <a:off x="4125803" y="2271430"/>
            <a:ext cx="754693" cy="819786"/>
          </a:xfrm>
          <a:prstGeom prst="chevron">
            <a:avLst>
              <a:gd name="adj" fmla="val 54429"/>
            </a:avLst>
          </a:pr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81" name="直接连接符 80"/>
          <p:cNvCxnSpPr/>
          <p:nvPr/>
        </p:nvCxnSpPr>
        <p:spPr>
          <a:xfrm rot="5400000">
            <a:off x="3363270" y="1997400"/>
            <a:ext cx="535737" cy="0"/>
          </a:xfrm>
          <a:prstGeom prst="line">
            <a:avLst/>
          </a:prstGeom>
          <a:ln w="12700">
            <a:solidFill>
              <a:schemeClr val="tx1">
                <a:lumMod val="65000"/>
                <a:lumOff val="3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3540645" y="1456570"/>
            <a:ext cx="800201" cy="276991"/>
          </a:xfrm>
          <a:prstGeom prst="rect">
            <a:avLst/>
          </a:prstGeom>
        </p:spPr>
        <p:txBody>
          <a:bodyPr wrap="none" lIns="91431" tIns="45716" rIns="91431" bIns="45716">
            <a:spAutoFit/>
          </a:bodyPr>
          <a:lstStyle/>
          <a:p>
            <a:r>
              <a:rPr lang="zh-CN" altLang="en-US" sz="1200" b="1" dirty="0">
                <a:solidFill>
                  <a:schemeClr val="tx1">
                    <a:lumMod val="65000"/>
                    <a:lumOff val="35000"/>
                  </a:schemeClr>
                </a:solidFill>
                <a:latin typeface="+mn-lt"/>
                <a:ea typeface="+mn-ea"/>
                <a:cs typeface="+mn-ea"/>
                <a:sym typeface="+mn-lt"/>
              </a:rPr>
              <a:t>团队协作</a:t>
            </a:r>
          </a:p>
        </p:txBody>
      </p:sp>
      <p:cxnSp>
        <p:nvCxnSpPr>
          <p:cNvPr id="83" name="直接连接符 82"/>
          <p:cNvCxnSpPr/>
          <p:nvPr/>
        </p:nvCxnSpPr>
        <p:spPr>
          <a:xfrm rot="16200000" flipV="1">
            <a:off x="4053253" y="3375479"/>
            <a:ext cx="535738" cy="0"/>
          </a:xfrm>
          <a:prstGeom prst="line">
            <a:avLst/>
          </a:prstGeom>
          <a:ln w="12700">
            <a:solidFill>
              <a:schemeClr val="tx1">
                <a:lumMod val="65000"/>
                <a:lumOff val="3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4214992" y="3681485"/>
            <a:ext cx="646313" cy="276991"/>
          </a:xfrm>
          <a:prstGeom prst="rect">
            <a:avLst/>
          </a:prstGeom>
        </p:spPr>
        <p:txBody>
          <a:bodyPr wrap="none" lIns="91431" tIns="45716" rIns="91431" bIns="45716">
            <a:spAutoFit/>
          </a:bodyPr>
          <a:lstStyle/>
          <a:p>
            <a:r>
              <a:rPr lang="zh-CN" altLang="en-US" sz="1200" b="1" dirty="0">
                <a:solidFill>
                  <a:schemeClr val="tx1">
                    <a:lumMod val="65000"/>
                    <a:lumOff val="35000"/>
                  </a:schemeClr>
                </a:solidFill>
                <a:latin typeface="+mn-lt"/>
                <a:ea typeface="+mn-ea"/>
                <a:cs typeface="+mn-ea"/>
                <a:sym typeface="+mn-lt"/>
              </a:rPr>
              <a:t>执行力</a:t>
            </a:r>
            <a:endParaRPr lang="en-US" altLang="zh-CN" sz="1200" b="1" dirty="0">
              <a:solidFill>
                <a:schemeClr val="tx1">
                  <a:lumMod val="65000"/>
                  <a:lumOff val="35000"/>
                </a:schemeClr>
              </a:solidFill>
              <a:latin typeface="+mn-lt"/>
              <a:ea typeface="+mn-ea"/>
              <a:cs typeface="+mn-ea"/>
              <a:sym typeface="+mn-lt"/>
            </a:endParaRPr>
          </a:p>
        </p:txBody>
      </p:sp>
      <p:sp>
        <p:nvSpPr>
          <p:cNvPr id="85" name="Freeform 8"/>
          <p:cNvSpPr/>
          <p:nvPr/>
        </p:nvSpPr>
        <p:spPr bwMode="auto">
          <a:xfrm>
            <a:off x="7057393" y="1947677"/>
            <a:ext cx="1513876" cy="1513872"/>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86" name="Freeform 9"/>
          <p:cNvSpPr/>
          <p:nvPr/>
        </p:nvSpPr>
        <p:spPr bwMode="auto">
          <a:xfrm>
            <a:off x="7238773" y="2129055"/>
            <a:ext cx="1151118" cy="1151117"/>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7" name="TextBox 86"/>
          <p:cNvSpPr txBox="1"/>
          <p:nvPr/>
        </p:nvSpPr>
        <p:spPr>
          <a:xfrm>
            <a:off x="7307092" y="2381875"/>
            <a:ext cx="1014476" cy="707886"/>
          </a:xfrm>
          <a:prstGeom prst="rect">
            <a:avLst/>
          </a:prstGeom>
          <a:noFill/>
        </p:spPr>
        <p:txBody>
          <a:bodyPr wrap="square" rtlCol="0">
            <a:spAutoFit/>
          </a:bodyPr>
          <a:lstStyle/>
          <a:p>
            <a:pPr algn="ctr"/>
            <a:r>
              <a:rPr lang="zh-CN" altLang="en-US" sz="2000" b="1" dirty="0" smtClean="0">
                <a:solidFill>
                  <a:schemeClr val="bg1"/>
                </a:solidFill>
                <a:latin typeface="+mn-lt"/>
                <a:ea typeface="+mn-ea"/>
                <a:cs typeface="+mn-ea"/>
                <a:sym typeface="+mn-lt"/>
              </a:rPr>
              <a:t>核心竞争力</a:t>
            </a:r>
            <a:endParaRPr lang="zh-CN" altLang="en-US" sz="2000" b="1" dirty="0">
              <a:solidFill>
                <a:schemeClr val="bg1"/>
              </a:solidFill>
              <a:latin typeface="+mn-lt"/>
              <a:ea typeface="+mn-ea"/>
              <a:cs typeface="+mn-ea"/>
              <a:sym typeface="+mn-lt"/>
            </a:endParaRPr>
          </a:p>
        </p:txBody>
      </p:sp>
      <p:sp>
        <p:nvSpPr>
          <p:cNvPr id="88" name="Freeform 17"/>
          <p:cNvSpPr>
            <a:spLocks noEditPoints="1" noChangeArrowheads="1"/>
          </p:cNvSpPr>
          <p:nvPr/>
        </p:nvSpPr>
        <p:spPr bwMode="auto">
          <a:xfrm>
            <a:off x="342746" y="254013"/>
            <a:ext cx="217796" cy="203188"/>
          </a:xfrm>
          <a:custGeom>
            <a:avLst/>
            <a:gdLst>
              <a:gd name="T0" fmla="*/ 88 w 93"/>
              <a:gd name="T1" fmla="*/ 0 h 87"/>
              <a:gd name="T2" fmla="*/ 93 w 93"/>
              <a:gd name="T3" fmla="*/ 4 h 87"/>
              <a:gd name="T4" fmla="*/ 93 w 93"/>
              <a:gd name="T5" fmla="*/ 73 h 87"/>
              <a:gd name="T6" fmla="*/ 80 w 93"/>
              <a:gd name="T7" fmla="*/ 73 h 87"/>
              <a:gd name="T8" fmla="*/ 82 w 93"/>
              <a:gd name="T9" fmla="*/ 64 h 87"/>
              <a:gd name="T10" fmla="*/ 83 w 93"/>
              <a:gd name="T11" fmla="*/ 9 h 87"/>
              <a:gd name="T12" fmla="*/ 9 w 93"/>
              <a:gd name="T13" fmla="*/ 64 h 87"/>
              <a:gd name="T14" fmla="*/ 48 w 93"/>
              <a:gd name="T15" fmla="*/ 71 h 87"/>
              <a:gd name="T16" fmla="*/ 4 w 93"/>
              <a:gd name="T17" fmla="*/ 73 h 87"/>
              <a:gd name="T18" fmla="*/ 0 w 93"/>
              <a:gd name="T19" fmla="*/ 69 h 87"/>
              <a:gd name="T20" fmla="*/ 0 w 93"/>
              <a:gd name="T21" fmla="*/ 0 h 87"/>
              <a:gd name="T22" fmla="*/ 64 w 93"/>
              <a:gd name="T23" fmla="*/ 50 h 87"/>
              <a:gd name="T24" fmla="*/ 54 w 93"/>
              <a:gd name="T25" fmla="*/ 70 h 87"/>
              <a:gd name="T26" fmla="*/ 56 w 93"/>
              <a:gd name="T27" fmla="*/ 81 h 87"/>
              <a:gd name="T28" fmla="*/ 64 w 93"/>
              <a:gd name="T29" fmla="*/ 77 h 87"/>
              <a:gd name="T30" fmla="*/ 72 w 93"/>
              <a:gd name="T31" fmla="*/ 83 h 87"/>
              <a:gd name="T32" fmla="*/ 73 w 93"/>
              <a:gd name="T33" fmla="*/ 70 h 87"/>
              <a:gd name="T34" fmla="*/ 64 w 93"/>
              <a:gd name="T35" fmla="*/ 50 h 87"/>
              <a:gd name="T36" fmla="*/ 64 w 93"/>
              <a:gd name="T37" fmla="*/ 68 h 87"/>
              <a:gd name="T38" fmla="*/ 64 w 93"/>
              <a:gd name="T39" fmla="*/ 71 h 87"/>
              <a:gd name="T40" fmla="*/ 62 w 93"/>
              <a:gd name="T41" fmla="*/ 54 h 87"/>
              <a:gd name="T42" fmla="*/ 71 w 93"/>
              <a:gd name="T43" fmla="*/ 64 h 87"/>
              <a:gd name="T44" fmla="*/ 62 w 93"/>
              <a:gd name="T45" fmla="*/ 54 h 87"/>
              <a:gd name="T46" fmla="*/ 17 w 93"/>
              <a:gd name="T47" fmla="*/ 45 h 87"/>
              <a:gd name="T48" fmla="*/ 76 w 93"/>
              <a:gd name="T49" fmla="*/ 40 h 87"/>
              <a:gd name="T50" fmla="*/ 46 w 93"/>
              <a:gd name="T51" fmla="*/ 28 h 87"/>
              <a:gd name="T52" fmla="*/ 76 w 93"/>
              <a:gd name="T53" fmla="*/ 33 h 87"/>
              <a:gd name="T54" fmla="*/ 46 w 93"/>
              <a:gd name="T55" fmla="*/ 28 h 87"/>
              <a:gd name="T56" fmla="*/ 46 w 93"/>
              <a:gd name="T57" fmla="*/ 21 h 87"/>
              <a:gd name="T58" fmla="*/ 76 w 93"/>
              <a:gd name="T59" fmla="*/ 16 h 87"/>
              <a:gd name="T60" fmla="*/ 17 w 93"/>
              <a:gd name="T61" fmla="*/ 16 h 87"/>
              <a:gd name="T62" fmla="*/ 39 w 93"/>
              <a:gd name="T63" fmla="*/ 34 h 87"/>
              <a:gd name="T64" fmla="*/ 17 w 93"/>
              <a:gd name="T65" fmla="*/ 16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87"/>
              <a:gd name="T101" fmla="*/ 93 w 9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87">
                <a:moveTo>
                  <a:pt x="4" y="0"/>
                </a:moveTo>
                <a:cubicBezTo>
                  <a:pt x="88" y="0"/>
                  <a:pt x="88" y="0"/>
                  <a:pt x="88" y="0"/>
                </a:cubicBezTo>
                <a:cubicBezTo>
                  <a:pt x="93" y="0"/>
                  <a:pt x="93" y="0"/>
                  <a:pt x="93" y="0"/>
                </a:cubicBezTo>
                <a:cubicBezTo>
                  <a:pt x="93" y="4"/>
                  <a:pt x="93" y="4"/>
                  <a:pt x="93" y="4"/>
                </a:cubicBezTo>
                <a:cubicBezTo>
                  <a:pt x="93" y="69"/>
                  <a:pt x="93" y="69"/>
                  <a:pt x="93" y="69"/>
                </a:cubicBezTo>
                <a:cubicBezTo>
                  <a:pt x="93" y="73"/>
                  <a:pt x="93" y="73"/>
                  <a:pt x="93" y="73"/>
                </a:cubicBezTo>
                <a:cubicBezTo>
                  <a:pt x="88" y="73"/>
                  <a:pt x="88" y="73"/>
                  <a:pt x="88" y="73"/>
                </a:cubicBezTo>
                <a:cubicBezTo>
                  <a:pt x="80" y="73"/>
                  <a:pt x="80" y="73"/>
                  <a:pt x="80" y="73"/>
                </a:cubicBezTo>
                <a:cubicBezTo>
                  <a:pt x="79" y="71"/>
                  <a:pt x="79" y="71"/>
                  <a:pt x="79" y="71"/>
                </a:cubicBezTo>
                <a:cubicBezTo>
                  <a:pt x="81" y="69"/>
                  <a:pt x="81" y="66"/>
                  <a:pt x="82" y="64"/>
                </a:cubicBezTo>
                <a:cubicBezTo>
                  <a:pt x="83" y="64"/>
                  <a:pt x="83" y="64"/>
                  <a:pt x="83" y="64"/>
                </a:cubicBezTo>
                <a:cubicBezTo>
                  <a:pt x="83" y="9"/>
                  <a:pt x="83" y="9"/>
                  <a:pt x="83" y="9"/>
                </a:cubicBezTo>
                <a:cubicBezTo>
                  <a:pt x="9" y="9"/>
                  <a:pt x="9" y="9"/>
                  <a:pt x="9" y="9"/>
                </a:cubicBezTo>
                <a:cubicBezTo>
                  <a:pt x="9" y="64"/>
                  <a:pt x="9" y="64"/>
                  <a:pt x="9" y="64"/>
                </a:cubicBezTo>
                <a:cubicBezTo>
                  <a:pt x="45" y="64"/>
                  <a:pt x="45" y="64"/>
                  <a:pt x="45" y="64"/>
                </a:cubicBezTo>
                <a:cubicBezTo>
                  <a:pt x="46" y="66"/>
                  <a:pt x="46" y="69"/>
                  <a:pt x="48" y="71"/>
                </a:cubicBezTo>
                <a:cubicBezTo>
                  <a:pt x="47" y="73"/>
                  <a:pt x="47" y="73"/>
                  <a:pt x="47" y="73"/>
                </a:cubicBezTo>
                <a:cubicBezTo>
                  <a:pt x="4" y="73"/>
                  <a:pt x="4" y="73"/>
                  <a:pt x="4" y="73"/>
                </a:cubicBezTo>
                <a:cubicBezTo>
                  <a:pt x="0" y="73"/>
                  <a:pt x="0" y="73"/>
                  <a:pt x="0" y="73"/>
                </a:cubicBezTo>
                <a:cubicBezTo>
                  <a:pt x="0" y="69"/>
                  <a:pt x="0" y="69"/>
                  <a:pt x="0" y="69"/>
                </a:cubicBezTo>
                <a:cubicBezTo>
                  <a:pt x="0" y="4"/>
                  <a:pt x="0" y="4"/>
                  <a:pt x="0" y="4"/>
                </a:cubicBezTo>
                <a:cubicBezTo>
                  <a:pt x="0" y="0"/>
                  <a:pt x="0" y="0"/>
                  <a:pt x="0" y="0"/>
                </a:cubicBezTo>
                <a:cubicBezTo>
                  <a:pt x="4" y="0"/>
                  <a:pt x="4" y="0"/>
                  <a:pt x="4" y="0"/>
                </a:cubicBezTo>
                <a:close/>
                <a:moveTo>
                  <a:pt x="64" y="50"/>
                </a:moveTo>
                <a:cubicBezTo>
                  <a:pt x="57" y="50"/>
                  <a:pt x="51" y="55"/>
                  <a:pt x="51" y="62"/>
                </a:cubicBezTo>
                <a:cubicBezTo>
                  <a:pt x="51" y="65"/>
                  <a:pt x="52" y="68"/>
                  <a:pt x="54" y="70"/>
                </a:cubicBezTo>
                <a:cubicBezTo>
                  <a:pt x="50" y="81"/>
                  <a:pt x="50" y="81"/>
                  <a:pt x="50" y="81"/>
                </a:cubicBezTo>
                <a:cubicBezTo>
                  <a:pt x="56" y="81"/>
                  <a:pt x="56" y="81"/>
                  <a:pt x="56" y="81"/>
                </a:cubicBezTo>
                <a:cubicBezTo>
                  <a:pt x="60" y="86"/>
                  <a:pt x="60" y="86"/>
                  <a:pt x="60" y="86"/>
                </a:cubicBezTo>
                <a:cubicBezTo>
                  <a:pt x="64" y="77"/>
                  <a:pt x="64" y="77"/>
                  <a:pt x="64" y="77"/>
                </a:cubicBezTo>
                <a:cubicBezTo>
                  <a:pt x="67" y="87"/>
                  <a:pt x="67" y="87"/>
                  <a:pt x="67" y="87"/>
                </a:cubicBezTo>
                <a:cubicBezTo>
                  <a:pt x="72" y="83"/>
                  <a:pt x="72" y="83"/>
                  <a:pt x="72" y="83"/>
                </a:cubicBezTo>
                <a:cubicBezTo>
                  <a:pt x="78" y="83"/>
                  <a:pt x="78" y="83"/>
                  <a:pt x="78" y="83"/>
                </a:cubicBezTo>
                <a:cubicBezTo>
                  <a:pt x="73" y="70"/>
                  <a:pt x="73" y="70"/>
                  <a:pt x="73" y="70"/>
                </a:cubicBezTo>
                <a:cubicBezTo>
                  <a:pt x="75" y="68"/>
                  <a:pt x="76" y="65"/>
                  <a:pt x="76" y="62"/>
                </a:cubicBezTo>
                <a:cubicBezTo>
                  <a:pt x="76" y="55"/>
                  <a:pt x="70" y="50"/>
                  <a:pt x="64" y="50"/>
                </a:cubicBezTo>
                <a:close/>
                <a:moveTo>
                  <a:pt x="71" y="66"/>
                </a:moveTo>
                <a:cubicBezTo>
                  <a:pt x="69" y="67"/>
                  <a:pt x="66" y="68"/>
                  <a:pt x="64" y="68"/>
                </a:cubicBezTo>
                <a:cubicBezTo>
                  <a:pt x="61" y="68"/>
                  <a:pt x="58" y="67"/>
                  <a:pt x="56" y="66"/>
                </a:cubicBezTo>
                <a:cubicBezTo>
                  <a:pt x="57" y="69"/>
                  <a:pt x="60" y="71"/>
                  <a:pt x="64" y="71"/>
                </a:cubicBezTo>
                <a:cubicBezTo>
                  <a:pt x="67" y="71"/>
                  <a:pt x="69" y="69"/>
                  <a:pt x="71" y="66"/>
                </a:cubicBezTo>
                <a:close/>
                <a:moveTo>
                  <a:pt x="62" y="54"/>
                </a:moveTo>
                <a:cubicBezTo>
                  <a:pt x="64" y="54"/>
                  <a:pt x="66" y="55"/>
                  <a:pt x="67" y="57"/>
                </a:cubicBezTo>
                <a:cubicBezTo>
                  <a:pt x="69" y="59"/>
                  <a:pt x="70" y="61"/>
                  <a:pt x="71" y="64"/>
                </a:cubicBezTo>
                <a:cubicBezTo>
                  <a:pt x="72" y="61"/>
                  <a:pt x="72" y="58"/>
                  <a:pt x="69" y="55"/>
                </a:cubicBezTo>
                <a:cubicBezTo>
                  <a:pt x="67" y="53"/>
                  <a:pt x="64" y="53"/>
                  <a:pt x="62" y="54"/>
                </a:cubicBezTo>
                <a:close/>
                <a:moveTo>
                  <a:pt x="17" y="40"/>
                </a:moveTo>
                <a:cubicBezTo>
                  <a:pt x="17" y="45"/>
                  <a:pt x="17" y="45"/>
                  <a:pt x="17" y="45"/>
                </a:cubicBezTo>
                <a:cubicBezTo>
                  <a:pt x="76" y="45"/>
                  <a:pt x="76" y="45"/>
                  <a:pt x="76" y="45"/>
                </a:cubicBezTo>
                <a:cubicBezTo>
                  <a:pt x="76" y="40"/>
                  <a:pt x="76" y="40"/>
                  <a:pt x="76" y="40"/>
                </a:cubicBezTo>
                <a:cubicBezTo>
                  <a:pt x="17" y="40"/>
                  <a:pt x="17" y="40"/>
                  <a:pt x="17" y="40"/>
                </a:cubicBezTo>
                <a:close/>
                <a:moveTo>
                  <a:pt x="46" y="28"/>
                </a:moveTo>
                <a:cubicBezTo>
                  <a:pt x="46" y="33"/>
                  <a:pt x="46" y="33"/>
                  <a:pt x="46" y="33"/>
                </a:cubicBezTo>
                <a:cubicBezTo>
                  <a:pt x="76" y="33"/>
                  <a:pt x="76" y="33"/>
                  <a:pt x="76" y="33"/>
                </a:cubicBezTo>
                <a:cubicBezTo>
                  <a:pt x="76" y="28"/>
                  <a:pt x="76" y="28"/>
                  <a:pt x="76" y="28"/>
                </a:cubicBezTo>
                <a:cubicBezTo>
                  <a:pt x="46" y="28"/>
                  <a:pt x="46" y="28"/>
                  <a:pt x="46" y="28"/>
                </a:cubicBezTo>
                <a:close/>
                <a:moveTo>
                  <a:pt x="46" y="16"/>
                </a:moveTo>
                <a:cubicBezTo>
                  <a:pt x="46" y="21"/>
                  <a:pt x="46" y="21"/>
                  <a:pt x="46" y="21"/>
                </a:cubicBezTo>
                <a:cubicBezTo>
                  <a:pt x="76" y="21"/>
                  <a:pt x="76" y="21"/>
                  <a:pt x="76" y="21"/>
                </a:cubicBezTo>
                <a:cubicBezTo>
                  <a:pt x="76" y="16"/>
                  <a:pt x="76" y="16"/>
                  <a:pt x="76" y="16"/>
                </a:cubicBezTo>
                <a:cubicBezTo>
                  <a:pt x="46" y="16"/>
                  <a:pt x="46" y="16"/>
                  <a:pt x="46" y="16"/>
                </a:cubicBezTo>
                <a:close/>
                <a:moveTo>
                  <a:pt x="17" y="16"/>
                </a:moveTo>
                <a:cubicBezTo>
                  <a:pt x="17" y="34"/>
                  <a:pt x="17" y="34"/>
                  <a:pt x="17" y="34"/>
                </a:cubicBezTo>
                <a:cubicBezTo>
                  <a:pt x="39" y="34"/>
                  <a:pt x="39" y="34"/>
                  <a:pt x="39" y="34"/>
                </a:cubicBezTo>
                <a:cubicBezTo>
                  <a:pt x="39" y="16"/>
                  <a:pt x="39" y="16"/>
                  <a:pt x="39" y="16"/>
                </a:cubicBezTo>
                <a:lnTo>
                  <a:pt x="17" y="16"/>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 presetClass="entr" presetSubtype="2"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 calcmode="lin" valueType="num">
                                      <p:cBhvr additive="base">
                                        <p:cTn id="10" dur="500" fill="hold"/>
                                        <p:tgtEl>
                                          <p:spTgt spid="88"/>
                                        </p:tgtEl>
                                        <p:attrNameLst>
                                          <p:attrName>ppt_x</p:attrName>
                                        </p:attrNameLst>
                                      </p:cBhvr>
                                      <p:tavLst>
                                        <p:tav tm="0">
                                          <p:val>
                                            <p:strVal val="1+#ppt_w/2"/>
                                          </p:val>
                                        </p:tav>
                                        <p:tav tm="100000">
                                          <p:val>
                                            <p:strVal val="#ppt_x"/>
                                          </p:val>
                                        </p:tav>
                                      </p:tavLst>
                                    </p:anim>
                                    <p:anim calcmode="lin" valueType="num">
                                      <p:cBhvr additive="base">
                                        <p:cTn id="11" dur="500" fill="hold"/>
                                        <p:tgtEl>
                                          <p:spTgt spid="88"/>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1+#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1+#ppt_w/2"/>
                                          </p:val>
                                        </p:tav>
                                        <p:tav tm="100000">
                                          <p:val>
                                            <p:strVal val="#ppt_x"/>
                                          </p:val>
                                        </p:tav>
                                      </p:tavLst>
                                    </p:anim>
                                    <p:anim calcmode="lin" valueType="num">
                                      <p:cBhvr additive="base">
                                        <p:cTn id="19" dur="500" fill="hold"/>
                                        <p:tgtEl>
                                          <p:spTgt spid="4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2" presetClass="entr" presetSubtype="8" fill="hold" nodeType="withEffect">
                                  <p:stCondLst>
                                    <p:cond delay="100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0-#ppt_w/2"/>
                                          </p:val>
                                        </p:tav>
                                        <p:tav tm="100000">
                                          <p:val>
                                            <p:strVal val="#ppt_x"/>
                                          </p:val>
                                        </p:tav>
                                      </p:tavLst>
                                    </p:anim>
                                    <p:anim calcmode="lin" valueType="num">
                                      <p:cBhvr additive="base">
                                        <p:cTn id="31" dur="500" fill="hold"/>
                                        <p:tgtEl>
                                          <p:spTgt spid="37"/>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00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0-#ppt_w/2"/>
                                          </p:val>
                                        </p:tav>
                                        <p:tav tm="100000">
                                          <p:val>
                                            <p:strVal val="#ppt_x"/>
                                          </p:val>
                                        </p:tav>
                                      </p:tavLst>
                                    </p:anim>
                                    <p:anim calcmode="lin" valueType="num">
                                      <p:cBhvr additive="base">
                                        <p:cTn id="35" dur="500" fill="hold"/>
                                        <p:tgtEl>
                                          <p:spTgt spid="33"/>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100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0-#ppt_w/2"/>
                                          </p:val>
                                        </p:tav>
                                        <p:tav tm="100000">
                                          <p:val>
                                            <p:strVal val="#ppt_x"/>
                                          </p:val>
                                        </p:tav>
                                      </p:tavLst>
                                    </p:anim>
                                    <p:anim calcmode="lin" valueType="num">
                                      <p:cBhvr additive="base">
                                        <p:cTn id="39" dur="500" fill="hold"/>
                                        <p:tgtEl>
                                          <p:spTgt spid="34"/>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00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0-#ppt_w/2"/>
                                          </p:val>
                                        </p:tav>
                                        <p:tav tm="100000">
                                          <p:val>
                                            <p:strVal val="#ppt_x"/>
                                          </p:val>
                                        </p:tav>
                                      </p:tavLst>
                                    </p:anim>
                                    <p:anim calcmode="lin" valueType="num">
                                      <p:cBhvr additive="base">
                                        <p:cTn id="43" dur="500" fill="hold"/>
                                        <p:tgtEl>
                                          <p:spTgt spid="35"/>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100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fill="hold"/>
                                        <p:tgtEl>
                                          <p:spTgt spid="36"/>
                                        </p:tgtEl>
                                        <p:attrNameLst>
                                          <p:attrName>ppt_x</p:attrName>
                                        </p:attrNameLst>
                                      </p:cBhvr>
                                      <p:tavLst>
                                        <p:tav tm="0">
                                          <p:val>
                                            <p:strVal val="0-#ppt_w/2"/>
                                          </p:val>
                                        </p:tav>
                                        <p:tav tm="100000">
                                          <p:val>
                                            <p:strVal val="#ppt_x"/>
                                          </p:val>
                                        </p:tav>
                                      </p:tavLst>
                                    </p:anim>
                                    <p:anim calcmode="lin" valueType="num">
                                      <p:cBhvr additive="base">
                                        <p:cTn id="47" dur="500" fill="hold"/>
                                        <p:tgtEl>
                                          <p:spTgt spid="36"/>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1000"/>
                                  </p:stCondLst>
                                  <p:childTnLst>
                                    <p:set>
                                      <p:cBhvr>
                                        <p:cTn id="49" dur="1" fill="hold">
                                          <p:stCondLst>
                                            <p:cond delay="0"/>
                                          </p:stCondLst>
                                        </p:cTn>
                                        <p:tgtEl>
                                          <p:spTgt spid="79"/>
                                        </p:tgtEl>
                                        <p:attrNameLst>
                                          <p:attrName>style.visibility</p:attrName>
                                        </p:attrNameLst>
                                      </p:cBhvr>
                                      <p:to>
                                        <p:strVal val="visible"/>
                                      </p:to>
                                    </p:set>
                                    <p:anim calcmode="lin" valueType="num">
                                      <p:cBhvr additive="base">
                                        <p:cTn id="50" dur="500" fill="hold"/>
                                        <p:tgtEl>
                                          <p:spTgt spid="79"/>
                                        </p:tgtEl>
                                        <p:attrNameLst>
                                          <p:attrName>ppt_x</p:attrName>
                                        </p:attrNameLst>
                                      </p:cBhvr>
                                      <p:tavLst>
                                        <p:tav tm="0">
                                          <p:val>
                                            <p:strVal val="0-#ppt_w/2"/>
                                          </p:val>
                                        </p:tav>
                                        <p:tav tm="100000">
                                          <p:val>
                                            <p:strVal val="#ppt_x"/>
                                          </p:val>
                                        </p:tav>
                                      </p:tavLst>
                                    </p:anim>
                                    <p:anim calcmode="lin" valueType="num">
                                      <p:cBhvr additive="base">
                                        <p:cTn id="51" dur="500" fill="hold"/>
                                        <p:tgtEl>
                                          <p:spTgt spid="79"/>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1000"/>
                                  </p:stCondLst>
                                  <p:childTnLst>
                                    <p:set>
                                      <p:cBhvr>
                                        <p:cTn id="53" dur="1" fill="hold">
                                          <p:stCondLst>
                                            <p:cond delay="0"/>
                                          </p:stCondLst>
                                        </p:cTn>
                                        <p:tgtEl>
                                          <p:spTgt spid="80"/>
                                        </p:tgtEl>
                                        <p:attrNameLst>
                                          <p:attrName>style.visibility</p:attrName>
                                        </p:attrNameLst>
                                      </p:cBhvr>
                                      <p:to>
                                        <p:strVal val="visible"/>
                                      </p:to>
                                    </p:set>
                                    <p:anim calcmode="lin" valueType="num">
                                      <p:cBhvr additive="base">
                                        <p:cTn id="54" dur="500" fill="hold"/>
                                        <p:tgtEl>
                                          <p:spTgt spid="80"/>
                                        </p:tgtEl>
                                        <p:attrNameLst>
                                          <p:attrName>ppt_x</p:attrName>
                                        </p:attrNameLst>
                                      </p:cBhvr>
                                      <p:tavLst>
                                        <p:tav tm="0">
                                          <p:val>
                                            <p:strVal val="0-#ppt_w/2"/>
                                          </p:val>
                                        </p:tav>
                                        <p:tav tm="100000">
                                          <p:val>
                                            <p:strVal val="#ppt_x"/>
                                          </p:val>
                                        </p:tav>
                                      </p:tavLst>
                                    </p:anim>
                                    <p:anim calcmode="lin" valueType="num">
                                      <p:cBhvr additive="base">
                                        <p:cTn id="55" dur="500" fill="hold"/>
                                        <p:tgtEl>
                                          <p:spTgt spid="80"/>
                                        </p:tgtEl>
                                        <p:attrNameLst>
                                          <p:attrName>ppt_y</p:attrName>
                                        </p:attrNameLst>
                                      </p:cBhvr>
                                      <p:tavLst>
                                        <p:tav tm="0">
                                          <p:val>
                                            <p:strVal val="#ppt_y"/>
                                          </p:val>
                                        </p:tav>
                                        <p:tav tm="100000">
                                          <p:val>
                                            <p:strVal val="#ppt_y"/>
                                          </p:val>
                                        </p:tav>
                                      </p:tavLst>
                                    </p:anim>
                                  </p:childTnLst>
                                </p:cTn>
                              </p:par>
                            </p:childTnLst>
                          </p:cTn>
                        </p:par>
                        <p:par>
                          <p:cTn id="56" fill="hold">
                            <p:stCondLst>
                              <p:cond delay="1750"/>
                            </p:stCondLst>
                            <p:childTnLst>
                              <p:par>
                                <p:cTn id="57" presetID="26" presetClass="emph" presetSubtype="0" fill="hold" grpId="1" nodeType="afterEffect">
                                  <p:stCondLst>
                                    <p:cond delay="0"/>
                                  </p:stCondLst>
                                  <p:childTnLst>
                                    <p:animEffect transition="out" filter="fade">
                                      <p:cBhvr>
                                        <p:cTn id="58" dur="500" tmFilter="0, 0; .2, .5; .8, .5; 1, 0"/>
                                        <p:tgtEl>
                                          <p:spTgt spid="33"/>
                                        </p:tgtEl>
                                      </p:cBhvr>
                                    </p:animEffect>
                                    <p:animScale>
                                      <p:cBhvr>
                                        <p:cTn id="59" dur="250" autoRev="1" fill="hold"/>
                                        <p:tgtEl>
                                          <p:spTgt spid="33"/>
                                        </p:tgtEl>
                                      </p:cBhvr>
                                      <p:by x="105000" y="105000"/>
                                    </p:animScale>
                                  </p:childTnLst>
                                </p:cTn>
                              </p:par>
                            </p:childTnLst>
                          </p:cTn>
                        </p:par>
                        <p:par>
                          <p:cTn id="60" fill="hold">
                            <p:stCondLst>
                              <p:cond delay="2250"/>
                            </p:stCondLst>
                            <p:childTnLst>
                              <p:par>
                                <p:cTn id="61" presetID="22" presetClass="entr" presetSubtype="4"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2750"/>
                            </p:stCondLst>
                            <p:childTnLst>
                              <p:par>
                                <p:cTn id="65" presetID="22" presetClass="entr" presetSubtype="8"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wipe(left)">
                                      <p:cBhvr>
                                        <p:cTn id="67" dur="500"/>
                                        <p:tgtEl>
                                          <p:spTgt spid="75"/>
                                        </p:tgtEl>
                                      </p:cBhvr>
                                    </p:animEffect>
                                  </p:childTnLst>
                                </p:cTn>
                              </p:par>
                            </p:childTnLst>
                          </p:cTn>
                        </p:par>
                        <p:par>
                          <p:cTn id="68" fill="hold">
                            <p:stCondLst>
                              <p:cond delay="3250"/>
                            </p:stCondLst>
                            <p:childTnLst>
                              <p:par>
                                <p:cTn id="69" presetID="26" presetClass="emph" presetSubtype="0" fill="hold" grpId="1" nodeType="afterEffect">
                                  <p:stCondLst>
                                    <p:cond delay="0"/>
                                  </p:stCondLst>
                                  <p:childTnLst>
                                    <p:animEffect transition="out" filter="fade">
                                      <p:cBhvr>
                                        <p:cTn id="70" dur="500" tmFilter="0, 0; .2, .5; .8, .5; 1, 0"/>
                                        <p:tgtEl>
                                          <p:spTgt spid="34"/>
                                        </p:tgtEl>
                                      </p:cBhvr>
                                    </p:animEffect>
                                    <p:animScale>
                                      <p:cBhvr>
                                        <p:cTn id="71" dur="250" autoRev="1" fill="hold"/>
                                        <p:tgtEl>
                                          <p:spTgt spid="34"/>
                                        </p:tgtEl>
                                      </p:cBhvr>
                                      <p:by x="105000" y="105000"/>
                                    </p:animScale>
                                  </p:childTnLst>
                                </p:cTn>
                              </p:par>
                            </p:childTnLst>
                          </p:cTn>
                        </p:par>
                        <p:par>
                          <p:cTn id="72" fill="hold">
                            <p:stCondLst>
                              <p:cond delay="3750"/>
                            </p:stCondLst>
                            <p:childTnLst>
                              <p:par>
                                <p:cTn id="73" presetID="22" presetClass="entr" presetSubtype="1"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up)">
                                      <p:cBhvr>
                                        <p:cTn id="75" dur="500"/>
                                        <p:tgtEl>
                                          <p:spTgt spid="44"/>
                                        </p:tgtEl>
                                      </p:cBhvr>
                                    </p:animEffect>
                                  </p:childTnLst>
                                </p:cTn>
                              </p:par>
                            </p:childTnLst>
                          </p:cTn>
                        </p:par>
                        <p:par>
                          <p:cTn id="76" fill="hold">
                            <p:stCondLst>
                              <p:cond delay="4250"/>
                            </p:stCondLst>
                            <p:childTnLst>
                              <p:par>
                                <p:cTn id="77" presetID="22" presetClass="entr" presetSubtype="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wipe(left)">
                                      <p:cBhvr>
                                        <p:cTn id="79" dur="500"/>
                                        <p:tgtEl>
                                          <p:spTgt spid="77"/>
                                        </p:tgtEl>
                                      </p:cBhvr>
                                    </p:animEffect>
                                  </p:childTnLst>
                                </p:cTn>
                              </p:par>
                            </p:childTnLst>
                          </p:cTn>
                        </p:par>
                        <p:par>
                          <p:cTn id="80" fill="hold">
                            <p:stCondLst>
                              <p:cond delay="4750"/>
                            </p:stCondLst>
                            <p:childTnLst>
                              <p:par>
                                <p:cTn id="81" presetID="26" presetClass="emph" presetSubtype="0" fill="hold" grpId="1" nodeType="afterEffect">
                                  <p:stCondLst>
                                    <p:cond delay="0"/>
                                  </p:stCondLst>
                                  <p:childTnLst>
                                    <p:animEffect transition="out" filter="fade">
                                      <p:cBhvr>
                                        <p:cTn id="82" dur="500" tmFilter="0, 0; .2, .5; .8, .5; 1, 0"/>
                                        <p:tgtEl>
                                          <p:spTgt spid="35"/>
                                        </p:tgtEl>
                                      </p:cBhvr>
                                    </p:animEffect>
                                    <p:animScale>
                                      <p:cBhvr>
                                        <p:cTn id="83" dur="250" autoRev="1" fill="hold"/>
                                        <p:tgtEl>
                                          <p:spTgt spid="35"/>
                                        </p:tgtEl>
                                      </p:cBhvr>
                                      <p:by x="105000" y="105000"/>
                                    </p:animScale>
                                  </p:childTnLst>
                                </p:cTn>
                              </p:par>
                            </p:childTnLst>
                          </p:cTn>
                        </p:par>
                        <p:par>
                          <p:cTn id="84" fill="hold">
                            <p:stCondLst>
                              <p:cond delay="5250"/>
                            </p:stCondLst>
                            <p:childTnLst>
                              <p:par>
                                <p:cTn id="85" presetID="22" presetClass="entr" presetSubtype="4" fill="hold"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down)">
                                      <p:cBhvr>
                                        <p:cTn id="87" dur="500"/>
                                        <p:tgtEl>
                                          <p:spTgt spid="41"/>
                                        </p:tgtEl>
                                      </p:cBhvr>
                                    </p:animEffect>
                                  </p:childTnLst>
                                </p:cTn>
                              </p:par>
                            </p:childTnLst>
                          </p:cTn>
                        </p:par>
                        <p:par>
                          <p:cTn id="88" fill="hold">
                            <p:stCondLst>
                              <p:cond delay="5750"/>
                            </p:stCondLst>
                            <p:childTnLst>
                              <p:par>
                                <p:cTn id="89" presetID="22" presetClass="entr" presetSubtype="8" fill="hold" grpId="0"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wipe(left)">
                                      <p:cBhvr>
                                        <p:cTn id="91" dur="500"/>
                                        <p:tgtEl>
                                          <p:spTgt spid="76"/>
                                        </p:tgtEl>
                                      </p:cBhvr>
                                    </p:animEffect>
                                  </p:childTnLst>
                                </p:cTn>
                              </p:par>
                            </p:childTnLst>
                          </p:cTn>
                        </p:par>
                        <p:par>
                          <p:cTn id="92" fill="hold">
                            <p:stCondLst>
                              <p:cond delay="6250"/>
                            </p:stCondLst>
                            <p:childTnLst>
                              <p:par>
                                <p:cTn id="93" presetID="26" presetClass="emph" presetSubtype="0" fill="hold" grpId="1" nodeType="afterEffect">
                                  <p:stCondLst>
                                    <p:cond delay="0"/>
                                  </p:stCondLst>
                                  <p:childTnLst>
                                    <p:animEffect transition="out" filter="fade">
                                      <p:cBhvr>
                                        <p:cTn id="94" dur="500" tmFilter="0, 0; .2, .5; .8, .5; 1, 0"/>
                                        <p:tgtEl>
                                          <p:spTgt spid="36"/>
                                        </p:tgtEl>
                                      </p:cBhvr>
                                    </p:animEffect>
                                    <p:animScale>
                                      <p:cBhvr>
                                        <p:cTn id="95" dur="250" autoRev="1" fill="hold"/>
                                        <p:tgtEl>
                                          <p:spTgt spid="36"/>
                                        </p:tgtEl>
                                      </p:cBhvr>
                                      <p:by x="105000" y="105000"/>
                                    </p:animScale>
                                  </p:childTnLst>
                                </p:cTn>
                              </p:par>
                            </p:childTnLst>
                          </p:cTn>
                        </p:par>
                        <p:par>
                          <p:cTn id="96" fill="hold">
                            <p:stCondLst>
                              <p:cond delay="6750"/>
                            </p:stCondLst>
                            <p:childTnLst>
                              <p:par>
                                <p:cTn id="97" presetID="22" presetClass="entr" presetSubtype="1" fill="hold"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wipe(up)">
                                      <p:cBhvr>
                                        <p:cTn id="99" dur="500"/>
                                        <p:tgtEl>
                                          <p:spTgt spid="43"/>
                                        </p:tgtEl>
                                      </p:cBhvr>
                                    </p:animEffect>
                                  </p:childTnLst>
                                </p:cTn>
                              </p:par>
                            </p:childTnLst>
                          </p:cTn>
                        </p:par>
                        <p:par>
                          <p:cTn id="100" fill="hold">
                            <p:stCondLst>
                              <p:cond delay="7250"/>
                            </p:stCondLst>
                            <p:childTnLst>
                              <p:par>
                                <p:cTn id="101" presetID="22" presetClass="entr" presetSubtype="8" fill="hold" grpId="0" nodeType="after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wipe(left)">
                                      <p:cBhvr>
                                        <p:cTn id="103" dur="500"/>
                                        <p:tgtEl>
                                          <p:spTgt spid="78"/>
                                        </p:tgtEl>
                                      </p:cBhvr>
                                    </p:animEffect>
                                  </p:childTnLst>
                                </p:cTn>
                              </p:par>
                            </p:childTnLst>
                          </p:cTn>
                        </p:par>
                        <p:par>
                          <p:cTn id="104" fill="hold">
                            <p:stCondLst>
                              <p:cond delay="7750"/>
                            </p:stCondLst>
                            <p:childTnLst>
                              <p:par>
                                <p:cTn id="105" presetID="26" presetClass="emph" presetSubtype="0" fill="hold" grpId="1" nodeType="afterEffect">
                                  <p:stCondLst>
                                    <p:cond delay="0"/>
                                  </p:stCondLst>
                                  <p:childTnLst>
                                    <p:animEffect transition="out" filter="fade">
                                      <p:cBhvr>
                                        <p:cTn id="106" dur="500" tmFilter="0, 0; .2, .5; .8, .5; 1, 0"/>
                                        <p:tgtEl>
                                          <p:spTgt spid="79"/>
                                        </p:tgtEl>
                                      </p:cBhvr>
                                    </p:animEffect>
                                    <p:animScale>
                                      <p:cBhvr>
                                        <p:cTn id="107" dur="250" autoRev="1" fill="hold"/>
                                        <p:tgtEl>
                                          <p:spTgt spid="79"/>
                                        </p:tgtEl>
                                      </p:cBhvr>
                                      <p:by x="105000" y="105000"/>
                                    </p:animScale>
                                  </p:childTnLst>
                                </p:cTn>
                              </p:par>
                            </p:childTnLst>
                          </p:cTn>
                        </p:par>
                        <p:par>
                          <p:cTn id="108" fill="hold">
                            <p:stCondLst>
                              <p:cond delay="8250"/>
                            </p:stCondLst>
                            <p:childTnLst>
                              <p:par>
                                <p:cTn id="109" presetID="22" presetClass="entr" presetSubtype="4" fill="hold"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ipe(down)">
                                      <p:cBhvr>
                                        <p:cTn id="111" dur="500"/>
                                        <p:tgtEl>
                                          <p:spTgt spid="81"/>
                                        </p:tgtEl>
                                      </p:cBhvr>
                                    </p:animEffect>
                                  </p:childTnLst>
                                </p:cTn>
                              </p:par>
                            </p:childTnLst>
                          </p:cTn>
                        </p:par>
                        <p:par>
                          <p:cTn id="112" fill="hold">
                            <p:stCondLst>
                              <p:cond delay="8750"/>
                            </p:stCondLst>
                            <p:childTnLst>
                              <p:par>
                                <p:cTn id="113" presetID="22" presetClass="entr" presetSubtype="8"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Effect transition="in" filter="wipe(left)">
                                      <p:cBhvr>
                                        <p:cTn id="115" dur="500"/>
                                        <p:tgtEl>
                                          <p:spTgt spid="82"/>
                                        </p:tgtEl>
                                      </p:cBhvr>
                                    </p:animEffect>
                                  </p:childTnLst>
                                </p:cTn>
                              </p:par>
                            </p:childTnLst>
                          </p:cTn>
                        </p:par>
                        <p:par>
                          <p:cTn id="116" fill="hold">
                            <p:stCondLst>
                              <p:cond delay="9250"/>
                            </p:stCondLst>
                            <p:childTnLst>
                              <p:par>
                                <p:cTn id="117" presetID="26" presetClass="emph" presetSubtype="0" fill="hold" grpId="1" nodeType="afterEffect">
                                  <p:stCondLst>
                                    <p:cond delay="0"/>
                                  </p:stCondLst>
                                  <p:childTnLst>
                                    <p:animEffect transition="out" filter="fade">
                                      <p:cBhvr>
                                        <p:cTn id="118" dur="500" tmFilter="0, 0; .2, .5; .8, .5; 1, 0"/>
                                        <p:tgtEl>
                                          <p:spTgt spid="80"/>
                                        </p:tgtEl>
                                      </p:cBhvr>
                                    </p:animEffect>
                                    <p:animScale>
                                      <p:cBhvr>
                                        <p:cTn id="119" dur="250" autoRev="1" fill="hold"/>
                                        <p:tgtEl>
                                          <p:spTgt spid="80"/>
                                        </p:tgtEl>
                                      </p:cBhvr>
                                      <p:by x="105000" y="105000"/>
                                    </p:animScale>
                                  </p:childTnLst>
                                </p:cTn>
                              </p:par>
                            </p:childTnLst>
                          </p:cTn>
                        </p:par>
                        <p:par>
                          <p:cTn id="120" fill="hold">
                            <p:stCondLst>
                              <p:cond delay="9750"/>
                            </p:stCondLst>
                            <p:childTnLst>
                              <p:par>
                                <p:cTn id="121" presetID="22" presetClass="entr" presetSubtype="1" fill="hold" nodeType="afterEffect">
                                  <p:stCondLst>
                                    <p:cond delay="0"/>
                                  </p:stCondLst>
                                  <p:childTnLst>
                                    <p:set>
                                      <p:cBhvr>
                                        <p:cTn id="122" dur="1" fill="hold">
                                          <p:stCondLst>
                                            <p:cond delay="0"/>
                                          </p:stCondLst>
                                        </p:cTn>
                                        <p:tgtEl>
                                          <p:spTgt spid="83"/>
                                        </p:tgtEl>
                                        <p:attrNameLst>
                                          <p:attrName>style.visibility</p:attrName>
                                        </p:attrNameLst>
                                      </p:cBhvr>
                                      <p:to>
                                        <p:strVal val="visible"/>
                                      </p:to>
                                    </p:set>
                                    <p:animEffect transition="in" filter="wipe(up)">
                                      <p:cBhvr>
                                        <p:cTn id="123" dur="500"/>
                                        <p:tgtEl>
                                          <p:spTgt spid="83"/>
                                        </p:tgtEl>
                                      </p:cBhvr>
                                    </p:animEffect>
                                  </p:childTnLst>
                                </p:cTn>
                              </p:par>
                            </p:childTnLst>
                          </p:cTn>
                        </p:par>
                        <p:par>
                          <p:cTn id="124" fill="hold">
                            <p:stCondLst>
                              <p:cond delay="10250"/>
                            </p:stCondLst>
                            <p:childTnLst>
                              <p:par>
                                <p:cTn id="125" presetID="22" presetClass="entr" presetSubtype="8" fill="hold" grpId="0" nodeType="afterEffect">
                                  <p:stCondLst>
                                    <p:cond delay="0"/>
                                  </p:stCondLst>
                                  <p:childTnLst>
                                    <p:set>
                                      <p:cBhvr>
                                        <p:cTn id="126" dur="1" fill="hold">
                                          <p:stCondLst>
                                            <p:cond delay="0"/>
                                          </p:stCondLst>
                                        </p:cTn>
                                        <p:tgtEl>
                                          <p:spTgt spid="84"/>
                                        </p:tgtEl>
                                        <p:attrNameLst>
                                          <p:attrName>style.visibility</p:attrName>
                                        </p:attrNameLst>
                                      </p:cBhvr>
                                      <p:to>
                                        <p:strVal val="visible"/>
                                      </p:to>
                                    </p:set>
                                    <p:animEffect transition="in" filter="wipe(left)">
                                      <p:cBhvr>
                                        <p:cTn id="127" dur="500"/>
                                        <p:tgtEl>
                                          <p:spTgt spid="84"/>
                                        </p:tgtEl>
                                      </p:cBhvr>
                                    </p:animEffect>
                                  </p:childTnLst>
                                </p:cTn>
                              </p:par>
                            </p:childTnLst>
                          </p:cTn>
                        </p:par>
                        <p:par>
                          <p:cTn id="128" fill="hold">
                            <p:stCondLst>
                              <p:cond delay="10750"/>
                            </p:stCondLst>
                            <p:childTnLst>
                              <p:par>
                                <p:cTn id="129" presetID="42" presetClass="entr" presetSubtype="0" fill="hold" grpId="0" nodeType="afterEffect">
                                  <p:stCondLst>
                                    <p:cond delay="0"/>
                                  </p:stCondLst>
                                  <p:childTnLst>
                                    <p:set>
                                      <p:cBhvr>
                                        <p:cTn id="130" dur="1" fill="hold">
                                          <p:stCondLst>
                                            <p:cond delay="0"/>
                                          </p:stCondLst>
                                        </p:cTn>
                                        <p:tgtEl>
                                          <p:spTgt spid="85"/>
                                        </p:tgtEl>
                                        <p:attrNameLst>
                                          <p:attrName>style.visibility</p:attrName>
                                        </p:attrNameLst>
                                      </p:cBhvr>
                                      <p:to>
                                        <p:strVal val="visible"/>
                                      </p:to>
                                    </p:set>
                                    <p:animEffect transition="in" filter="fade">
                                      <p:cBhvr>
                                        <p:cTn id="131" dur="1000"/>
                                        <p:tgtEl>
                                          <p:spTgt spid="85"/>
                                        </p:tgtEl>
                                      </p:cBhvr>
                                    </p:animEffect>
                                    <p:anim calcmode="lin" valueType="num">
                                      <p:cBhvr>
                                        <p:cTn id="132" dur="1000" fill="hold"/>
                                        <p:tgtEl>
                                          <p:spTgt spid="85"/>
                                        </p:tgtEl>
                                        <p:attrNameLst>
                                          <p:attrName>ppt_x</p:attrName>
                                        </p:attrNameLst>
                                      </p:cBhvr>
                                      <p:tavLst>
                                        <p:tav tm="0">
                                          <p:val>
                                            <p:strVal val="#ppt_x"/>
                                          </p:val>
                                        </p:tav>
                                        <p:tav tm="100000">
                                          <p:val>
                                            <p:strVal val="#ppt_x"/>
                                          </p:val>
                                        </p:tav>
                                      </p:tavLst>
                                    </p:anim>
                                    <p:anim calcmode="lin" valueType="num">
                                      <p:cBhvr>
                                        <p:cTn id="133" dur="1000" fill="hold"/>
                                        <p:tgtEl>
                                          <p:spTgt spid="85"/>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6"/>
                                        </p:tgtEl>
                                        <p:attrNameLst>
                                          <p:attrName>style.visibility</p:attrName>
                                        </p:attrNameLst>
                                      </p:cBhvr>
                                      <p:to>
                                        <p:strVal val="visible"/>
                                      </p:to>
                                    </p:set>
                                    <p:animEffect transition="in" filter="fade">
                                      <p:cBhvr>
                                        <p:cTn id="136" dur="1000"/>
                                        <p:tgtEl>
                                          <p:spTgt spid="86"/>
                                        </p:tgtEl>
                                      </p:cBhvr>
                                    </p:animEffect>
                                    <p:anim calcmode="lin" valueType="num">
                                      <p:cBhvr>
                                        <p:cTn id="137" dur="1000" fill="hold"/>
                                        <p:tgtEl>
                                          <p:spTgt spid="86"/>
                                        </p:tgtEl>
                                        <p:attrNameLst>
                                          <p:attrName>ppt_x</p:attrName>
                                        </p:attrNameLst>
                                      </p:cBhvr>
                                      <p:tavLst>
                                        <p:tav tm="0">
                                          <p:val>
                                            <p:strVal val="#ppt_x"/>
                                          </p:val>
                                        </p:tav>
                                        <p:tav tm="100000">
                                          <p:val>
                                            <p:strVal val="#ppt_x"/>
                                          </p:val>
                                        </p:tav>
                                      </p:tavLst>
                                    </p:anim>
                                    <p:anim calcmode="lin" valueType="num">
                                      <p:cBhvr>
                                        <p:cTn id="138" dur="1000" fill="hold"/>
                                        <p:tgtEl>
                                          <p:spTgt spid="86"/>
                                        </p:tgtEl>
                                        <p:attrNameLst>
                                          <p:attrName>ppt_y</p:attrName>
                                        </p:attrNameLst>
                                      </p:cBhvr>
                                      <p:tavLst>
                                        <p:tav tm="0">
                                          <p:val>
                                            <p:strVal val="#ppt_y+.1"/>
                                          </p:val>
                                        </p:tav>
                                        <p:tav tm="100000">
                                          <p:val>
                                            <p:strVal val="#ppt_y"/>
                                          </p:val>
                                        </p:tav>
                                      </p:tavLst>
                                    </p:anim>
                                  </p:childTnLst>
                                </p:cTn>
                              </p:par>
                            </p:childTnLst>
                          </p:cTn>
                        </p:par>
                        <p:par>
                          <p:cTn id="139" fill="hold">
                            <p:stCondLst>
                              <p:cond delay="11750"/>
                            </p:stCondLst>
                            <p:childTnLst>
                              <p:par>
                                <p:cTn id="140" presetID="22" presetClass="entr" presetSubtype="8" fill="hold" grpId="0" nodeType="afterEffect">
                                  <p:stCondLst>
                                    <p:cond delay="0"/>
                                  </p:stCondLst>
                                  <p:childTnLst>
                                    <p:set>
                                      <p:cBhvr>
                                        <p:cTn id="141" dur="1" fill="hold">
                                          <p:stCondLst>
                                            <p:cond delay="0"/>
                                          </p:stCondLst>
                                        </p:cTn>
                                        <p:tgtEl>
                                          <p:spTgt spid="87"/>
                                        </p:tgtEl>
                                        <p:attrNameLst>
                                          <p:attrName>style.visibility</p:attrName>
                                        </p:attrNameLst>
                                      </p:cBhvr>
                                      <p:to>
                                        <p:strVal val="visible"/>
                                      </p:to>
                                    </p:set>
                                    <p:animEffect transition="in" filter="wipe(left)">
                                      <p:cBhvr>
                                        <p:cTn id="14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20" grpId="0"/>
      <p:bldP spid="32" grpId="0" animBg="1"/>
      <p:bldP spid="33" grpId="0" animBg="1"/>
      <p:bldP spid="33" grpId="1" animBg="1"/>
      <p:bldP spid="34" grpId="0" animBg="1"/>
      <p:bldP spid="34" grpId="1" animBg="1"/>
      <p:bldP spid="35" grpId="0" animBg="1"/>
      <p:bldP spid="35" grpId="1" animBg="1"/>
      <p:bldP spid="36" grpId="0" animBg="1"/>
      <p:bldP spid="36" grpId="1" animBg="1"/>
      <p:bldP spid="75" grpId="0"/>
      <p:bldP spid="76" grpId="0"/>
      <p:bldP spid="77" grpId="0"/>
      <p:bldP spid="78" grpId="0"/>
      <p:bldP spid="79" grpId="0" animBg="1"/>
      <p:bldP spid="79" grpId="1" animBg="1"/>
      <p:bldP spid="80" grpId="0" animBg="1"/>
      <p:bldP spid="80" grpId="1" animBg="1"/>
      <p:bldP spid="82" grpId="0"/>
      <p:bldP spid="84" grpId="0"/>
      <p:bldP spid="85" grpId="0" animBg="1"/>
      <p:bldP spid="86"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8"/>
          <p:cNvSpPr/>
          <p:nvPr/>
        </p:nvSpPr>
        <p:spPr bwMode="auto">
          <a:xfrm>
            <a:off x="1892451" y="2037141"/>
            <a:ext cx="1513876" cy="1513872"/>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64" name="圆角矩形 63"/>
          <p:cNvSpPr/>
          <p:nvPr/>
        </p:nvSpPr>
        <p:spPr>
          <a:xfrm>
            <a:off x="4941456" y="1157416"/>
            <a:ext cx="3394824" cy="3536504"/>
          </a:xfrm>
          <a:prstGeom prst="roundRect">
            <a:avLst>
              <a:gd name="adj" fmla="val 6075"/>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5" name="圆角矩形 4"/>
          <p:cNvSpPr/>
          <p:nvPr/>
        </p:nvSpPr>
        <p:spPr>
          <a:xfrm>
            <a:off x="5722620" y="929811"/>
            <a:ext cx="1905000" cy="515526"/>
          </a:xfrm>
          <a:prstGeom prst="roundRect">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66" name="圆角矩形 65"/>
          <p:cNvSpPr/>
          <p:nvPr/>
        </p:nvSpPr>
        <p:spPr>
          <a:xfrm>
            <a:off x="5798820" y="994993"/>
            <a:ext cx="1752600" cy="385162"/>
          </a:xfrm>
          <a:prstGeom prst="roundRect">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文本框 19"/>
          <p:cNvSpPr txBox="1"/>
          <p:nvPr/>
        </p:nvSpPr>
        <p:spPr>
          <a:xfrm>
            <a:off x="742950" y="161925"/>
            <a:ext cx="2558714" cy="415498"/>
          </a:xfrm>
          <a:prstGeom prst="rect">
            <a:avLst/>
          </a:prstGeom>
          <a:noFill/>
        </p:spPr>
        <p:txBody>
          <a:bodyPr wrap="none">
            <a:spAutoFit/>
          </a:bodyPr>
          <a:lstStyle/>
          <a:p>
            <a:pPr>
              <a:defRPr/>
            </a:pPr>
            <a:r>
              <a:rPr lang="zh-CN" altLang="en-US" sz="2100" dirty="0">
                <a:solidFill>
                  <a:schemeClr val="accent2"/>
                </a:solidFill>
                <a:latin typeface="+mn-lt"/>
                <a:ea typeface="+mn-ea"/>
                <a:cs typeface="+mn-ea"/>
                <a:sym typeface="+mn-lt"/>
              </a:rPr>
              <a:t>领导力 </a:t>
            </a:r>
            <a:r>
              <a:rPr lang="en-US" altLang="zh-CN" sz="2100" dirty="0">
                <a:solidFill>
                  <a:schemeClr val="accent2"/>
                </a:solidFill>
                <a:latin typeface="+mn-lt"/>
                <a:ea typeface="+mn-ea"/>
                <a:cs typeface="+mn-ea"/>
                <a:sym typeface="+mn-lt"/>
              </a:rPr>
              <a:t>Leadership</a:t>
            </a:r>
            <a:endParaRPr lang="zh-CN" altLang="en-US" sz="2100" dirty="0">
              <a:solidFill>
                <a:schemeClr val="accent2"/>
              </a:solidFill>
              <a:latin typeface="+mn-lt"/>
              <a:ea typeface="+mn-ea"/>
              <a:cs typeface="+mn-ea"/>
              <a:sym typeface="+mn-lt"/>
            </a:endParaRPr>
          </a:p>
        </p:txBody>
      </p:sp>
      <p:cxnSp>
        <p:nvCxnSpPr>
          <p:cNvPr id="4" name="直接连接符 3"/>
          <p:cNvCxnSpPr/>
          <p:nvPr/>
        </p:nvCxnSpPr>
        <p:spPr>
          <a:xfrm flipH="1">
            <a:off x="616992" y="603250"/>
            <a:ext cx="8527008" cy="0"/>
          </a:xfrm>
          <a:prstGeom prst="line">
            <a:avLst/>
          </a:prstGeom>
          <a:ln w="12700">
            <a:solidFill>
              <a:schemeClr val="tx1">
                <a:lumMod val="85000"/>
                <a:lumOff val="15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1186351" y="1331037"/>
            <a:ext cx="2926080" cy="2926080"/>
          </a:xfrm>
          <a:prstGeom prst="ellipse">
            <a:avLst/>
          </a:prstGeom>
          <a:no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Freeform 8"/>
          <p:cNvSpPr/>
          <p:nvPr/>
        </p:nvSpPr>
        <p:spPr bwMode="auto">
          <a:xfrm>
            <a:off x="2257301" y="977048"/>
            <a:ext cx="784180" cy="784178"/>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45" name="Freeform 9"/>
          <p:cNvSpPr/>
          <p:nvPr/>
        </p:nvSpPr>
        <p:spPr bwMode="auto">
          <a:xfrm>
            <a:off x="2351255" y="1071001"/>
            <a:ext cx="596273" cy="596273"/>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TextBox 45"/>
          <p:cNvSpPr txBox="1"/>
          <p:nvPr/>
        </p:nvSpPr>
        <p:spPr>
          <a:xfrm>
            <a:off x="2301672" y="1147333"/>
            <a:ext cx="695439" cy="357021"/>
          </a:xfrm>
          <a:prstGeom prst="rect">
            <a:avLst/>
          </a:prstGeom>
          <a:noFill/>
        </p:spPr>
        <p:txBody>
          <a:bodyPr wrap="square" rtlCol="0">
            <a:spAutoFit/>
          </a:bodyPr>
          <a:lstStyle/>
          <a:p>
            <a:pPr algn="ctr">
              <a:lnSpc>
                <a:spcPct val="150000"/>
              </a:lnSpc>
            </a:pPr>
            <a:r>
              <a:rPr lang="zh-CN" altLang="en-US" b="1" dirty="0">
                <a:solidFill>
                  <a:schemeClr val="bg1"/>
                </a:solidFill>
                <a:latin typeface="+mn-lt"/>
                <a:ea typeface="+mn-ea"/>
                <a:cs typeface="+mn-ea"/>
                <a:sym typeface="+mn-lt"/>
              </a:rPr>
              <a:t>学习力</a:t>
            </a:r>
          </a:p>
        </p:txBody>
      </p:sp>
      <p:sp>
        <p:nvSpPr>
          <p:cNvPr id="47" name="Freeform 8"/>
          <p:cNvSpPr/>
          <p:nvPr/>
        </p:nvSpPr>
        <p:spPr bwMode="auto">
          <a:xfrm>
            <a:off x="3545081" y="1738366"/>
            <a:ext cx="784180" cy="784178"/>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48" name="Freeform 9"/>
          <p:cNvSpPr/>
          <p:nvPr/>
        </p:nvSpPr>
        <p:spPr bwMode="auto">
          <a:xfrm>
            <a:off x="3639035" y="1832319"/>
            <a:ext cx="596273" cy="596273"/>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TextBox 48"/>
          <p:cNvSpPr txBox="1"/>
          <p:nvPr/>
        </p:nvSpPr>
        <p:spPr>
          <a:xfrm>
            <a:off x="3589452" y="1908651"/>
            <a:ext cx="695439" cy="357021"/>
          </a:xfrm>
          <a:prstGeom prst="rect">
            <a:avLst/>
          </a:prstGeom>
          <a:noFill/>
        </p:spPr>
        <p:txBody>
          <a:bodyPr wrap="square" rtlCol="0">
            <a:spAutoFit/>
          </a:bodyPr>
          <a:lstStyle/>
          <a:p>
            <a:pPr algn="ctr">
              <a:lnSpc>
                <a:spcPct val="150000"/>
              </a:lnSpc>
            </a:pPr>
            <a:r>
              <a:rPr lang="zh-CN" altLang="en-US" b="1" dirty="0">
                <a:solidFill>
                  <a:schemeClr val="bg1"/>
                </a:solidFill>
                <a:latin typeface="+mn-lt"/>
                <a:ea typeface="+mn-ea"/>
                <a:cs typeface="+mn-ea"/>
                <a:sym typeface="+mn-lt"/>
              </a:rPr>
              <a:t>组织力</a:t>
            </a:r>
          </a:p>
        </p:txBody>
      </p:sp>
      <p:sp>
        <p:nvSpPr>
          <p:cNvPr id="50" name="Freeform 8"/>
          <p:cNvSpPr/>
          <p:nvPr/>
        </p:nvSpPr>
        <p:spPr bwMode="auto">
          <a:xfrm>
            <a:off x="3470178" y="3071866"/>
            <a:ext cx="784180" cy="784178"/>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51" name="Freeform 9"/>
          <p:cNvSpPr/>
          <p:nvPr/>
        </p:nvSpPr>
        <p:spPr bwMode="auto">
          <a:xfrm>
            <a:off x="3564132" y="3165819"/>
            <a:ext cx="596273" cy="596273"/>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TextBox 51"/>
          <p:cNvSpPr txBox="1"/>
          <p:nvPr/>
        </p:nvSpPr>
        <p:spPr>
          <a:xfrm>
            <a:off x="3514549" y="3242151"/>
            <a:ext cx="695439" cy="357021"/>
          </a:xfrm>
          <a:prstGeom prst="rect">
            <a:avLst/>
          </a:prstGeom>
          <a:noFill/>
        </p:spPr>
        <p:txBody>
          <a:bodyPr wrap="square" rtlCol="0">
            <a:spAutoFit/>
          </a:bodyPr>
          <a:lstStyle/>
          <a:p>
            <a:pPr algn="ctr">
              <a:lnSpc>
                <a:spcPct val="150000"/>
              </a:lnSpc>
            </a:pPr>
            <a:r>
              <a:rPr lang="zh-CN" altLang="en-US" b="1" dirty="0">
                <a:solidFill>
                  <a:schemeClr val="bg1"/>
                </a:solidFill>
                <a:latin typeface="+mn-lt"/>
                <a:ea typeface="+mn-ea"/>
                <a:cs typeface="+mn-ea"/>
                <a:sym typeface="+mn-lt"/>
              </a:rPr>
              <a:t>决策力</a:t>
            </a:r>
          </a:p>
        </p:txBody>
      </p:sp>
      <p:sp>
        <p:nvSpPr>
          <p:cNvPr id="53" name="Freeform 8"/>
          <p:cNvSpPr/>
          <p:nvPr/>
        </p:nvSpPr>
        <p:spPr bwMode="auto">
          <a:xfrm>
            <a:off x="2257301" y="3843267"/>
            <a:ext cx="784180" cy="784178"/>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54" name="Freeform 9"/>
          <p:cNvSpPr/>
          <p:nvPr/>
        </p:nvSpPr>
        <p:spPr bwMode="auto">
          <a:xfrm>
            <a:off x="2351255" y="3937220"/>
            <a:ext cx="596273" cy="596273"/>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TextBox 54"/>
          <p:cNvSpPr txBox="1"/>
          <p:nvPr/>
        </p:nvSpPr>
        <p:spPr>
          <a:xfrm>
            <a:off x="2301672" y="4013552"/>
            <a:ext cx="695439" cy="357021"/>
          </a:xfrm>
          <a:prstGeom prst="rect">
            <a:avLst/>
          </a:prstGeom>
          <a:noFill/>
        </p:spPr>
        <p:txBody>
          <a:bodyPr wrap="square" rtlCol="0">
            <a:spAutoFit/>
          </a:bodyPr>
          <a:lstStyle/>
          <a:p>
            <a:pPr algn="ctr">
              <a:lnSpc>
                <a:spcPct val="150000"/>
              </a:lnSpc>
            </a:pPr>
            <a:r>
              <a:rPr lang="zh-CN" altLang="en-US" b="1" dirty="0">
                <a:solidFill>
                  <a:schemeClr val="bg1"/>
                </a:solidFill>
                <a:latin typeface="+mn-lt"/>
                <a:ea typeface="+mn-ea"/>
                <a:cs typeface="+mn-ea"/>
                <a:sym typeface="+mn-lt"/>
              </a:rPr>
              <a:t>执行力</a:t>
            </a:r>
          </a:p>
        </p:txBody>
      </p:sp>
      <p:sp>
        <p:nvSpPr>
          <p:cNvPr id="56" name="Freeform 8"/>
          <p:cNvSpPr/>
          <p:nvPr/>
        </p:nvSpPr>
        <p:spPr bwMode="auto">
          <a:xfrm>
            <a:off x="1009822" y="3071866"/>
            <a:ext cx="784180" cy="784178"/>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57" name="Freeform 9"/>
          <p:cNvSpPr/>
          <p:nvPr/>
        </p:nvSpPr>
        <p:spPr bwMode="auto">
          <a:xfrm>
            <a:off x="1103776" y="3165819"/>
            <a:ext cx="596273" cy="596273"/>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TextBox 57"/>
          <p:cNvSpPr txBox="1"/>
          <p:nvPr/>
        </p:nvSpPr>
        <p:spPr>
          <a:xfrm>
            <a:off x="1054193" y="3242151"/>
            <a:ext cx="695439" cy="357021"/>
          </a:xfrm>
          <a:prstGeom prst="rect">
            <a:avLst/>
          </a:prstGeom>
          <a:noFill/>
        </p:spPr>
        <p:txBody>
          <a:bodyPr wrap="square" rtlCol="0">
            <a:spAutoFit/>
          </a:bodyPr>
          <a:lstStyle/>
          <a:p>
            <a:pPr algn="ctr">
              <a:lnSpc>
                <a:spcPct val="150000"/>
              </a:lnSpc>
            </a:pPr>
            <a:r>
              <a:rPr lang="zh-CN" altLang="en-US" b="1" dirty="0">
                <a:solidFill>
                  <a:schemeClr val="bg1"/>
                </a:solidFill>
                <a:latin typeface="+mn-lt"/>
                <a:ea typeface="+mn-ea"/>
                <a:cs typeface="+mn-ea"/>
                <a:sym typeface="+mn-lt"/>
              </a:rPr>
              <a:t>感召力</a:t>
            </a:r>
          </a:p>
        </p:txBody>
      </p:sp>
      <p:sp>
        <p:nvSpPr>
          <p:cNvPr id="59" name="Freeform 8"/>
          <p:cNvSpPr/>
          <p:nvPr/>
        </p:nvSpPr>
        <p:spPr bwMode="auto">
          <a:xfrm>
            <a:off x="1016022" y="1738366"/>
            <a:ext cx="784180" cy="784178"/>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60" name="Freeform 9"/>
          <p:cNvSpPr/>
          <p:nvPr/>
        </p:nvSpPr>
        <p:spPr bwMode="auto">
          <a:xfrm>
            <a:off x="1109976" y="1832319"/>
            <a:ext cx="596273" cy="596273"/>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1" name="TextBox 60"/>
          <p:cNvSpPr txBox="1"/>
          <p:nvPr/>
        </p:nvSpPr>
        <p:spPr>
          <a:xfrm>
            <a:off x="1060393" y="1908651"/>
            <a:ext cx="695439" cy="357021"/>
          </a:xfrm>
          <a:prstGeom prst="rect">
            <a:avLst/>
          </a:prstGeom>
          <a:noFill/>
        </p:spPr>
        <p:txBody>
          <a:bodyPr wrap="square" rtlCol="0">
            <a:spAutoFit/>
          </a:bodyPr>
          <a:lstStyle/>
          <a:p>
            <a:pPr algn="ctr">
              <a:lnSpc>
                <a:spcPct val="150000"/>
              </a:lnSpc>
            </a:pPr>
            <a:r>
              <a:rPr lang="zh-CN" altLang="en-US" b="1" dirty="0">
                <a:solidFill>
                  <a:schemeClr val="bg1"/>
                </a:solidFill>
                <a:latin typeface="+mn-lt"/>
                <a:ea typeface="+mn-ea"/>
                <a:cs typeface="+mn-ea"/>
                <a:sym typeface="+mn-lt"/>
              </a:rPr>
              <a:t>教导力</a:t>
            </a:r>
          </a:p>
        </p:txBody>
      </p:sp>
      <p:sp>
        <p:nvSpPr>
          <p:cNvPr id="62" name="Freeform 9"/>
          <p:cNvSpPr/>
          <p:nvPr/>
        </p:nvSpPr>
        <p:spPr bwMode="auto">
          <a:xfrm>
            <a:off x="2073832" y="2218518"/>
            <a:ext cx="1151118" cy="1151117"/>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3" name="TextBox 62"/>
          <p:cNvSpPr txBox="1"/>
          <p:nvPr/>
        </p:nvSpPr>
        <p:spPr>
          <a:xfrm>
            <a:off x="2142151" y="2471338"/>
            <a:ext cx="1014476" cy="499624"/>
          </a:xfrm>
          <a:prstGeom prst="rect">
            <a:avLst/>
          </a:prstGeom>
          <a:noFill/>
        </p:spPr>
        <p:txBody>
          <a:bodyPr wrap="square" rtlCol="0">
            <a:spAutoFit/>
          </a:bodyPr>
          <a:lstStyle/>
          <a:p>
            <a:pPr algn="ctr">
              <a:lnSpc>
                <a:spcPct val="150000"/>
              </a:lnSpc>
            </a:pPr>
            <a:r>
              <a:rPr lang="zh-CN" altLang="en-US" sz="2000" b="1" dirty="0" smtClean="0">
                <a:solidFill>
                  <a:schemeClr val="bg1"/>
                </a:solidFill>
                <a:latin typeface="+mn-lt"/>
                <a:ea typeface="+mn-ea"/>
                <a:cs typeface="+mn-ea"/>
                <a:sym typeface="+mn-lt"/>
              </a:rPr>
              <a:t>领导力</a:t>
            </a:r>
            <a:endParaRPr lang="zh-CN" altLang="en-US" sz="2000" b="1" dirty="0">
              <a:solidFill>
                <a:schemeClr val="bg1"/>
              </a:solidFill>
              <a:latin typeface="+mn-lt"/>
              <a:ea typeface="+mn-ea"/>
              <a:cs typeface="+mn-ea"/>
              <a:sym typeface="+mn-lt"/>
            </a:endParaRPr>
          </a:p>
        </p:txBody>
      </p:sp>
      <p:sp>
        <p:nvSpPr>
          <p:cNvPr id="3" name="TextBox 2"/>
          <p:cNvSpPr txBox="1"/>
          <p:nvPr/>
        </p:nvSpPr>
        <p:spPr>
          <a:xfrm>
            <a:off x="5072958" y="1465345"/>
            <a:ext cx="3131820" cy="3068148"/>
          </a:xfrm>
          <a:prstGeom prst="rect">
            <a:avLst/>
          </a:prstGeom>
          <a:noFill/>
        </p:spPr>
        <p:txBody>
          <a:bodyPr wrap="square" rtlCol="0">
            <a:spAutoFit/>
          </a:bodyPr>
          <a:lstStyle>
            <a:defPPr>
              <a:defRPr lang="zh-CN"/>
            </a:defPPr>
            <a:lvl1pPr algn="just">
              <a:lnSpc>
                <a:spcPct val="150000"/>
              </a:lnSpc>
              <a:defRPr b="1">
                <a:solidFill>
                  <a:schemeClr val="bg1"/>
                </a:solidFill>
                <a:latin typeface="+mn-ea"/>
                <a:ea typeface="+mn-ea"/>
              </a:defRPr>
            </a:lvl1pPr>
          </a:lstStyle>
          <a:p>
            <a:r>
              <a:rPr lang="zh-CN" altLang="en-US" b="0" dirty="0">
                <a:solidFill>
                  <a:schemeClr val="tx1">
                    <a:lumMod val="65000"/>
                    <a:lumOff val="35000"/>
                  </a:schemeClr>
                </a:solidFill>
                <a:latin typeface="+mn-lt"/>
                <a:cs typeface="+mn-ea"/>
                <a:sym typeface="+mn-lt"/>
              </a:rPr>
              <a:t>领导技能主要包括以下内容：从经验中学习，沟通，倾听，果断，提供建设性反馈，对有效的压力管理的指导；构建技术方面的任职能力，与上级构建良好的关系，与同事构建良好的关系，设置目标，惩罚，召开会议。高级领导技能主要包括如下内容：授权，调解冲突，谈判，解决问题，提高创造力，诊断个人、群体及组织层面的绩效问题，工作团队的塑造。</a:t>
            </a:r>
          </a:p>
        </p:txBody>
      </p:sp>
      <p:sp>
        <p:nvSpPr>
          <p:cNvPr id="65" name="TextBox 64"/>
          <p:cNvSpPr txBox="1"/>
          <p:nvPr/>
        </p:nvSpPr>
        <p:spPr>
          <a:xfrm>
            <a:off x="6130506" y="891711"/>
            <a:ext cx="1089228" cy="499624"/>
          </a:xfrm>
          <a:prstGeom prst="rect">
            <a:avLst/>
          </a:prstGeom>
          <a:noFill/>
        </p:spPr>
        <p:txBody>
          <a:bodyPr wrap="square" rtlCol="0">
            <a:spAutoFit/>
          </a:bodyPr>
          <a:lstStyle/>
          <a:p>
            <a:pPr algn="ctr">
              <a:lnSpc>
                <a:spcPct val="150000"/>
              </a:lnSpc>
            </a:pPr>
            <a:r>
              <a:rPr lang="zh-CN" altLang="en-US" sz="2000" b="1" dirty="0" smtClean="0">
                <a:solidFill>
                  <a:schemeClr val="bg1"/>
                </a:solidFill>
                <a:latin typeface="+mn-lt"/>
                <a:ea typeface="+mn-ea"/>
                <a:cs typeface="+mn-ea"/>
                <a:sym typeface="+mn-lt"/>
              </a:rPr>
              <a:t>领导力</a:t>
            </a:r>
            <a:endParaRPr lang="zh-CN" altLang="en-US" sz="2000" b="1" dirty="0">
              <a:solidFill>
                <a:schemeClr val="bg1"/>
              </a:solidFill>
              <a:latin typeface="+mn-lt"/>
              <a:ea typeface="+mn-ea"/>
              <a:cs typeface="+mn-ea"/>
              <a:sym typeface="+mn-lt"/>
            </a:endParaRPr>
          </a:p>
        </p:txBody>
      </p:sp>
      <p:sp>
        <p:nvSpPr>
          <p:cNvPr id="34" name="Freeform 8"/>
          <p:cNvSpPr/>
          <p:nvPr/>
        </p:nvSpPr>
        <p:spPr bwMode="auto">
          <a:xfrm>
            <a:off x="232906" y="128764"/>
            <a:ext cx="436056" cy="436055"/>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35" name="Freeform 6"/>
          <p:cNvSpPr/>
          <p:nvPr/>
        </p:nvSpPr>
        <p:spPr bwMode="auto">
          <a:xfrm>
            <a:off x="250707" y="146565"/>
            <a:ext cx="400454" cy="400454"/>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Freeform 17"/>
          <p:cNvSpPr>
            <a:spLocks noEditPoints="1" noChangeArrowheads="1"/>
          </p:cNvSpPr>
          <p:nvPr/>
        </p:nvSpPr>
        <p:spPr bwMode="auto">
          <a:xfrm>
            <a:off x="342746" y="254013"/>
            <a:ext cx="217796" cy="203188"/>
          </a:xfrm>
          <a:custGeom>
            <a:avLst/>
            <a:gdLst>
              <a:gd name="T0" fmla="*/ 88 w 93"/>
              <a:gd name="T1" fmla="*/ 0 h 87"/>
              <a:gd name="T2" fmla="*/ 93 w 93"/>
              <a:gd name="T3" fmla="*/ 4 h 87"/>
              <a:gd name="T4" fmla="*/ 93 w 93"/>
              <a:gd name="T5" fmla="*/ 73 h 87"/>
              <a:gd name="T6" fmla="*/ 80 w 93"/>
              <a:gd name="T7" fmla="*/ 73 h 87"/>
              <a:gd name="T8" fmla="*/ 82 w 93"/>
              <a:gd name="T9" fmla="*/ 64 h 87"/>
              <a:gd name="T10" fmla="*/ 83 w 93"/>
              <a:gd name="T11" fmla="*/ 9 h 87"/>
              <a:gd name="T12" fmla="*/ 9 w 93"/>
              <a:gd name="T13" fmla="*/ 64 h 87"/>
              <a:gd name="T14" fmla="*/ 48 w 93"/>
              <a:gd name="T15" fmla="*/ 71 h 87"/>
              <a:gd name="T16" fmla="*/ 4 w 93"/>
              <a:gd name="T17" fmla="*/ 73 h 87"/>
              <a:gd name="T18" fmla="*/ 0 w 93"/>
              <a:gd name="T19" fmla="*/ 69 h 87"/>
              <a:gd name="T20" fmla="*/ 0 w 93"/>
              <a:gd name="T21" fmla="*/ 0 h 87"/>
              <a:gd name="T22" fmla="*/ 64 w 93"/>
              <a:gd name="T23" fmla="*/ 50 h 87"/>
              <a:gd name="T24" fmla="*/ 54 w 93"/>
              <a:gd name="T25" fmla="*/ 70 h 87"/>
              <a:gd name="T26" fmla="*/ 56 w 93"/>
              <a:gd name="T27" fmla="*/ 81 h 87"/>
              <a:gd name="T28" fmla="*/ 64 w 93"/>
              <a:gd name="T29" fmla="*/ 77 h 87"/>
              <a:gd name="T30" fmla="*/ 72 w 93"/>
              <a:gd name="T31" fmla="*/ 83 h 87"/>
              <a:gd name="T32" fmla="*/ 73 w 93"/>
              <a:gd name="T33" fmla="*/ 70 h 87"/>
              <a:gd name="T34" fmla="*/ 64 w 93"/>
              <a:gd name="T35" fmla="*/ 50 h 87"/>
              <a:gd name="T36" fmla="*/ 64 w 93"/>
              <a:gd name="T37" fmla="*/ 68 h 87"/>
              <a:gd name="T38" fmla="*/ 64 w 93"/>
              <a:gd name="T39" fmla="*/ 71 h 87"/>
              <a:gd name="T40" fmla="*/ 62 w 93"/>
              <a:gd name="T41" fmla="*/ 54 h 87"/>
              <a:gd name="T42" fmla="*/ 71 w 93"/>
              <a:gd name="T43" fmla="*/ 64 h 87"/>
              <a:gd name="T44" fmla="*/ 62 w 93"/>
              <a:gd name="T45" fmla="*/ 54 h 87"/>
              <a:gd name="T46" fmla="*/ 17 w 93"/>
              <a:gd name="T47" fmla="*/ 45 h 87"/>
              <a:gd name="T48" fmla="*/ 76 w 93"/>
              <a:gd name="T49" fmla="*/ 40 h 87"/>
              <a:gd name="T50" fmla="*/ 46 w 93"/>
              <a:gd name="T51" fmla="*/ 28 h 87"/>
              <a:gd name="T52" fmla="*/ 76 w 93"/>
              <a:gd name="T53" fmla="*/ 33 h 87"/>
              <a:gd name="T54" fmla="*/ 46 w 93"/>
              <a:gd name="T55" fmla="*/ 28 h 87"/>
              <a:gd name="T56" fmla="*/ 46 w 93"/>
              <a:gd name="T57" fmla="*/ 21 h 87"/>
              <a:gd name="T58" fmla="*/ 76 w 93"/>
              <a:gd name="T59" fmla="*/ 16 h 87"/>
              <a:gd name="T60" fmla="*/ 17 w 93"/>
              <a:gd name="T61" fmla="*/ 16 h 87"/>
              <a:gd name="T62" fmla="*/ 39 w 93"/>
              <a:gd name="T63" fmla="*/ 34 h 87"/>
              <a:gd name="T64" fmla="*/ 17 w 93"/>
              <a:gd name="T65" fmla="*/ 16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87"/>
              <a:gd name="T101" fmla="*/ 93 w 9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87">
                <a:moveTo>
                  <a:pt x="4" y="0"/>
                </a:moveTo>
                <a:cubicBezTo>
                  <a:pt x="88" y="0"/>
                  <a:pt x="88" y="0"/>
                  <a:pt x="88" y="0"/>
                </a:cubicBezTo>
                <a:cubicBezTo>
                  <a:pt x="93" y="0"/>
                  <a:pt x="93" y="0"/>
                  <a:pt x="93" y="0"/>
                </a:cubicBezTo>
                <a:cubicBezTo>
                  <a:pt x="93" y="4"/>
                  <a:pt x="93" y="4"/>
                  <a:pt x="93" y="4"/>
                </a:cubicBezTo>
                <a:cubicBezTo>
                  <a:pt x="93" y="69"/>
                  <a:pt x="93" y="69"/>
                  <a:pt x="93" y="69"/>
                </a:cubicBezTo>
                <a:cubicBezTo>
                  <a:pt x="93" y="73"/>
                  <a:pt x="93" y="73"/>
                  <a:pt x="93" y="73"/>
                </a:cubicBezTo>
                <a:cubicBezTo>
                  <a:pt x="88" y="73"/>
                  <a:pt x="88" y="73"/>
                  <a:pt x="88" y="73"/>
                </a:cubicBezTo>
                <a:cubicBezTo>
                  <a:pt x="80" y="73"/>
                  <a:pt x="80" y="73"/>
                  <a:pt x="80" y="73"/>
                </a:cubicBezTo>
                <a:cubicBezTo>
                  <a:pt x="79" y="71"/>
                  <a:pt x="79" y="71"/>
                  <a:pt x="79" y="71"/>
                </a:cubicBezTo>
                <a:cubicBezTo>
                  <a:pt x="81" y="69"/>
                  <a:pt x="81" y="66"/>
                  <a:pt x="82" y="64"/>
                </a:cubicBezTo>
                <a:cubicBezTo>
                  <a:pt x="83" y="64"/>
                  <a:pt x="83" y="64"/>
                  <a:pt x="83" y="64"/>
                </a:cubicBezTo>
                <a:cubicBezTo>
                  <a:pt x="83" y="9"/>
                  <a:pt x="83" y="9"/>
                  <a:pt x="83" y="9"/>
                </a:cubicBezTo>
                <a:cubicBezTo>
                  <a:pt x="9" y="9"/>
                  <a:pt x="9" y="9"/>
                  <a:pt x="9" y="9"/>
                </a:cubicBezTo>
                <a:cubicBezTo>
                  <a:pt x="9" y="64"/>
                  <a:pt x="9" y="64"/>
                  <a:pt x="9" y="64"/>
                </a:cubicBezTo>
                <a:cubicBezTo>
                  <a:pt x="45" y="64"/>
                  <a:pt x="45" y="64"/>
                  <a:pt x="45" y="64"/>
                </a:cubicBezTo>
                <a:cubicBezTo>
                  <a:pt x="46" y="66"/>
                  <a:pt x="46" y="69"/>
                  <a:pt x="48" y="71"/>
                </a:cubicBezTo>
                <a:cubicBezTo>
                  <a:pt x="47" y="73"/>
                  <a:pt x="47" y="73"/>
                  <a:pt x="47" y="73"/>
                </a:cubicBezTo>
                <a:cubicBezTo>
                  <a:pt x="4" y="73"/>
                  <a:pt x="4" y="73"/>
                  <a:pt x="4" y="73"/>
                </a:cubicBezTo>
                <a:cubicBezTo>
                  <a:pt x="0" y="73"/>
                  <a:pt x="0" y="73"/>
                  <a:pt x="0" y="73"/>
                </a:cubicBezTo>
                <a:cubicBezTo>
                  <a:pt x="0" y="69"/>
                  <a:pt x="0" y="69"/>
                  <a:pt x="0" y="69"/>
                </a:cubicBezTo>
                <a:cubicBezTo>
                  <a:pt x="0" y="4"/>
                  <a:pt x="0" y="4"/>
                  <a:pt x="0" y="4"/>
                </a:cubicBezTo>
                <a:cubicBezTo>
                  <a:pt x="0" y="0"/>
                  <a:pt x="0" y="0"/>
                  <a:pt x="0" y="0"/>
                </a:cubicBezTo>
                <a:cubicBezTo>
                  <a:pt x="4" y="0"/>
                  <a:pt x="4" y="0"/>
                  <a:pt x="4" y="0"/>
                </a:cubicBezTo>
                <a:close/>
                <a:moveTo>
                  <a:pt x="64" y="50"/>
                </a:moveTo>
                <a:cubicBezTo>
                  <a:pt x="57" y="50"/>
                  <a:pt x="51" y="55"/>
                  <a:pt x="51" y="62"/>
                </a:cubicBezTo>
                <a:cubicBezTo>
                  <a:pt x="51" y="65"/>
                  <a:pt x="52" y="68"/>
                  <a:pt x="54" y="70"/>
                </a:cubicBezTo>
                <a:cubicBezTo>
                  <a:pt x="50" y="81"/>
                  <a:pt x="50" y="81"/>
                  <a:pt x="50" y="81"/>
                </a:cubicBezTo>
                <a:cubicBezTo>
                  <a:pt x="56" y="81"/>
                  <a:pt x="56" y="81"/>
                  <a:pt x="56" y="81"/>
                </a:cubicBezTo>
                <a:cubicBezTo>
                  <a:pt x="60" y="86"/>
                  <a:pt x="60" y="86"/>
                  <a:pt x="60" y="86"/>
                </a:cubicBezTo>
                <a:cubicBezTo>
                  <a:pt x="64" y="77"/>
                  <a:pt x="64" y="77"/>
                  <a:pt x="64" y="77"/>
                </a:cubicBezTo>
                <a:cubicBezTo>
                  <a:pt x="67" y="87"/>
                  <a:pt x="67" y="87"/>
                  <a:pt x="67" y="87"/>
                </a:cubicBezTo>
                <a:cubicBezTo>
                  <a:pt x="72" y="83"/>
                  <a:pt x="72" y="83"/>
                  <a:pt x="72" y="83"/>
                </a:cubicBezTo>
                <a:cubicBezTo>
                  <a:pt x="78" y="83"/>
                  <a:pt x="78" y="83"/>
                  <a:pt x="78" y="83"/>
                </a:cubicBezTo>
                <a:cubicBezTo>
                  <a:pt x="73" y="70"/>
                  <a:pt x="73" y="70"/>
                  <a:pt x="73" y="70"/>
                </a:cubicBezTo>
                <a:cubicBezTo>
                  <a:pt x="75" y="68"/>
                  <a:pt x="76" y="65"/>
                  <a:pt x="76" y="62"/>
                </a:cubicBezTo>
                <a:cubicBezTo>
                  <a:pt x="76" y="55"/>
                  <a:pt x="70" y="50"/>
                  <a:pt x="64" y="50"/>
                </a:cubicBezTo>
                <a:close/>
                <a:moveTo>
                  <a:pt x="71" y="66"/>
                </a:moveTo>
                <a:cubicBezTo>
                  <a:pt x="69" y="67"/>
                  <a:pt x="66" y="68"/>
                  <a:pt x="64" y="68"/>
                </a:cubicBezTo>
                <a:cubicBezTo>
                  <a:pt x="61" y="68"/>
                  <a:pt x="58" y="67"/>
                  <a:pt x="56" y="66"/>
                </a:cubicBezTo>
                <a:cubicBezTo>
                  <a:pt x="57" y="69"/>
                  <a:pt x="60" y="71"/>
                  <a:pt x="64" y="71"/>
                </a:cubicBezTo>
                <a:cubicBezTo>
                  <a:pt x="67" y="71"/>
                  <a:pt x="69" y="69"/>
                  <a:pt x="71" y="66"/>
                </a:cubicBezTo>
                <a:close/>
                <a:moveTo>
                  <a:pt x="62" y="54"/>
                </a:moveTo>
                <a:cubicBezTo>
                  <a:pt x="64" y="54"/>
                  <a:pt x="66" y="55"/>
                  <a:pt x="67" y="57"/>
                </a:cubicBezTo>
                <a:cubicBezTo>
                  <a:pt x="69" y="59"/>
                  <a:pt x="70" y="61"/>
                  <a:pt x="71" y="64"/>
                </a:cubicBezTo>
                <a:cubicBezTo>
                  <a:pt x="72" y="61"/>
                  <a:pt x="72" y="58"/>
                  <a:pt x="69" y="55"/>
                </a:cubicBezTo>
                <a:cubicBezTo>
                  <a:pt x="67" y="53"/>
                  <a:pt x="64" y="53"/>
                  <a:pt x="62" y="54"/>
                </a:cubicBezTo>
                <a:close/>
                <a:moveTo>
                  <a:pt x="17" y="40"/>
                </a:moveTo>
                <a:cubicBezTo>
                  <a:pt x="17" y="45"/>
                  <a:pt x="17" y="45"/>
                  <a:pt x="17" y="45"/>
                </a:cubicBezTo>
                <a:cubicBezTo>
                  <a:pt x="76" y="45"/>
                  <a:pt x="76" y="45"/>
                  <a:pt x="76" y="45"/>
                </a:cubicBezTo>
                <a:cubicBezTo>
                  <a:pt x="76" y="40"/>
                  <a:pt x="76" y="40"/>
                  <a:pt x="76" y="40"/>
                </a:cubicBezTo>
                <a:cubicBezTo>
                  <a:pt x="17" y="40"/>
                  <a:pt x="17" y="40"/>
                  <a:pt x="17" y="40"/>
                </a:cubicBezTo>
                <a:close/>
                <a:moveTo>
                  <a:pt x="46" y="28"/>
                </a:moveTo>
                <a:cubicBezTo>
                  <a:pt x="46" y="33"/>
                  <a:pt x="46" y="33"/>
                  <a:pt x="46" y="33"/>
                </a:cubicBezTo>
                <a:cubicBezTo>
                  <a:pt x="76" y="33"/>
                  <a:pt x="76" y="33"/>
                  <a:pt x="76" y="33"/>
                </a:cubicBezTo>
                <a:cubicBezTo>
                  <a:pt x="76" y="28"/>
                  <a:pt x="76" y="28"/>
                  <a:pt x="76" y="28"/>
                </a:cubicBezTo>
                <a:cubicBezTo>
                  <a:pt x="46" y="28"/>
                  <a:pt x="46" y="28"/>
                  <a:pt x="46" y="28"/>
                </a:cubicBezTo>
                <a:close/>
                <a:moveTo>
                  <a:pt x="46" y="16"/>
                </a:moveTo>
                <a:cubicBezTo>
                  <a:pt x="46" y="21"/>
                  <a:pt x="46" y="21"/>
                  <a:pt x="46" y="21"/>
                </a:cubicBezTo>
                <a:cubicBezTo>
                  <a:pt x="76" y="21"/>
                  <a:pt x="76" y="21"/>
                  <a:pt x="76" y="21"/>
                </a:cubicBezTo>
                <a:cubicBezTo>
                  <a:pt x="76" y="16"/>
                  <a:pt x="76" y="16"/>
                  <a:pt x="76" y="16"/>
                </a:cubicBezTo>
                <a:cubicBezTo>
                  <a:pt x="46" y="16"/>
                  <a:pt x="46" y="16"/>
                  <a:pt x="46" y="16"/>
                </a:cubicBezTo>
                <a:close/>
                <a:moveTo>
                  <a:pt x="17" y="16"/>
                </a:moveTo>
                <a:cubicBezTo>
                  <a:pt x="17" y="34"/>
                  <a:pt x="17" y="34"/>
                  <a:pt x="17" y="34"/>
                </a:cubicBezTo>
                <a:cubicBezTo>
                  <a:pt x="39" y="34"/>
                  <a:pt x="39" y="34"/>
                  <a:pt x="39" y="34"/>
                </a:cubicBezTo>
                <a:cubicBezTo>
                  <a:pt x="39" y="16"/>
                  <a:pt x="39" y="16"/>
                  <a:pt x="39" y="16"/>
                </a:cubicBezTo>
                <a:lnTo>
                  <a:pt x="17" y="16"/>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259"/>
                            </p:stCondLst>
                            <p:childTnLst>
                              <p:par>
                                <p:cTn id="26" presetID="42"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2259"/>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2759"/>
                            </p:stCondLst>
                            <p:childTnLst>
                              <p:par>
                                <p:cTn id="41" presetID="31"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1000" fill="hold"/>
                                        <p:tgtEl>
                                          <p:spTgt spid="2"/>
                                        </p:tgtEl>
                                        <p:attrNameLst>
                                          <p:attrName>ppt_w</p:attrName>
                                        </p:attrNameLst>
                                      </p:cBhvr>
                                      <p:tavLst>
                                        <p:tav tm="0">
                                          <p:val>
                                            <p:fltVal val="0"/>
                                          </p:val>
                                        </p:tav>
                                        <p:tav tm="100000">
                                          <p:val>
                                            <p:strVal val="#ppt_w"/>
                                          </p:val>
                                        </p:tav>
                                      </p:tavLst>
                                    </p:anim>
                                    <p:anim calcmode="lin" valueType="num">
                                      <p:cBhvr>
                                        <p:cTn id="44" dur="1000" fill="hold"/>
                                        <p:tgtEl>
                                          <p:spTgt spid="2"/>
                                        </p:tgtEl>
                                        <p:attrNameLst>
                                          <p:attrName>ppt_h</p:attrName>
                                        </p:attrNameLst>
                                      </p:cBhvr>
                                      <p:tavLst>
                                        <p:tav tm="0">
                                          <p:val>
                                            <p:fltVal val="0"/>
                                          </p:val>
                                        </p:tav>
                                        <p:tav tm="100000">
                                          <p:val>
                                            <p:strVal val="#ppt_h"/>
                                          </p:val>
                                        </p:tav>
                                      </p:tavLst>
                                    </p:anim>
                                    <p:anim calcmode="lin" valueType="num">
                                      <p:cBhvr>
                                        <p:cTn id="45" dur="1000" fill="hold"/>
                                        <p:tgtEl>
                                          <p:spTgt spid="2"/>
                                        </p:tgtEl>
                                        <p:attrNameLst>
                                          <p:attrName>style.rotation</p:attrName>
                                        </p:attrNameLst>
                                      </p:cBhvr>
                                      <p:tavLst>
                                        <p:tav tm="0">
                                          <p:val>
                                            <p:fltVal val="90"/>
                                          </p:val>
                                        </p:tav>
                                        <p:tav tm="100000">
                                          <p:val>
                                            <p:fltVal val="0"/>
                                          </p:val>
                                        </p:tav>
                                      </p:tavLst>
                                    </p:anim>
                                    <p:animEffect transition="in" filter="fade">
                                      <p:cBhvr>
                                        <p:cTn id="46" dur="1000"/>
                                        <p:tgtEl>
                                          <p:spTgt spid="2"/>
                                        </p:tgtEl>
                                      </p:cBhvr>
                                    </p:animEffect>
                                  </p:childTnLst>
                                </p:cTn>
                              </p:par>
                            </p:childTnLst>
                          </p:cTn>
                        </p:par>
                        <p:par>
                          <p:cTn id="47" fill="hold">
                            <p:stCondLst>
                              <p:cond delay="3759"/>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p:cTn id="60" dur="500" fill="hold"/>
                                        <p:tgtEl>
                                          <p:spTgt spid="46"/>
                                        </p:tgtEl>
                                        <p:attrNameLst>
                                          <p:attrName>ppt_w</p:attrName>
                                        </p:attrNameLst>
                                      </p:cBhvr>
                                      <p:tavLst>
                                        <p:tav tm="0">
                                          <p:val>
                                            <p:fltVal val="0"/>
                                          </p:val>
                                        </p:tav>
                                        <p:tav tm="100000">
                                          <p:val>
                                            <p:strVal val="#ppt_w"/>
                                          </p:val>
                                        </p:tav>
                                      </p:tavLst>
                                    </p:anim>
                                    <p:anim calcmode="lin" valueType="num">
                                      <p:cBhvr>
                                        <p:cTn id="61" dur="500" fill="hold"/>
                                        <p:tgtEl>
                                          <p:spTgt spid="46"/>
                                        </p:tgtEl>
                                        <p:attrNameLst>
                                          <p:attrName>ppt_h</p:attrName>
                                        </p:attrNameLst>
                                      </p:cBhvr>
                                      <p:tavLst>
                                        <p:tav tm="0">
                                          <p:val>
                                            <p:fltVal val="0"/>
                                          </p:val>
                                        </p:tav>
                                        <p:tav tm="100000">
                                          <p:val>
                                            <p:strVal val="#ppt_h"/>
                                          </p:val>
                                        </p:tav>
                                      </p:tavLst>
                                    </p:anim>
                                    <p:animEffect transition="in" filter="fade">
                                      <p:cBhvr>
                                        <p:cTn id="62" dur="500"/>
                                        <p:tgtEl>
                                          <p:spTgt spid="46"/>
                                        </p:tgtEl>
                                      </p:cBhvr>
                                    </p:animEffect>
                                  </p:childTnLst>
                                </p:cTn>
                              </p:par>
                            </p:childTnLst>
                          </p:cTn>
                        </p:par>
                        <p:par>
                          <p:cTn id="63" fill="hold">
                            <p:stCondLst>
                              <p:cond delay="4259"/>
                            </p:stCondLst>
                            <p:childTnLst>
                              <p:par>
                                <p:cTn id="64" presetID="53" presetClass="entr" presetSubtype="16"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p:cTn id="66" dur="500" fill="hold"/>
                                        <p:tgtEl>
                                          <p:spTgt spid="48"/>
                                        </p:tgtEl>
                                        <p:attrNameLst>
                                          <p:attrName>ppt_w</p:attrName>
                                        </p:attrNameLst>
                                      </p:cBhvr>
                                      <p:tavLst>
                                        <p:tav tm="0">
                                          <p:val>
                                            <p:fltVal val="0"/>
                                          </p:val>
                                        </p:tav>
                                        <p:tav tm="100000">
                                          <p:val>
                                            <p:strVal val="#ppt_w"/>
                                          </p:val>
                                        </p:tav>
                                      </p:tavLst>
                                    </p:anim>
                                    <p:anim calcmode="lin" valueType="num">
                                      <p:cBhvr>
                                        <p:cTn id="67" dur="500" fill="hold"/>
                                        <p:tgtEl>
                                          <p:spTgt spid="48"/>
                                        </p:tgtEl>
                                        <p:attrNameLst>
                                          <p:attrName>ppt_h</p:attrName>
                                        </p:attrNameLst>
                                      </p:cBhvr>
                                      <p:tavLst>
                                        <p:tav tm="0">
                                          <p:val>
                                            <p:fltVal val="0"/>
                                          </p:val>
                                        </p:tav>
                                        <p:tav tm="100000">
                                          <p:val>
                                            <p:strVal val="#ppt_h"/>
                                          </p:val>
                                        </p:tav>
                                      </p:tavLst>
                                    </p:anim>
                                    <p:animEffect transition="in" filter="fade">
                                      <p:cBhvr>
                                        <p:cTn id="68" dur="500"/>
                                        <p:tgtEl>
                                          <p:spTgt spid="4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500" fill="hold"/>
                                        <p:tgtEl>
                                          <p:spTgt spid="47"/>
                                        </p:tgtEl>
                                        <p:attrNameLst>
                                          <p:attrName>ppt_w</p:attrName>
                                        </p:attrNameLst>
                                      </p:cBhvr>
                                      <p:tavLst>
                                        <p:tav tm="0">
                                          <p:val>
                                            <p:fltVal val="0"/>
                                          </p:val>
                                        </p:tav>
                                        <p:tav tm="100000">
                                          <p:val>
                                            <p:strVal val="#ppt_w"/>
                                          </p:val>
                                        </p:tav>
                                      </p:tavLst>
                                    </p:anim>
                                    <p:anim calcmode="lin" valueType="num">
                                      <p:cBhvr>
                                        <p:cTn id="72" dur="500" fill="hold"/>
                                        <p:tgtEl>
                                          <p:spTgt spid="47"/>
                                        </p:tgtEl>
                                        <p:attrNameLst>
                                          <p:attrName>ppt_h</p:attrName>
                                        </p:attrNameLst>
                                      </p:cBhvr>
                                      <p:tavLst>
                                        <p:tav tm="0">
                                          <p:val>
                                            <p:fltVal val="0"/>
                                          </p:val>
                                        </p:tav>
                                        <p:tav tm="100000">
                                          <p:val>
                                            <p:strVal val="#ppt_h"/>
                                          </p:val>
                                        </p:tav>
                                      </p:tavLst>
                                    </p:anim>
                                    <p:animEffect transition="in" filter="fade">
                                      <p:cBhvr>
                                        <p:cTn id="73" dur="500"/>
                                        <p:tgtEl>
                                          <p:spTgt spid="47"/>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4759"/>
                            </p:stCondLst>
                            <p:childTnLst>
                              <p:par>
                                <p:cTn id="80" presetID="53" presetClass="entr" presetSubtype="16" fill="hold" grpId="0"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Effect transition="in" filter="fade">
                                      <p:cBhvr>
                                        <p:cTn id="84" dur="500"/>
                                        <p:tgtEl>
                                          <p:spTgt spid="5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p:cTn id="87" dur="500" fill="hold"/>
                                        <p:tgtEl>
                                          <p:spTgt spid="50"/>
                                        </p:tgtEl>
                                        <p:attrNameLst>
                                          <p:attrName>ppt_w</p:attrName>
                                        </p:attrNameLst>
                                      </p:cBhvr>
                                      <p:tavLst>
                                        <p:tav tm="0">
                                          <p:val>
                                            <p:fltVal val="0"/>
                                          </p:val>
                                        </p:tav>
                                        <p:tav tm="100000">
                                          <p:val>
                                            <p:strVal val="#ppt_w"/>
                                          </p:val>
                                        </p:tav>
                                      </p:tavLst>
                                    </p:anim>
                                    <p:anim calcmode="lin" valueType="num">
                                      <p:cBhvr>
                                        <p:cTn id="88" dur="500" fill="hold"/>
                                        <p:tgtEl>
                                          <p:spTgt spid="50"/>
                                        </p:tgtEl>
                                        <p:attrNameLst>
                                          <p:attrName>ppt_h</p:attrName>
                                        </p:attrNameLst>
                                      </p:cBhvr>
                                      <p:tavLst>
                                        <p:tav tm="0">
                                          <p:val>
                                            <p:fltVal val="0"/>
                                          </p:val>
                                        </p:tav>
                                        <p:tav tm="100000">
                                          <p:val>
                                            <p:strVal val="#ppt_h"/>
                                          </p:val>
                                        </p:tav>
                                      </p:tavLst>
                                    </p:anim>
                                    <p:animEffect transition="in" filter="fade">
                                      <p:cBhvr>
                                        <p:cTn id="89" dur="500"/>
                                        <p:tgtEl>
                                          <p:spTgt spid="5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500" fill="hold"/>
                                        <p:tgtEl>
                                          <p:spTgt spid="52"/>
                                        </p:tgtEl>
                                        <p:attrNameLst>
                                          <p:attrName>ppt_w</p:attrName>
                                        </p:attrNameLst>
                                      </p:cBhvr>
                                      <p:tavLst>
                                        <p:tav tm="0">
                                          <p:val>
                                            <p:fltVal val="0"/>
                                          </p:val>
                                        </p:tav>
                                        <p:tav tm="100000">
                                          <p:val>
                                            <p:strVal val="#ppt_w"/>
                                          </p:val>
                                        </p:tav>
                                      </p:tavLst>
                                    </p:anim>
                                    <p:anim calcmode="lin" valueType="num">
                                      <p:cBhvr>
                                        <p:cTn id="93" dur="500" fill="hold"/>
                                        <p:tgtEl>
                                          <p:spTgt spid="52"/>
                                        </p:tgtEl>
                                        <p:attrNameLst>
                                          <p:attrName>ppt_h</p:attrName>
                                        </p:attrNameLst>
                                      </p:cBhvr>
                                      <p:tavLst>
                                        <p:tav tm="0">
                                          <p:val>
                                            <p:fltVal val="0"/>
                                          </p:val>
                                        </p:tav>
                                        <p:tav tm="100000">
                                          <p:val>
                                            <p:strVal val="#ppt_h"/>
                                          </p:val>
                                        </p:tav>
                                      </p:tavLst>
                                    </p:anim>
                                    <p:animEffect transition="in" filter="fade">
                                      <p:cBhvr>
                                        <p:cTn id="94" dur="500"/>
                                        <p:tgtEl>
                                          <p:spTgt spid="52"/>
                                        </p:tgtEl>
                                      </p:cBhvr>
                                    </p:animEffect>
                                  </p:childTnLst>
                                </p:cTn>
                              </p:par>
                            </p:childTnLst>
                          </p:cTn>
                        </p:par>
                        <p:par>
                          <p:cTn id="95" fill="hold">
                            <p:stCondLst>
                              <p:cond delay="5259"/>
                            </p:stCondLst>
                            <p:childTnLst>
                              <p:par>
                                <p:cTn id="96" presetID="53" presetClass="entr" presetSubtype="16" fill="hold" grpId="0" nodeType="afterEffect">
                                  <p:stCondLst>
                                    <p:cond delay="0"/>
                                  </p:stCondLst>
                                  <p:childTnLst>
                                    <p:set>
                                      <p:cBhvr>
                                        <p:cTn id="97" dur="1" fill="hold">
                                          <p:stCondLst>
                                            <p:cond delay="0"/>
                                          </p:stCondLst>
                                        </p:cTn>
                                        <p:tgtEl>
                                          <p:spTgt spid="54"/>
                                        </p:tgtEl>
                                        <p:attrNameLst>
                                          <p:attrName>style.visibility</p:attrName>
                                        </p:attrNameLst>
                                      </p:cBhvr>
                                      <p:to>
                                        <p:strVal val="visible"/>
                                      </p:to>
                                    </p:set>
                                    <p:anim calcmode="lin" valueType="num">
                                      <p:cBhvr>
                                        <p:cTn id="98" dur="500" fill="hold"/>
                                        <p:tgtEl>
                                          <p:spTgt spid="54"/>
                                        </p:tgtEl>
                                        <p:attrNameLst>
                                          <p:attrName>ppt_w</p:attrName>
                                        </p:attrNameLst>
                                      </p:cBhvr>
                                      <p:tavLst>
                                        <p:tav tm="0">
                                          <p:val>
                                            <p:fltVal val="0"/>
                                          </p:val>
                                        </p:tav>
                                        <p:tav tm="100000">
                                          <p:val>
                                            <p:strVal val="#ppt_w"/>
                                          </p:val>
                                        </p:tav>
                                      </p:tavLst>
                                    </p:anim>
                                    <p:anim calcmode="lin" valueType="num">
                                      <p:cBhvr>
                                        <p:cTn id="99" dur="500" fill="hold"/>
                                        <p:tgtEl>
                                          <p:spTgt spid="54"/>
                                        </p:tgtEl>
                                        <p:attrNameLst>
                                          <p:attrName>ppt_h</p:attrName>
                                        </p:attrNameLst>
                                      </p:cBhvr>
                                      <p:tavLst>
                                        <p:tav tm="0">
                                          <p:val>
                                            <p:fltVal val="0"/>
                                          </p:val>
                                        </p:tav>
                                        <p:tav tm="100000">
                                          <p:val>
                                            <p:strVal val="#ppt_h"/>
                                          </p:val>
                                        </p:tav>
                                      </p:tavLst>
                                    </p:anim>
                                    <p:animEffect transition="in" filter="fade">
                                      <p:cBhvr>
                                        <p:cTn id="100" dur="500"/>
                                        <p:tgtEl>
                                          <p:spTgt spid="5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 calcmode="lin" valueType="num">
                                      <p:cBhvr>
                                        <p:cTn id="108" dur="500" fill="hold"/>
                                        <p:tgtEl>
                                          <p:spTgt spid="55"/>
                                        </p:tgtEl>
                                        <p:attrNameLst>
                                          <p:attrName>ppt_w</p:attrName>
                                        </p:attrNameLst>
                                      </p:cBhvr>
                                      <p:tavLst>
                                        <p:tav tm="0">
                                          <p:val>
                                            <p:fltVal val="0"/>
                                          </p:val>
                                        </p:tav>
                                        <p:tav tm="100000">
                                          <p:val>
                                            <p:strVal val="#ppt_w"/>
                                          </p:val>
                                        </p:tav>
                                      </p:tavLst>
                                    </p:anim>
                                    <p:anim calcmode="lin" valueType="num">
                                      <p:cBhvr>
                                        <p:cTn id="109" dur="500" fill="hold"/>
                                        <p:tgtEl>
                                          <p:spTgt spid="55"/>
                                        </p:tgtEl>
                                        <p:attrNameLst>
                                          <p:attrName>ppt_h</p:attrName>
                                        </p:attrNameLst>
                                      </p:cBhvr>
                                      <p:tavLst>
                                        <p:tav tm="0">
                                          <p:val>
                                            <p:fltVal val="0"/>
                                          </p:val>
                                        </p:tav>
                                        <p:tav tm="100000">
                                          <p:val>
                                            <p:strVal val="#ppt_h"/>
                                          </p:val>
                                        </p:tav>
                                      </p:tavLst>
                                    </p:anim>
                                    <p:animEffect transition="in" filter="fade">
                                      <p:cBhvr>
                                        <p:cTn id="110" dur="500"/>
                                        <p:tgtEl>
                                          <p:spTgt spid="55"/>
                                        </p:tgtEl>
                                      </p:cBhvr>
                                    </p:animEffect>
                                  </p:childTnLst>
                                </p:cTn>
                              </p:par>
                            </p:childTnLst>
                          </p:cTn>
                        </p:par>
                        <p:par>
                          <p:cTn id="111" fill="hold">
                            <p:stCondLst>
                              <p:cond delay="5759"/>
                            </p:stCondLst>
                            <p:childTnLst>
                              <p:par>
                                <p:cTn id="112" presetID="53" presetClass="entr" presetSubtype="16" fill="hold" grpId="0" nodeType="after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6"/>
                                        </p:tgtEl>
                                        <p:attrNameLst>
                                          <p:attrName>style.visibility</p:attrName>
                                        </p:attrNameLst>
                                      </p:cBhvr>
                                      <p:to>
                                        <p:strVal val="visible"/>
                                      </p:to>
                                    </p:set>
                                    <p:anim calcmode="lin" valueType="num">
                                      <p:cBhvr>
                                        <p:cTn id="119" dur="500" fill="hold"/>
                                        <p:tgtEl>
                                          <p:spTgt spid="56"/>
                                        </p:tgtEl>
                                        <p:attrNameLst>
                                          <p:attrName>ppt_w</p:attrName>
                                        </p:attrNameLst>
                                      </p:cBhvr>
                                      <p:tavLst>
                                        <p:tav tm="0">
                                          <p:val>
                                            <p:fltVal val="0"/>
                                          </p:val>
                                        </p:tav>
                                        <p:tav tm="100000">
                                          <p:val>
                                            <p:strVal val="#ppt_w"/>
                                          </p:val>
                                        </p:tav>
                                      </p:tavLst>
                                    </p:anim>
                                    <p:anim calcmode="lin" valueType="num">
                                      <p:cBhvr>
                                        <p:cTn id="120" dur="500" fill="hold"/>
                                        <p:tgtEl>
                                          <p:spTgt spid="56"/>
                                        </p:tgtEl>
                                        <p:attrNameLst>
                                          <p:attrName>ppt_h</p:attrName>
                                        </p:attrNameLst>
                                      </p:cBhvr>
                                      <p:tavLst>
                                        <p:tav tm="0">
                                          <p:val>
                                            <p:fltVal val="0"/>
                                          </p:val>
                                        </p:tav>
                                        <p:tav tm="100000">
                                          <p:val>
                                            <p:strVal val="#ppt_h"/>
                                          </p:val>
                                        </p:tav>
                                      </p:tavLst>
                                    </p:anim>
                                    <p:animEffect transition="in" filter="fade">
                                      <p:cBhvr>
                                        <p:cTn id="121" dur="500"/>
                                        <p:tgtEl>
                                          <p:spTgt spid="56"/>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58"/>
                                        </p:tgtEl>
                                        <p:attrNameLst>
                                          <p:attrName>style.visibility</p:attrName>
                                        </p:attrNameLst>
                                      </p:cBhvr>
                                      <p:to>
                                        <p:strVal val="visible"/>
                                      </p:to>
                                    </p:set>
                                    <p:anim calcmode="lin" valueType="num">
                                      <p:cBhvr>
                                        <p:cTn id="124" dur="500" fill="hold"/>
                                        <p:tgtEl>
                                          <p:spTgt spid="58"/>
                                        </p:tgtEl>
                                        <p:attrNameLst>
                                          <p:attrName>ppt_w</p:attrName>
                                        </p:attrNameLst>
                                      </p:cBhvr>
                                      <p:tavLst>
                                        <p:tav tm="0">
                                          <p:val>
                                            <p:fltVal val="0"/>
                                          </p:val>
                                        </p:tav>
                                        <p:tav tm="100000">
                                          <p:val>
                                            <p:strVal val="#ppt_w"/>
                                          </p:val>
                                        </p:tav>
                                      </p:tavLst>
                                    </p:anim>
                                    <p:anim calcmode="lin" valueType="num">
                                      <p:cBhvr>
                                        <p:cTn id="125" dur="500" fill="hold"/>
                                        <p:tgtEl>
                                          <p:spTgt spid="58"/>
                                        </p:tgtEl>
                                        <p:attrNameLst>
                                          <p:attrName>ppt_h</p:attrName>
                                        </p:attrNameLst>
                                      </p:cBhvr>
                                      <p:tavLst>
                                        <p:tav tm="0">
                                          <p:val>
                                            <p:fltVal val="0"/>
                                          </p:val>
                                        </p:tav>
                                        <p:tav tm="100000">
                                          <p:val>
                                            <p:strVal val="#ppt_h"/>
                                          </p:val>
                                        </p:tav>
                                      </p:tavLst>
                                    </p:anim>
                                    <p:animEffect transition="in" filter="fade">
                                      <p:cBhvr>
                                        <p:cTn id="126" dur="500"/>
                                        <p:tgtEl>
                                          <p:spTgt spid="58"/>
                                        </p:tgtEl>
                                      </p:cBhvr>
                                    </p:animEffect>
                                  </p:childTnLst>
                                </p:cTn>
                              </p:par>
                            </p:childTnLst>
                          </p:cTn>
                        </p:par>
                        <p:par>
                          <p:cTn id="127" fill="hold">
                            <p:stCondLst>
                              <p:cond delay="6259"/>
                            </p:stCondLst>
                            <p:childTnLst>
                              <p:par>
                                <p:cTn id="128" presetID="53" presetClass="entr" presetSubtype="16" fill="hold" grpId="0" nodeType="afterEffect">
                                  <p:stCondLst>
                                    <p:cond delay="0"/>
                                  </p:stCondLst>
                                  <p:childTnLst>
                                    <p:set>
                                      <p:cBhvr>
                                        <p:cTn id="129" dur="1" fill="hold">
                                          <p:stCondLst>
                                            <p:cond delay="0"/>
                                          </p:stCondLst>
                                        </p:cTn>
                                        <p:tgtEl>
                                          <p:spTgt spid="60"/>
                                        </p:tgtEl>
                                        <p:attrNameLst>
                                          <p:attrName>style.visibility</p:attrName>
                                        </p:attrNameLst>
                                      </p:cBhvr>
                                      <p:to>
                                        <p:strVal val="visible"/>
                                      </p:to>
                                    </p:set>
                                    <p:anim calcmode="lin" valueType="num">
                                      <p:cBhvr>
                                        <p:cTn id="130" dur="500" fill="hold"/>
                                        <p:tgtEl>
                                          <p:spTgt spid="60"/>
                                        </p:tgtEl>
                                        <p:attrNameLst>
                                          <p:attrName>ppt_w</p:attrName>
                                        </p:attrNameLst>
                                      </p:cBhvr>
                                      <p:tavLst>
                                        <p:tav tm="0">
                                          <p:val>
                                            <p:fltVal val="0"/>
                                          </p:val>
                                        </p:tav>
                                        <p:tav tm="100000">
                                          <p:val>
                                            <p:strVal val="#ppt_w"/>
                                          </p:val>
                                        </p:tav>
                                      </p:tavLst>
                                    </p:anim>
                                    <p:anim calcmode="lin" valueType="num">
                                      <p:cBhvr>
                                        <p:cTn id="131" dur="500" fill="hold"/>
                                        <p:tgtEl>
                                          <p:spTgt spid="60"/>
                                        </p:tgtEl>
                                        <p:attrNameLst>
                                          <p:attrName>ppt_h</p:attrName>
                                        </p:attrNameLst>
                                      </p:cBhvr>
                                      <p:tavLst>
                                        <p:tav tm="0">
                                          <p:val>
                                            <p:fltVal val="0"/>
                                          </p:val>
                                        </p:tav>
                                        <p:tav tm="100000">
                                          <p:val>
                                            <p:strVal val="#ppt_h"/>
                                          </p:val>
                                        </p:tav>
                                      </p:tavLst>
                                    </p:anim>
                                    <p:animEffect transition="in" filter="fade">
                                      <p:cBhvr>
                                        <p:cTn id="132" dur="500"/>
                                        <p:tgtEl>
                                          <p:spTgt spid="60"/>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59"/>
                                        </p:tgtEl>
                                        <p:attrNameLst>
                                          <p:attrName>style.visibility</p:attrName>
                                        </p:attrNameLst>
                                      </p:cBhvr>
                                      <p:to>
                                        <p:strVal val="visible"/>
                                      </p:to>
                                    </p:set>
                                    <p:anim calcmode="lin" valueType="num">
                                      <p:cBhvr>
                                        <p:cTn id="135" dur="500" fill="hold"/>
                                        <p:tgtEl>
                                          <p:spTgt spid="59"/>
                                        </p:tgtEl>
                                        <p:attrNameLst>
                                          <p:attrName>ppt_w</p:attrName>
                                        </p:attrNameLst>
                                      </p:cBhvr>
                                      <p:tavLst>
                                        <p:tav tm="0">
                                          <p:val>
                                            <p:fltVal val="0"/>
                                          </p:val>
                                        </p:tav>
                                        <p:tav tm="100000">
                                          <p:val>
                                            <p:strVal val="#ppt_w"/>
                                          </p:val>
                                        </p:tav>
                                      </p:tavLst>
                                    </p:anim>
                                    <p:anim calcmode="lin" valueType="num">
                                      <p:cBhvr>
                                        <p:cTn id="136" dur="500" fill="hold"/>
                                        <p:tgtEl>
                                          <p:spTgt spid="59"/>
                                        </p:tgtEl>
                                        <p:attrNameLst>
                                          <p:attrName>ppt_h</p:attrName>
                                        </p:attrNameLst>
                                      </p:cBhvr>
                                      <p:tavLst>
                                        <p:tav tm="0">
                                          <p:val>
                                            <p:fltVal val="0"/>
                                          </p:val>
                                        </p:tav>
                                        <p:tav tm="100000">
                                          <p:val>
                                            <p:strVal val="#ppt_h"/>
                                          </p:val>
                                        </p:tav>
                                      </p:tavLst>
                                    </p:anim>
                                    <p:animEffect transition="in" filter="fade">
                                      <p:cBhvr>
                                        <p:cTn id="137" dur="500"/>
                                        <p:tgtEl>
                                          <p:spTgt spid="59"/>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500" fill="hold"/>
                                        <p:tgtEl>
                                          <p:spTgt spid="61"/>
                                        </p:tgtEl>
                                        <p:attrNameLst>
                                          <p:attrName>ppt_w</p:attrName>
                                        </p:attrNameLst>
                                      </p:cBhvr>
                                      <p:tavLst>
                                        <p:tav tm="0">
                                          <p:val>
                                            <p:fltVal val="0"/>
                                          </p:val>
                                        </p:tav>
                                        <p:tav tm="100000">
                                          <p:val>
                                            <p:strVal val="#ppt_w"/>
                                          </p:val>
                                        </p:tav>
                                      </p:tavLst>
                                    </p:anim>
                                    <p:anim calcmode="lin" valueType="num">
                                      <p:cBhvr>
                                        <p:cTn id="141" dur="500" fill="hold"/>
                                        <p:tgtEl>
                                          <p:spTgt spid="61"/>
                                        </p:tgtEl>
                                        <p:attrNameLst>
                                          <p:attrName>ppt_h</p:attrName>
                                        </p:attrNameLst>
                                      </p:cBhvr>
                                      <p:tavLst>
                                        <p:tav tm="0">
                                          <p:val>
                                            <p:fltVal val="0"/>
                                          </p:val>
                                        </p:tav>
                                        <p:tav tm="100000">
                                          <p:val>
                                            <p:strVal val="#ppt_h"/>
                                          </p:val>
                                        </p:tav>
                                      </p:tavLst>
                                    </p:anim>
                                    <p:animEffect transition="in" filter="fade">
                                      <p:cBhvr>
                                        <p:cTn id="142" dur="500"/>
                                        <p:tgtEl>
                                          <p:spTgt spid="61"/>
                                        </p:tgtEl>
                                      </p:cBhvr>
                                    </p:animEffect>
                                  </p:childTnLst>
                                </p:cTn>
                              </p:par>
                            </p:childTnLst>
                          </p:cTn>
                        </p:par>
                        <p:par>
                          <p:cTn id="143" fill="hold">
                            <p:stCondLst>
                              <p:cond delay="6759"/>
                            </p:stCondLst>
                            <p:childTnLst>
                              <p:par>
                                <p:cTn id="144" presetID="42" presetClass="entr" presetSubtype="0"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Effect transition="in" filter="fade">
                                      <p:cBhvr>
                                        <p:cTn id="146" dur="1000"/>
                                        <p:tgtEl>
                                          <p:spTgt spid="66"/>
                                        </p:tgtEl>
                                      </p:cBhvr>
                                    </p:animEffect>
                                    <p:anim calcmode="lin" valueType="num">
                                      <p:cBhvr>
                                        <p:cTn id="147" dur="1000" fill="hold"/>
                                        <p:tgtEl>
                                          <p:spTgt spid="66"/>
                                        </p:tgtEl>
                                        <p:attrNameLst>
                                          <p:attrName>ppt_x</p:attrName>
                                        </p:attrNameLst>
                                      </p:cBhvr>
                                      <p:tavLst>
                                        <p:tav tm="0">
                                          <p:val>
                                            <p:strVal val="#ppt_x"/>
                                          </p:val>
                                        </p:tav>
                                        <p:tav tm="100000">
                                          <p:val>
                                            <p:strVal val="#ppt_x"/>
                                          </p:val>
                                        </p:tav>
                                      </p:tavLst>
                                    </p:anim>
                                    <p:anim calcmode="lin" valueType="num">
                                      <p:cBhvr>
                                        <p:cTn id="148" dur="1000" fill="hold"/>
                                        <p:tgtEl>
                                          <p:spTgt spid="66"/>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fade">
                                      <p:cBhvr>
                                        <p:cTn id="151" dur="1000"/>
                                        <p:tgtEl>
                                          <p:spTgt spid="5"/>
                                        </p:tgtEl>
                                      </p:cBhvr>
                                    </p:animEffect>
                                    <p:anim calcmode="lin" valueType="num">
                                      <p:cBhvr>
                                        <p:cTn id="152" dur="1000" fill="hold"/>
                                        <p:tgtEl>
                                          <p:spTgt spid="5"/>
                                        </p:tgtEl>
                                        <p:attrNameLst>
                                          <p:attrName>ppt_x</p:attrName>
                                        </p:attrNameLst>
                                      </p:cBhvr>
                                      <p:tavLst>
                                        <p:tav tm="0">
                                          <p:val>
                                            <p:strVal val="#ppt_x"/>
                                          </p:val>
                                        </p:tav>
                                        <p:tav tm="100000">
                                          <p:val>
                                            <p:strVal val="#ppt_x"/>
                                          </p:val>
                                        </p:tav>
                                      </p:tavLst>
                                    </p:anim>
                                    <p:anim calcmode="lin" valueType="num">
                                      <p:cBhvr>
                                        <p:cTn id="153" dur="1000" fill="hold"/>
                                        <p:tgtEl>
                                          <p:spTgt spid="5"/>
                                        </p:tgtEl>
                                        <p:attrNameLst>
                                          <p:attrName>ppt_y</p:attrName>
                                        </p:attrNameLst>
                                      </p:cBhvr>
                                      <p:tavLst>
                                        <p:tav tm="0">
                                          <p:val>
                                            <p:strVal val="#ppt_y+.1"/>
                                          </p:val>
                                        </p:tav>
                                        <p:tav tm="100000">
                                          <p:val>
                                            <p:strVal val="#ppt_y"/>
                                          </p:val>
                                        </p:tav>
                                      </p:tavLst>
                                    </p:anim>
                                  </p:childTnLst>
                                </p:cTn>
                              </p:par>
                            </p:childTnLst>
                          </p:cTn>
                        </p:par>
                        <p:par>
                          <p:cTn id="154" fill="hold">
                            <p:stCondLst>
                              <p:cond delay="7759"/>
                            </p:stCondLst>
                            <p:childTnLst>
                              <p:par>
                                <p:cTn id="155" presetID="42" presetClass="entr" presetSubtype="0"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fade">
                                      <p:cBhvr>
                                        <p:cTn id="157" dur="1000"/>
                                        <p:tgtEl>
                                          <p:spTgt spid="64"/>
                                        </p:tgtEl>
                                      </p:cBhvr>
                                    </p:animEffect>
                                    <p:anim calcmode="lin" valueType="num">
                                      <p:cBhvr>
                                        <p:cTn id="158" dur="1000" fill="hold"/>
                                        <p:tgtEl>
                                          <p:spTgt spid="64"/>
                                        </p:tgtEl>
                                        <p:attrNameLst>
                                          <p:attrName>ppt_x</p:attrName>
                                        </p:attrNameLst>
                                      </p:cBhvr>
                                      <p:tavLst>
                                        <p:tav tm="0">
                                          <p:val>
                                            <p:strVal val="#ppt_x"/>
                                          </p:val>
                                        </p:tav>
                                        <p:tav tm="100000">
                                          <p:val>
                                            <p:strVal val="#ppt_x"/>
                                          </p:val>
                                        </p:tav>
                                      </p:tavLst>
                                    </p:anim>
                                    <p:anim calcmode="lin" valueType="num">
                                      <p:cBhvr>
                                        <p:cTn id="159" dur="1000" fill="hold"/>
                                        <p:tgtEl>
                                          <p:spTgt spid="64"/>
                                        </p:tgtEl>
                                        <p:attrNameLst>
                                          <p:attrName>ppt_y</p:attrName>
                                        </p:attrNameLst>
                                      </p:cBhvr>
                                      <p:tavLst>
                                        <p:tav tm="0">
                                          <p:val>
                                            <p:strVal val="#ppt_y+.1"/>
                                          </p:val>
                                        </p:tav>
                                        <p:tav tm="100000">
                                          <p:val>
                                            <p:strVal val="#ppt_y"/>
                                          </p:val>
                                        </p:tav>
                                      </p:tavLst>
                                    </p:anim>
                                  </p:childTnLst>
                                </p:cTn>
                              </p:par>
                            </p:childTnLst>
                          </p:cTn>
                        </p:par>
                        <p:par>
                          <p:cTn id="160" fill="hold">
                            <p:stCondLst>
                              <p:cond delay="8759"/>
                            </p:stCondLst>
                            <p:childTnLst>
                              <p:par>
                                <p:cTn id="161" presetID="53" presetClass="entr" presetSubtype="16" fill="hold" grpId="0" nodeType="afterEffect">
                                  <p:stCondLst>
                                    <p:cond delay="0"/>
                                  </p:stCondLst>
                                  <p:childTnLst>
                                    <p:set>
                                      <p:cBhvr>
                                        <p:cTn id="162" dur="1" fill="hold">
                                          <p:stCondLst>
                                            <p:cond delay="0"/>
                                          </p:stCondLst>
                                        </p:cTn>
                                        <p:tgtEl>
                                          <p:spTgt spid="65"/>
                                        </p:tgtEl>
                                        <p:attrNameLst>
                                          <p:attrName>style.visibility</p:attrName>
                                        </p:attrNameLst>
                                      </p:cBhvr>
                                      <p:to>
                                        <p:strVal val="visible"/>
                                      </p:to>
                                    </p:set>
                                    <p:anim calcmode="lin" valueType="num">
                                      <p:cBhvr>
                                        <p:cTn id="163" dur="500" fill="hold"/>
                                        <p:tgtEl>
                                          <p:spTgt spid="65"/>
                                        </p:tgtEl>
                                        <p:attrNameLst>
                                          <p:attrName>ppt_w</p:attrName>
                                        </p:attrNameLst>
                                      </p:cBhvr>
                                      <p:tavLst>
                                        <p:tav tm="0">
                                          <p:val>
                                            <p:fltVal val="0"/>
                                          </p:val>
                                        </p:tav>
                                        <p:tav tm="100000">
                                          <p:val>
                                            <p:strVal val="#ppt_w"/>
                                          </p:val>
                                        </p:tav>
                                      </p:tavLst>
                                    </p:anim>
                                    <p:anim calcmode="lin" valueType="num">
                                      <p:cBhvr>
                                        <p:cTn id="164" dur="500" fill="hold"/>
                                        <p:tgtEl>
                                          <p:spTgt spid="65"/>
                                        </p:tgtEl>
                                        <p:attrNameLst>
                                          <p:attrName>ppt_h</p:attrName>
                                        </p:attrNameLst>
                                      </p:cBhvr>
                                      <p:tavLst>
                                        <p:tav tm="0">
                                          <p:val>
                                            <p:fltVal val="0"/>
                                          </p:val>
                                        </p:tav>
                                        <p:tav tm="100000">
                                          <p:val>
                                            <p:strVal val="#ppt_h"/>
                                          </p:val>
                                        </p:tav>
                                      </p:tavLst>
                                    </p:anim>
                                    <p:animEffect transition="in" filter="fade">
                                      <p:cBhvr>
                                        <p:cTn id="165" dur="500"/>
                                        <p:tgtEl>
                                          <p:spTgt spid="65"/>
                                        </p:tgtEl>
                                      </p:cBhvr>
                                    </p:animEffect>
                                  </p:childTnLst>
                                </p:cTn>
                              </p:par>
                            </p:childTnLst>
                          </p:cTn>
                        </p:par>
                        <p:par>
                          <p:cTn id="166" fill="hold">
                            <p:stCondLst>
                              <p:cond delay="9259"/>
                            </p:stCondLst>
                            <p:childTnLst>
                              <p:par>
                                <p:cTn id="167" presetID="14" presetClass="entr" presetSubtype="5" fill="hold" grpId="0" nodeType="afterEffect">
                                  <p:stCondLst>
                                    <p:cond delay="0"/>
                                  </p:stCondLst>
                                  <p:childTnLst>
                                    <p:set>
                                      <p:cBhvr>
                                        <p:cTn id="168" dur="1" fill="hold">
                                          <p:stCondLst>
                                            <p:cond delay="0"/>
                                          </p:stCondLst>
                                        </p:cTn>
                                        <p:tgtEl>
                                          <p:spTgt spid="3"/>
                                        </p:tgtEl>
                                        <p:attrNameLst>
                                          <p:attrName>style.visibility</p:attrName>
                                        </p:attrNameLst>
                                      </p:cBhvr>
                                      <p:to>
                                        <p:strVal val="visible"/>
                                      </p:to>
                                    </p:set>
                                    <p:animEffect transition="in" filter="randombar(vertical)">
                                      <p:cBhvr>
                                        <p:cTn id="1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4" grpId="0" animBg="1"/>
      <p:bldP spid="5" grpId="0" animBg="1"/>
      <p:bldP spid="66" grpId="0" animBg="1"/>
      <p:bldP spid="20" grpId="0"/>
      <p:bldP spid="2" grpId="0" animBg="1"/>
      <p:bldP spid="40" grpId="0" animBg="1"/>
      <p:bldP spid="45" grpId="0" animBg="1"/>
      <p:bldP spid="46" grpId="0"/>
      <p:bldP spid="47" grpId="0" animBg="1"/>
      <p:bldP spid="48" grpId="0" animBg="1"/>
      <p:bldP spid="49" grpId="0"/>
      <p:bldP spid="50" grpId="0" animBg="1"/>
      <p:bldP spid="51" grpId="0" animBg="1"/>
      <p:bldP spid="52" grpId="0"/>
      <p:bldP spid="53" grpId="0" animBg="1"/>
      <p:bldP spid="54" grpId="0" animBg="1"/>
      <p:bldP spid="55" grpId="0"/>
      <p:bldP spid="56" grpId="0" animBg="1"/>
      <p:bldP spid="57" grpId="0" animBg="1"/>
      <p:bldP spid="58" grpId="0"/>
      <p:bldP spid="59" grpId="0" animBg="1"/>
      <p:bldP spid="60" grpId="0" animBg="1"/>
      <p:bldP spid="61" grpId="0"/>
      <p:bldP spid="62" grpId="0" animBg="1"/>
      <p:bldP spid="63" grpId="0"/>
      <p:bldP spid="3" grpId="0"/>
      <p:bldP spid="65" grpId="0"/>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742950" y="161925"/>
            <a:ext cx="3738524" cy="415498"/>
          </a:xfrm>
          <a:prstGeom prst="rect">
            <a:avLst/>
          </a:prstGeom>
          <a:noFill/>
        </p:spPr>
        <p:txBody>
          <a:bodyPr wrap="none">
            <a:spAutoFit/>
          </a:bodyPr>
          <a:lstStyle/>
          <a:p>
            <a:pPr>
              <a:defRPr/>
            </a:pPr>
            <a:r>
              <a:rPr lang="zh-CN" altLang="en-US" sz="2100" dirty="0">
                <a:solidFill>
                  <a:schemeClr val="accent2"/>
                </a:solidFill>
                <a:latin typeface="+mn-lt"/>
                <a:ea typeface="+mn-ea"/>
                <a:cs typeface="+mn-ea"/>
                <a:sym typeface="+mn-lt"/>
              </a:rPr>
              <a:t>专业技能 </a:t>
            </a:r>
            <a:r>
              <a:rPr lang="en-US" altLang="zh-CN" sz="2100" dirty="0">
                <a:solidFill>
                  <a:schemeClr val="accent2"/>
                </a:solidFill>
                <a:latin typeface="+mn-lt"/>
                <a:ea typeface="+mn-ea"/>
                <a:cs typeface="+mn-ea"/>
                <a:sym typeface="+mn-lt"/>
              </a:rPr>
              <a:t>Professional Skills</a:t>
            </a:r>
            <a:endParaRPr lang="zh-CN" altLang="en-US" sz="2100" dirty="0">
              <a:solidFill>
                <a:schemeClr val="accent2"/>
              </a:solidFill>
              <a:latin typeface="+mn-lt"/>
              <a:ea typeface="+mn-ea"/>
              <a:cs typeface="+mn-ea"/>
              <a:sym typeface="+mn-lt"/>
            </a:endParaRPr>
          </a:p>
        </p:txBody>
      </p:sp>
      <p:cxnSp>
        <p:nvCxnSpPr>
          <p:cNvPr id="4" name="直接连接符 3"/>
          <p:cNvCxnSpPr/>
          <p:nvPr/>
        </p:nvCxnSpPr>
        <p:spPr>
          <a:xfrm flipH="1">
            <a:off x="616992" y="603250"/>
            <a:ext cx="8527008" cy="0"/>
          </a:xfrm>
          <a:prstGeom prst="line">
            <a:avLst/>
          </a:prstGeom>
          <a:ln w="12700">
            <a:solidFill>
              <a:schemeClr val="tx1">
                <a:lumMod val="85000"/>
                <a:lumOff val="15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reeform 5"/>
          <p:cNvSpPr/>
          <p:nvPr/>
        </p:nvSpPr>
        <p:spPr bwMode="auto">
          <a:xfrm>
            <a:off x="2990395" y="1212481"/>
            <a:ext cx="3163211" cy="3161867"/>
          </a:xfrm>
          <a:custGeom>
            <a:avLst/>
            <a:gdLst>
              <a:gd name="T0" fmla="*/ 7685 w 16458"/>
              <a:gd name="T1" fmla="*/ 208 h 16451"/>
              <a:gd name="T2" fmla="*/ 7782 w 16458"/>
              <a:gd name="T3" fmla="*/ 133 h 16451"/>
              <a:gd name="T4" fmla="*/ 7887 w 16458"/>
              <a:gd name="T5" fmla="*/ 75 h 16451"/>
              <a:gd name="T6" fmla="*/ 7997 w 16458"/>
              <a:gd name="T7" fmla="*/ 33 h 16451"/>
              <a:gd name="T8" fmla="*/ 8113 w 16458"/>
              <a:gd name="T9" fmla="*/ 9 h 16451"/>
              <a:gd name="T10" fmla="*/ 8229 w 16458"/>
              <a:gd name="T11" fmla="*/ 0 h 16451"/>
              <a:gd name="T12" fmla="*/ 8345 w 16458"/>
              <a:gd name="T13" fmla="*/ 9 h 16451"/>
              <a:gd name="T14" fmla="*/ 8461 w 16458"/>
              <a:gd name="T15" fmla="*/ 33 h 16451"/>
              <a:gd name="T16" fmla="*/ 8571 w 16458"/>
              <a:gd name="T17" fmla="*/ 75 h 16451"/>
              <a:gd name="T18" fmla="*/ 8676 w 16458"/>
              <a:gd name="T19" fmla="*/ 133 h 16451"/>
              <a:gd name="T20" fmla="*/ 8773 w 16458"/>
              <a:gd name="T21" fmla="*/ 208 h 16451"/>
              <a:gd name="T22" fmla="*/ 16250 w 16458"/>
              <a:gd name="T23" fmla="*/ 7682 h 16451"/>
              <a:gd name="T24" fmla="*/ 16325 w 16458"/>
              <a:gd name="T25" fmla="*/ 7779 h 16451"/>
              <a:gd name="T26" fmla="*/ 16383 w 16458"/>
              <a:gd name="T27" fmla="*/ 7884 h 16451"/>
              <a:gd name="T28" fmla="*/ 16425 w 16458"/>
              <a:gd name="T29" fmla="*/ 7994 h 16451"/>
              <a:gd name="T30" fmla="*/ 16449 w 16458"/>
              <a:gd name="T31" fmla="*/ 8109 h 16451"/>
              <a:gd name="T32" fmla="*/ 16458 w 16458"/>
              <a:gd name="T33" fmla="*/ 8226 h 16451"/>
              <a:gd name="T34" fmla="*/ 16449 w 16458"/>
              <a:gd name="T35" fmla="*/ 8342 h 16451"/>
              <a:gd name="T36" fmla="*/ 16425 w 16458"/>
              <a:gd name="T37" fmla="*/ 8457 h 16451"/>
              <a:gd name="T38" fmla="*/ 16383 w 16458"/>
              <a:gd name="T39" fmla="*/ 8567 h 16451"/>
              <a:gd name="T40" fmla="*/ 16325 w 16458"/>
              <a:gd name="T41" fmla="*/ 8672 h 16451"/>
              <a:gd name="T42" fmla="*/ 16250 w 16458"/>
              <a:gd name="T43" fmla="*/ 8769 h 16451"/>
              <a:gd name="T44" fmla="*/ 8773 w 16458"/>
              <a:gd name="T45" fmla="*/ 16243 h 16451"/>
              <a:gd name="T46" fmla="*/ 8676 w 16458"/>
              <a:gd name="T47" fmla="*/ 16318 h 16451"/>
              <a:gd name="T48" fmla="*/ 8571 w 16458"/>
              <a:gd name="T49" fmla="*/ 16376 h 16451"/>
              <a:gd name="T50" fmla="*/ 8461 w 16458"/>
              <a:gd name="T51" fmla="*/ 16418 h 16451"/>
              <a:gd name="T52" fmla="*/ 8345 w 16458"/>
              <a:gd name="T53" fmla="*/ 16442 h 16451"/>
              <a:gd name="T54" fmla="*/ 8229 w 16458"/>
              <a:gd name="T55" fmla="*/ 16451 h 16451"/>
              <a:gd name="T56" fmla="*/ 8113 w 16458"/>
              <a:gd name="T57" fmla="*/ 16442 h 16451"/>
              <a:gd name="T58" fmla="*/ 7997 w 16458"/>
              <a:gd name="T59" fmla="*/ 16418 h 16451"/>
              <a:gd name="T60" fmla="*/ 7887 w 16458"/>
              <a:gd name="T61" fmla="*/ 16376 h 16451"/>
              <a:gd name="T62" fmla="*/ 7782 w 16458"/>
              <a:gd name="T63" fmla="*/ 16318 h 16451"/>
              <a:gd name="T64" fmla="*/ 7685 w 16458"/>
              <a:gd name="T65" fmla="*/ 16243 h 16451"/>
              <a:gd name="T66" fmla="*/ 208 w 16458"/>
              <a:gd name="T67" fmla="*/ 8769 h 16451"/>
              <a:gd name="T68" fmla="*/ 133 w 16458"/>
              <a:gd name="T69" fmla="*/ 8672 h 16451"/>
              <a:gd name="T70" fmla="*/ 75 w 16458"/>
              <a:gd name="T71" fmla="*/ 8567 h 16451"/>
              <a:gd name="T72" fmla="*/ 33 w 16458"/>
              <a:gd name="T73" fmla="*/ 8457 h 16451"/>
              <a:gd name="T74" fmla="*/ 9 w 16458"/>
              <a:gd name="T75" fmla="*/ 8342 h 16451"/>
              <a:gd name="T76" fmla="*/ 0 w 16458"/>
              <a:gd name="T77" fmla="*/ 8226 h 16451"/>
              <a:gd name="T78" fmla="*/ 9 w 16458"/>
              <a:gd name="T79" fmla="*/ 8109 h 16451"/>
              <a:gd name="T80" fmla="*/ 33 w 16458"/>
              <a:gd name="T81" fmla="*/ 7994 h 16451"/>
              <a:gd name="T82" fmla="*/ 75 w 16458"/>
              <a:gd name="T83" fmla="*/ 7884 h 16451"/>
              <a:gd name="T84" fmla="*/ 133 w 16458"/>
              <a:gd name="T85" fmla="*/ 7779 h 16451"/>
              <a:gd name="T86" fmla="*/ 208 w 16458"/>
              <a:gd name="T87" fmla="*/ 7682 h 16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58" h="16451">
                <a:moveTo>
                  <a:pt x="237" y="7652"/>
                </a:moveTo>
                <a:lnTo>
                  <a:pt x="7655" y="237"/>
                </a:lnTo>
                <a:lnTo>
                  <a:pt x="7685" y="208"/>
                </a:lnTo>
                <a:lnTo>
                  <a:pt x="7716" y="181"/>
                </a:lnTo>
                <a:lnTo>
                  <a:pt x="7749" y="157"/>
                </a:lnTo>
                <a:lnTo>
                  <a:pt x="7782" y="133"/>
                </a:lnTo>
                <a:lnTo>
                  <a:pt x="7816" y="111"/>
                </a:lnTo>
                <a:lnTo>
                  <a:pt x="7851" y="93"/>
                </a:lnTo>
                <a:lnTo>
                  <a:pt x="7887" y="75"/>
                </a:lnTo>
                <a:lnTo>
                  <a:pt x="7923" y="59"/>
                </a:lnTo>
                <a:lnTo>
                  <a:pt x="7960" y="46"/>
                </a:lnTo>
                <a:lnTo>
                  <a:pt x="7997" y="33"/>
                </a:lnTo>
                <a:lnTo>
                  <a:pt x="8035" y="23"/>
                </a:lnTo>
                <a:lnTo>
                  <a:pt x="8073" y="15"/>
                </a:lnTo>
                <a:lnTo>
                  <a:pt x="8113" y="9"/>
                </a:lnTo>
                <a:lnTo>
                  <a:pt x="8151" y="3"/>
                </a:lnTo>
                <a:lnTo>
                  <a:pt x="8190" y="1"/>
                </a:lnTo>
                <a:lnTo>
                  <a:pt x="8229" y="0"/>
                </a:lnTo>
                <a:lnTo>
                  <a:pt x="8268" y="1"/>
                </a:lnTo>
                <a:lnTo>
                  <a:pt x="8307" y="3"/>
                </a:lnTo>
                <a:lnTo>
                  <a:pt x="8345" y="9"/>
                </a:lnTo>
                <a:lnTo>
                  <a:pt x="8385" y="15"/>
                </a:lnTo>
                <a:lnTo>
                  <a:pt x="8423" y="23"/>
                </a:lnTo>
                <a:lnTo>
                  <a:pt x="8461" y="33"/>
                </a:lnTo>
                <a:lnTo>
                  <a:pt x="8498" y="46"/>
                </a:lnTo>
                <a:lnTo>
                  <a:pt x="8535" y="59"/>
                </a:lnTo>
                <a:lnTo>
                  <a:pt x="8571" y="75"/>
                </a:lnTo>
                <a:lnTo>
                  <a:pt x="8607" y="93"/>
                </a:lnTo>
                <a:lnTo>
                  <a:pt x="8642" y="111"/>
                </a:lnTo>
                <a:lnTo>
                  <a:pt x="8676" y="133"/>
                </a:lnTo>
                <a:lnTo>
                  <a:pt x="8709" y="157"/>
                </a:lnTo>
                <a:lnTo>
                  <a:pt x="8742" y="181"/>
                </a:lnTo>
                <a:lnTo>
                  <a:pt x="8773" y="208"/>
                </a:lnTo>
                <a:lnTo>
                  <a:pt x="8803" y="237"/>
                </a:lnTo>
                <a:lnTo>
                  <a:pt x="16221" y="7652"/>
                </a:lnTo>
                <a:lnTo>
                  <a:pt x="16250" y="7682"/>
                </a:lnTo>
                <a:lnTo>
                  <a:pt x="16276" y="7713"/>
                </a:lnTo>
                <a:lnTo>
                  <a:pt x="16301" y="7746"/>
                </a:lnTo>
                <a:lnTo>
                  <a:pt x="16325" y="7779"/>
                </a:lnTo>
                <a:lnTo>
                  <a:pt x="16346" y="7813"/>
                </a:lnTo>
                <a:lnTo>
                  <a:pt x="16365" y="7848"/>
                </a:lnTo>
                <a:lnTo>
                  <a:pt x="16383" y="7884"/>
                </a:lnTo>
                <a:lnTo>
                  <a:pt x="16399" y="7920"/>
                </a:lnTo>
                <a:lnTo>
                  <a:pt x="16412" y="7957"/>
                </a:lnTo>
                <a:lnTo>
                  <a:pt x="16425" y="7994"/>
                </a:lnTo>
                <a:lnTo>
                  <a:pt x="16435" y="8032"/>
                </a:lnTo>
                <a:lnTo>
                  <a:pt x="16443" y="8070"/>
                </a:lnTo>
                <a:lnTo>
                  <a:pt x="16449" y="8109"/>
                </a:lnTo>
                <a:lnTo>
                  <a:pt x="16455" y="8147"/>
                </a:lnTo>
                <a:lnTo>
                  <a:pt x="16457" y="8186"/>
                </a:lnTo>
                <a:lnTo>
                  <a:pt x="16458" y="8226"/>
                </a:lnTo>
                <a:lnTo>
                  <a:pt x="16457" y="8265"/>
                </a:lnTo>
                <a:lnTo>
                  <a:pt x="16455" y="8304"/>
                </a:lnTo>
                <a:lnTo>
                  <a:pt x="16449" y="8342"/>
                </a:lnTo>
                <a:lnTo>
                  <a:pt x="16443" y="8381"/>
                </a:lnTo>
                <a:lnTo>
                  <a:pt x="16435" y="8419"/>
                </a:lnTo>
                <a:lnTo>
                  <a:pt x="16425" y="8457"/>
                </a:lnTo>
                <a:lnTo>
                  <a:pt x="16412" y="8494"/>
                </a:lnTo>
                <a:lnTo>
                  <a:pt x="16399" y="8531"/>
                </a:lnTo>
                <a:lnTo>
                  <a:pt x="16383" y="8567"/>
                </a:lnTo>
                <a:lnTo>
                  <a:pt x="16365" y="8603"/>
                </a:lnTo>
                <a:lnTo>
                  <a:pt x="16346" y="8638"/>
                </a:lnTo>
                <a:lnTo>
                  <a:pt x="16325" y="8672"/>
                </a:lnTo>
                <a:lnTo>
                  <a:pt x="16301" y="8705"/>
                </a:lnTo>
                <a:lnTo>
                  <a:pt x="16276" y="8738"/>
                </a:lnTo>
                <a:lnTo>
                  <a:pt x="16250" y="8769"/>
                </a:lnTo>
                <a:lnTo>
                  <a:pt x="16221" y="8799"/>
                </a:lnTo>
                <a:lnTo>
                  <a:pt x="8803" y="16214"/>
                </a:lnTo>
                <a:lnTo>
                  <a:pt x="8773" y="16243"/>
                </a:lnTo>
                <a:lnTo>
                  <a:pt x="8742" y="16270"/>
                </a:lnTo>
                <a:lnTo>
                  <a:pt x="8709" y="16294"/>
                </a:lnTo>
                <a:lnTo>
                  <a:pt x="8676" y="16318"/>
                </a:lnTo>
                <a:lnTo>
                  <a:pt x="8642" y="16338"/>
                </a:lnTo>
                <a:lnTo>
                  <a:pt x="8607" y="16358"/>
                </a:lnTo>
                <a:lnTo>
                  <a:pt x="8571" y="16376"/>
                </a:lnTo>
                <a:lnTo>
                  <a:pt x="8535" y="16392"/>
                </a:lnTo>
                <a:lnTo>
                  <a:pt x="8498" y="16405"/>
                </a:lnTo>
                <a:lnTo>
                  <a:pt x="8461" y="16418"/>
                </a:lnTo>
                <a:lnTo>
                  <a:pt x="8423" y="16428"/>
                </a:lnTo>
                <a:lnTo>
                  <a:pt x="8385" y="16436"/>
                </a:lnTo>
                <a:lnTo>
                  <a:pt x="8345" y="16442"/>
                </a:lnTo>
                <a:lnTo>
                  <a:pt x="8307" y="16448"/>
                </a:lnTo>
                <a:lnTo>
                  <a:pt x="8268" y="16450"/>
                </a:lnTo>
                <a:lnTo>
                  <a:pt x="8229" y="16451"/>
                </a:lnTo>
                <a:lnTo>
                  <a:pt x="8190" y="16450"/>
                </a:lnTo>
                <a:lnTo>
                  <a:pt x="8151" y="16448"/>
                </a:lnTo>
                <a:lnTo>
                  <a:pt x="8113" y="16442"/>
                </a:lnTo>
                <a:lnTo>
                  <a:pt x="8073" y="16436"/>
                </a:lnTo>
                <a:lnTo>
                  <a:pt x="8035" y="16428"/>
                </a:lnTo>
                <a:lnTo>
                  <a:pt x="7997" y="16418"/>
                </a:lnTo>
                <a:lnTo>
                  <a:pt x="7960" y="16405"/>
                </a:lnTo>
                <a:lnTo>
                  <a:pt x="7923" y="16392"/>
                </a:lnTo>
                <a:lnTo>
                  <a:pt x="7887" y="16376"/>
                </a:lnTo>
                <a:lnTo>
                  <a:pt x="7851" y="16358"/>
                </a:lnTo>
                <a:lnTo>
                  <a:pt x="7816" y="16338"/>
                </a:lnTo>
                <a:lnTo>
                  <a:pt x="7782" y="16318"/>
                </a:lnTo>
                <a:lnTo>
                  <a:pt x="7749" y="16294"/>
                </a:lnTo>
                <a:lnTo>
                  <a:pt x="7716" y="16270"/>
                </a:lnTo>
                <a:lnTo>
                  <a:pt x="7685" y="16243"/>
                </a:lnTo>
                <a:lnTo>
                  <a:pt x="7655" y="16214"/>
                </a:lnTo>
                <a:lnTo>
                  <a:pt x="237" y="8799"/>
                </a:lnTo>
                <a:lnTo>
                  <a:pt x="208" y="8769"/>
                </a:lnTo>
                <a:lnTo>
                  <a:pt x="182" y="8738"/>
                </a:lnTo>
                <a:lnTo>
                  <a:pt x="157" y="8705"/>
                </a:lnTo>
                <a:lnTo>
                  <a:pt x="133" y="8672"/>
                </a:lnTo>
                <a:lnTo>
                  <a:pt x="113" y="8638"/>
                </a:lnTo>
                <a:lnTo>
                  <a:pt x="93" y="8603"/>
                </a:lnTo>
                <a:lnTo>
                  <a:pt x="75" y="8567"/>
                </a:lnTo>
                <a:lnTo>
                  <a:pt x="59" y="8531"/>
                </a:lnTo>
                <a:lnTo>
                  <a:pt x="46" y="8494"/>
                </a:lnTo>
                <a:lnTo>
                  <a:pt x="33" y="8457"/>
                </a:lnTo>
                <a:lnTo>
                  <a:pt x="23" y="8419"/>
                </a:lnTo>
                <a:lnTo>
                  <a:pt x="15" y="8381"/>
                </a:lnTo>
                <a:lnTo>
                  <a:pt x="9" y="8342"/>
                </a:lnTo>
                <a:lnTo>
                  <a:pt x="3" y="8304"/>
                </a:lnTo>
                <a:lnTo>
                  <a:pt x="1" y="8265"/>
                </a:lnTo>
                <a:lnTo>
                  <a:pt x="0" y="8226"/>
                </a:lnTo>
                <a:lnTo>
                  <a:pt x="1" y="8186"/>
                </a:lnTo>
                <a:lnTo>
                  <a:pt x="3" y="8147"/>
                </a:lnTo>
                <a:lnTo>
                  <a:pt x="9" y="8109"/>
                </a:lnTo>
                <a:lnTo>
                  <a:pt x="15" y="8070"/>
                </a:lnTo>
                <a:lnTo>
                  <a:pt x="23" y="8032"/>
                </a:lnTo>
                <a:lnTo>
                  <a:pt x="33" y="7994"/>
                </a:lnTo>
                <a:lnTo>
                  <a:pt x="46" y="7957"/>
                </a:lnTo>
                <a:lnTo>
                  <a:pt x="59" y="7920"/>
                </a:lnTo>
                <a:lnTo>
                  <a:pt x="75" y="7884"/>
                </a:lnTo>
                <a:lnTo>
                  <a:pt x="93" y="7848"/>
                </a:lnTo>
                <a:lnTo>
                  <a:pt x="113" y="7813"/>
                </a:lnTo>
                <a:lnTo>
                  <a:pt x="133" y="7779"/>
                </a:lnTo>
                <a:lnTo>
                  <a:pt x="157" y="7746"/>
                </a:lnTo>
                <a:lnTo>
                  <a:pt x="182" y="7713"/>
                </a:lnTo>
                <a:lnTo>
                  <a:pt x="208" y="7682"/>
                </a:lnTo>
                <a:lnTo>
                  <a:pt x="237" y="7652"/>
                </a:lnTo>
                <a:close/>
              </a:path>
            </a:pathLst>
          </a:cu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12" name="Freeform 7"/>
          <p:cNvSpPr/>
          <p:nvPr/>
        </p:nvSpPr>
        <p:spPr bwMode="auto">
          <a:xfrm>
            <a:off x="3871306" y="1447839"/>
            <a:ext cx="1401389" cy="1346248"/>
          </a:xfrm>
          <a:custGeom>
            <a:avLst/>
            <a:gdLst>
              <a:gd name="T0" fmla="*/ 0 w 7292"/>
              <a:gd name="T1" fmla="*/ 3357 h 7002"/>
              <a:gd name="T2" fmla="*/ 3158 w 7292"/>
              <a:gd name="T3" fmla="*/ 202 h 7002"/>
              <a:gd name="T4" fmla="*/ 3184 w 7292"/>
              <a:gd name="T5" fmla="*/ 177 h 7002"/>
              <a:gd name="T6" fmla="*/ 3209 w 7292"/>
              <a:gd name="T7" fmla="*/ 155 h 7002"/>
              <a:gd name="T8" fmla="*/ 3237 w 7292"/>
              <a:gd name="T9" fmla="*/ 134 h 7002"/>
              <a:gd name="T10" fmla="*/ 3266 w 7292"/>
              <a:gd name="T11" fmla="*/ 115 h 7002"/>
              <a:gd name="T12" fmla="*/ 3295 w 7292"/>
              <a:gd name="T13" fmla="*/ 96 h 7002"/>
              <a:gd name="T14" fmla="*/ 3325 w 7292"/>
              <a:gd name="T15" fmla="*/ 80 h 7002"/>
              <a:gd name="T16" fmla="*/ 3355 w 7292"/>
              <a:gd name="T17" fmla="*/ 64 h 7002"/>
              <a:gd name="T18" fmla="*/ 3385 w 7292"/>
              <a:gd name="T19" fmla="*/ 51 h 7002"/>
              <a:gd name="T20" fmla="*/ 3417 w 7292"/>
              <a:gd name="T21" fmla="*/ 39 h 7002"/>
              <a:gd name="T22" fmla="*/ 3449 w 7292"/>
              <a:gd name="T23" fmla="*/ 29 h 7002"/>
              <a:gd name="T24" fmla="*/ 3481 w 7292"/>
              <a:gd name="T25" fmla="*/ 21 h 7002"/>
              <a:gd name="T26" fmla="*/ 3514 w 7292"/>
              <a:gd name="T27" fmla="*/ 14 h 7002"/>
              <a:gd name="T28" fmla="*/ 3547 w 7292"/>
              <a:gd name="T29" fmla="*/ 8 h 7002"/>
              <a:gd name="T30" fmla="*/ 3580 w 7292"/>
              <a:gd name="T31" fmla="*/ 4 h 7002"/>
              <a:gd name="T32" fmla="*/ 3613 w 7292"/>
              <a:gd name="T33" fmla="*/ 1 h 7002"/>
              <a:gd name="T34" fmla="*/ 3646 w 7292"/>
              <a:gd name="T35" fmla="*/ 0 h 7002"/>
              <a:gd name="T36" fmla="*/ 3679 w 7292"/>
              <a:gd name="T37" fmla="*/ 1 h 7002"/>
              <a:gd name="T38" fmla="*/ 3712 w 7292"/>
              <a:gd name="T39" fmla="*/ 4 h 7002"/>
              <a:gd name="T40" fmla="*/ 3745 w 7292"/>
              <a:gd name="T41" fmla="*/ 8 h 7002"/>
              <a:gd name="T42" fmla="*/ 3778 w 7292"/>
              <a:gd name="T43" fmla="*/ 14 h 7002"/>
              <a:gd name="T44" fmla="*/ 3811 w 7292"/>
              <a:gd name="T45" fmla="*/ 21 h 7002"/>
              <a:gd name="T46" fmla="*/ 3843 w 7292"/>
              <a:gd name="T47" fmla="*/ 29 h 7002"/>
              <a:gd name="T48" fmla="*/ 3875 w 7292"/>
              <a:gd name="T49" fmla="*/ 39 h 7002"/>
              <a:gd name="T50" fmla="*/ 3907 w 7292"/>
              <a:gd name="T51" fmla="*/ 51 h 7002"/>
              <a:gd name="T52" fmla="*/ 3937 w 7292"/>
              <a:gd name="T53" fmla="*/ 64 h 7002"/>
              <a:gd name="T54" fmla="*/ 3967 w 7292"/>
              <a:gd name="T55" fmla="*/ 80 h 7002"/>
              <a:gd name="T56" fmla="*/ 3997 w 7292"/>
              <a:gd name="T57" fmla="*/ 96 h 7002"/>
              <a:gd name="T58" fmla="*/ 4026 w 7292"/>
              <a:gd name="T59" fmla="*/ 115 h 7002"/>
              <a:gd name="T60" fmla="*/ 4055 w 7292"/>
              <a:gd name="T61" fmla="*/ 134 h 7002"/>
              <a:gd name="T62" fmla="*/ 4083 w 7292"/>
              <a:gd name="T63" fmla="*/ 155 h 7002"/>
              <a:gd name="T64" fmla="*/ 4108 w 7292"/>
              <a:gd name="T65" fmla="*/ 177 h 7002"/>
              <a:gd name="T66" fmla="*/ 4134 w 7292"/>
              <a:gd name="T67" fmla="*/ 202 h 7002"/>
              <a:gd name="T68" fmla="*/ 7292 w 7292"/>
              <a:gd name="T69" fmla="*/ 3357 h 7002"/>
              <a:gd name="T70" fmla="*/ 3646 w 7292"/>
              <a:gd name="T71" fmla="*/ 7002 h 7002"/>
              <a:gd name="T72" fmla="*/ 0 w 7292"/>
              <a:gd name="T73" fmla="*/ 3357 h 7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92" h="7002">
                <a:moveTo>
                  <a:pt x="0" y="3357"/>
                </a:moveTo>
                <a:lnTo>
                  <a:pt x="3158" y="202"/>
                </a:lnTo>
                <a:lnTo>
                  <a:pt x="3184" y="177"/>
                </a:lnTo>
                <a:lnTo>
                  <a:pt x="3209" y="155"/>
                </a:lnTo>
                <a:lnTo>
                  <a:pt x="3237" y="134"/>
                </a:lnTo>
                <a:lnTo>
                  <a:pt x="3266" y="115"/>
                </a:lnTo>
                <a:lnTo>
                  <a:pt x="3295" y="96"/>
                </a:lnTo>
                <a:lnTo>
                  <a:pt x="3325" y="80"/>
                </a:lnTo>
                <a:lnTo>
                  <a:pt x="3355" y="64"/>
                </a:lnTo>
                <a:lnTo>
                  <a:pt x="3385" y="51"/>
                </a:lnTo>
                <a:lnTo>
                  <a:pt x="3417" y="39"/>
                </a:lnTo>
                <a:lnTo>
                  <a:pt x="3449" y="29"/>
                </a:lnTo>
                <a:lnTo>
                  <a:pt x="3481" y="21"/>
                </a:lnTo>
                <a:lnTo>
                  <a:pt x="3514" y="14"/>
                </a:lnTo>
                <a:lnTo>
                  <a:pt x="3547" y="8"/>
                </a:lnTo>
                <a:lnTo>
                  <a:pt x="3580" y="4"/>
                </a:lnTo>
                <a:lnTo>
                  <a:pt x="3613" y="1"/>
                </a:lnTo>
                <a:lnTo>
                  <a:pt x="3646" y="0"/>
                </a:lnTo>
                <a:lnTo>
                  <a:pt x="3679" y="1"/>
                </a:lnTo>
                <a:lnTo>
                  <a:pt x="3712" y="4"/>
                </a:lnTo>
                <a:lnTo>
                  <a:pt x="3745" y="8"/>
                </a:lnTo>
                <a:lnTo>
                  <a:pt x="3778" y="14"/>
                </a:lnTo>
                <a:lnTo>
                  <a:pt x="3811" y="21"/>
                </a:lnTo>
                <a:lnTo>
                  <a:pt x="3843" y="29"/>
                </a:lnTo>
                <a:lnTo>
                  <a:pt x="3875" y="39"/>
                </a:lnTo>
                <a:lnTo>
                  <a:pt x="3907" y="51"/>
                </a:lnTo>
                <a:lnTo>
                  <a:pt x="3937" y="64"/>
                </a:lnTo>
                <a:lnTo>
                  <a:pt x="3967" y="80"/>
                </a:lnTo>
                <a:lnTo>
                  <a:pt x="3997" y="96"/>
                </a:lnTo>
                <a:lnTo>
                  <a:pt x="4026" y="115"/>
                </a:lnTo>
                <a:lnTo>
                  <a:pt x="4055" y="134"/>
                </a:lnTo>
                <a:lnTo>
                  <a:pt x="4083" y="155"/>
                </a:lnTo>
                <a:lnTo>
                  <a:pt x="4108" y="177"/>
                </a:lnTo>
                <a:lnTo>
                  <a:pt x="4134" y="202"/>
                </a:lnTo>
                <a:lnTo>
                  <a:pt x="7292" y="3357"/>
                </a:lnTo>
                <a:lnTo>
                  <a:pt x="3646" y="7002"/>
                </a:lnTo>
                <a:lnTo>
                  <a:pt x="0" y="3357"/>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Freeform 9"/>
          <p:cNvSpPr/>
          <p:nvPr/>
        </p:nvSpPr>
        <p:spPr bwMode="auto">
          <a:xfrm>
            <a:off x="4572001" y="2093392"/>
            <a:ext cx="1346248" cy="1400044"/>
          </a:xfrm>
          <a:custGeom>
            <a:avLst/>
            <a:gdLst>
              <a:gd name="T0" fmla="*/ 3646 w 7004"/>
              <a:gd name="T1" fmla="*/ 0 h 7289"/>
              <a:gd name="T2" fmla="*/ 6802 w 7004"/>
              <a:gd name="T3" fmla="*/ 3157 h 7289"/>
              <a:gd name="T4" fmla="*/ 6827 w 7004"/>
              <a:gd name="T5" fmla="*/ 3182 h 7289"/>
              <a:gd name="T6" fmla="*/ 6850 w 7004"/>
              <a:gd name="T7" fmla="*/ 3208 h 7289"/>
              <a:gd name="T8" fmla="*/ 6870 w 7004"/>
              <a:gd name="T9" fmla="*/ 3236 h 7289"/>
              <a:gd name="T10" fmla="*/ 6890 w 7004"/>
              <a:gd name="T11" fmla="*/ 3265 h 7289"/>
              <a:gd name="T12" fmla="*/ 6908 w 7004"/>
              <a:gd name="T13" fmla="*/ 3293 h 7289"/>
              <a:gd name="T14" fmla="*/ 6925 w 7004"/>
              <a:gd name="T15" fmla="*/ 3323 h 7289"/>
              <a:gd name="T16" fmla="*/ 6940 w 7004"/>
              <a:gd name="T17" fmla="*/ 3353 h 7289"/>
              <a:gd name="T18" fmla="*/ 6954 w 7004"/>
              <a:gd name="T19" fmla="*/ 3384 h 7289"/>
              <a:gd name="T20" fmla="*/ 6965 w 7004"/>
              <a:gd name="T21" fmla="*/ 3416 h 7289"/>
              <a:gd name="T22" fmla="*/ 6975 w 7004"/>
              <a:gd name="T23" fmla="*/ 3448 h 7289"/>
              <a:gd name="T24" fmla="*/ 6984 w 7004"/>
              <a:gd name="T25" fmla="*/ 3480 h 7289"/>
              <a:gd name="T26" fmla="*/ 6991 w 7004"/>
              <a:gd name="T27" fmla="*/ 3513 h 7289"/>
              <a:gd name="T28" fmla="*/ 6997 w 7004"/>
              <a:gd name="T29" fmla="*/ 3546 h 7289"/>
              <a:gd name="T30" fmla="*/ 7000 w 7004"/>
              <a:gd name="T31" fmla="*/ 3579 h 7289"/>
              <a:gd name="T32" fmla="*/ 7003 w 7004"/>
              <a:gd name="T33" fmla="*/ 3612 h 7289"/>
              <a:gd name="T34" fmla="*/ 7004 w 7004"/>
              <a:gd name="T35" fmla="*/ 3645 h 7289"/>
              <a:gd name="T36" fmla="*/ 7003 w 7004"/>
              <a:gd name="T37" fmla="*/ 3677 h 7289"/>
              <a:gd name="T38" fmla="*/ 7000 w 7004"/>
              <a:gd name="T39" fmla="*/ 3710 h 7289"/>
              <a:gd name="T40" fmla="*/ 6997 w 7004"/>
              <a:gd name="T41" fmla="*/ 3743 h 7289"/>
              <a:gd name="T42" fmla="*/ 6991 w 7004"/>
              <a:gd name="T43" fmla="*/ 3776 h 7289"/>
              <a:gd name="T44" fmla="*/ 6984 w 7004"/>
              <a:gd name="T45" fmla="*/ 3809 h 7289"/>
              <a:gd name="T46" fmla="*/ 6975 w 7004"/>
              <a:gd name="T47" fmla="*/ 3841 h 7289"/>
              <a:gd name="T48" fmla="*/ 6965 w 7004"/>
              <a:gd name="T49" fmla="*/ 3873 h 7289"/>
              <a:gd name="T50" fmla="*/ 6954 w 7004"/>
              <a:gd name="T51" fmla="*/ 3905 h 7289"/>
              <a:gd name="T52" fmla="*/ 6940 w 7004"/>
              <a:gd name="T53" fmla="*/ 3936 h 7289"/>
              <a:gd name="T54" fmla="*/ 6925 w 7004"/>
              <a:gd name="T55" fmla="*/ 3966 h 7289"/>
              <a:gd name="T56" fmla="*/ 6908 w 7004"/>
              <a:gd name="T57" fmla="*/ 3996 h 7289"/>
              <a:gd name="T58" fmla="*/ 6890 w 7004"/>
              <a:gd name="T59" fmla="*/ 4024 h 7289"/>
              <a:gd name="T60" fmla="*/ 6870 w 7004"/>
              <a:gd name="T61" fmla="*/ 4053 h 7289"/>
              <a:gd name="T62" fmla="*/ 6850 w 7004"/>
              <a:gd name="T63" fmla="*/ 4081 h 7289"/>
              <a:gd name="T64" fmla="*/ 6827 w 7004"/>
              <a:gd name="T65" fmla="*/ 4107 h 7289"/>
              <a:gd name="T66" fmla="*/ 6802 w 7004"/>
              <a:gd name="T67" fmla="*/ 4132 h 7289"/>
              <a:gd name="T68" fmla="*/ 3646 w 7004"/>
              <a:gd name="T69" fmla="*/ 7289 h 7289"/>
              <a:gd name="T70" fmla="*/ 0 w 7004"/>
              <a:gd name="T71" fmla="*/ 3645 h 7289"/>
              <a:gd name="T72" fmla="*/ 3646 w 7004"/>
              <a:gd name="T73" fmla="*/ 0 h 7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04" h="7289">
                <a:moveTo>
                  <a:pt x="3646" y="0"/>
                </a:moveTo>
                <a:lnTo>
                  <a:pt x="6802" y="3157"/>
                </a:lnTo>
                <a:lnTo>
                  <a:pt x="6827" y="3182"/>
                </a:lnTo>
                <a:lnTo>
                  <a:pt x="6850" y="3208"/>
                </a:lnTo>
                <a:lnTo>
                  <a:pt x="6870" y="3236"/>
                </a:lnTo>
                <a:lnTo>
                  <a:pt x="6890" y="3265"/>
                </a:lnTo>
                <a:lnTo>
                  <a:pt x="6908" y="3293"/>
                </a:lnTo>
                <a:lnTo>
                  <a:pt x="6925" y="3323"/>
                </a:lnTo>
                <a:lnTo>
                  <a:pt x="6940" y="3353"/>
                </a:lnTo>
                <a:lnTo>
                  <a:pt x="6954" y="3384"/>
                </a:lnTo>
                <a:lnTo>
                  <a:pt x="6965" y="3416"/>
                </a:lnTo>
                <a:lnTo>
                  <a:pt x="6975" y="3448"/>
                </a:lnTo>
                <a:lnTo>
                  <a:pt x="6984" y="3480"/>
                </a:lnTo>
                <a:lnTo>
                  <a:pt x="6991" y="3513"/>
                </a:lnTo>
                <a:lnTo>
                  <a:pt x="6997" y="3546"/>
                </a:lnTo>
                <a:lnTo>
                  <a:pt x="7000" y="3579"/>
                </a:lnTo>
                <a:lnTo>
                  <a:pt x="7003" y="3612"/>
                </a:lnTo>
                <a:lnTo>
                  <a:pt x="7004" y="3645"/>
                </a:lnTo>
                <a:lnTo>
                  <a:pt x="7003" y="3677"/>
                </a:lnTo>
                <a:lnTo>
                  <a:pt x="7000" y="3710"/>
                </a:lnTo>
                <a:lnTo>
                  <a:pt x="6997" y="3743"/>
                </a:lnTo>
                <a:lnTo>
                  <a:pt x="6991" y="3776"/>
                </a:lnTo>
                <a:lnTo>
                  <a:pt x="6984" y="3809"/>
                </a:lnTo>
                <a:lnTo>
                  <a:pt x="6975" y="3841"/>
                </a:lnTo>
                <a:lnTo>
                  <a:pt x="6965" y="3873"/>
                </a:lnTo>
                <a:lnTo>
                  <a:pt x="6954" y="3905"/>
                </a:lnTo>
                <a:lnTo>
                  <a:pt x="6940" y="3936"/>
                </a:lnTo>
                <a:lnTo>
                  <a:pt x="6925" y="3966"/>
                </a:lnTo>
                <a:lnTo>
                  <a:pt x="6908" y="3996"/>
                </a:lnTo>
                <a:lnTo>
                  <a:pt x="6890" y="4024"/>
                </a:lnTo>
                <a:lnTo>
                  <a:pt x="6870" y="4053"/>
                </a:lnTo>
                <a:lnTo>
                  <a:pt x="6850" y="4081"/>
                </a:lnTo>
                <a:lnTo>
                  <a:pt x="6827" y="4107"/>
                </a:lnTo>
                <a:lnTo>
                  <a:pt x="6802" y="4132"/>
                </a:lnTo>
                <a:lnTo>
                  <a:pt x="3646" y="7289"/>
                </a:lnTo>
                <a:lnTo>
                  <a:pt x="0" y="3645"/>
                </a:lnTo>
                <a:lnTo>
                  <a:pt x="3646"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Freeform 6"/>
          <p:cNvSpPr/>
          <p:nvPr/>
        </p:nvSpPr>
        <p:spPr bwMode="auto">
          <a:xfrm>
            <a:off x="3225753" y="2093392"/>
            <a:ext cx="1346248" cy="1400044"/>
          </a:xfrm>
          <a:custGeom>
            <a:avLst/>
            <a:gdLst>
              <a:gd name="T0" fmla="*/ 202 w 7004"/>
              <a:gd name="T1" fmla="*/ 3157 h 7289"/>
              <a:gd name="T2" fmla="*/ 3358 w 7004"/>
              <a:gd name="T3" fmla="*/ 0 h 7289"/>
              <a:gd name="T4" fmla="*/ 7004 w 7004"/>
              <a:gd name="T5" fmla="*/ 3645 h 7289"/>
              <a:gd name="T6" fmla="*/ 3358 w 7004"/>
              <a:gd name="T7" fmla="*/ 7289 h 7289"/>
              <a:gd name="T8" fmla="*/ 202 w 7004"/>
              <a:gd name="T9" fmla="*/ 4132 h 7289"/>
              <a:gd name="T10" fmla="*/ 177 w 7004"/>
              <a:gd name="T11" fmla="*/ 4107 h 7289"/>
              <a:gd name="T12" fmla="*/ 154 w 7004"/>
              <a:gd name="T13" fmla="*/ 4081 h 7289"/>
              <a:gd name="T14" fmla="*/ 134 w 7004"/>
              <a:gd name="T15" fmla="*/ 4053 h 7289"/>
              <a:gd name="T16" fmla="*/ 114 w 7004"/>
              <a:gd name="T17" fmla="*/ 4024 h 7289"/>
              <a:gd name="T18" fmla="*/ 96 w 7004"/>
              <a:gd name="T19" fmla="*/ 3996 h 7289"/>
              <a:gd name="T20" fmla="*/ 79 w 7004"/>
              <a:gd name="T21" fmla="*/ 3966 h 7289"/>
              <a:gd name="T22" fmla="*/ 64 w 7004"/>
              <a:gd name="T23" fmla="*/ 3936 h 7289"/>
              <a:gd name="T24" fmla="*/ 50 w 7004"/>
              <a:gd name="T25" fmla="*/ 3905 h 7289"/>
              <a:gd name="T26" fmla="*/ 39 w 7004"/>
              <a:gd name="T27" fmla="*/ 3873 h 7289"/>
              <a:gd name="T28" fmla="*/ 29 w 7004"/>
              <a:gd name="T29" fmla="*/ 3841 h 7289"/>
              <a:gd name="T30" fmla="*/ 20 w 7004"/>
              <a:gd name="T31" fmla="*/ 3809 h 7289"/>
              <a:gd name="T32" fmla="*/ 13 w 7004"/>
              <a:gd name="T33" fmla="*/ 3776 h 7289"/>
              <a:gd name="T34" fmla="*/ 7 w 7004"/>
              <a:gd name="T35" fmla="*/ 3743 h 7289"/>
              <a:gd name="T36" fmla="*/ 4 w 7004"/>
              <a:gd name="T37" fmla="*/ 3710 h 7289"/>
              <a:gd name="T38" fmla="*/ 1 w 7004"/>
              <a:gd name="T39" fmla="*/ 3677 h 7289"/>
              <a:gd name="T40" fmla="*/ 0 w 7004"/>
              <a:gd name="T41" fmla="*/ 3645 h 7289"/>
              <a:gd name="T42" fmla="*/ 1 w 7004"/>
              <a:gd name="T43" fmla="*/ 3612 h 7289"/>
              <a:gd name="T44" fmla="*/ 4 w 7004"/>
              <a:gd name="T45" fmla="*/ 3579 h 7289"/>
              <a:gd name="T46" fmla="*/ 7 w 7004"/>
              <a:gd name="T47" fmla="*/ 3546 h 7289"/>
              <a:gd name="T48" fmla="*/ 13 w 7004"/>
              <a:gd name="T49" fmla="*/ 3513 h 7289"/>
              <a:gd name="T50" fmla="*/ 20 w 7004"/>
              <a:gd name="T51" fmla="*/ 3480 h 7289"/>
              <a:gd name="T52" fmla="*/ 29 w 7004"/>
              <a:gd name="T53" fmla="*/ 3448 h 7289"/>
              <a:gd name="T54" fmla="*/ 39 w 7004"/>
              <a:gd name="T55" fmla="*/ 3416 h 7289"/>
              <a:gd name="T56" fmla="*/ 50 w 7004"/>
              <a:gd name="T57" fmla="*/ 3384 h 7289"/>
              <a:gd name="T58" fmla="*/ 64 w 7004"/>
              <a:gd name="T59" fmla="*/ 3353 h 7289"/>
              <a:gd name="T60" fmla="*/ 79 w 7004"/>
              <a:gd name="T61" fmla="*/ 3323 h 7289"/>
              <a:gd name="T62" fmla="*/ 96 w 7004"/>
              <a:gd name="T63" fmla="*/ 3293 h 7289"/>
              <a:gd name="T64" fmla="*/ 114 w 7004"/>
              <a:gd name="T65" fmla="*/ 3265 h 7289"/>
              <a:gd name="T66" fmla="*/ 134 w 7004"/>
              <a:gd name="T67" fmla="*/ 3236 h 7289"/>
              <a:gd name="T68" fmla="*/ 154 w 7004"/>
              <a:gd name="T69" fmla="*/ 3208 h 7289"/>
              <a:gd name="T70" fmla="*/ 177 w 7004"/>
              <a:gd name="T71" fmla="*/ 3182 h 7289"/>
              <a:gd name="T72" fmla="*/ 202 w 7004"/>
              <a:gd name="T73" fmla="*/ 3157 h 7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04" h="7289">
                <a:moveTo>
                  <a:pt x="202" y="3157"/>
                </a:moveTo>
                <a:lnTo>
                  <a:pt x="3358" y="0"/>
                </a:lnTo>
                <a:lnTo>
                  <a:pt x="7004" y="3645"/>
                </a:lnTo>
                <a:lnTo>
                  <a:pt x="3358" y="7289"/>
                </a:lnTo>
                <a:lnTo>
                  <a:pt x="202" y="4132"/>
                </a:lnTo>
                <a:lnTo>
                  <a:pt x="177" y="4107"/>
                </a:lnTo>
                <a:lnTo>
                  <a:pt x="154" y="4081"/>
                </a:lnTo>
                <a:lnTo>
                  <a:pt x="134" y="4053"/>
                </a:lnTo>
                <a:lnTo>
                  <a:pt x="114" y="4024"/>
                </a:lnTo>
                <a:lnTo>
                  <a:pt x="96" y="3996"/>
                </a:lnTo>
                <a:lnTo>
                  <a:pt x="79" y="3966"/>
                </a:lnTo>
                <a:lnTo>
                  <a:pt x="64" y="3936"/>
                </a:lnTo>
                <a:lnTo>
                  <a:pt x="50" y="3905"/>
                </a:lnTo>
                <a:lnTo>
                  <a:pt x="39" y="3873"/>
                </a:lnTo>
                <a:lnTo>
                  <a:pt x="29" y="3841"/>
                </a:lnTo>
                <a:lnTo>
                  <a:pt x="20" y="3809"/>
                </a:lnTo>
                <a:lnTo>
                  <a:pt x="13" y="3776"/>
                </a:lnTo>
                <a:lnTo>
                  <a:pt x="7" y="3743"/>
                </a:lnTo>
                <a:lnTo>
                  <a:pt x="4" y="3710"/>
                </a:lnTo>
                <a:lnTo>
                  <a:pt x="1" y="3677"/>
                </a:lnTo>
                <a:lnTo>
                  <a:pt x="0" y="3645"/>
                </a:lnTo>
                <a:lnTo>
                  <a:pt x="1" y="3612"/>
                </a:lnTo>
                <a:lnTo>
                  <a:pt x="4" y="3579"/>
                </a:lnTo>
                <a:lnTo>
                  <a:pt x="7" y="3546"/>
                </a:lnTo>
                <a:lnTo>
                  <a:pt x="13" y="3513"/>
                </a:lnTo>
                <a:lnTo>
                  <a:pt x="20" y="3480"/>
                </a:lnTo>
                <a:lnTo>
                  <a:pt x="29" y="3448"/>
                </a:lnTo>
                <a:lnTo>
                  <a:pt x="39" y="3416"/>
                </a:lnTo>
                <a:lnTo>
                  <a:pt x="50" y="3384"/>
                </a:lnTo>
                <a:lnTo>
                  <a:pt x="64" y="3353"/>
                </a:lnTo>
                <a:lnTo>
                  <a:pt x="79" y="3323"/>
                </a:lnTo>
                <a:lnTo>
                  <a:pt x="96" y="3293"/>
                </a:lnTo>
                <a:lnTo>
                  <a:pt x="114" y="3265"/>
                </a:lnTo>
                <a:lnTo>
                  <a:pt x="134" y="3236"/>
                </a:lnTo>
                <a:lnTo>
                  <a:pt x="154" y="3208"/>
                </a:lnTo>
                <a:lnTo>
                  <a:pt x="177" y="3182"/>
                </a:lnTo>
                <a:lnTo>
                  <a:pt x="202" y="3157"/>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Freeform 8"/>
          <p:cNvSpPr/>
          <p:nvPr/>
        </p:nvSpPr>
        <p:spPr bwMode="auto">
          <a:xfrm>
            <a:off x="3871306" y="2794087"/>
            <a:ext cx="1401389" cy="1344903"/>
          </a:xfrm>
          <a:custGeom>
            <a:avLst/>
            <a:gdLst>
              <a:gd name="T0" fmla="*/ 7292 w 7292"/>
              <a:gd name="T1" fmla="*/ 3644 h 7001"/>
              <a:gd name="T2" fmla="*/ 4134 w 7292"/>
              <a:gd name="T3" fmla="*/ 6799 h 7001"/>
              <a:gd name="T4" fmla="*/ 4108 w 7292"/>
              <a:gd name="T5" fmla="*/ 6824 h 7001"/>
              <a:gd name="T6" fmla="*/ 4083 w 7292"/>
              <a:gd name="T7" fmla="*/ 6846 h 7001"/>
              <a:gd name="T8" fmla="*/ 4055 w 7292"/>
              <a:gd name="T9" fmla="*/ 6867 h 7001"/>
              <a:gd name="T10" fmla="*/ 4026 w 7292"/>
              <a:gd name="T11" fmla="*/ 6886 h 7001"/>
              <a:gd name="T12" fmla="*/ 3997 w 7292"/>
              <a:gd name="T13" fmla="*/ 6905 h 7001"/>
              <a:gd name="T14" fmla="*/ 3967 w 7292"/>
              <a:gd name="T15" fmla="*/ 6921 h 7001"/>
              <a:gd name="T16" fmla="*/ 3937 w 7292"/>
              <a:gd name="T17" fmla="*/ 6937 h 7001"/>
              <a:gd name="T18" fmla="*/ 3907 w 7292"/>
              <a:gd name="T19" fmla="*/ 6950 h 7001"/>
              <a:gd name="T20" fmla="*/ 3875 w 7292"/>
              <a:gd name="T21" fmla="*/ 6962 h 7001"/>
              <a:gd name="T22" fmla="*/ 3843 w 7292"/>
              <a:gd name="T23" fmla="*/ 6972 h 7001"/>
              <a:gd name="T24" fmla="*/ 3811 w 7292"/>
              <a:gd name="T25" fmla="*/ 6980 h 7001"/>
              <a:gd name="T26" fmla="*/ 3778 w 7292"/>
              <a:gd name="T27" fmla="*/ 6987 h 7001"/>
              <a:gd name="T28" fmla="*/ 3745 w 7292"/>
              <a:gd name="T29" fmla="*/ 6993 h 7001"/>
              <a:gd name="T30" fmla="*/ 3712 w 7292"/>
              <a:gd name="T31" fmla="*/ 6997 h 7001"/>
              <a:gd name="T32" fmla="*/ 3679 w 7292"/>
              <a:gd name="T33" fmla="*/ 7000 h 7001"/>
              <a:gd name="T34" fmla="*/ 3646 w 7292"/>
              <a:gd name="T35" fmla="*/ 7001 h 7001"/>
              <a:gd name="T36" fmla="*/ 3613 w 7292"/>
              <a:gd name="T37" fmla="*/ 7000 h 7001"/>
              <a:gd name="T38" fmla="*/ 3580 w 7292"/>
              <a:gd name="T39" fmla="*/ 6997 h 7001"/>
              <a:gd name="T40" fmla="*/ 3547 w 7292"/>
              <a:gd name="T41" fmla="*/ 6993 h 7001"/>
              <a:gd name="T42" fmla="*/ 3514 w 7292"/>
              <a:gd name="T43" fmla="*/ 6987 h 7001"/>
              <a:gd name="T44" fmla="*/ 3481 w 7292"/>
              <a:gd name="T45" fmla="*/ 6980 h 7001"/>
              <a:gd name="T46" fmla="*/ 3449 w 7292"/>
              <a:gd name="T47" fmla="*/ 6972 h 7001"/>
              <a:gd name="T48" fmla="*/ 3417 w 7292"/>
              <a:gd name="T49" fmla="*/ 6962 h 7001"/>
              <a:gd name="T50" fmla="*/ 3385 w 7292"/>
              <a:gd name="T51" fmla="*/ 6950 h 7001"/>
              <a:gd name="T52" fmla="*/ 3355 w 7292"/>
              <a:gd name="T53" fmla="*/ 6937 h 7001"/>
              <a:gd name="T54" fmla="*/ 3325 w 7292"/>
              <a:gd name="T55" fmla="*/ 6921 h 7001"/>
              <a:gd name="T56" fmla="*/ 3295 w 7292"/>
              <a:gd name="T57" fmla="*/ 6905 h 7001"/>
              <a:gd name="T58" fmla="*/ 3266 w 7292"/>
              <a:gd name="T59" fmla="*/ 6886 h 7001"/>
              <a:gd name="T60" fmla="*/ 3237 w 7292"/>
              <a:gd name="T61" fmla="*/ 6867 h 7001"/>
              <a:gd name="T62" fmla="*/ 3209 w 7292"/>
              <a:gd name="T63" fmla="*/ 6846 h 7001"/>
              <a:gd name="T64" fmla="*/ 3184 w 7292"/>
              <a:gd name="T65" fmla="*/ 6824 h 7001"/>
              <a:gd name="T66" fmla="*/ 3158 w 7292"/>
              <a:gd name="T67" fmla="*/ 6799 h 7001"/>
              <a:gd name="T68" fmla="*/ 0 w 7292"/>
              <a:gd name="T69" fmla="*/ 3644 h 7001"/>
              <a:gd name="T70" fmla="*/ 3646 w 7292"/>
              <a:gd name="T71" fmla="*/ 0 h 7001"/>
              <a:gd name="T72" fmla="*/ 7292 w 7292"/>
              <a:gd name="T73" fmla="*/ 3644 h 7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92" h="7001">
                <a:moveTo>
                  <a:pt x="7292" y="3644"/>
                </a:moveTo>
                <a:lnTo>
                  <a:pt x="4134" y="6799"/>
                </a:lnTo>
                <a:lnTo>
                  <a:pt x="4108" y="6824"/>
                </a:lnTo>
                <a:lnTo>
                  <a:pt x="4083" y="6846"/>
                </a:lnTo>
                <a:lnTo>
                  <a:pt x="4055" y="6867"/>
                </a:lnTo>
                <a:lnTo>
                  <a:pt x="4026" y="6886"/>
                </a:lnTo>
                <a:lnTo>
                  <a:pt x="3997" y="6905"/>
                </a:lnTo>
                <a:lnTo>
                  <a:pt x="3967" y="6921"/>
                </a:lnTo>
                <a:lnTo>
                  <a:pt x="3937" y="6937"/>
                </a:lnTo>
                <a:lnTo>
                  <a:pt x="3907" y="6950"/>
                </a:lnTo>
                <a:lnTo>
                  <a:pt x="3875" y="6962"/>
                </a:lnTo>
                <a:lnTo>
                  <a:pt x="3843" y="6972"/>
                </a:lnTo>
                <a:lnTo>
                  <a:pt x="3811" y="6980"/>
                </a:lnTo>
                <a:lnTo>
                  <a:pt x="3778" y="6987"/>
                </a:lnTo>
                <a:lnTo>
                  <a:pt x="3745" y="6993"/>
                </a:lnTo>
                <a:lnTo>
                  <a:pt x="3712" y="6997"/>
                </a:lnTo>
                <a:lnTo>
                  <a:pt x="3679" y="7000"/>
                </a:lnTo>
                <a:lnTo>
                  <a:pt x="3646" y="7001"/>
                </a:lnTo>
                <a:lnTo>
                  <a:pt x="3613" y="7000"/>
                </a:lnTo>
                <a:lnTo>
                  <a:pt x="3580" y="6997"/>
                </a:lnTo>
                <a:lnTo>
                  <a:pt x="3547" y="6993"/>
                </a:lnTo>
                <a:lnTo>
                  <a:pt x="3514" y="6987"/>
                </a:lnTo>
                <a:lnTo>
                  <a:pt x="3481" y="6980"/>
                </a:lnTo>
                <a:lnTo>
                  <a:pt x="3449" y="6972"/>
                </a:lnTo>
                <a:lnTo>
                  <a:pt x="3417" y="6962"/>
                </a:lnTo>
                <a:lnTo>
                  <a:pt x="3385" y="6950"/>
                </a:lnTo>
                <a:lnTo>
                  <a:pt x="3355" y="6937"/>
                </a:lnTo>
                <a:lnTo>
                  <a:pt x="3325" y="6921"/>
                </a:lnTo>
                <a:lnTo>
                  <a:pt x="3295" y="6905"/>
                </a:lnTo>
                <a:lnTo>
                  <a:pt x="3266" y="6886"/>
                </a:lnTo>
                <a:lnTo>
                  <a:pt x="3237" y="6867"/>
                </a:lnTo>
                <a:lnTo>
                  <a:pt x="3209" y="6846"/>
                </a:lnTo>
                <a:lnTo>
                  <a:pt x="3184" y="6824"/>
                </a:lnTo>
                <a:lnTo>
                  <a:pt x="3158" y="6799"/>
                </a:lnTo>
                <a:lnTo>
                  <a:pt x="0" y="3644"/>
                </a:lnTo>
                <a:lnTo>
                  <a:pt x="3646" y="0"/>
                </a:lnTo>
                <a:lnTo>
                  <a:pt x="7292" y="3644"/>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Freeform 25"/>
          <p:cNvSpPr>
            <a:spLocks noEditPoints="1"/>
          </p:cNvSpPr>
          <p:nvPr/>
        </p:nvSpPr>
        <p:spPr bwMode="auto">
          <a:xfrm>
            <a:off x="4360446" y="1783750"/>
            <a:ext cx="472906" cy="619283"/>
          </a:xfrm>
          <a:custGeom>
            <a:avLst/>
            <a:gdLst>
              <a:gd name="T0" fmla="*/ 33 w 88"/>
              <a:gd name="T1" fmla="*/ 8 h 116"/>
              <a:gd name="T2" fmla="*/ 38 w 88"/>
              <a:gd name="T3" fmla="*/ 6 h 116"/>
              <a:gd name="T4" fmla="*/ 42 w 88"/>
              <a:gd name="T5" fmla="*/ 7 h 116"/>
              <a:gd name="T6" fmla="*/ 46 w 88"/>
              <a:gd name="T7" fmla="*/ 6 h 116"/>
              <a:gd name="T8" fmla="*/ 51 w 88"/>
              <a:gd name="T9" fmla="*/ 9 h 116"/>
              <a:gd name="T10" fmla="*/ 57 w 88"/>
              <a:gd name="T11" fmla="*/ 12 h 116"/>
              <a:gd name="T12" fmla="*/ 60 w 88"/>
              <a:gd name="T13" fmla="*/ 17 h 116"/>
              <a:gd name="T14" fmla="*/ 62 w 88"/>
              <a:gd name="T15" fmla="*/ 22 h 116"/>
              <a:gd name="T16" fmla="*/ 61 w 88"/>
              <a:gd name="T17" fmla="*/ 28 h 116"/>
              <a:gd name="T18" fmla="*/ 49 w 88"/>
              <a:gd name="T19" fmla="*/ 41 h 116"/>
              <a:gd name="T20" fmla="*/ 52 w 88"/>
              <a:gd name="T21" fmla="*/ 46 h 116"/>
              <a:gd name="T22" fmla="*/ 50 w 88"/>
              <a:gd name="T23" fmla="*/ 48 h 116"/>
              <a:gd name="T24" fmla="*/ 47 w 88"/>
              <a:gd name="T25" fmla="*/ 48 h 116"/>
              <a:gd name="T26" fmla="*/ 43 w 88"/>
              <a:gd name="T27" fmla="*/ 41 h 116"/>
              <a:gd name="T28" fmla="*/ 38 w 88"/>
              <a:gd name="T29" fmla="*/ 36 h 116"/>
              <a:gd name="T30" fmla="*/ 34 w 88"/>
              <a:gd name="T31" fmla="*/ 37 h 116"/>
              <a:gd name="T32" fmla="*/ 28 w 88"/>
              <a:gd name="T33" fmla="*/ 33 h 116"/>
              <a:gd name="T34" fmla="*/ 23 w 88"/>
              <a:gd name="T35" fmla="*/ 33 h 116"/>
              <a:gd name="T36" fmla="*/ 14 w 88"/>
              <a:gd name="T37" fmla="*/ 25 h 116"/>
              <a:gd name="T38" fmla="*/ 16 w 88"/>
              <a:gd name="T39" fmla="*/ 18 h 116"/>
              <a:gd name="T40" fmla="*/ 20 w 88"/>
              <a:gd name="T41" fmla="*/ 14 h 116"/>
              <a:gd name="T42" fmla="*/ 25 w 88"/>
              <a:gd name="T43" fmla="*/ 10 h 116"/>
              <a:gd name="T44" fmla="*/ 27 w 88"/>
              <a:gd name="T45" fmla="*/ 10 h 116"/>
              <a:gd name="T46" fmla="*/ 31 w 88"/>
              <a:gd name="T47" fmla="*/ 7 h 116"/>
              <a:gd name="T48" fmla="*/ 33 w 88"/>
              <a:gd name="T49" fmla="*/ 8 h 116"/>
              <a:gd name="T50" fmla="*/ 39 w 88"/>
              <a:gd name="T51" fmla="*/ 0 h 116"/>
              <a:gd name="T52" fmla="*/ 5 w 88"/>
              <a:gd name="T53" fmla="*/ 27 h 116"/>
              <a:gd name="T54" fmla="*/ 3 w 88"/>
              <a:gd name="T55" fmla="*/ 34 h 116"/>
              <a:gd name="T56" fmla="*/ 5 w 88"/>
              <a:gd name="T57" fmla="*/ 38 h 116"/>
              <a:gd name="T58" fmla="*/ 1 w 88"/>
              <a:gd name="T59" fmla="*/ 51 h 116"/>
              <a:gd name="T60" fmla="*/ 2 w 88"/>
              <a:gd name="T61" fmla="*/ 55 h 116"/>
              <a:gd name="T62" fmla="*/ 7 w 88"/>
              <a:gd name="T63" fmla="*/ 55 h 116"/>
              <a:gd name="T64" fmla="*/ 6 w 88"/>
              <a:gd name="T65" fmla="*/ 58 h 116"/>
              <a:gd name="T66" fmla="*/ 9 w 88"/>
              <a:gd name="T67" fmla="*/ 61 h 116"/>
              <a:gd name="T68" fmla="*/ 7 w 88"/>
              <a:gd name="T69" fmla="*/ 64 h 116"/>
              <a:gd name="T70" fmla="*/ 9 w 88"/>
              <a:gd name="T71" fmla="*/ 67 h 116"/>
              <a:gd name="T72" fmla="*/ 9 w 88"/>
              <a:gd name="T73" fmla="*/ 73 h 116"/>
              <a:gd name="T74" fmla="*/ 14 w 88"/>
              <a:gd name="T75" fmla="*/ 77 h 116"/>
              <a:gd name="T76" fmla="*/ 25 w 88"/>
              <a:gd name="T77" fmla="*/ 79 h 116"/>
              <a:gd name="T78" fmla="*/ 31 w 88"/>
              <a:gd name="T79" fmla="*/ 97 h 116"/>
              <a:gd name="T80" fmla="*/ 21 w 88"/>
              <a:gd name="T81" fmla="*/ 116 h 116"/>
              <a:gd name="T82" fmla="*/ 88 w 88"/>
              <a:gd name="T83" fmla="*/ 116 h 116"/>
              <a:gd name="T84" fmla="*/ 74 w 88"/>
              <a:gd name="T85" fmla="*/ 85 h 116"/>
              <a:gd name="T86" fmla="*/ 68 w 88"/>
              <a:gd name="T87" fmla="*/ 47 h 116"/>
              <a:gd name="T88" fmla="*/ 43 w 88"/>
              <a:gd name="T89" fmla="*/ 0 h 116"/>
              <a:gd name="T90" fmla="*/ 39 w 88"/>
              <a:gd name="T9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116">
                <a:moveTo>
                  <a:pt x="33" y="8"/>
                </a:moveTo>
                <a:cubicBezTo>
                  <a:pt x="33" y="8"/>
                  <a:pt x="35" y="6"/>
                  <a:pt x="38" y="6"/>
                </a:cubicBezTo>
                <a:cubicBezTo>
                  <a:pt x="39" y="6"/>
                  <a:pt x="40" y="7"/>
                  <a:pt x="42" y="7"/>
                </a:cubicBezTo>
                <a:cubicBezTo>
                  <a:pt x="42" y="7"/>
                  <a:pt x="44" y="6"/>
                  <a:pt x="46" y="6"/>
                </a:cubicBezTo>
                <a:cubicBezTo>
                  <a:pt x="48" y="6"/>
                  <a:pt x="50" y="7"/>
                  <a:pt x="51" y="9"/>
                </a:cubicBezTo>
                <a:cubicBezTo>
                  <a:pt x="51" y="9"/>
                  <a:pt x="57" y="10"/>
                  <a:pt x="57" y="12"/>
                </a:cubicBezTo>
                <a:cubicBezTo>
                  <a:pt x="57" y="12"/>
                  <a:pt x="61" y="14"/>
                  <a:pt x="60" y="17"/>
                </a:cubicBezTo>
                <a:cubicBezTo>
                  <a:pt x="60" y="17"/>
                  <a:pt x="64" y="19"/>
                  <a:pt x="62" y="22"/>
                </a:cubicBezTo>
                <a:cubicBezTo>
                  <a:pt x="62" y="22"/>
                  <a:pt x="66" y="26"/>
                  <a:pt x="61" y="28"/>
                </a:cubicBezTo>
                <a:cubicBezTo>
                  <a:pt x="63" y="30"/>
                  <a:pt x="66" y="39"/>
                  <a:pt x="49" y="41"/>
                </a:cubicBezTo>
                <a:cubicBezTo>
                  <a:pt x="52" y="46"/>
                  <a:pt x="52" y="46"/>
                  <a:pt x="52" y="46"/>
                </a:cubicBezTo>
                <a:cubicBezTo>
                  <a:pt x="52" y="46"/>
                  <a:pt x="51" y="48"/>
                  <a:pt x="50" y="48"/>
                </a:cubicBezTo>
                <a:cubicBezTo>
                  <a:pt x="49" y="48"/>
                  <a:pt x="48" y="48"/>
                  <a:pt x="47" y="48"/>
                </a:cubicBezTo>
                <a:cubicBezTo>
                  <a:pt x="43" y="41"/>
                  <a:pt x="43" y="41"/>
                  <a:pt x="43" y="41"/>
                </a:cubicBezTo>
                <a:cubicBezTo>
                  <a:pt x="43" y="41"/>
                  <a:pt x="38" y="39"/>
                  <a:pt x="38" y="36"/>
                </a:cubicBezTo>
                <a:cubicBezTo>
                  <a:pt x="38" y="36"/>
                  <a:pt x="36" y="37"/>
                  <a:pt x="34" y="37"/>
                </a:cubicBezTo>
                <a:cubicBezTo>
                  <a:pt x="32" y="37"/>
                  <a:pt x="29" y="36"/>
                  <a:pt x="28" y="33"/>
                </a:cubicBezTo>
                <a:cubicBezTo>
                  <a:pt x="28" y="33"/>
                  <a:pt x="26" y="33"/>
                  <a:pt x="23" y="33"/>
                </a:cubicBezTo>
                <a:cubicBezTo>
                  <a:pt x="19" y="33"/>
                  <a:pt x="14" y="32"/>
                  <a:pt x="14" y="25"/>
                </a:cubicBezTo>
                <a:cubicBezTo>
                  <a:pt x="14" y="25"/>
                  <a:pt x="13" y="20"/>
                  <a:pt x="16" y="18"/>
                </a:cubicBezTo>
                <a:cubicBezTo>
                  <a:pt x="16" y="18"/>
                  <a:pt x="16" y="14"/>
                  <a:pt x="20" y="14"/>
                </a:cubicBezTo>
                <a:cubicBezTo>
                  <a:pt x="20" y="14"/>
                  <a:pt x="21" y="10"/>
                  <a:pt x="25" y="10"/>
                </a:cubicBezTo>
                <a:cubicBezTo>
                  <a:pt x="26" y="10"/>
                  <a:pt x="26" y="10"/>
                  <a:pt x="27" y="10"/>
                </a:cubicBezTo>
                <a:cubicBezTo>
                  <a:pt x="27" y="10"/>
                  <a:pt x="28" y="7"/>
                  <a:pt x="31" y="7"/>
                </a:cubicBezTo>
                <a:cubicBezTo>
                  <a:pt x="32" y="7"/>
                  <a:pt x="33" y="7"/>
                  <a:pt x="33" y="8"/>
                </a:cubicBezTo>
                <a:moveTo>
                  <a:pt x="39" y="0"/>
                </a:moveTo>
                <a:cubicBezTo>
                  <a:pt x="28" y="0"/>
                  <a:pt x="5" y="6"/>
                  <a:pt x="5" y="27"/>
                </a:cubicBezTo>
                <a:cubicBezTo>
                  <a:pt x="4" y="29"/>
                  <a:pt x="4" y="31"/>
                  <a:pt x="3" y="34"/>
                </a:cubicBezTo>
                <a:cubicBezTo>
                  <a:pt x="3" y="34"/>
                  <a:pt x="3" y="35"/>
                  <a:pt x="5" y="38"/>
                </a:cubicBezTo>
                <a:cubicBezTo>
                  <a:pt x="1" y="51"/>
                  <a:pt x="1" y="51"/>
                  <a:pt x="1" y="51"/>
                </a:cubicBezTo>
                <a:cubicBezTo>
                  <a:pt x="1" y="51"/>
                  <a:pt x="0" y="54"/>
                  <a:pt x="2" y="55"/>
                </a:cubicBezTo>
                <a:cubicBezTo>
                  <a:pt x="7" y="55"/>
                  <a:pt x="7" y="55"/>
                  <a:pt x="7" y="55"/>
                </a:cubicBezTo>
                <a:cubicBezTo>
                  <a:pt x="6" y="58"/>
                  <a:pt x="6" y="58"/>
                  <a:pt x="6" y="58"/>
                </a:cubicBezTo>
                <a:cubicBezTo>
                  <a:pt x="6" y="58"/>
                  <a:pt x="6" y="60"/>
                  <a:pt x="9" y="61"/>
                </a:cubicBezTo>
                <a:cubicBezTo>
                  <a:pt x="9" y="61"/>
                  <a:pt x="6" y="63"/>
                  <a:pt x="7" y="64"/>
                </a:cubicBezTo>
                <a:cubicBezTo>
                  <a:pt x="9" y="67"/>
                  <a:pt x="9" y="67"/>
                  <a:pt x="9" y="67"/>
                </a:cubicBezTo>
                <a:cubicBezTo>
                  <a:pt x="9" y="67"/>
                  <a:pt x="8" y="71"/>
                  <a:pt x="9" y="73"/>
                </a:cubicBezTo>
                <a:cubicBezTo>
                  <a:pt x="9" y="73"/>
                  <a:pt x="10" y="76"/>
                  <a:pt x="14" y="77"/>
                </a:cubicBezTo>
                <a:cubicBezTo>
                  <a:pt x="14" y="77"/>
                  <a:pt x="24" y="78"/>
                  <a:pt x="25" y="79"/>
                </a:cubicBezTo>
                <a:cubicBezTo>
                  <a:pt x="28" y="80"/>
                  <a:pt x="33" y="95"/>
                  <a:pt x="31" y="97"/>
                </a:cubicBezTo>
                <a:cubicBezTo>
                  <a:pt x="29" y="99"/>
                  <a:pt x="23" y="107"/>
                  <a:pt x="21" y="116"/>
                </a:cubicBezTo>
                <a:cubicBezTo>
                  <a:pt x="88" y="116"/>
                  <a:pt x="88" y="116"/>
                  <a:pt x="88" y="116"/>
                </a:cubicBezTo>
                <a:cubicBezTo>
                  <a:pt x="88" y="116"/>
                  <a:pt x="87" y="101"/>
                  <a:pt x="74" y="85"/>
                </a:cubicBezTo>
                <a:cubicBezTo>
                  <a:pt x="74" y="85"/>
                  <a:pt x="62" y="69"/>
                  <a:pt x="68" y="47"/>
                </a:cubicBezTo>
                <a:cubicBezTo>
                  <a:pt x="68" y="47"/>
                  <a:pt x="84" y="6"/>
                  <a:pt x="43" y="0"/>
                </a:cubicBezTo>
                <a:cubicBezTo>
                  <a:pt x="42" y="0"/>
                  <a:pt x="41" y="0"/>
                  <a:pt x="39" y="0"/>
                </a:cubicBezTo>
              </a:path>
            </a:pathLst>
          </a:custGeom>
          <a:solidFill>
            <a:schemeClr val="bg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nvGrpSpPr>
          <p:cNvPr id="68" name="组合 67"/>
          <p:cNvGrpSpPr/>
          <p:nvPr/>
        </p:nvGrpSpPr>
        <p:grpSpPr>
          <a:xfrm>
            <a:off x="3586181" y="2583100"/>
            <a:ext cx="570250" cy="492964"/>
            <a:chOff x="4456113" y="6981826"/>
            <a:chExt cx="433387" cy="374650"/>
          </a:xfrm>
        </p:grpSpPr>
        <p:sp>
          <p:nvSpPr>
            <p:cNvPr id="69" name="Freeform 27"/>
            <p:cNvSpPr>
              <a:spLocks noEditPoints="1"/>
            </p:cNvSpPr>
            <p:nvPr/>
          </p:nvSpPr>
          <p:spPr bwMode="auto">
            <a:xfrm>
              <a:off x="4456113" y="6981826"/>
              <a:ext cx="306387" cy="374650"/>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0" name="Freeform 28"/>
            <p:cNvSpPr/>
            <p:nvPr/>
          </p:nvSpPr>
          <p:spPr bwMode="auto">
            <a:xfrm>
              <a:off x="4749800" y="6988176"/>
              <a:ext cx="139700" cy="195263"/>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1" name="Oval 29"/>
            <p:cNvSpPr>
              <a:spLocks noChangeArrowheads="1"/>
            </p:cNvSpPr>
            <p:nvPr/>
          </p:nvSpPr>
          <p:spPr bwMode="auto">
            <a:xfrm>
              <a:off x="4803775" y="7196138"/>
              <a:ext cx="34925" cy="333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72" name="组合 71"/>
          <p:cNvGrpSpPr/>
          <p:nvPr/>
        </p:nvGrpSpPr>
        <p:grpSpPr>
          <a:xfrm>
            <a:off x="4838587" y="2506894"/>
            <a:ext cx="729711" cy="438208"/>
            <a:chOff x="4370388" y="1439863"/>
            <a:chExt cx="608012" cy="365125"/>
          </a:xfrm>
        </p:grpSpPr>
        <p:sp>
          <p:nvSpPr>
            <p:cNvPr id="73" name="Freeform 25"/>
            <p:cNvSpPr>
              <a:spLocks noEditPoints="1"/>
            </p:cNvSpPr>
            <p:nvPr/>
          </p:nvSpPr>
          <p:spPr bwMode="auto">
            <a:xfrm>
              <a:off x="4605338" y="1439863"/>
              <a:ext cx="373062" cy="365125"/>
            </a:xfrm>
            <a:custGeom>
              <a:avLst/>
              <a:gdLst>
                <a:gd name="T0" fmla="*/ 117 w 117"/>
                <a:gd name="T1" fmla="*/ 58 h 116"/>
                <a:gd name="T2" fmla="*/ 101 w 117"/>
                <a:gd name="T3" fmla="*/ 51 h 116"/>
                <a:gd name="T4" fmla="*/ 106 w 117"/>
                <a:gd name="T5" fmla="*/ 39 h 116"/>
                <a:gd name="T6" fmla="*/ 99 w 117"/>
                <a:gd name="T7" fmla="*/ 26 h 116"/>
                <a:gd name="T8" fmla="*/ 86 w 117"/>
                <a:gd name="T9" fmla="*/ 24 h 116"/>
                <a:gd name="T10" fmla="*/ 87 w 117"/>
                <a:gd name="T11" fmla="*/ 7 h 116"/>
                <a:gd name="T12" fmla="*/ 74 w 117"/>
                <a:gd name="T13" fmla="*/ 17 h 116"/>
                <a:gd name="T14" fmla="*/ 65 w 117"/>
                <a:gd name="T15" fmla="*/ 7 h 116"/>
                <a:gd name="T16" fmla="*/ 51 w 117"/>
                <a:gd name="T17" fmla="*/ 7 h 116"/>
                <a:gd name="T18" fmla="*/ 43 w 117"/>
                <a:gd name="T19" fmla="*/ 17 h 116"/>
                <a:gd name="T20" fmla="*/ 29 w 117"/>
                <a:gd name="T21" fmla="*/ 7 h 116"/>
                <a:gd name="T22" fmla="*/ 30 w 117"/>
                <a:gd name="T23" fmla="*/ 24 h 116"/>
                <a:gd name="T24" fmla="*/ 18 w 117"/>
                <a:gd name="T25" fmla="*/ 26 h 116"/>
                <a:gd name="T26" fmla="*/ 10 w 117"/>
                <a:gd name="T27" fmla="*/ 39 h 116"/>
                <a:gd name="T28" fmla="*/ 15 w 117"/>
                <a:gd name="T29" fmla="*/ 51 h 116"/>
                <a:gd name="T30" fmla="*/ 0 w 117"/>
                <a:gd name="T31" fmla="*/ 58 h 116"/>
                <a:gd name="T32" fmla="*/ 15 w 117"/>
                <a:gd name="T33" fmla="*/ 65 h 116"/>
                <a:gd name="T34" fmla="*/ 10 w 117"/>
                <a:gd name="T35" fmla="*/ 77 h 116"/>
                <a:gd name="T36" fmla="*/ 18 w 117"/>
                <a:gd name="T37" fmla="*/ 90 h 116"/>
                <a:gd name="T38" fmla="*/ 30 w 117"/>
                <a:gd name="T39" fmla="*/ 92 h 116"/>
                <a:gd name="T40" fmla="*/ 29 w 117"/>
                <a:gd name="T41" fmla="*/ 108 h 116"/>
                <a:gd name="T42" fmla="*/ 43 w 117"/>
                <a:gd name="T43" fmla="*/ 99 h 116"/>
                <a:gd name="T44" fmla="*/ 51 w 117"/>
                <a:gd name="T45" fmla="*/ 109 h 116"/>
                <a:gd name="T46" fmla="*/ 65 w 117"/>
                <a:gd name="T47" fmla="*/ 109 h 116"/>
                <a:gd name="T48" fmla="*/ 74 w 117"/>
                <a:gd name="T49" fmla="*/ 99 h 116"/>
                <a:gd name="T50" fmla="*/ 87 w 117"/>
                <a:gd name="T51" fmla="*/ 108 h 116"/>
                <a:gd name="T52" fmla="*/ 86 w 117"/>
                <a:gd name="T53" fmla="*/ 92 h 116"/>
                <a:gd name="T54" fmla="*/ 99 w 117"/>
                <a:gd name="T55" fmla="*/ 90 h 116"/>
                <a:gd name="T56" fmla="*/ 106 w 117"/>
                <a:gd name="T57" fmla="*/ 77 h 116"/>
                <a:gd name="T58" fmla="*/ 101 w 117"/>
                <a:gd name="T59" fmla="*/ 65 h 116"/>
                <a:gd name="T60" fmla="*/ 58 w 117"/>
                <a:gd name="T61" fmla="*/ 94 h 116"/>
                <a:gd name="T62" fmla="*/ 58 w 117"/>
                <a:gd name="T63" fmla="*/ 21 h 116"/>
                <a:gd name="T64" fmla="*/ 58 w 117"/>
                <a:gd name="T65"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4" name="Freeform 26"/>
            <p:cNvSpPr>
              <a:spLocks noEditPoints="1"/>
            </p:cNvSpPr>
            <p:nvPr/>
          </p:nvSpPr>
          <p:spPr bwMode="auto">
            <a:xfrm>
              <a:off x="4370388" y="1552576"/>
              <a:ext cx="244475" cy="242888"/>
            </a:xfrm>
            <a:custGeom>
              <a:avLst/>
              <a:gdLst>
                <a:gd name="T0" fmla="*/ 70 w 77"/>
                <a:gd name="T1" fmla="*/ 31 h 77"/>
                <a:gd name="T2" fmla="*/ 64 w 77"/>
                <a:gd name="T3" fmla="*/ 31 h 77"/>
                <a:gd name="T4" fmla="*/ 61 w 77"/>
                <a:gd name="T5" fmla="*/ 26 h 77"/>
                <a:gd name="T6" fmla="*/ 66 w 77"/>
                <a:gd name="T7" fmla="*/ 21 h 77"/>
                <a:gd name="T8" fmla="*/ 66 w 77"/>
                <a:gd name="T9" fmla="*/ 11 h 77"/>
                <a:gd name="T10" fmla="*/ 56 w 77"/>
                <a:gd name="T11" fmla="*/ 11 h 77"/>
                <a:gd name="T12" fmla="*/ 51 w 77"/>
                <a:gd name="T13" fmla="*/ 16 h 77"/>
                <a:gd name="T14" fmla="*/ 46 w 77"/>
                <a:gd name="T15" fmla="*/ 14 h 77"/>
                <a:gd name="T16" fmla="*/ 46 w 77"/>
                <a:gd name="T17" fmla="*/ 7 h 77"/>
                <a:gd name="T18" fmla="*/ 39 w 77"/>
                <a:gd name="T19" fmla="*/ 0 h 77"/>
                <a:gd name="T20" fmla="*/ 32 w 77"/>
                <a:gd name="T21" fmla="*/ 7 h 77"/>
                <a:gd name="T22" fmla="*/ 32 w 77"/>
                <a:gd name="T23" fmla="*/ 14 h 77"/>
                <a:gd name="T24" fmla="*/ 26 w 77"/>
                <a:gd name="T25" fmla="*/ 16 h 77"/>
                <a:gd name="T26" fmla="*/ 22 w 77"/>
                <a:gd name="T27" fmla="*/ 11 h 77"/>
                <a:gd name="T28" fmla="*/ 11 w 77"/>
                <a:gd name="T29" fmla="*/ 11 h 77"/>
                <a:gd name="T30" fmla="*/ 11 w 77"/>
                <a:gd name="T31" fmla="*/ 21 h 77"/>
                <a:gd name="T32" fmla="*/ 16 w 77"/>
                <a:gd name="T33" fmla="*/ 26 h 77"/>
                <a:gd name="T34" fmla="*/ 14 w 77"/>
                <a:gd name="T35" fmla="*/ 31 h 77"/>
                <a:gd name="T36" fmla="*/ 7 w 77"/>
                <a:gd name="T37" fmla="*/ 31 h 77"/>
                <a:gd name="T38" fmla="*/ 0 w 77"/>
                <a:gd name="T39" fmla="*/ 38 h 77"/>
                <a:gd name="T40" fmla="*/ 7 w 77"/>
                <a:gd name="T41" fmla="*/ 46 h 77"/>
                <a:gd name="T42" fmla="*/ 14 w 77"/>
                <a:gd name="T43" fmla="*/ 46 h 77"/>
                <a:gd name="T44" fmla="*/ 16 w 77"/>
                <a:gd name="T45" fmla="*/ 51 h 77"/>
                <a:gd name="T46" fmla="*/ 11 w 77"/>
                <a:gd name="T47" fmla="*/ 56 h 77"/>
                <a:gd name="T48" fmla="*/ 11 w 77"/>
                <a:gd name="T49" fmla="*/ 66 h 77"/>
                <a:gd name="T50" fmla="*/ 22 w 77"/>
                <a:gd name="T51" fmla="*/ 66 h 77"/>
                <a:gd name="T52" fmla="*/ 26 w 77"/>
                <a:gd name="T53" fmla="*/ 61 h 77"/>
                <a:gd name="T54" fmla="*/ 32 w 77"/>
                <a:gd name="T55" fmla="*/ 63 h 77"/>
                <a:gd name="T56" fmla="*/ 32 w 77"/>
                <a:gd name="T57" fmla="*/ 70 h 77"/>
                <a:gd name="T58" fmla="*/ 39 w 77"/>
                <a:gd name="T59" fmla="*/ 77 h 77"/>
                <a:gd name="T60" fmla="*/ 46 w 77"/>
                <a:gd name="T61" fmla="*/ 70 h 77"/>
                <a:gd name="T62" fmla="*/ 46 w 77"/>
                <a:gd name="T63" fmla="*/ 63 h 77"/>
                <a:gd name="T64" fmla="*/ 51 w 77"/>
                <a:gd name="T65" fmla="*/ 61 h 77"/>
                <a:gd name="T66" fmla="*/ 56 w 77"/>
                <a:gd name="T67" fmla="*/ 66 h 77"/>
                <a:gd name="T68" fmla="*/ 66 w 77"/>
                <a:gd name="T69" fmla="*/ 66 h 77"/>
                <a:gd name="T70" fmla="*/ 66 w 77"/>
                <a:gd name="T71" fmla="*/ 56 h 77"/>
                <a:gd name="T72" fmla="*/ 61 w 77"/>
                <a:gd name="T73" fmla="*/ 51 h 77"/>
                <a:gd name="T74" fmla="*/ 64 w 77"/>
                <a:gd name="T75" fmla="*/ 46 h 77"/>
                <a:gd name="T76" fmla="*/ 70 w 77"/>
                <a:gd name="T77" fmla="*/ 46 h 77"/>
                <a:gd name="T78" fmla="*/ 77 w 77"/>
                <a:gd name="T79" fmla="*/ 38 h 77"/>
                <a:gd name="T80" fmla="*/ 70 w 77"/>
                <a:gd name="T81" fmla="*/ 31 h 77"/>
                <a:gd name="T82" fmla="*/ 39 w 77"/>
                <a:gd name="T83" fmla="*/ 57 h 77"/>
                <a:gd name="T84" fmla="*/ 20 w 77"/>
                <a:gd name="T85" fmla="*/ 38 h 77"/>
                <a:gd name="T86" fmla="*/ 39 w 77"/>
                <a:gd name="T87" fmla="*/ 20 h 77"/>
                <a:gd name="T88" fmla="*/ 57 w 77"/>
                <a:gd name="T89" fmla="*/ 38 h 77"/>
                <a:gd name="T90" fmla="*/ 39 w 77"/>
                <a:gd name="T91"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75" name="组合 74"/>
          <p:cNvGrpSpPr/>
          <p:nvPr/>
        </p:nvGrpSpPr>
        <p:grpSpPr>
          <a:xfrm>
            <a:off x="4303606" y="3190882"/>
            <a:ext cx="532656" cy="551312"/>
            <a:chOff x="8116888" y="4364038"/>
            <a:chExt cx="1314450" cy="1360488"/>
          </a:xfrm>
        </p:grpSpPr>
        <p:sp>
          <p:nvSpPr>
            <p:cNvPr id="76" name="Freeform 21"/>
            <p:cNvSpPr/>
            <p:nvPr/>
          </p:nvSpPr>
          <p:spPr bwMode="auto">
            <a:xfrm>
              <a:off x="8451851" y="4691063"/>
              <a:ext cx="652463" cy="728663"/>
            </a:xfrm>
            <a:custGeom>
              <a:avLst/>
              <a:gdLst>
                <a:gd name="T0" fmla="*/ 174 w 174"/>
                <a:gd name="T1" fmla="*/ 87 h 194"/>
                <a:gd name="T2" fmla="*/ 87 w 174"/>
                <a:gd name="T3" fmla="*/ 0 h 194"/>
                <a:gd name="T4" fmla="*/ 0 w 174"/>
                <a:gd name="T5" fmla="*/ 87 h 194"/>
                <a:gd name="T6" fmla="*/ 47 w 174"/>
                <a:gd name="T7" fmla="*/ 165 h 194"/>
                <a:gd name="T8" fmla="*/ 47 w 174"/>
                <a:gd name="T9" fmla="*/ 194 h 194"/>
                <a:gd name="T10" fmla="*/ 127 w 174"/>
                <a:gd name="T11" fmla="*/ 194 h 194"/>
                <a:gd name="T12" fmla="*/ 127 w 174"/>
                <a:gd name="T13" fmla="*/ 165 h 194"/>
                <a:gd name="T14" fmla="*/ 174 w 174"/>
                <a:gd name="T15" fmla="*/ 87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9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7" name="Freeform 22"/>
            <p:cNvSpPr/>
            <p:nvPr/>
          </p:nvSpPr>
          <p:spPr bwMode="auto">
            <a:xfrm>
              <a:off x="8628063" y="5454650"/>
              <a:ext cx="300038" cy="52388"/>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8" name="Freeform 23"/>
            <p:cNvSpPr/>
            <p:nvPr/>
          </p:nvSpPr>
          <p:spPr bwMode="auto">
            <a:xfrm>
              <a:off x="8628063" y="5524500"/>
              <a:ext cx="300038" cy="53975"/>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9" name="Freeform 24"/>
            <p:cNvSpPr/>
            <p:nvPr/>
          </p:nvSpPr>
          <p:spPr bwMode="auto">
            <a:xfrm>
              <a:off x="8661401" y="5595938"/>
              <a:ext cx="228600" cy="53975"/>
            </a:xfrm>
            <a:custGeom>
              <a:avLst/>
              <a:gdLst>
                <a:gd name="T0" fmla="*/ 61 w 61"/>
                <a:gd name="T1" fmla="*/ 7 h 14"/>
                <a:gd name="T2" fmla="*/ 56 w 61"/>
                <a:gd name="T3" fmla="*/ 14 h 14"/>
                <a:gd name="T4" fmla="*/ 5 w 61"/>
                <a:gd name="T5" fmla="*/ 14 h 14"/>
                <a:gd name="T6" fmla="*/ 0 w 61"/>
                <a:gd name="T7" fmla="*/ 7 h 14"/>
                <a:gd name="T8" fmla="*/ 0 w 61"/>
                <a:gd name="T9" fmla="*/ 7 h 14"/>
                <a:gd name="T10" fmla="*/ 5 w 61"/>
                <a:gd name="T11" fmla="*/ 0 h 14"/>
                <a:gd name="T12" fmla="*/ 56 w 61"/>
                <a:gd name="T13" fmla="*/ 0 h 14"/>
                <a:gd name="T14" fmla="*/ 61 w 61"/>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0" name="Freeform 25"/>
            <p:cNvSpPr/>
            <p:nvPr/>
          </p:nvSpPr>
          <p:spPr bwMode="auto">
            <a:xfrm>
              <a:off x="8713788" y="5672138"/>
              <a:ext cx="120650" cy="52388"/>
            </a:xfrm>
            <a:custGeom>
              <a:avLst/>
              <a:gdLst>
                <a:gd name="T0" fmla="*/ 32 w 32"/>
                <a:gd name="T1" fmla="*/ 7 h 14"/>
                <a:gd name="T2" fmla="*/ 30 w 32"/>
                <a:gd name="T3" fmla="*/ 14 h 14"/>
                <a:gd name="T4" fmla="*/ 3 w 32"/>
                <a:gd name="T5" fmla="*/ 14 h 14"/>
                <a:gd name="T6" fmla="*/ 0 w 32"/>
                <a:gd name="T7" fmla="*/ 7 h 14"/>
                <a:gd name="T8" fmla="*/ 0 w 32"/>
                <a:gd name="T9" fmla="*/ 7 h 14"/>
                <a:gd name="T10" fmla="*/ 3 w 32"/>
                <a:gd name="T11" fmla="*/ 0 h 14"/>
                <a:gd name="T12" fmla="*/ 30 w 32"/>
                <a:gd name="T13" fmla="*/ 0 h 14"/>
                <a:gd name="T14" fmla="*/ 32 w 32"/>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1" name="Freeform 26"/>
            <p:cNvSpPr/>
            <p:nvPr/>
          </p:nvSpPr>
          <p:spPr bwMode="auto">
            <a:xfrm>
              <a:off x="8740776" y="4364038"/>
              <a:ext cx="71438" cy="266700"/>
            </a:xfrm>
            <a:custGeom>
              <a:avLst/>
              <a:gdLst>
                <a:gd name="T0" fmla="*/ 19 w 19"/>
                <a:gd name="T1" fmla="*/ 63 h 71"/>
                <a:gd name="T2" fmla="*/ 9 w 19"/>
                <a:gd name="T3" fmla="*/ 71 h 71"/>
                <a:gd name="T4" fmla="*/ 9 w 19"/>
                <a:gd name="T5" fmla="*/ 71 h 71"/>
                <a:gd name="T6" fmla="*/ 0 w 19"/>
                <a:gd name="T7" fmla="*/ 63 h 71"/>
                <a:gd name="T8" fmla="*/ 0 w 19"/>
                <a:gd name="T9" fmla="*/ 8 h 71"/>
                <a:gd name="T10" fmla="*/ 9 w 19"/>
                <a:gd name="T11" fmla="*/ 0 h 71"/>
                <a:gd name="T12" fmla="*/ 9 w 19"/>
                <a:gd name="T13" fmla="*/ 0 h 71"/>
                <a:gd name="T14" fmla="*/ 19 w 19"/>
                <a:gd name="T15" fmla="*/ 8 h 71"/>
                <a:gd name="T16" fmla="*/ 19 w 19"/>
                <a:gd name="T17"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1">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2" name="Freeform 27"/>
            <p:cNvSpPr/>
            <p:nvPr/>
          </p:nvSpPr>
          <p:spPr bwMode="auto">
            <a:xfrm>
              <a:off x="8281988" y="4556125"/>
              <a:ext cx="217488" cy="217488"/>
            </a:xfrm>
            <a:custGeom>
              <a:avLst/>
              <a:gdLst>
                <a:gd name="T0" fmla="*/ 55 w 58"/>
                <a:gd name="T1" fmla="*/ 42 h 58"/>
                <a:gd name="T2" fmla="*/ 54 w 58"/>
                <a:gd name="T3" fmla="*/ 54 h 58"/>
                <a:gd name="T4" fmla="*/ 54 w 58"/>
                <a:gd name="T5" fmla="*/ 54 h 58"/>
                <a:gd name="T6" fmla="*/ 42 w 58"/>
                <a:gd name="T7" fmla="*/ 55 h 58"/>
                <a:gd name="T8" fmla="*/ 3 w 58"/>
                <a:gd name="T9" fmla="*/ 16 h 58"/>
                <a:gd name="T10" fmla="*/ 4 w 58"/>
                <a:gd name="T11" fmla="*/ 4 h 58"/>
                <a:gd name="T12" fmla="*/ 4 w 58"/>
                <a:gd name="T13" fmla="*/ 4 h 58"/>
                <a:gd name="T14" fmla="*/ 16 w 58"/>
                <a:gd name="T15" fmla="*/ 3 h 58"/>
                <a:gd name="T16" fmla="*/ 55 w 58"/>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3" name="Freeform 28"/>
            <p:cNvSpPr/>
            <p:nvPr/>
          </p:nvSpPr>
          <p:spPr bwMode="auto">
            <a:xfrm>
              <a:off x="9059863" y="4556125"/>
              <a:ext cx="217488" cy="217488"/>
            </a:xfrm>
            <a:custGeom>
              <a:avLst/>
              <a:gdLst>
                <a:gd name="T0" fmla="*/ 16 w 58"/>
                <a:gd name="T1" fmla="*/ 55 h 58"/>
                <a:gd name="T2" fmla="*/ 4 w 58"/>
                <a:gd name="T3" fmla="*/ 54 h 58"/>
                <a:gd name="T4" fmla="*/ 4 w 58"/>
                <a:gd name="T5" fmla="*/ 54 h 58"/>
                <a:gd name="T6" fmla="*/ 3 w 58"/>
                <a:gd name="T7" fmla="*/ 42 h 58"/>
                <a:gd name="T8" fmla="*/ 42 w 58"/>
                <a:gd name="T9" fmla="*/ 3 h 58"/>
                <a:gd name="T10" fmla="*/ 54 w 58"/>
                <a:gd name="T11" fmla="*/ 4 h 58"/>
                <a:gd name="T12" fmla="*/ 54 w 58"/>
                <a:gd name="T13" fmla="*/ 4 h 58"/>
                <a:gd name="T14" fmla="*/ 55 w 58"/>
                <a:gd name="T15" fmla="*/ 16 h 58"/>
                <a:gd name="T16" fmla="*/ 16 w 58"/>
                <a:gd name="T1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4" name="Freeform 29"/>
            <p:cNvSpPr/>
            <p:nvPr/>
          </p:nvSpPr>
          <p:spPr bwMode="auto">
            <a:xfrm>
              <a:off x="9164638" y="5021263"/>
              <a:ext cx="266700" cy="68263"/>
            </a:xfrm>
            <a:custGeom>
              <a:avLst/>
              <a:gdLst>
                <a:gd name="T0" fmla="*/ 8 w 71"/>
                <a:gd name="T1" fmla="*/ 18 h 18"/>
                <a:gd name="T2" fmla="*/ 0 w 71"/>
                <a:gd name="T3" fmla="*/ 9 h 18"/>
                <a:gd name="T4" fmla="*/ 0 w 71"/>
                <a:gd name="T5" fmla="*/ 9 h 18"/>
                <a:gd name="T6" fmla="*/ 8 w 71"/>
                <a:gd name="T7" fmla="*/ 0 h 18"/>
                <a:gd name="T8" fmla="*/ 63 w 71"/>
                <a:gd name="T9" fmla="*/ 0 h 18"/>
                <a:gd name="T10" fmla="*/ 71 w 71"/>
                <a:gd name="T11" fmla="*/ 9 h 18"/>
                <a:gd name="T12" fmla="*/ 71 w 71"/>
                <a:gd name="T13" fmla="*/ 9 h 18"/>
                <a:gd name="T14" fmla="*/ 63 w 71"/>
                <a:gd name="T15" fmla="*/ 18 h 18"/>
                <a:gd name="T16" fmla="*/ 8 w 7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5" name="Freeform 30"/>
            <p:cNvSpPr/>
            <p:nvPr/>
          </p:nvSpPr>
          <p:spPr bwMode="auto">
            <a:xfrm>
              <a:off x="8116888" y="5021263"/>
              <a:ext cx="266700" cy="68263"/>
            </a:xfrm>
            <a:custGeom>
              <a:avLst/>
              <a:gdLst>
                <a:gd name="T0" fmla="*/ 63 w 71"/>
                <a:gd name="T1" fmla="*/ 0 h 18"/>
                <a:gd name="T2" fmla="*/ 71 w 71"/>
                <a:gd name="T3" fmla="*/ 9 h 18"/>
                <a:gd name="T4" fmla="*/ 71 w 71"/>
                <a:gd name="T5" fmla="*/ 9 h 18"/>
                <a:gd name="T6" fmla="*/ 63 w 71"/>
                <a:gd name="T7" fmla="*/ 18 h 18"/>
                <a:gd name="T8" fmla="*/ 8 w 71"/>
                <a:gd name="T9" fmla="*/ 18 h 18"/>
                <a:gd name="T10" fmla="*/ 0 w 71"/>
                <a:gd name="T11" fmla="*/ 9 h 18"/>
                <a:gd name="T12" fmla="*/ 0 w 71"/>
                <a:gd name="T13" fmla="*/ 9 h 18"/>
                <a:gd name="T14" fmla="*/ 8 w 71"/>
                <a:gd name="T15" fmla="*/ 0 h 18"/>
                <a:gd name="T16" fmla="*/ 63 w 7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6" name="Freeform 31"/>
            <p:cNvSpPr/>
            <p:nvPr/>
          </p:nvSpPr>
          <p:spPr bwMode="auto">
            <a:xfrm>
              <a:off x="9013826" y="5281613"/>
              <a:ext cx="211138" cy="220663"/>
            </a:xfrm>
            <a:custGeom>
              <a:avLst/>
              <a:gdLst>
                <a:gd name="T0" fmla="*/ 53 w 56"/>
                <a:gd name="T1" fmla="*/ 43 h 59"/>
                <a:gd name="T2" fmla="*/ 52 w 56"/>
                <a:gd name="T3" fmla="*/ 56 h 59"/>
                <a:gd name="T4" fmla="*/ 52 w 56"/>
                <a:gd name="T5" fmla="*/ 56 h 59"/>
                <a:gd name="T6" fmla="*/ 40 w 56"/>
                <a:gd name="T7" fmla="*/ 56 h 59"/>
                <a:gd name="T8" fmla="*/ 3 w 56"/>
                <a:gd name="T9" fmla="*/ 15 h 59"/>
                <a:gd name="T10" fmla="*/ 4 w 56"/>
                <a:gd name="T11" fmla="*/ 3 h 59"/>
                <a:gd name="T12" fmla="*/ 4 w 56"/>
                <a:gd name="T13" fmla="*/ 3 h 59"/>
                <a:gd name="T14" fmla="*/ 16 w 56"/>
                <a:gd name="T15" fmla="*/ 3 h 59"/>
                <a:gd name="T16" fmla="*/ 53 w 56"/>
                <a:gd name="T17"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7" name="Freeform 32"/>
            <p:cNvSpPr/>
            <p:nvPr/>
          </p:nvSpPr>
          <p:spPr bwMode="auto">
            <a:xfrm>
              <a:off x="8320088" y="5281613"/>
              <a:ext cx="214313" cy="220663"/>
            </a:xfrm>
            <a:custGeom>
              <a:avLst/>
              <a:gdLst>
                <a:gd name="T0" fmla="*/ 16 w 57"/>
                <a:gd name="T1" fmla="*/ 56 h 59"/>
                <a:gd name="T2" fmla="*/ 4 w 57"/>
                <a:gd name="T3" fmla="*/ 55 h 59"/>
                <a:gd name="T4" fmla="*/ 4 w 57"/>
                <a:gd name="T5" fmla="*/ 55 h 59"/>
                <a:gd name="T6" fmla="*/ 3 w 57"/>
                <a:gd name="T7" fmla="*/ 43 h 59"/>
                <a:gd name="T8" fmla="*/ 40 w 57"/>
                <a:gd name="T9" fmla="*/ 3 h 59"/>
                <a:gd name="T10" fmla="*/ 52 w 57"/>
                <a:gd name="T11" fmla="*/ 4 h 59"/>
                <a:gd name="T12" fmla="*/ 52 w 57"/>
                <a:gd name="T13" fmla="*/ 4 h 59"/>
                <a:gd name="T14" fmla="*/ 54 w 57"/>
                <a:gd name="T15" fmla="*/ 16 h 59"/>
                <a:gd name="T16" fmla="*/ 16 w 57"/>
                <a:gd name="T17"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88" name="Freeform 8"/>
          <p:cNvSpPr/>
          <p:nvPr/>
        </p:nvSpPr>
        <p:spPr bwMode="auto">
          <a:xfrm>
            <a:off x="5684824" y="1251190"/>
            <a:ext cx="468313" cy="468312"/>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89" name="Freeform 9"/>
          <p:cNvSpPr>
            <a:spLocks noChangeAspect="1"/>
          </p:cNvSpPr>
          <p:nvPr/>
        </p:nvSpPr>
        <p:spPr bwMode="auto">
          <a:xfrm>
            <a:off x="5756980" y="1323346"/>
            <a:ext cx="324000" cy="324000"/>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0" name="Freeform 8"/>
          <p:cNvSpPr/>
          <p:nvPr/>
        </p:nvSpPr>
        <p:spPr bwMode="auto">
          <a:xfrm>
            <a:off x="2990863" y="1251190"/>
            <a:ext cx="468313" cy="468312"/>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91" name="Freeform 9"/>
          <p:cNvSpPr>
            <a:spLocks noChangeAspect="1"/>
          </p:cNvSpPr>
          <p:nvPr/>
        </p:nvSpPr>
        <p:spPr bwMode="auto">
          <a:xfrm>
            <a:off x="3063019" y="1323346"/>
            <a:ext cx="324000" cy="324000"/>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2" name="Freeform 8"/>
          <p:cNvSpPr/>
          <p:nvPr/>
        </p:nvSpPr>
        <p:spPr bwMode="auto">
          <a:xfrm>
            <a:off x="5684824" y="3867326"/>
            <a:ext cx="468313" cy="468312"/>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93" name="Freeform 9"/>
          <p:cNvSpPr/>
          <p:nvPr/>
        </p:nvSpPr>
        <p:spPr bwMode="auto">
          <a:xfrm>
            <a:off x="5756980" y="3939482"/>
            <a:ext cx="324000" cy="324000"/>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4" name="Freeform 8"/>
          <p:cNvSpPr/>
          <p:nvPr/>
        </p:nvSpPr>
        <p:spPr bwMode="auto">
          <a:xfrm>
            <a:off x="2990863" y="3867326"/>
            <a:ext cx="468313" cy="468312"/>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95" name="Freeform 9"/>
          <p:cNvSpPr>
            <a:spLocks noChangeAspect="1"/>
          </p:cNvSpPr>
          <p:nvPr/>
        </p:nvSpPr>
        <p:spPr bwMode="auto">
          <a:xfrm>
            <a:off x="3063019" y="3939482"/>
            <a:ext cx="324000" cy="324000"/>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6" name="TextBox 95"/>
          <p:cNvSpPr txBox="1"/>
          <p:nvPr/>
        </p:nvSpPr>
        <p:spPr>
          <a:xfrm>
            <a:off x="530851" y="1097301"/>
            <a:ext cx="2329957" cy="307777"/>
          </a:xfrm>
          <a:prstGeom prst="roundRect">
            <a:avLst>
              <a:gd name="adj" fmla="val 0"/>
            </a:avLst>
          </a:prstGeom>
          <a:noFill/>
        </p:spPr>
        <p:txBody>
          <a:bodyPr wrap="square" rtlCol="0">
            <a:spAutoFit/>
          </a:bodyPr>
          <a:lstStyle/>
          <a:p>
            <a:pPr algn="r"/>
            <a:r>
              <a:rPr lang="zh-CN" altLang="en-US" sz="1400" b="1" dirty="0">
                <a:solidFill>
                  <a:schemeClr val="tx1">
                    <a:lumMod val="65000"/>
                    <a:lumOff val="35000"/>
                  </a:schemeClr>
                </a:solidFill>
                <a:latin typeface="+mn-lt"/>
                <a:ea typeface="+mn-ea"/>
                <a:cs typeface="+mn-ea"/>
                <a:sym typeface="+mn-lt"/>
              </a:rPr>
              <a:t>技能进修</a:t>
            </a:r>
            <a:endParaRPr lang="zh-CN" altLang="en-US" sz="1400" b="1" dirty="0" smtClean="0">
              <a:solidFill>
                <a:schemeClr val="tx1">
                  <a:lumMod val="65000"/>
                  <a:lumOff val="35000"/>
                </a:schemeClr>
              </a:solidFill>
              <a:latin typeface="+mn-lt"/>
              <a:ea typeface="+mn-ea"/>
              <a:cs typeface="+mn-ea"/>
              <a:sym typeface="+mn-lt"/>
            </a:endParaRPr>
          </a:p>
        </p:txBody>
      </p:sp>
      <p:sp>
        <p:nvSpPr>
          <p:cNvPr id="97" name="TextBox 96"/>
          <p:cNvSpPr txBox="1"/>
          <p:nvPr/>
        </p:nvSpPr>
        <p:spPr>
          <a:xfrm>
            <a:off x="530851" y="1404133"/>
            <a:ext cx="2308998" cy="461665"/>
          </a:xfrm>
          <a:prstGeom prst="roundRect">
            <a:avLst>
              <a:gd name="adj" fmla="val 0"/>
            </a:avLst>
          </a:prstGeom>
          <a:noFill/>
          <a:ln w="25400">
            <a:noFill/>
          </a:ln>
          <a:effectLst/>
        </p:spPr>
        <p:txBody>
          <a:bodyPr wrap="square" rtlCol="0">
            <a:spAutoFit/>
          </a:bodyPr>
          <a:lstStyle/>
          <a:p>
            <a:pPr algn="r"/>
            <a:r>
              <a:rPr lang="zh-CN" altLang="en-US" sz="1200" dirty="0">
                <a:solidFill>
                  <a:schemeClr val="tx1">
                    <a:lumMod val="65000"/>
                    <a:lumOff val="35000"/>
                  </a:schemeClr>
                </a:solidFill>
                <a:latin typeface="+mn-lt"/>
                <a:ea typeface="+mn-ea"/>
                <a:cs typeface="+mn-ea"/>
                <a:sym typeface="+mn-lt"/>
              </a:rPr>
              <a:t>在这里输入你的内容，或者通过复制粘贴你的文本。</a:t>
            </a:r>
            <a:endParaRPr lang="en-US" altLang="zh-CN" sz="1200" dirty="0">
              <a:solidFill>
                <a:schemeClr val="tx1">
                  <a:lumMod val="65000"/>
                  <a:lumOff val="35000"/>
                </a:schemeClr>
              </a:solidFill>
              <a:latin typeface="+mn-lt"/>
              <a:ea typeface="+mn-ea"/>
              <a:cs typeface="+mn-ea"/>
              <a:sym typeface="+mn-lt"/>
            </a:endParaRPr>
          </a:p>
        </p:txBody>
      </p:sp>
      <p:sp>
        <p:nvSpPr>
          <p:cNvPr id="98" name="TextBox 97"/>
          <p:cNvSpPr txBox="1"/>
          <p:nvPr/>
        </p:nvSpPr>
        <p:spPr>
          <a:xfrm>
            <a:off x="530851" y="3731579"/>
            <a:ext cx="2329957" cy="307777"/>
          </a:xfrm>
          <a:prstGeom prst="roundRect">
            <a:avLst>
              <a:gd name="adj" fmla="val 0"/>
            </a:avLst>
          </a:prstGeom>
          <a:noFill/>
        </p:spPr>
        <p:txBody>
          <a:bodyPr wrap="square" rtlCol="0">
            <a:spAutoFit/>
          </a:bodyPr>
          <a:lstStyle/>
          <a:p>
            <a:pPr algn="r"/>
            <a:r>
              <a:rPr lang="zh-CN" altLang="en-US" sz="1400" b="1" dirty="0">
                <a:solidFill>
                  <a:schemeClr val="tx1">
                    <a:lumMod val="65000"/>
                    <a:lumOff val="35000"/>
                  </a:schemeClr>
                </a:solidFill>
                <a:latin typeface="+mn-lt"/>
                <a:ea typeface="+mn-ea"/>
                <a:cs typeface="+mn-ea"/>
                <a:sym typeface="+mn-lt"/>
              </a:rPr>
              <a:t>消化技能</a:t>
            </a:r>
            <a:endParaRPr lang="zh-CN" altLang="en-US" sz="1400" b="1" dirty="0" smtClean="0">
              <a:solidFill>
                <a:schemeClr val="tx1">
                  <a:lumMod val="65000"/>
                  <a:lumOff val="35000"/>
                </a:schemeClr>
              </a:solidFill>
              <a:latin typeface="+mn-lt"/>
              <a:ea typeface="+mn-ea"/>
              <a:cs typeface="+mn-ea"/>
              <a:sym typeface="+mn-lt"/>
            </a:endParaRPr>
          </a:p>
        </p:txBody>
      </p:sp>
      <p:sp>
        <p:nvSpPr>
          <p:cNvPr id="99" name="TextBox 98"/>
          <p:cNvSpPr txBox="1"/>
          <p:nvPr/>
        </p:nvSpPr>
        <p:spPr>
          <a:xfrm>
            <a:off x="530851" y="4038411"/>
            <a:ext cx="2308998" cy="461665"/>
          </a:xfrm>
          <a:prstGeom prst="roundRect">
            <a:avLst>
              <a:gd name="adj" fmla="val 0"/>
            </a:avLst>
          </a:prstGeom>
          <a:noFill/>
          <a:ln w="25400">
            <a:noFill/>
          </a:ln>
          <a:effectLst/>
        </p:spPr>
        <p:txBody>
          <a:bodyPr wrap="square" rtlCol="0">
            <a:spAutoFit/>
          </a:bodyPr>
          <a:lstStyle/>
          <a:p>
            <a:pPr algn="r"/>
            <a:r>
              <a:rPr lang="zh-CN" altLang="en-US" sz="1200" dirty="0">
                <a:solidFill>
                  <a:schemeClr val="tx1">
                    <a:lumMod val="65000"/>
                    <a:lumOff val="35000"/>
                  </a:schemeClr>
                </a:solidFill>
                <a:latin typeface="+mn-lt"/>
                <a:ea typeface="+mn-ea"/>
                <a:cs typeface="+mn-ea"/>
                <a:sym typeface="+mn-lt"/>
              </a:rPr>
              <a:t>在这里输入你的内容，或者通过复制粘贴你的文本。</a:t>
            </a:r>
            <a:endParaRPr lang="en-US" altLang="zh-CN" sz="1200" dirty="0">
              <a:solidFill>
                <a:schemeClr val="tx1">
                  <a:lumMod val="65000"/>
                  <a:lumOff val="35000"/>
                </a:schemeClr>
              </a:solidFill>
              <a:latin typeface="+mn-lt"/>
              <a:ea typeface="+mn-ea"/>
              <a:cs typeface="+mn-ea"/>
              <a:sym typeface="+mn-lt"/>
            </a:endParaRPr>
          </a:p>
        </p:txBody>
      </p:sp>
      <p:sp>
        <p:nvSpPr>
          <p:cNvPr id="100" name="TextBox 99"/>
          <p:cNvSpPr txBox="1"/>
          <p:nvPr/>
        </p:nvSpPr>
        <p:spPr>
          <a:xfrm>
            <a:off x="6294342" y="1097301"/>
            <a:ext cx="2329957" cy="307777"/>
          </a:xfrm>
          <a:prstGeom prst="roundRect">
            <a:avLst>
              <a:gd name="adj" fmla="val 0"/>
            </a:avLst>
          </a:prstGeom>
          <a:noFill/>
        </p:spPr>
        <p:txBody>
          <a:bodyPr wrap="square" rtlCol="0">
            <a:spAutoFit/>
          </a:bodyPr>
          <a:lstStyle/>
          <a:p>
            <a:r>
              <a:rPr lang="zh-CN" altLang="en-US" sz="1400" b="1" dirty="0">
                <a:solidFill>
                  <a:schemeClr val="tx1">
                    <a:lumMod val="65000"/>
                    <a:lumOff val="35000"/>
                  </a:schemeClr>
                </a:solidFill>
                <a:latin typeface="+mn-lt"/>
                <a:ea typeface="+mn-ea"/>
                <a:cs typeface="+mn-ea"/>
                <a:sym typeface="+mn-lt"/>
              </a:rPr>
              <a:t>总结经验</a:t>
            </a:r>
            <a:endParaRPr lang="zh-CN" altLang="en-US" sz="1400" b="1" dirty="0" smtClean="0">
              <a:solidFill>
                <a:schemeClr val="tx1">
                  <a:lumMod val="65000"/>
                  <a:lumOff val="35000"/>
                </a:schemeClr>
              </a:solidFill>
              <a:latin typeface="+mn-lt"/>
              <a:ea typeface="+mn-ea"/>
              <a:cs typeface="+mn-ea"/>
              <a:sym typeface="+mn-lt"/>
            </a:endParaRPr>
          </a:p>
        </p:txBody>
      </p:sp>
      <p:sp>
        <p:nvSpPr>
          <p:cNvPr id="101" name="TextBox 100"/>
          <p:cNvSpPr txBox="1"/>
          <p:nvPr/>
        </p:nvSpPr>
        <p:spPr>
          <a:xfrm>
            <a:off x="6294342" y="1404133"/>
            <a:ext cx="2308998" cy="461665"/>
          </a:xfrm>
          <a:prstGeom prst="roundRect">
            <a:avLst>
              <a:gd name="adj" fmla="val 0"/>
            </a:avLst>
          </a:prstGeom>
          <a:noFill/>
          <a:ln w="25400">
            <a:noFill/>
          </a:ln>
          <a:effectLst/>
        </p:spPr>
        <p:txBody>
          <a:bodyPr wrap="square" rtlCol="0">
            <a:spAutoFit/>
          </a:bodyPr>
          <a:lstStyle/>
          <a:p>
            <a:r>
              <a:rPr lang="zh-CN" altLang="en-US" sz="1200" dirty="0">
                <a:solidFill>
                  <a:schemeClr val="tx1">
                    <a:lumMod val="65000"/>
                    <a:lumOff val="35000"/>
                  </a:schemeClr>
                </a:solidFill>
                <a:latin typeface="+mn-lt"/>
                <a:ea typeface="+mn-ea"/>
                <a:cs typeface="+mn-ea"/>
                <a:sym typeface="+mn-lt"/>
              </a:rPr>
              <a:t>在这里输入你的内容，或者通过复制粘贴你的文本。</a:t>
            </a:r>
            <a:endParaRPr lang="en-US" altLang="zh-CN" sz="1200" dirty="0">
              <a:solidFill>
                <a:schemeClr val="tx1">
                  <a:lumMod val="65000"/>
                  <a:lumOff val="35000"/>
                </a:schemeClr>
              </a:solidFill>
              <a:latin typeface="+mn-lt"/>
              <a:ea typeface="+mn-ea"/>
              <a:cs typeface="+mn-ea"/>
              <a:sym typeface="+mn-lt"/>
            </a:endParaRPr>
          </a:p>
        </p:txBody>
      </p:sp>
      <p:sp>
        <p:nvSpPr>
          <p:cNvPr id="102" name="TextBox 101"/>
          <p:cNvSpPr txBox="1"/>
          <p:nvPr/>
        </p:nvSpPr>
        <p:spPr>
          <a:xfrm>
            <a:off x="6294342" y="3831213"/>
            <a:ext cx="2329957" cy="307777"/>
          </a:xfrm>
          <a:prstGeom prst="roundRect">
            <a:avLst>
              <a:gd name="adj" fmla="val 0"/>
            </a:avLst>
          </a:prstGeom>
          <a:noFill/>
        </p:spPr>
        <p:txBody>
          <a:bodyPr wrap="square" rtlCol="0">
            <a:spAutoFit/>
          </a:bodyPr>
          <a:lstStyle/>
          <a:p>
            <a:r>
              <a:rPr lang="zh-CN" altLang="en-US" sz="1400" b="1" dirty="0">
                <a:solidFill>
                  <a:schemeClr val="tx1">
                    <a:lumMod val="65000"/>
                    <a:lumOff val="35000"/>
                  </a:schemeClr>
                </a:solidFill>
                <a:latin typeface="+mn-lt"/>
                <a:ea typeface="+mn-ea"/>
                <a:cs typeface="+mn-ea"/>
                <a:sym typeface="+mn-lt"/>
              </a:rPr>
              <a:t>结合实践</a:t>
            </a:r>
            <a:endParaRPr lang="zh-CN" altLang="en-US" sz="1400" b="1" dirty="0" smtClean="0">
              <a:solidFill>
                <a:schemeClr val="tx1">
                  <a:lumMod val="65000"/>
                  <a:lumOff val="35000"/>
                </a:schemeClr>
              </a:solidFill>
              <a:latin typeface="+mn-lt"/>
              <a:ea typeface="+mn-ea"/>
              <a:cs typeface="+mn-ea"/>
              <a:sym typeface="+mn-lt"/>
            </a:endParaRPr>
          </a:p>
        </p:txBody>
      </p:sp>
      <p:sp>
        <p:nvSpPr>
          <p:cNvPr id="103" name="TextBox 102"/>
          <p:cNvSpPr txBox="1"/>
          <p:nvPr/>
        </p:nvSpPr>
        <p:spPr>
          <a:xfrm>
            <a:off x="6294342" y="4138045"/>
            <a:ext cx="2308998" cy="461665"/>
          </a:xfrm>
          <a:prstGeom prst="roundRect">
            <a:avLst>
              <a:gd name="adj" fmla="val 0"/>
            </a:avLst>
          </a:prstGeom>
          <a:noFill/>
          <a:ln w="25400">
            <a:noFill/>
          </a:ln>
          <a:effectLst/>
        </p:spPr>
        <p:txBody>
          <a:bodyPr wrap="square" rtlCol="0">
            <a:spAutoFit/>
          </a:bodyPr>
          <a:lstStyle/>
          <a:p>
            <a:r>
              <a:rPr lang="zh-CN" altLang="en-US" sz="1200" dirty="0">
                <a:solidFill>
                  <a:schemeClr val="tx1">
                    <a:lumMod val="65000"/>
                    <a:lumOff val="35000"/>
                  </a:schemeClr>
                </a:solidFill>
                <a:latin typeface="+mn-lt"/>
                <a:ea typeface="+mn-ea"/>
                <a:cs typeface="+mn-ea"/>
                <a:sym typeface="+mn-lt"/>
              </a:rPr>
              <a:t>在这里输入你的内容，或者通过复制粘贴你的文本。</a:t>
            </a:r>
            <a:endParaRPr lang="en-US" altLang="zh-CN" sz="1200" dirty="0">
              <a:solidFill>
                <a:schemeClr val="tx1">
                  <a:lumMod val="65000"/>
                  <a:lumOff val="35000"/>
                </a:schemeClr>
              </a:solidFill>
              <a:latin typeface="+mn-lt"/>
              <a:ea typeface="+mn-ea"/>
              <a:cs typeface="+mn-ea"/>
              <a:sym typeface="+mn-lt"/>
            </a:endParaRPr>
          </a:p>
        </p:txBody>
      </p:sp>
      <p:sp>
        <p:nvSpPr>
          <p:cNvPr id="104" name="TextBox 103"/>
          <p:cNvSpPr txBox="1"/>
          <p:nvPr/>
        </p:nvSpPr>
        <p:spPr>
          <a:xfrm>
            <a:off x="3093401" y="1307299"/>
            <a:ext cx="263236" cy="338554"/>
          </a:xfrm>
          <a:prstGeom prst="roundRect">
            <a:avLst>
              <a:gd name="adj" fmla="val 0"/>
            </a:avLst>
          </a:prstGeom>
          <a:noFill/>
        </p:spPr>
        <p:txBody>
          <a:bodyPr wrap="square" rtlCol="0">
            <a:spAutoFit/>
          </a:bodyPr>
          <a:lstStyle/>
          <a:p>
            <a:pPr algn="r"/>
            <a:r>
              <a:rPr lang="en-US" altLang="zh-CN" sz="1600" dirty="0" smtClean="0">
                <a:solidFill>
                  <a:schemeClr val="bg1"/>
                </a:solidFill>
                <a:latin typeface="+mn-lt"/>
                <a:ea typeface="+mn-ea"/>
                <a:cs typeface="+mn-ea"/>
                <a:sym typeface="+mn-lt"/>
              </a:rPr>
              <a:t>1</a:t>
            </a:r>
            <a:endParaRPr lang="zh-CN" altLang="en-US" sz="1600" dirty="0" smtClean="0">
              <a:solidFill>
                <a:schemeClr val="bg1"/>
              </a:solidFill>
              <a:latin typeface="+mn-lt"/>
              <a:ea typeface="+mn-ea"/>
              <a:cs typeface="+mn-ea"/>
              <a:sym typeface="+mn-lt"/>
            </a:endParaRPr>
          </a:p>
        </p:txBody>
      </p:sp>
      <p:sp>
        <p:nvSpPr>
          <p:cNvPr id="105" name="TextBox 104"/>
          <p:cNvSpPr txBox="1"/>
          <p:nvPr/>
        </p:nvSpPr>
        <p:spPr>
          <a:xfrm>
            <a:off x="3093401" y="3935334"/>
            <a:ext cx="263236" cy="338554"/>
          </a:xfrm>
          <a:prstGeom prst="roundRect">
            <a:avLst>
              <a:gd name="adj" fmla="val 0"/>
            </a:avLst>
          </a:prstGeom>
          <a:noFill/>
        </p:spPr>
        <p:txBody>
          <a:bodyPr wrap="square" rtlCol="0">
            <a:spAutoFit/>
          </a:bodyPr>
          <a:lstStyle/>
          <a:p>
            <a:pPr algn="r"/>
            <a:r>
              <a:rPr lang="en-US" altLang="zh-CN" sz="1600" dirty="0" smtClean="0">
                <a:solidFill>
                  <a:schemeClr val="bg1"/>
                </a:solidFill>
                <a:latin typeface="+mn-lt"/>
                <a:ea typeface="+mn-ea"/>
                <a:cs typeface="+mn-ea"/>
                <a:sym typeface="+mn-lt"/>
              </a:rPr>
              <a:t>2</a:t>
            </a:r>
            <a:endParaRPr lang="zh-CN" altLang="en-US" sz="1600" dirty="0" smtClean="0">
              <a:solidFill>
                <a:schemeClr val="bg1"/>
              </a:solidFill>
              <a:latin typeface="+mn-lt"/>
              <a:ea typeface="+mn-ea"/>
              <a:cs typeface="+mn-ea"/>
              <a:sym typeface="+mn-lt"/>
            </a:endParaRPr>
          </a:p>
        </p:txBody>
      </p:sp>
      <p:sp>
        <p:nvSpPr>
          <p:cNvPr id="106" name="TextBox 105"/>
          <p:cNvSpPr txBox="1"/>
          <p:nvPr/>
        </p:nvSpPr>
        <p:spPr>
          <a:xfrm>
            <a:off x="5786631" y="1312784"/>
            <a:ext cx="263236" cy="338554"/>
          </a:xfrm>
          <a:prstGeom prst="roundRect">
            <a:avLst>
              <a:gd name="adj" fmla="val 0"/>
            </a:avLst>
          </a:prstGeom>
          <a:noFill/>
        </p:spPr>
        <p:txBody>
          <a:bodyPr wrap="square" rtlCol="0">
            <a:spAutoFit/>
          </a:bodyPr>
          <a:lstStyle/>
          <a:p>
            <a:pPr algn="r"/>
            <a:r>
              <a:rPr lang="en-US" altLang="zh-CN" sz="1600" dirty="0" smtClean="0">
                <a:solidFill>
                  <a:schemeClr val="bg1"/>
                </a:solidFill>
                <a:latin typeface="+mn-lt"/>
                <a:ea typeface="+mn-ea"/>
                <a:cs typeface="+mn-ea"/>
                <a:sym typeface="+mn-lt"/>
              </a:rPr>
              <a:t>3</a:t>
            </a:r>
            <a:endParaRPr lang="zh-CN" altLang="en-US" sz="1600" dirty="0" smtClean="0">
              <a:solidFill>
                <a:schemeClr val="bg1"/>
              </a:solidFill>
              <a:latin typeface="+mn-lt"/>
              <a:ea typeface="+mn-ea"/>
              <a:cs typeface="+mn-ea"/>
              <a:sym typeface="+mn-lt"/>
            </a:endParaRPr>
          </a:p>
        </p:txBody>
      </p:sp>
      <p:sp>
        <p:nvSpPr>
          <p:cNvPr id="107" name="TextBox 106"/>
          <p:cNvSpPr txBox="1"/>
          <p:nvPr/>
        </p:nvSpPr>
        <p:spPr>
          <a:xfrm>
            <a:off x="5790122" y="3928984"/>
            <a:ext cx="263236" cy="338554"/>
          </a:xfrm>
          <a:prstGeom prst="roundRect">
            <a:avLst>
              <a:gd name="adj" fmla="val 0"/>
            </a:avLst>
          </a:prstGeom>
          <a:noFill/>
        </p:spPr>
        <p:txBody>
          <a:bodyPr wrap="square" rtlCol="0">
            <a:spAutoFit/>
          </a:bodyPr>
          <a:lstStyle/>
          <a:p>
            <a:pPr algn="r"/>
            <a:r>
              <a:rPr lang="en-US" altLang="zh-CN" sz="1600" dirty="0" smtClean="0">
                <a:solidFill>
                  <a:schemeClr val="bg1"/>
                </a:solidFill>
                <a:latin typeface="+mn-lt"/>
                <a:ea typeface="+mn-ea"/>
                <a:cs typeface="+mn-ea"/>
                <a:sym typeface="+mn-lt"/>
              </a:rPr>
              <a:t>4</a:t>
            </a:r>
            <a:endParaRPr lang="zh-CN" altLang="en-US" sz="1600" dirty="0" smtClean="0">
              <a:solidFill>
                <a:schemeClr val="bg1"/>
              </a:solidFill>
              <a:latin typeface="+mn-lt"/>
              <a:ea typeface="+mn-ea"/>
              <a:cs typeface="+mn-ea"/>
              <a:sym typeface="+mn-lt"/>
            </a:endParaRPr>
          </a:p>
        </p:txBody>
      </p:sp>
      <p:sp>
        <p:nvSpPr>
          <p:cNvPr id="53" name="Freeform 8"/>
          <p:cNvSpPr/>
          <p:nvPr/>
        </p:nvSpPr>
        <p:spPr bwMode="auto">
          <a:xfrm>
            <a:off x="232906" y="128764"/>
            <a:ext cx="436056" cy="436055"/>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54" name="Freeform 6"/>
          <p:cNvSpPr/>
          <p:nvPr/>
        </p:nvSpPr>
        <p:spPr bwMode="auto">
          <a:xfrm>
            <a:off x="250707" y="146565"/>
            <a:ext cx="400454" cy="400454"/>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Freeform 17"/>
          <p:cNvSpPr>
            <a:spLocks noEditPoints="1" noChangeArrowheads="1"/>
          </p:cNvSpPr>
          <p:nvPr/>
        </p:nvSpPr>
        <p:spPr bwMode="auto">
          <a:xfrm>
            <a:off x="342746" y="254013"/>
            <a:ext cx="217796" cy="203188"/>
          </a:xfrm>
          <a:custGeom>
            <a:avLst/>
            <a:gdLst>
              <a:gd name="T0" fmla="*/ 88 w 93"/>
              <a:gd name="T1" fmla="*/ 0 h 87"/>
              <a:gd name="T2" fmla="*/ 93 w 93"/>
              <a:gd name="T3" fmla="*/ 4 h 87"/>
              <a:gd name="T4" fmla="*/ 93 w 93"/>
              <a:gd name="T5" fmla="*/ 73 h 87"/>
              <a:gd name="T6" fmla="*/ 80 w 93"/>
              <a:gd name="T7" fmla="*/ 73 h 87"/>
              <a:gd name="T8" fmla="*/ 82 w 93"/>
              <a:gd name="T9" fmla="*/ 64 h 87"/>
              <a:gd name="T10" fmla="*/ 83 w 93"/>
              <a:gd name="T11" fmla="*/ 9 h 87"/>
              <a:gd name="T12" fmla="*/ 9 w 93"/>
              <a:gd name="T13" fmla="*/ 64 h 87"/>
              <a:gd name="T14" fmla="*/ 48 w 93"/>
              <a:gd name="T15" fmla="*/ 71 h 87"/>
              <a:gd name="T16" fmla="*/ 4 w 93"/>
              <a:gd name="T17" fmla="*/ 73 h 87"/>
              <a:gd name="T18" fmla="*/ 0 w 93"/>
              <a:gd name="T19" fmla="*/ 69 h 87"/>
              <a:gd name="T20" fmla="*/ 0 w 93"/>
              <a:gd name="T21" fmla="*/ 0 h 87"/>
              <a:gd name="T22" fmla="*/ 64 w 93"/>
              <a:gd name="T23" fmla="*/ 50 h 87"/>
              <a:gd name="T24" fmla="*/ 54 w 93"/>
              <a:gd name="T25" fmla="*/ 70 h 87"/>
              <a:gd name="T26" fmla="*/ 56 w 93"/>
              <a:gd name="T27" fmla="*/ 81 h 87"/>
              <a:gd name="T28" fmla="*/ 64 w 93"/>
              <a:gd name="T29" fmla="*/ 77 h 87"/>
              <a:gd name="T30" fmla="*/ 72 w 93"/>
              <a:gd name="T31" fmla="*/ 83 h 87"/>
              <a:gd name="T32" fmla="*/ 73 w 93"/>
              <a:gd name="T33" fmla="*/ 70 h 87"/>
              <a:gd name="T34" fmla="*/ 64 w 93"/>
              <a:gd name="T35" fmla="*/ 50 h 87"/>
              <a:gd name="T36" fmla="*/ 64 w 93"/>
              <a:gd name="T37" fmla="*/ 68 h 87"/>
              <a:gd name="T38" fmla="*/ 64 w 93"/>
              <a:gd name="T39" fmla="*/ 71 h 87"/>
              <a:gd name="T40" fmla="*/ 62 w 93"/>
              <a:gd name="T41" fmla="*/ 54 h 87"/>
              <a:gd name="T42" fmla="*/ 71 w 93"/>
              <a:gd name="T43" fmla="*/ 64 h 87"/>
              <a:gd name="T44" fmla="*/ 62 w 93"/>
              <a:gd name="T45" fmla="*/ 54 h 87"/>
              <a:gd name="T46" fmla="*/ 17 w 93"/>
              <a:gd name="T47" fmla="*/ 45 h 87"/>
              <a:gd name="T48" fmla="*/ 76 w 93"/>
              <a:gd name="T49" fmla="*/ 40 h 87"/>
              <a:gd name="T50" fmla="*/ 46 w 93"/>
              <a:gd name="T51" fmla="*/ 28 h 87"/>
              <a:gd name="T52" fmla="*/ 76 w 93"/>
              <a:gd name="T53" fmla="*/ 33 h 87"/>
              <a:gd name="T54" fmla="*/ 46 w 93"/>
              <a:gd name="T55" fmla="*/ 28 h 87"/>
              <a:gd name="T56" fmla="*/ 46 w 93"/>
              <a:gd name="T57" fmla="*/ 21 h 87"/>
              <a:gd name="T58" fmla="*/ 76 w 93"/>
              <a:gd name="T59" fmla="*/ 16 h 87"/>
              <a:gd name="T60" fmla="*/ 17 w 93"/>
              <a:gd name="T61" fmla="*/ 16 h 87"/>
              <a:gd name="T62" fmla="*/ 39 w 93"/>
              <a:gd name="T63" fmla="*/ 34 h 87"/>
              <a:gd name="T64" fmla="*/ 17 w 93"/>
              <a:gd name="T65" fmla="*/ 16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87"/>
              <a:gd name="T101" fmla="*/ 93 w 9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87">
                <a:moveTo>
                  <a:pt x="4" y="0"/>
                </a:moveTo>
                <a:cubicBezTo>
                  <a:pt x="88" y="0"/>
                  <a:pt x="88" y="0"/>
                  <a:pt x="88" y="0"/>
                </a:cubicBezTo>
                <a:cubicBezTo>
                  <a:pt x="93" y="0"/>
                  <a:pt x="93" y="0"/>
                  <a:pt x="93" y="0"/>
                </a:cubicBezTo>
                <a:cubicBezTo>
                  <a:pt x="93" y="4"/>
                  <a:pt x="93" y="4"/>
                  <a:pt x="93" y="4"/>
                </a:cubicBezTo>
                <a:cubicBezTo>
                  <a:pt x="93" y="69"/>
                  <a:pt x="93" y="69"/>
                  <a:pt x="93" y="69"/>
                </a:cubicBezTo>
                <a:cubicBezTo>
                  <a:pt x="93" y="73"/>
                  <a:pt x="93" y="73"/>
                  <a:pt x="93" y="73"/>
                </a:cubicBezTo>
                <a:cubicBezTo>
                  <a:pt x="88" y="73"/>
                  <a:pt x="88" y="73"/>
                  <a:pt x="88" y="73"/>
                </a:cubicBezTo>
                <a:cubicBezTo>
                  <a:pt x="80" y="73"/>
                  <a:pt x="80" y="73"/>
                  <a:pt x="80" y="73"/>
                </a:cubicBezTo>
                <a:cubicBezTo>
                  <a:pt x="79" y="71"/>
                  <a:pt x="79" y="71"/>
                  <a:pt x="79" y="71"/>
                </a:cubicBezTo>
                <a:cubicBezTo>
                  <a:pt x="81" y="69"/>
                  <a:pt x="81" y="66"/>
                  <a:pt x="82" y="64"/>
                </a:cubicBezTo>
                <a:cubicBezTo>
                  <a:pt x="83" y="64"/>
                  <a:pt x="83" y="64"/>
                  <a:pt x="83" y="64"/>
                </a:cubicBezTo>
                <a:cubicBezTo>
                  <a:pt x="83" y="9"/>
                  <a:pt x="83" y="9"/>
                  <a:pt x="83" y="9"/>
                </a:cubicBezTo>
                <a:cubicBezTo>
                  <a:pt x="9" y="9"/>
                  <a:pt x="9" y="9"/>
                  <a:pt x="9" y="9"/>
                </a:cubicBezTo>
                <a:cubicBezTo>
                  <a:pt x="9" y="64"/>
                  <a:pt x="9" y="64"/>
                  <a:pt x="9" y="64"/>
                </a:cubicBezTo>
                <a:cubicBezTo>
                  <a:pt x="45" y="64"/>
                  <a:pt x="45" y="64"/>
                  <a:pt x="45" y="64"/>
                </a:cubicBezTo>
                <a:cubicBezTo>
                  <a:pt x="46" y="66"/>
                  <a:pt x="46" y="69"/>
                  <a:pt x="48" y="71"/>
                </a:cubicBezTo>
                <a:cubicBezTo>
                  <a:pt x="47" y="73"/>
                  <a:pt x="47" y="73"/>
                  <a:pt x="47" y="73"/>
                </a:cubicBezTo>
                <a:cubicBezTo>
                  <a:pt x="4" y="73"/>
                  <a:pt x="4" y="73"/>
                  <a:pt x="4" y="73"/>
                </a:cubicBezTo>
                <a:cubicBezTo>
                  <a:pt x="0" y="73"/>
                  <a:pt x="0" y="73"/>
                  <a:pt x="0" y="73"/>
                </a:cubicBezTo>
                <a:cubicBezTo>
                  <a:pt x="0" y="69"/>
                  <a:pt x="0" y="69"/>
                  <a:pt x="0" y="69"/>
                </a:cubicBezTo>
                <a:cubicBezTo>
                  <a:pt x="0" y="4"/>
                  <a:pt x="0" y="4"/>
                  <a:pt x="0" y="4"/>
                </a:cubicBezTo>
                <a:cubicBezTo>
                  <a:pt x="0" y="0"/>
                  <a:pt x="0" y="0"/>
                  <a:pt x="0" y="0"/>
                </a:cubicBezTo>
                <a:cubicBezTo>
                  <a:pt x="4" y="0"/>
                  <a:pt x="4" y="0"/>
                  <a:pt x="4" y="0"/>
                </a:cubicBezTo>
                <a:close/>
                <a:moveTo>
                  <a:pt x="64" y="50"/>
                </a:moveTo>
                <a:cubicBezTo>
                  <a:pt x="57" y="50"/>
                  <a:pt x="51" y="55"/>
                  <a:pt x="51" y="62"/>
                </a:cubicBezTo>
                <a:cubicBezTo>
                  <a:pt x="51" y="65"/>
                  <a:pt x="52" y="68"/>
                  <a:pt x="54" y="70"/>
                </a:cubicBezTo>
                <a:cubicBezTo>
                  <a:pt x="50" y="81"/>
                  <a:pt x="50" y="81"/>
                  <a:pt x="50" y="81"/>
                </a:cubicBezTo>
                <a:cubicBezTo>
                  <a:pt x="56" y="81"/>
                  <a:pt x="56" y="81"/>
                  <a:pt x="56" y="81"/>
                </a:cubicBezTo>
                <a:cubicBezTo>
                  <a:pt x="60" y="86"/>
                  <a:pt x="60" y="86"/>
                  <a:pt x="60" y="86"/>
                </a:cubicBezTo>
                <a:cubicBezTo>
                  <a:pt x="64" y="77"/>
                  <a:pt x="64" y="77"/>
                  <a:pt x="64" y="77"/>
                </a:cubicBezTo>
                <a:cubicBezTo>
                  <a:pt x="67" y="87"/>
                  <a:pt x="67" y="87"/>
                  <a:pt x="67" y="87"/>
                </a:cubicBezTo>
                <a:cubicBezTo>
                  <a:pt x="72" y="83"/>
                  <a:pt x="72" y="83"/>
                  <a:pt x="72" y="83"/>
                </a:cubicBezTo>
                <a:cubicBezTo>
                  <a:pt x="78" y="83"/>
                  <a:pt x="78" y="83"/>
                  <a:pt x="78" y="83"/>
                </a:cubicBezTo>
                <a:cubicBezTo>
                  <a:pt x="73" y="70"/>
                  <a:pt x="73" y="70"/>
                  <a:pt x="73" y="70"/>
                </a:cubicBezTo>
                <a:cubicBezTo>
                  <a:pt x="75" y="68"/>
                  <a:pt x="76" y="65"/>
                  <a:pt x="76" y="62"/>
                </a:cubicBezTo>
                <a:cubicBezTo>
                  <a:pt x="76" y="55"/>
                  <a:pt x="70" y="50"/>
                  <a:pt x="64" y="50"/>
                </a:cubicBezTo>
                <a:close/>
                <a:moveTo>
                  <a:pt x="71" y="66"/>
                </a:moveTo>
                <a:cubicBezTo>
                  <a:pt x="69" y="67"/>
                  <a:pt x="66" y="68"/>
                  <a:pt x="64" y="68"/>
                </a:cubicBezTo>
                <a:cubicBezTo>
                  <a:pt x="61" y="68"/>
                  <a:pt x="58" y="67"/>
                  <a:pt x="56" y="66"/>
                </a:cubicBezTo>
                <a:cubicBezTo>
                  <a:pt x="57" y="69"/>
                  <a:pt x="60" y="71"/>
                  <a:pt x="64" y="71"/>
                </a:cubicBezTo>
                <a:cubicBezTo>
                  <a:pt x="67" y="71"/>
                  <a:pt x="69" y="69"/>
                  <a:pt x="71" y="66"/>
                </a:cubicBezTo>
                <a:close/>
                <a:moveTo>
                  <a:pt x="62" y="54"/>
                </a:moveTo>
                <a:cubicBezTo>
                  <a:pt x="64" y="54"/>
                  <a:pt x="66" y="55"/>
                  <a:pt x="67" y="57"/>
                </a:cubicBezTo>
                <a:cubicBezTo>
                  <a:pt x="69" y="59"/>
                  <a:pt x="70" y="61"/>
                  <a:pt x="71" y="64"/>
                </a:cubicBezTo>
                <a:cubicBezTo>
                  <a:pt x="72" y="61"/>
                  <a:pt x="72" y="58"/>
                  <a:pt x="69" y="55"/>
                </a:cubicBezTo>
                <a:cubicBezTo>
                  <a:pt x="67" y="53"/>
                  <a:pt x="64" y="53"/>
                  <a:pt x="62" y="54"/>
                </a:cubicBezTo>
                <a:close/>
                <a:moveTo>
                  <a:pt x="17" y="40"/>
                </a:moveTo>
                <a:cubicBezTo>
                  <a:pt x="17" y="45"/>
                  <a:pt x="17" y="45"/>
                  <a:pt x="17" y="45"/>
                </a:cubicBezTo>
                <a:cubicBezTo>
                  <a:pt x="76" y="45"/>
                  <a:pt x="76" y="45"/>
                  <a:pt x="76" y="45"/>
                </a:cubicBezTo>
                <a:cubicBezTo>
                  <a:pt x="76" y="40"/>
                  <a:pt x="76" y="40"/>
                  <a:pt x="76" y="40"/>
                </a:cubicBezTo>
                <a:cubicBezTo>
                  <a:pt x="17" y="40"/>
                  <a:pt x="17" y="40"/>
                  <a:pt x="17" y="40"/>
                </a:cubicBezTo>
                <a:close/>
                <a:moveTo>
                  <a:pt x="46" y="28"/>
                </a:moveTo>
                <a:cubicBezTo>
                  <a:pt x="46" y="33"/>
                  <a:pt x="46" y="33"/>
                  <a:pt x="46" y="33"/>
                </a:cubicBezTo>
                <a:cubicBezTo>
                  <a:pt x="76" y="33"/>
                  <a:pt x="76" y="33"/>
                  <a:pt x="76" y="33"/>
                </a:cubicBezTo>
                <a:cubicBezTo>
                  <a:pt x="76" y="28"/>
                  <a:pt x="76" y="28"/>
                  <a:pt x="76" y="28"/>
                </a:cubicBezTo>
                <a:cubicBezTo>
                  <a:pt x="46" y="28"/>
                  <a:pt x="46" y="28"/>
                  <a:pt x="46" y="28"/>
                </a:cubicBezTo>
                <a:close/>
                <a:moveTo>
                  <a:pt x="46" y="16"/>
                </a:moveTo>
                <a:cubicBezTo>
                  <a:pt x="46" y="21"/>
                  <a:pt x="46" y="21"/>
                  <a:pt x="46" y="21"/>
                </a:cubicBezTo>
                <a:cubicBezTo>
                  <a:pt x="76" y="21"/>
                  <a:pt x="76" y="21"/>
                  <a:pt x="76" y="21"/>
                </a:cubicBezTo>
                <a:cubicBezTo>
                  <a:pt x="76" y="16"/>
                  <a:pt x="76" y="16"/>
                  <a:pt x="76" y="16"/>
                </a:cubicBezTo>
                <a:cubicBezTo>
                  <a:pt x="46" y="16"/>
                  <a:pt x="46" y="16"/>
                  <a:pt x="46" y="16"/>
                </a:cubicBezTo>
                <a:close/>
                <a:moveTo>
                  <a:pt x="17" y="16"/>
                </a:moveTo>
                <a:cubicBezTo>
                  <a:pt x="17" y="34"/>
                  <a:pt x="17" y="34"/>
                  <a:pt x="17" y="34"/>
                </a:cubicBezTo>
                <a:cubicBezTo>
                  <a:pt x="39" y="34"/>
                  <a:pt x="39" y="34"/>
                  <a:pt x="39" y="34"/>
                </a:cubicBezTo>
                <a:cubicBezTo>
                  <a:pt x="39" y="16"/>
                  <a:pt x="39" y="16"/>
                  <a:pt x="39" y="16"/>
                </a:cubicBezTo>
                <a:lnTo>
                  <a:pt x="17" y="16"/>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1+#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1+#ppt_w/2"/>
                                              </p:val>
                                            </p:tav>
                                            <p:tav tm="100000">
                                              <p:val>
                                                <p:strVal val="#ppt_x"/>
                                              </p:val>
                                            </p:tav>
                                          </p:tavLst>
                                        </p:anim>
                                        <p:anim calcmode="lin" valueType="num">
                                          <p:cBhvr additive="base">
                                            <p:cTn id="12" dur="500" fill="hold"/>
                                            <p:tgtEl>
                                              <p:spTgt spid="5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1+#ppt_w/2"/>
                                              </p:val>
                                            </p:tav>
                                            <p:tav tm="100000">
                                              <p:val>
                                                <p:strVal val="#ppt_x"/>
                                              </p:val>
                                            </p:tav>
                                          </p:tavLst>
                                        </p:anim>
                                        <p:anim calcmode="lin" valueType="num">
                                          <p:cBhvr additive="base">
                                            <p:cTn id="16" dur="500" fill="hold"/>
                                            <p:tgtEl>
                                              <p:spTgt spid="54"/>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959"/>
                                </p:stCondLst>
                                <p:childTnLst>
                                  <p:par>
                                    <p:cTn id="26" presetID="45"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anim calcmode="lin" valueType="num">
                                          <p:cBhvr>
                                            <p:cTn id="29" dur="2000" fill="hold"/>
                                            <p:tgtEl>
                                              <p:spTgt spid="10"/>
                                            </p:tgtEl>
                                            <p:attrNameLst>
                                              <p:attrName>ppt_w</p:attrName>
                                            </p:attrNameLst>
                                          </p:cBhvr>
                                          <p:tavLst>
                                            <p:tav tm="0" fmla="#ppt_w*sin(2.5*pi*$)">
                                              <p:val>
                                                <p:fltVal val="0"/>
                                              </p:val>
                                            </p:tav>
                                            <p:tav tm="100000">
                                              <p:val>
                                                <p:fltVal val="1"/>
                                              </p:val>
                                            </p:tav>
                                          </p:tavLst>
                                        </p:anim>
                                        <p:anim calcmode="lin" valueType="num">
                                          <p:cBhvr>
                                            <p:cTn id="30" dur="2000" fill="hold"/>
                                            <p:tgtEl>
                                              <p:spTgt spid="10"/>
                                            </p:tgtEl>
                                            <p:attrNameLst>
                                              <p:attrName>ppt_h</p:attrName>
                                            </p:attrNameLst>
                                          </p:cBhvr>
                                          <p:tavLst>
                                            <p:tav tm="0">
                                              <p:val>
                                                <p:strVal val="#ppt_h"/>
                                              </p:val>
                                            </p:tav>
                                            <p:tav tm="100000">
                                              <p:val>
                                                <p:strVal val="#ppt_h"/>
                                              </p:val>
                                            </p:tav>
                                          </p:tavLst>
                                        </p:anim>
                                      </p:childTnLst>
                                    </p:cTn>
                                  </p:par>
                                </p:childTnLst>
                              </p:cTn>
                            </p:par>
                            <p:par>
                              <p:cTn id="31" fill="hold">
                                <p:stCondLst>
                                  <p:cond delay="3959"/>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Effect transition="in" filter="fade">
                                          <p:cBhvr>
                                            <p:cTn id="41" dur="500"/>
                                            <p:tgtEl>
                                              <p:spTgt spid="44"/>
                                            </p:tgtEl>
                                          </p:cBhvr>
                                        </p:animEffect>
                                      </p:childTnLst>
                                    </p:cTn>
                                  </p:par>
                                </p:childTnLst>
                              </p:cTn>
                            </p:par>
                            <p:par>
                              <p:cTn id="42" fill="hold">
                                <p:stCondLst>
                                  <p:cond delay="4459"/>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par>
                                    <p:cTn id="48" presetID="53" presetClass="entr" presetSubtype="16" fill="hold" nodeType="with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p:cTn id="50" dur="500" fill="hold"/>
                                            <p:tgtEl>
                                              <p:spTgt spid="68"/>
                                            </p:tgtEl>
                                            <p:attrNameLst>
                                              <p:attrName>ppt_w</p:attrName>
                                            </p:attrNameLst>
                                          </p:cBhvr>
                                          <p:tavLst>
                                            <p:tav tm="0">
                                              <p:val>
                                                <p:fltVal val="0"/>
                                              </p:val>
                                            </p:tav>
                                            <p:tav tm="100000">
                                              <p:val>
                                                <p:strVal val="#ppt_w"/>
                                              </p:val>
                                            </p:tav>
                                          </p:tavLst>
                                        </p:anim>
                                        <p:anim calcmode="lin" valueType="num">
                                          <p:cBhvr>
                                            <p:cTn id="51" dur="500" fill="hold"/>
                                            <p:tgtEl>
                                              <p:spTgt spid="68"/>
                                            </p:tgtEl>
                                            <p:attrNameLst>
                                              <p:attrName>ppt_h</p:attrName>
                                            </p:attrNameLst>
                                          </p:cBhvr>
                                          <p:tavLst>
                                            <p:tav tm="0">
                                              <p:val>
                                                <p:fltVal val="0"/>
                                              </p:val>
                                            </p:tav>
                                            <p:tav tm="100000">
                                              <p:val>
                                                <p:strVal val="#ppt_h"/>
                                              </p:val>
                                            </p:tav>
                                          </p:tavLst>
                                        </p:anim>
                                        <p:animEffect transition="in" filter="fade">
                                          <p:cBhvr>
                                            <p:cTn id="52" dur="500"/>
                                            <p:tgtEl>
                                              <p:spTgt spid="68"/>
                                            </p:tgtEl>
                                          </p:cBhvr>
                                        </p:animEffect>
                                      </p:childTnLst>
                                    </p:cTn>
                                  </p:par>
                                </p:childTnLst>
                              </p:cTn>
                            </p:par>
                            <p:par>
                              <p:cTn id="53" fill="hold">
                                <p:stCondLst>
                                  <p:cond delay="4959"/>
                                </p:stCondLst>
                                <p:childTnLst>
                                  <p:par>
                                    <p:cTn id="54" presetID="53" presetClass="entr" presetSubtype="16"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p:cTn id="61" dur="500" fill="hold"/>
                                            <p:tgtEl>
                                              <p:spTgt spid="75"/>
                                            </p:tgtEl>
                                            <p:attrNameLst>
                                              <p:attrName>ppt_w</p:attrName>
                                            </p:attrNameLst>
                                          </p:cBhvr>
                                          <p:tavLst>
                                            <p:tav tm="0">
                                              <p:val>
                                                <p:fltVal val="0"/>
                                              </p:val>
                                            </p:tav>
                                            <p:tav tm="100000">
                                              <p:val>
                                                <p:strVal val="#ppt_w"/>
                                              </p:val>
                                            </p:tav>
                                          </p:tavLst>
                                        </p:anim>
                                        <p:anim calcmode="lin" valueType="num">
                                          <p:cBhvr>
                                            <p:cTn id="62" dur="500" fill="hold"/>
                                            <p:tgtEl>
                                              <p:spTgt spid="75"/>
                                            </p:tgtEl>
                                            <p:attrNameLst>
                                              <p:attrName>ppt_h</p:attrName>
                                            </p:attrNameLst>
                                          </p:cBhvr>
                                          <p:tavLst>
                                            <p:tav tm="0">
                                              <p:val>
                                                <p:fltVal val="0"/>
                                              </p:val>
                                            </p:tav>
                                            <p:tav tm="100000">
                                              <p:val>
                                                <p:strVal val="#ppt_h"/>
                                              </p:val>
                                            </p:tav>
                                          </p:tavLst>
                                        </p:anim>
                                        <p:animEffect transition="in" filter="fade">
                                          <p:cBhvr>
                                            <p:cTn id="63" dur="500"/>
                                            <p:tgtEl>
                                              <p:spTgt spid="75"/>
                                            </p:tgtEl>
                                          </p:cBhvr>
                                        </p:animEffect>
                                      </p:childTnLst>
                                    </p:cTn>
                                  </p:par>
                                </p:childTnLst>
                              </p:cTn>
                            </p:par>
                            <p:par>
                              <p:cTn id="64" fill="hold">
                                <p:stCondLst>
                                  <p:cond delay="5459"/>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nodeType="with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5959"/>
                                </p:stCondLst>
                                <p:childTnLst>
                                  <p:par>
                                    <p:cTn id="76" presetID="42" presetClass="entr" presetSubtype="0" fill="hold" grpId="0"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fade">
                                          <p:cBhvr>
                                            <p:cTn id="83" dur="1000"/>
                                            <p:tgtEl>
                                              <p:spTgt spid="91"/>
                                            </p:tgtEl>
                                          </p:cBhvr>
                                        </p:animEffect>
                                        <p:anim calcmode="lin" valueType="num">
                                          <p:cBhvr>
                                            <p:cTn id="84" dur="1000" fill="hold"/>
                                            <p:tgtEl>
                                              <p:spTgt spid="91"/>
                                            </p:tgtEl>
                                            <p:attrNameLst>
                                              <p:attrName>ppt_x</p:attrName>
                                            </p:attrNameLst>
                                          </p:cBhvr>
                                          <p:tavLst>
                                            <p:tav tm="0">
                                              <p:val>
                                                <p:strVal val="#ppt_x"/>
                                              </p:val>
                                            </p:tav>
                                            <p:tav tm="100000">
                                              <p:val>
                                                <p:strVal val="#ppt_x"/>
                                              </p:val>
                                            </p:tav>
                                          </p:tavLst>
                                        </p:anim>
                                        <p:anim calcmode="lin" valueType="num">
                                          <p:cBhvr>
                                            <p:cTn id="85" dur="1000" fill="hold"/>
                                            <p:tgtEl>
                                              <p:spTgt spid="9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04"/>
                                            </p:tgtEl>
                                            <p:attrNameLst>
                                              <p:attrName>style.visibility</p:attrName>
                                            </p:attrNameLst>
                                          </p:cBhvr>
                                          <p:to>
                                            <p:strVal val="visible"/>
                                          </p:to>
                                        </p:set>
                                        <p:animEffect transition="in" filter="fade">
                                          <p:cBhvr>
                                            <p:cTn id="88" dur="1000"/>
                                            <p:tgtEl>
                                              <p:spTgt spid="104"/>
                                            </p:tgtEl>
                                          </p:cBhvr>
                                        </p:animEffect>
                                        <p:anim calcmode="lin" valueType="num">
                                          <p:cBhvr>
                                            <p:cTn id="89" dur="1000" fill="hold"/>
                                            <p:tgtEl>
                                              <p:spTgt spid="104"/>
                                            </p:tgtEl>
                                            <p:attrNameLst>
                                              <p:attrName>ppt_x</p:attrName>
                                            </p:attrNameLst>
                                          </p:cBhvr>
                                          <p:tavLst>
                                            <p:tav tm="0">
                                              <p:val>
                                                <p:strVal val="#ppt_x"/>
                                              </p:val>
                                            </p:tav>
                                            <p:tav tm="100000">
                                              <p:val>
                                                <p:strVal val="#ppt_x"/>
                                              </p:val>
                                            </p:tav>
                                          </p:tavLst>
                                        </p:anim>
                                        <p:anim calcmode="lin" valueType="num">
                                          <p:cBhvr>
                                            <p:cTn id="90" dur="1000" fill="hold"/>
                                            <p:tgtEl>
                                              <p:spTgt spid="104"/>
                                            </p:tgtEl>
                                            <p:attrNameLst>
                                              <p:attrName>ppt_y</p:attrName>
                                            </p:attrNameLst>
                                          </p:cBhvr>
                                          <p:tavLst>
                                            <p:tav tm="0">
                                              <p:val>
                                                <p:strVal val="#ppt_y+.1"/>
                                              </p:val>
                                            </p:tav>
                                            <p:tav tm="100000">
                                              <p:val>
                                                <p:strVal val="#ppt_y"/>
                                              </p:val>
                                            </p:tav>
                                          </p:tavLst>
                                        </p:anim>
                                      </p:childTnLst>
                                    </p:cTn>
                                  </p:par>
                                </p:childTnLst>
                              </p:cTn>
                            </p:par>
                            <p:par>
                              <p:cTn id="91" fill="hold">
                                <p:stCondLst>
                                  <p:cond delay="6959"/>
                                </p:stCondLst>
                                <p:childTnLst>
                                  <p:par>
                                    <p:cTn id="92" presetID="2" presetClass="entr" presetSubtype="8" fill="hold" grpId="0" nodeType="afterEffect" p14:presetBounceEnd="60000">
                                      <p:stCondLst>
                                        <p:cond delay="0"/>
                                      </p:stCondLst>
                                      <p:childTnLst>
                                        <p:set>
                                          <p:cBhvr>
                                            <p:cTn id="93" dur="1" fill="hold">
                                              <p:stCondLst>
                                                <p:cond delay="0"/>
                                              </p:stCondLst>
                                            </p:cTn>
                                            <p:tgtEl>
                                              <p:spTgt spid="96"/>
                                            </p:tgtEl>
                                            <p:attrNameLst>
                                              <p:attrName>style.visibility</p:attrName>
                                            </p:attrNameLst>
                                          </p:cBhvr>
                                          <p:to>
                                            <p:strVal val="visible"/>
                                          </p:to>
                                        </p:set>
                                        <p:anim calcmode="lin" valueType="num" p14:bounceEnd="60000">
                                          <p:cBhvr additive="base">
                                            <p:cTn id="94" dur="500" fill="hold"/>
                                            <p:tgtEl>
                                              <p:spTgt spid="96"/>
                                            </p:tgtEl>
                                            <p:attrNameLst>
                                              <p:attrName>ppt_x</p:attrName>
                                            </p:attrNameLst>
                                          </p:cBhvr>
                                          <p:tavLst>
                                            <p:tav tm="0">
                                              <p:val>
                                                <p:strVal val="0-#ppt_w/2"/>
                                              </p:val>
                                            </p:tav>
                                            <p:tav tm="100000">
                                              <p:val>
                                                <p:strVal val="#ppt_x"/>
                                              </p:val>
                                            </p:tav>
                                          </p:tavLst>
                                        </p:anim>
                                        <p:anim calcmode="lin" valueType="num" p14:bounceEnd="60000">
                                          <p:cBhvr additive="base">
                                            <p:cTn id="95" dur="500" fill="hold"/>
                                            <p:tgtEl>
                                              <p:spTgt spid="96"/>
                                            </p:tgtEl>
                                            <p:attrNameLst>
                                              <p:attrName>ppt_y</p:attrName>
                                            </p:attrNameLst>
                                          </p:cBhvr>
                                          <p:tavLst>
                                            <p:tav tm="0">
                                              <p:val>
                                                <p:strVal val="#ppt_y"/>
                                              </p:val>
                                            </p:tav>
                                            <p:tav tm="100000">
                                              <p:val>
                                                <p:strVal val="#ppt_y"/>
                                              </p:val>
                                            </p:tav>
                                          </p:tavLst>
                                        </p:anim>
                                      </p:childTnLst>
                                    </p:cTn>
                                  </p:par>
                                  <p:par>
                                    <p:cTn id="96" presetID="2" presetClass="entr" presetSubtype="4" fill="hold" grpId="0" nodeType="withEffect" p14:presetBounceEnd="60000">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14:bounceEnd="60000">
                                          <p:cBhvr additive="base">
                                            <p:cTn id="98" dur="500" fill="hold"/>
                                            <p:tgtEl>
                                              <p:spTgt spid="97"/>
                                            </p:tgtEl>
                                            <p:attrNameLst>
                                              <p:attrName>ppt_x</p:attrName>
                                            </p:attrNameLst>
                                          </p:cBhvr>
                                          <p:tavLst>
                                            <p:tav tm="0">
                                              <p:val>
                                                <p:strVal val="#ppt_x"/>
                                              </p:val>
                                            </p:tav>
                                            <p:tav tm="100000">
                                              <p:val>
                                                <p:strVal val="#ppt_x"/>
                                              </p:val>
                                            </p:tav>
                                          </p:tavLst>
                                        </p:anim>
                                        <p:anim calcmode="lin" valueType="num" p14:bounceEnd="60000">
                                          <p:cBhvr additive="base">
                                            <p:cTn id="99" dur="500" fill="hold"/>
                                            <p:tgtEl>
                                              <p:spTgt spid="97"/>
                                            </p:tgtEl>
                                            <p:attrNameLst>
                                              <p:attrName>ppt_y</p:attrName>
                                            </p:attrNameLst>
                                          </p:cBhvr>
                                          <p:tavLst>
                                            <p:tav tm="0">
                                              <p:val>
                                                <p:strVal val="1+#ppt_h/2"/>
                                              </p:val>
                                            </p:tav>
                                            <p:tav tm="100000">
                                              <p:val>
                                                <p:strVal val="#ppt_y"/>
                                              </p:val>
                                            </p:tav>
                                          </p:tavLst>
                                        </p:anim>
                                      </p:childTnLst>
                                    </p:cTn>
                                  </p:par>
                                </p:childTnLst>
                              </p:cTn>
                            </p:par>
                            <p:par>
                              <p:cTn id="100" fill="hold">
                                <p:stCondLst>
                                  <p:cond delay="7459"/>
                                </p:stCondLst>
                                <p:childTnLst>
                                  <p:par>
                                    <p:cTn id="101" presetID="42" presetClass="entr" presetSubtype="0" fill="hold" grpId="0" nodeType="afterEffect">
                                      <p:stCondLst>
                                        <p:cond delay="0"/>
                                      </p:stCondLst>
                                      <p:childTnLst>
                                        <p:set>
                                          <p:cBhvr>
                                            <p:cTn id="102" dur="1" fill="hold">
                                              <p:stCondLst>
                                                <p:cond delay="0"/>
                                              </p:stCondLst>
                                            </p:cTn>
                                            <p:tgtEl>
                                              <p:spTgt spid="94"/>
                                            </p:tgtEl>
                                            <p:attrNameLst>
                                              <p:attrName>style.visibility</p:attrName>
                                            </p:attrNameLst>
                                          </p:cBhvr>
                                          <p:to>
                                            <p:strVal val="visible"/>
                                          </p:to>
                                        </p:set>
                                        <p:animEffect transition="in" filter="fade">
                                          <p:cBhvr>
                                            <p:cTn id="103" dur="1000"/>
                                            <p:tgtEl>
                                              <p:spTgt spid="94"/>
                                            </p:tgtEl>
                                          </p:cBhvr>
                                        </p:animEffect>
                                        <p:anim calcmode="lin" valueType="num">
                                          <p:cBhvr>
                                            <p:cTn id="104" dur="1000" fill="hold"/>
                                            <p:tgtEl>
                                              <p:spTgt spid="94"/>
                                            </p:tgtEl>
                                            <p:attrNameLst>
                                              <p:attrName>ppt_x</p:attrName>
                                            </p:attrNameLst>
                                          </p:cBhvr>
                                          <p:tavLst>
                                            <p:tav tm="0">
                                              <p:val>
                                                <p:strVal val="#ppt_x"/>
                                              </p:val>
                                            </p:tav>
                                            <p:tav tm="100000">
                                              <p:val>
                                                <p:strVal val="#ppt_x"/>
                                              </p:val>
                                            </p:tav>
                                          </p:tavLst>
                                        </p:anim>
                                        <p:anim calcmode="lin" valueType="num">
                                          <p:cBhvr>
                                            <p:cTn id="105" dur="1000" fill="hold"/>
                                            <p:tgtEl>
                                              <p:spTgt spid="94"/>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95"/>
                                            </p:tgtEl>
                                            <p:attrNameLst>
                                              <p:attrName>style.visibility</p:attrName>
                                            </p:attrNameLst>
                                          </p:cBhvr>
                                          <p:to>
                                            <p:strVal val="visible"/>
                                          </p:to>
                                        </p:set>
                                        <p:animEffect transition="in" filter="fade">
                                          <p:cBhvr>
                                            <p:cTn id="108" dur="1000"/>
                                            <p:tgtEl>
                                              <p:spTgt spid="95"/>
                                            </p:tgtEl>
                                          </p:cBhvr>
                                        </p:animEffect>
                                        <p:anim calcmode="lin" valueType="num">
                                          <p:cBhvr>
                                            <p:cTn id="109" dur="1000" fill="hold"/>
                                            <p:tgtEl>
                                              <p:spTgt spid="95"/>
                                            </p:tgtEl>
                                            <p:attrNameLst>
                                              <p:attrName>ppt_x</p:attrName>
                                            </p:attrNameLst>
                                          </p:cBhvr>
                                          <p:tavLst>
                                            <p:tav tm="0">
                                              <p:val>
                                                <p:strVal val="#ppt_x"/>
                                              </p:val>
                                            </p:tav>
                                            <p:tav tm="100000">
                                              <p:val>
                                                <p:strVal val="#ppt_x"/>
                                              </p:val>
                                            </p:tav>
                                          </p:tavLst>
                                        </p:anim>
                                        <p:anim calcmode="lin" valueType="num">
                                          <p:cBhvr>
                                            <p:cTn id="110" dur="1000" fill="hold"/>
                                            <p:tgtEl>
                                              <p:spTgt spid="9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05"/>
                                            </p:tgtEl>
                                            <p:attrNameLst>
                                              <p:attrName>style.visibility</p:attrName>
                                            </p:attrNameLst>
                                          </p:cBhvr>
                                          <p:to>
                                            <p:strVal val="visible"/>
                                          </p:to>
                                        </p:set>
                                        <p:animEffect transition="in" filter="fade">
                                          <p:cBhvr>
                                            <p:cTn id="113" dur="1000"/>
                                            <p:tgtEl>
                                              <p:spTgt spid="105"/>
                                            </p:tgtEl>
                                          </p:cBhvr>
                                        </p:animEffect>
                                        <p:anim calcmode="lin" valueType="num">
                                          <p:cBhvr>
                                            <p:cTn id="114" dur="1000" fill="hold"/>
                                            <p:tgtEl>
                                              <p:spTgt spid="105"/>
                                            </p:tgtEl>
                                            <p:attrNameLst>
                                              <p:attrName>ppt_x</p:attrName>
                                            </p:attrNameLst>
                                          </p:cBhvr>
                                          <p:tavLst>
                                            <p:tav tm="0">
                                              <p:val>
                                                <p:strVal val="#ppt_x"/>
                                              </p:val>
                                            </p:tav>
                                            <p:tav tm="100000">
                                              <p:val>
                                                <p:strVal val="#ppt_x"/>
                                              </p:val>
                                            </p:tav>
                                          </p:tavLst>
                                        </p:anim>
                                        <p:anim calcmode="lin" valueType="num">
                                          <p:cBhvr>
                                            <p:cTn id="115" dur="1000" fill="hold"/>
                                            <p:tgtEl>
                                              <p:spTgt spid="105"/>
                                            </p:tgtEl>
                                            <p:attrNameLst>
                                              <p:attrName>ppt_y</p:attrName>
                                            </p:attrNameLst>
                                          </p:cBhvr>
                                          <p:tavLst>
                                            <p:tav tm="0">
                                              <p:val>
                                                <p:strVal val="#ppt_y+.1"/>
                                              </p:val>
                                            </p:tav>
                                            <p:tav tm="100000">
                                              <p:val>
                                                <p:strVal val="#ppt_y"/>
                                              </p:val>
                                            </p:tav>
                                          </p:tavLst>
                                        </p:anim>
                                      </p:childTnLst>
                                    </p:cTn>
                                  </p:par>
                                </p:childTnLst>
                              </p:cTn>
                            </p:par>
                            <p:par>
                              <p:cTn id="116" fill="hold">
                                <p:stCondLst>
                                  <p:cond delay="8459"/>
                                </p:stCondLst>
                                <p:childTnLst>
                                  <p:par>
                                    <p:cTn id="117" presetID="2" presetClass="entr" presetSubtype="8" fill="hold" grpId="0" nodeType="afterEffect" p14:presetBounceEnd="60000">
                                      <p:stCondLst>
                                        <p:cond delay="0"/>
                                      </p:stCondLst>
                                      <p:childTnLst>
                                        <p:set>
                                          <p:cBhvr>
                                            <p:cTn id="118" dur="1" fill="hold">
                                              <p:stCondLst>
                                                <p:cond delay="0"/>
                                              </p:stCondLst>
                                            </p:cTn>
                                            <p:tgtEl>
                                              <p:spTgt spid="98"/>
                                            </p:tgtEl>
                                            <p:attrNameLst>
                                              <p:attrName>style.visibility</p:attrName>
                                            </p:attrNameLst>
                                          </p:cBhvr>
                                          <p:to>
                                            <p:strVal val="visible"/>
                                          </p:to>
                                        </p:set>
                                        <p:anim calcmode="lin" valueType="num" p14:bounceEnd="60000">
                                          <p:cBhvr additive="base">
                                            <p:cTn id="119" dur="500" fill="hold"/>
                                            <p:tgtEl>
                                              <p:spTgt spid="98"/>
                                            </p:tgtEl>
                                            <p:attrNameLst>
                                              <p:attrName>ppt_x</p:attrName>
                                            </p:attrNameLst>
                                          </p:cBhvr>
                                          <p:tavLst>
                                            <p:tav tm="0">
                                              <p:val>
                                                <p:strVal val="0-#ppt_w/2"/>
                                              </p:val>
                                            </p:tav>
                                            <p:tav tm="100000">
                                              <p:val>
                                                <p:strVal val="#ppt_x"/>
                                              </p:val>
                                            </p:tav>
                                          </p:tavLst>
                                        </p:anim>
                                        <p:anim calcmode="lin" valueType="num" p14:bounceEnd="60000">
                                          <p:cBhvr additive="base">
                                            <p:cTn id="120" dur="500" fill="hold"/>
                                            <p:tgtEl>
                                              <p:spTgt spid="98"/>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14:presetBounceEnd="60000">
                                      <p:stCondLst>
                                        <p:cond delay="0"/>
                                      </p:stCondLst>
                                      <p:childTnLst>
                                        <p:set>
                                          <p:cBhvr>
                                            <p:cTn id="122" dur="1" fill="hold">
                                              <p:stCondLst>
                                                <p:cond delay="0"/>
                                              </p:stCondLst>
                                            </p:cTn>
                                            <p:tgtEl>
                                              <p:spTgt spid="99"/>
                                            </p:tgtEl>
                                            <p:attrNameLst>
                                              <p:attrName>style.visibility</p:attrName>
                                            </p:attrNameLst>
                                          </p:cBhvr>
                                          <p:to>
                                            <p:strVal val="visible"/>
                                          </p:to>
                                        </p:set>
                                        <p:anim calcmode="lin" valueType="num" p14:bounceEnd="60000">
                                          <p:cBhvr additive="base">
                                            <p:cTn id="123" dur="500" fill="hold"/>
                                            <p:tgtEl>
                                              <p:spTgt spid="99"/>
                                            </p:tgtEl>
                                            <p:attrNameLst>
                                              <p:attrName>ppt_x</p:attrName>
                                            </p:attrNameLst>
                                          </p:cBhvr>
                                          <p:tavLst>
                                            <p:tav tm="0">
                                              <p:val>
                                                <p:strVal val="0-#ppt_w/2"/>
                                              </p:val>
                                            </p:tav>
                                            <p:tav tm="100000">
                                              <p:val>
                                                <p:strVal val="#ppt_x"/>
                                              </p:val>
                                            </p:tav>
                                          </p:tavLst>
                                        </p:anim>
                                        <p:anim calcmode="lin" valueType="num" p14:bounceEnd="60000">
                                          <p:cBhvr additive="base">
                                            <p:cTn id="124" dur="500" fill="hold"/>
                                            <p:tgtEl>
                                              <p:spTgt spid="99"/>
                                            </p:tgtEl>
                                            <p:attrNameLst>
                                              <p:attrName>ppt_y</p:attrName>
                                            </p:attrNameLst>
                                          </p:cBhvr>
                                          <p:tavLst>
                                            <p:tav tm="0">
                                              <p:val>
                                                <p:strVal val="#ppt_y"/>
                                              </p:val>
                                            </p:tav>
                                            <p:tav tm="100000">
                                              <p:val>
                                                <p:strVal val="#ppt_y"/>
                                              </p:val>
                                            </p:tav>
                                          </p:tavLst>
                                        </p:anim>
                                      </p:childTnLst>
                                    </p:cTn>
                                  </p:par>
                                </p:childTnLst>
                              </p:cTn>
                            </p:par>
                            <p:par>
                              <p:cTn id="125" fill="hold">
                                <p:stCondLst>
                                  <p:cond delay="8959"/>
                                </p:stCondLst>
                                <p:childTnLst>
                                  <p:par>
                                    <p:cTn id="126" presetID="42" presetClass="entr" presetSubtype="0" fill="hold" grpId="0" nodeType="after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fade">
                                          <p:cBhvr>
                                            <p:cTn id="128" dur="1000"/>
                                            <p:tgtEl>
                                              <p:spTgt spid="88"/>
                                            </p:tgtEl>
                                          </p:cBhvr>
                                        </p:animEffect>
                                        <p:anim calcmode="lin" valueType="num">
                                          <p:cBhvr>
                                            <p:cTn id="129" dur="1000" fill="hold"/>
                                            <p:tgtEl>
                                              <p:spTgt spid="88"/>
                                            </p:tgtEl>
                                            <p:attrNameLst>
                                              <p:attrName>ppt_x</p:attrName>
                                            </p:attrNameLst>
                                          </p:cBhvr>
                                          <p:tavLst>
                                            <p:tav tm="0">
                                              <p:val>
                                                <p:strVal val="#ppt_x"/>
                                              </p:val>
                                            </p:tav>
                                            <p:tav tm="100000">
                                              <p:val>
                                                <p:strVal val="#ppt_x"/>
                                              </p:val>
                                            </p:tav>
                                          </p:tavLst>
                                        </p:anim>
                                        <p:anim calcmode="lin" valueType="num">
                                          <p:cBhvr>
                                            <p:cTn id="130" dur="1000" fill="hold"/>
                                            <p:tgtEl>
                                              <p:spTgt spid="88"/>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9"/>
                                            </p:tgtEl>
                                            <p:attrNameLst>
                                              <p:attrName>style.visibility</p:attrName>
                                            </p:attrNameLst>
                                          </p:cBhvr>
                                          <p:to>
                                            <p:strVal val="visible"/>
                                          </p:to>
                                        </p:set>
                                        <p:animEffect transition="in" filter="fade">
                                          <p:cBhvr>
                                            <p:cTn id="133" dur="1000"/>
                                            <p:tgtEl>
                                              <p:spTgt spid="89"/>
                                            </p:tgtEl>
                                          </p:cBhvr>
                                        </p:animEffect>
                                        <p:anim calcmode="lin" valueType="num">
                                          <p:cBhvr>
                                            <p:cTn id="134" dur="1000" fill="hold"/>
                                            <p:tgtEl>
                                              <p:spTgt spid="89"/>
                                            </p:tgtEl>
                                            <p:attrNameLst>
                                              <p:attrName>ppt_x</p:attrName>
                                            </p:attrNameLst>
                                          </p:cBhvr>
                                          <p:tavLst>
                                            <p:tav tm="0">
                                              <p:val>
                                                <p:strVal val="#ppt_x"/>
                                              </p:val>
                                            </p:tav>
                                            <p:tav tm="100000">
                                              <p:val>
                                                <p:strVal val="#ppt_x"/>
                                              </p:val>
                                            </p:tav>
                                          </p:tavLst>
                                        </p:anim>
                                        <p:anim calcmode="lin" valueType="num">
                                          <p:cBhvr>
                                            <p:cTn id="135" dur="1000" fill="hold"/>
                                            <p:tgtEl>
                                              <p:spTgt spid="89"/>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106"/>
                                            </p:tgtEl>
                                            <p:attrNameLst>
                                              <p:attrName>style.visibility</p:attrName>
                                            </p:attrNameLst>
                                          </p:cBhvr>
                                          <p:to>
                                            <p:strVal val="visible"/>
                                          </p:to>
                                        </p:set>
                                        <p:animEffect transition="in" filter="fade">
                                          <p:cBhvr>
                                            <p:cTn id="138" dur="1000"/>
                                            <p:tgtEl>
                                              <p:spTgt spid="106"/>
                                            </p:tgtEl>
                                          </p:cBhvr>
                                        </p:animEffect>
                                        <p:anim calcmode="lin" valueType="num">
                                          <p:cBhvr>
                                            <p:cTn id="139" dur="1000" fill="hold"/>
                                            <p:tgtEl>
                                              <p:spTgt spid="106"/>
                                            </p:tgtEl>
                                            <p:attrNameLst>
                                              <p:attrName>ppt_x</p:attrName>
                                            </p:attrNameLst>
                                          </p:cBhvr>
                                          <p:tavLst>
                                            <p:tav tm="0">
                                              <p:val>
                                                <p:strVal val="#ppt_x"/>
                                              </p:val>
                                            </p:tav>
                                            <p:tav tm="100000">
                                              <p:val>
                                                <p:strVal val="#ppt_x"/>
                                              </p:val>
                                            </p:tav>
                                          </p:tavLst>
                                        </p:anim>
                                        <p:anim calcmode="lin" valueType="num">
                                          <p:cBhvr>
                                            <p:cTn id="140" dur="1000" fill="hold"/>
                                            <p:tgtEl>
                                              <p:spTgt spid="106"/>
                                            </p:tgtEl>
                                            <p:attrNameLst>
                                              <p:attrName>ppt_y</p:attrName>
                                            </p:attrNameLst>
                                          </p:cBhvr>
                                          <p:tavLst>
                                            <p:tav tm="0">
                                              <p:val>
                                                <p:strVal val="#ppt_y+.1"/>
                                              </p:val>
                                            </p:tav>
                                            <p:tav tm="100000">
                                              <p:val>
                                                <p:strVal val="#ppt_y"/>
                                              </p:val>
                                            </p:tav>
                                          </p:tavLst>
                                        </p:anim>
                                      </p:childTnLst>
                                    </p:cTn>
                                  </p:par>
                                </p:childTnLst>
                              </p:cTn>
                            </p:par>
                            <p:par>
                              <p:cTn id="141" fill="hold">
                                <p:stCondLst>
                                  <p:cond delay="9959"/>
                                </p:stCondLst>
                                <p:childTnLst>
                                  <p:par>
                                    <p:cTn id="142" presetID="2" presetClass="entr" presetSubtype="2" fill="hold" grpId="0" nodeType="afterEffect" p14:presetBounceEnd="60000">
                                      <p:stCondLst>
                                        <p:cond delay="0"/>
                                      </p:stCondLst>
                                      <p:childTnLst>
                                        <p:set>
                                          <p:cBhvr>
                                            <p:cTn id="143" dur="1" fill="hold">
                                              <p:stCondLst>
                                                <p:cond delay="0"/>
                                              </p:stCondLst>
                                            </p:cTn>
                                            <p:tgtEl>
                                              <p:spTgt spid="100"/>
                                            </p:tgtEl>
                                            <p:attrNameLst>
                                              <p:attrName>style.visibility</p:attrName>
                                            </p:attrNameLst>
                                          </p:cBhvr>
                                          <p:to>
                                            <p:strVal val="visible"/>
                                          </p:to>
                                        </p:set>
                                        <p:anim calcmode="lin" valueType="num" p14:bounceEnd="60000">
                                          <p:cBhvr additive="base">
                                            <p:cTn id="144" dur="500" fill="hold"/>
                                            <p:tgtEl>
                                              <p:spTgt spid="100"/>
                                            </p:tgtEl>
                                            <p:attrNameLst>
                                              <p:attrName>ppt_x</p:attrName>
                                            </p:attrNameLst>
                                          </p:cBhvr>
                                          <p:tavLst>
                                            <p:tav tm="0">
                                              <p:val>
                                                <p:strVal val="1+#ppt_w/2"/>
                                              </p:val>
                                            </p:tav>
                                            <p:tav tm="100000">
                                              <p:val>
                                                <p:strVal val="#ppt_x"/>
                                              </p:val>
                                            </p:tav>
                                          </p:tavLst>
                                        </p:anim>
                                        <p:anim calcmode="lin" valueType="num" p14:bounceEnd="60000">
                                          <p:cBhvr additive="base">
                                            <p:cTn id="145" dur="500" fill="hold"/>
                                            <p:tgtEl>
                                              <p:spTgt spid="100"/>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14:presetBounceEnd="60000">
                                      <p:stCondLst>
                                        <p:cond delay="0"/>
                                      </p:stCondLst>
                                      <p:childTnLst>
                                        <p:set>
                                          <p:cBhvr>
                                            <p:cTn id="147" dur="1" fill="hold">
                                              <p:stCondLst>
                                                <p:cond delay="0"/>
                                              </p:stCondLst>
                                            </p:cTn>
                                            <p:tgtEl>
                                              <p:spTgt spid="101"/>
                                            </p:tgtEl>
                                            <p:attrNameLst>
                                              <p:attrName>style.visibility</p:attrName>
                                            </p:attrNameLst>
                                          </p:cBhvr>
                                          <p:to>
                                            <p:strVal val="visible"/>
                                          </p:to>
                                        </p:set>
                                        <p:anim calcmode="lin" valueType="num" p14:bounceEnd="60000">
                                          <p:cBhvr additive="base">
                                            <p:cTn id="148" dur="500" fill="hold"/>
                                            <p:tgtEl>
                                              <p:spTgt spid="101"/>
                                            </p:tgtEl>
                                            <p:attrNameLst>
                                              <p:attrName>ppt_x</p:attrName>
                                            </p:attrNameLst>
                                          </p:cBhvr>
                                          <p:tavLst>
                                            <p:tav tm="0">
                                              <p:val>
                                                <p:strVal val="1+#ppt_w/2"/>
                                              </p:val>
                                            </p:tav>
                                            <p:tav tm="100000">
                                              <p:val>
                                                <p:strVal val="#ppt_x"/>
                                              </p:val>
                                            </p:tav>
                                          </p:tavLst>
                                        </p:anim>
                                        <p:anim calcmode="lin" valueType="num" p14:bounceEnd="60000">
                                          <p:cBhvr additive="base">
                                            <p:cTn id="149" dur="500" fill="hold"/>
                                            <p:tgtEl>
                                              <p:spTgt spid="101"/>
                                            </p:tgtEl>
                                            <p:attrNameLst>
                                              <p:attrName>ppt_y</p:attrName>
                                            </p:attrNameLst>
                                          </p:cBhvr>
                                          <p:tavLst>
                                            <p:tav tm="0">
                                              <p:val>
                                                <p:strVal val="#ppt_y"/>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92"/>
                                            </p:tgtEl>
                                            <p:attrNameLst>
                                              <p:attrName>style.visibility</p:attrName>
                                            </p:attrNameLst>
                                          </p:cBhvr>
                                          <p:to>
                                            <p:strVal val="visible"/>
                                          </p:to>
                                        </p:set>
                                        <p:animEffect transition="in" filter="fade">
                                          <p:cBhvr>
                                            <p:cTn id="152" dur="1000"/>
                                            <p:tgtEl>
                                              <p:spTgt spid="92"/>
                                            </p:tgtEl>
                                          </p:cBhvr>
                                        </p:animEffect>
                                        <p:anim calcmode="lin" valueType="num">
                                          <p:cBhvr>
                                            <p:cTn id="153" dur="1000" fill="hold"/>
                                            <p:tgtEl>
                                              <p:spTgt spid="92"/>
                                            </p:tgtEl>
                                            <p:attrNameLst>
                                              <p:attrName>ppt_x</p:attrName>
                                            </p:attrNameLst>
                                          </p:cBhvr>
                                          <p:tavLst>
                                            <p:tav tm="0">
                                              <p:val>
                                                <p:strVal val="#ppt_x"/>
                                              </p:val>
                                            </p:tav>
                                            <p:tav tm="100000">
                                              <p:val>
                                                <p:strVal val="#ppt_x"/>
                                              </p:val>
                                            </p:tav>
                                          </p:tavLst>
                                        </p:anim>
                                        <p:anim calcmode="lin" valueType="num">
                                          <p:cBhvr>
                                            <p:cTn id="154" dur="1000" fill="hold"/>
                                            <p:tgtEl>
                                              <p:spTgt spid="92"/>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93"/>
                                            </p:tgtEl>
                                            <p:attrNameLst>
                                              <p:attrName>style.visibility</p:attrName>
                                            </p:attrNameLst>
                                          </p:cBhvr>
                                          <p:to>
                                            <p:strVal val="visible"/>
                                          </p:to>
                                        </p:set>
                                        <p:animEffect transition="in" filter="fade">
                                          <p:cBhvr>
                                            <p:cTn id="157" dur="1000"/>
                                            <p:tgtEl>
                                              <p:spTgt spid="93"/>
                                            </p:tgtEl>
                                          </p:cBhvr>
                                        </p:animEffect>
                                        <p:anim calcmode="lin" valueType="num">
                                          <p:cBhvr>
                                            <p:cTn id="158" dur="1000" fill="hold"/>
                                            <p:tgtEl>
                                              <p:spTgt spid="93"/>
                                            </p:tgtEl>
                                            <p:attrNameLst>
                                              <p:attrName>ppt_x</p:attrName>
                                            </p:attrNameLst>
                                          </p:cBhvr>
                                          <p:tavLst>
                                            <p:tav tm="0">
                                              <p:val>
                                                <p:strVal val="#ppt_x"/>
                                              </p:val>
                                            </p:tav>
                                            <p:tav tm="100000">
                                              <p:val>
                                                <p:strVal val="#ppt_x"/>
                                              </p:val>
                                            </p:tav>
                                          </p:tavLst>
                                        </p:anim>
                                        <p:anim calcmode="lin" valueType="num">
                                          <p:cBhvr>
                                            <p:cTn id="159" dur="1000" fill="hold"/>
                                            <p:tgtEl>
                                              <p:spTgt spid="93"/>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07"/>
                                            </p:tgtEl>
                                            <p:attrNameLst>
                                              <p:attrName>style.visibility</p:attrName>
                                            </p:attrNameLst>
                                          </p:cBhvr>
                                          <p:to>
                                            <p:strVal val="visible"/>
                                          </p:to>
                                        </p:set>
                                        <p:animEffect transition="in" filter="fade">
                                          <p:cBhvr>
                                            <p:cTn id="162" dur="1000"/>
                                            <p:tgtEl>
                                              <p:spTgt spid="107"/>
                                            </p:tgtEl>
                                          </p:cBhvr>
                                        </p:animEffect>
                                        <p:anim calcmode="lin" valueType="num">
                                          <p:cBhvr>
                                            <p:cTn id="163" dur="1000" fill="hold"/>
                                            <p:tgtEl>
                                              <p:spTgt spid="107"/>
                                            </p:tgtEl>
                                            <p:attrNameLst>
                                              <p:attrName>ppt_x</p:attrName>
                                            </p:attrNameLst>
                                          </p:cBhvr>
                                          <p:tavLst>
                                            <p:tav tm="0">
                                              <p:val>
                                                <p:strVal val="#ppt_x"/>
                                              </p:val>
                                            </p:tav>
                                            <p:tav tm="100000">
                                              <p:val>
                                                <p:strVal val="#ppt_x"/>
                                              </p:val>
                                            </p:tav>
                                          </p:tavLst>
                                        </p:anim>
                                        <p:anim calcmode="lin" valueType="num">
                                          <p:cBhvr>
                                            <p:cTn id="164" dur="1000" fill="hold"/>
                                            <p:tgtEl>
                                              <p:spTgt spid="107"/>
                                            </p:tgtEl>
                                            <p:attrNameLst>
                                              <p:attrName>ppt_y</p:attrName>
                                            </p:attrNameLst>
                                          </p:cBhvr>
                                          <p:tavLst>
                                            <p:tav tm="0">
                                              <p:val>
                                                <p:strVal val="#ppt_y+.1"/>
                                              </p:val>
                                            </p:tav>
                                            <p:tav tm="100000">
                                              <p:val>
                                                <p:strVal val="#ppt_y"/>
                                              </p:val>
                                            </p:tav>
                                          </p:tavLst>
                                        </p:anim>
                                      </p:childTnLst>
                                    </p:cTn>
                                  </p:par>
                                </p:childTnLst>
                              </p:cTn>
                            </p:par>
                            <p:par>
                              <p:cTn id="165" fill="hold">
                                <p:stCondLst>
                                  <p:cond delay="10459"/>
                                </p:stCondLst>
                                <p:childTnLst>
                                  <p:par>
                                    <p:cTn id="166" presetID="2" presetClass="entr" presetSubtype="2" fill="hold" grpId="0" nodeType="afterEffect" p14:presetBounceEnd="60000">
                                      <p:stCondLst>
                                        <p:cond delay="0"/>
                                      </p:stCondLst>
                                      <p:childTnLst>
                                        <p:set>
                                          <p:cBhvr>
                                            <p:cTn id="167" dur="1" fill="hold">
                                              <p:stCondLst>
                                                <p:cond delay="0"/>
                                              </p:stCondLst>
                                            </p:cTn>
                                            <p:tgtEl>
                                              <p:spTgt spid="102"/>
                                            </p:tgtEl>
                                            <p:attrNameLst>
                                              <p:attrName>style.visibility</p:attrName>
                                            </p:attrNameLst>
                                          </p:cBhvr>
                                          <p:to>
                                            <p:strVal val="visible"/>
                                          </p:to>
                                        </p:set>
                                        <p:anim calcmode="lin" valueType="num" p14:bounceEnd="60000">
                                          <p:cBhvr additive="base">
                                            <p:cTn id="168" dur="500" fill="hold"/>
                                            <p:tgtEl>
                                              <p:spTgt spid="102"/>
                                            </p:tgtEl>
                                            <p:attrNameLst>
                                              <p:attrName>ppt_x</p:attrName>
                                            </p:attrNameLst>
                                          </p:cBhvr>
                                          <p:tavLst>
                                            <p:tav tm="0">
                                              <p:val>
                                                <p:strVal val="1+#ppt_w/2"/>
                                              </p:val>
                                            </p:tav>
                                            <p:tav tm="100000">
                                              <p:val>
                                                <p:strVal val="#ppt_x"/>
                                              </p:val>
                                            </p:tav>
                                          </p:tavLst>
                                        </p:anim>
                                        <p:anim calcmode="lin" valueType="num" p14:bounceEnd="60000">
                                          <p:cBhvr additive="base">
                                            <p:cTn id="169" dur="500" fill="hold"/>
                                            <p:tgtEl>
                                              <p:spTgt spid="102"/>
                                            </p:tgtEl>
                                            <p:attrNameLst>
                                              <p:attrName>ppt_y</p:attrName>
                                            </p:attrNameLst>
                                          </p:cBhvr>
                                          <p:tavLst>
                                            <p:tav tm="0">
                                              <p:val>
                                                <p:strVal val="#ppt_y"/>
                                              </p:val>
                                            </p:tav>
                                            <p:tav tm="100000">
                                              <p:val>
                                                <p:strVal val="#ppt_y"/>
                                              </p:val>
                                            </p:tav>
                                          </p:tavLst>
                                        </p:anim>
                                      </p:childTnLst>
                                    </p:cTn>
                                  </p:par>
                                  <p:par>
                                    <p:cTn id="170" presetID="2" presetClass="entr" presetSubtype="2" fill="hold" grpId="0" nodeType="withEffect" p14:presetBounceEnd="60000">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14:bounceEnd="60000">
                                          <p:cBhvr additive="base">
                                            <p:cTn id="172" dur="500" fill="hold"/>
                                            <p:tgtEl>
                                              <p:spTgt spid="103"/>
                                            </p:tgtEl>
                                            <p:attrNameLst>
                                              <p:attrName>ppt_x</p:attrName>
                                            </p:attrNameLst>
                                          </p:cBhvr>
                                          <p:tavLst>
                                            <p:tav tm="0">
                                              <p:val>
                                                <p:strVal val="1+#ppt_w/2"/>
                                              </p:val>
                                            </p:tav>
                                            <p:tav tm="100000">
                                              <p:val>
                                                <p:strVal val="#ppt_x"/>
                                              </p:val>
                                            </p:tav>
                                          </p:tavLst>
                                        </p:anim>
                                        <p:anim calcmode="lin" valueType="num" p14:bounceEnd="60000">
                                          <p:cBhvr additive="base">
                                            <p:cTn id="173"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animBg="1"/>
          <p:bldP spid="12" grpId="0" animBg="1"/>
          <p:bldP spid="14" grpId="0" animBg="1"/>
          <p:bldP spid="11" grpId="0" animBg="1"/>
          <p:bldP spid="13" grpId="0" animBg="1"/>
          <p:bldP spid="44" grpId="0" animBg="1"/>
          <p:bldP spid="88" grpId="0" animBg="1"/>
          <p:bldP spid="89" grpId="0" animBg="1"/>
          <p:bldP spid="90" grpId="0" animBg="1"/>
          <p:bldP spid="91" grpId="0" animBg="1"/>
          <p:bldP spid="92" grpId="0" animBg="1"/>
          <p:bldP spid="93" grpId="0" animBg="1"/>
          <p:bldP spid="94" grpId="0" animBg="1"/>
          <p:bldP spid="95" grpId="0" animBg="1"/>
          <p:bldP spid="96" grpId="0"/>
          <p:bldP spid="97" grpId="0"/>
          <p:bldP spid="98" grpId="0"/>
          <p:bldP spid="99" grpId="0"/>
          <p:bldP spid="100" grpId="0"/>
          <p:bldP spid="101" grpId="0"/>
          <p:bldP spid="102" grpId="0"/>
          <p:bldP spid="103" grpId="0"/>
          <p:bldP spid="104" grpId="0"/>
          <p:bldP spid="105" grpId="0"/>
          <p:bldP spid="106" grpId="0"/>
          <p:bldP spid="107" grpId="0"/>
          <p:bldP spid="53" grpId="0" animBg="1"/>
          <p:bldP spid="54" grpId="0" animBg="1"/>
          <p:bldP spid="5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1+#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1+#ppt_w/2"/>
                                              </p:val>
                                            </p:tav>
                                            <p:tav tm="100000">
                                              <p:val>
                                                <p:strVal val="#ppt_x"/>
                                              </p:val>
                                            </p:tav>
                                          </p:tavLst>
                                        </p:anim>
                                        <p:anim calcmode="lin" valueType="num">
                                          <p:cBhvr additive="base">
                                            <p:cTn id="12" dur="500" fill="hold"/>
                                            <p:tgtEl>
                                              <p:spTgt spid="5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1+#ppt_w/2"/>
                                              </p:val>
                                            </p:tav>
                                            <p:tav tm="100000">
                                              <p:val>
                                                <p:strVal val="#ppt_x"/>
                                              </p:val>
                                            </p:tav>
                                          </p:tavLst>
                                        </p:anim>
                                        <p:anim calcmode="lin" valueType="num">
                                          <p:cBhvr additive="base">
                                            <p:cTn id="16" dur="500" fill="hold"/>
                                            <p:tgtEl>
                                              <p:spTgt spid="54"/>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959"/>
                                </p:stCondLst>
                                <p:childTnLst>
                                  <p:par>
                                    <p:cTn id="26" presetID="45"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anim calcmode="lin" valueType="num">
                                          <p:cBhvr>
                                            <p:cTn id="29" dur="2000" fill="hold"/>
                                            <p:tgtEl>
                                              <p:spTgt spid="10"/>
                                            </p:tgtEl>
                                            <p:attrNameLst>
                                              <p:attrName>ppt_w</p:attrName>
                                            </p:attrNameLst>
                                          </p:cBhvr>
                                          <p:tavLst>
                                            <p:tav tm="0" fmla="#ppt_w*sin(2.5*pi*$)">
                                              <p:val>
                                                <p:fltVal val="0"/>
                                              </p:val>
                                            </p:tav>
                                            <p:tav tm="100000">
                                              <p:val>
                                                <p:fltVal val="1"/>
                                              </p:val>
                                            </p:tav>
                                          </p:tavLst>
                                        </p:anim>
                                        <p:anim calcmode="lin" valueType="num">
                                          <p:cBhvr>
                                            <p:cTn id="30" dur="2000" fill="hold"/>
                                            <p:tgtEl>
                                              <p:spTgt spid="10"/>
                                            </p:tgtEl>
                                            <p:attrNameLst>
                                              <p:attrName>ppt_h</p:attrName>
                                            </p:attrNameLst>
                                          </p:cBhvr>
                                          <p:tavLst>
                                            <p:tav tm="0">
                                              <p:val>
                                                <p:strVal val="#ppt_h"/>
                                              </p:val>
                                            </p:tav>
                                            <p:tav tm="100000">
                                              <p:val>
                                                <p:strVal val="#ppt_h"/>
                                              </p:val>
                                            </p:tav>
                                          </p:tavLst>
                                        </p:anim>
                                      </p:childTnLst>
                                    </p:cTn>
                                  </p:par>
                                </p:childTnLst>
                              </p:cTn>
                            </p:par>
                            <p:par>
                              <p:cTn id="31" fill="hold">
                                <p:stCondLst>
                                  <p:cond delay="3959"/>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Effect transition="in" filter="fade">
                                          <p:cBhvr>
                                            <p:cTn id="41" dur="500"/>
                                            <p:tgtEl>
                                              <p:spTgt spid="44"/>
                                            </p:tgtEl>
                                          </p:cBhvr>
                                        </p:animEffect>
                                      </p:childTnLst>
                                    </p:cTn>
                                  </p:par>
                                </p:childTnLst>
                              </p:cTn>
                            </p:par>
                            <p:par>
                              <p:cTn id="42" fill="hold">
                                <p:stCondLst>
                                  <p:cond delay="4459"/>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par>
                                    <p:cTn id="48" presetID="53" presetClass="entr" presetSubtype="16" fill="hold" nodeType="with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p:cTn id="50" dur="500" fill="hold"/>
                                            <p:tgtEl>
                                              <p:spTgt spid="68"/>
                                            </p:tgtEl>
                                            <p:attrNameLst>
                                              <p:attrName>ppt_w</p:attrName>
                                            </p:attrNameLst>
                                          </p:cBhvr>
                                          <p:tavLst>
                                            <p:tav tm="0">
                                              <p:val>
                                                <p:fltVal val="0"/>
                                              </p:val>
                                            </p:tav>
                                            <p:tav tm="100000">
                                              <p:val>
                                                <p:strVal val="#ppt_w"/>
                                              </p:val>
                                            </p:tav>
                                          </p:tavLst>
                                        </p:anim>
                                        <p:anim calcmode="lin" valueType="num">
                                          <p:cBhvr>
                                            <p:cTn id="51" dur="500" fill="hold"/>
                                            <p:tgtEl>
                                              <p:spTgt spid="68"/>
                                            </p:tgtEl>
                                            <p:attrNameLst>
                                              <p:attrName>ppt_h</p:attrName>
                                            </p:attrNameLst>
                                          </p:cBhvr>
                                          <p:tavLst>
                                            <p:tav tm="0">
                                              <p:val>
                                                <p:fltVal val="0"/>
                                              </p:val>
                                            </p:tav>
                                            <p:tav tm="100000">
                                              <p:val>
                                                <p:strVal val="#ppt_h"/>
                                              </p:val>
                                            </p:tav>
                                          </p:tavLst>
                                        </p:anim>
                                        <p:animEffect transition="in" filter="fade">
                                          <p:cBhvr>
                                            <p:cTn id="52" dur="500"/>
                                            <p:tgtEl>
                                              <p:spTgt spid="68"/>
                                            </p:tgtEl>
                                          </p:cBhvr>
                                        </p:animEffect>
                                      </p:childTnLst>
                                    </p:cTn>
                                  </p:par>
                                </p:childTnLst>
                              </p:cTn>
                            </p:par>
                            <p:par>
                              <p:cTn id="53" fill="hold">
                                <p:stCondLst>
                                  <p:cond delay="4959"/>
                                </p:stCondLst>
                                <p:childTnLst>
                                  <p:par>
                                    <p:cTn id="54" presetID="53" presetClass="entr" presetSubtype="16"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p:cTn id="61" dur="500" fill="hold"/>
                                            <p:tgtEl>
                                              <p:spTgt spid="75"/>
                                            </p:tgtEl>
                                            <p:attrNameLst>
                                              <p:attrName>ppt_w</p:attrName>
                                            </p:attrNameLst>
                                          </p:cBhvr>
                                          <p:tavLst>
                                            <p:tav tm="0">
                                              <p:val>
                                                <p:fltVal val="0"/>
                                              </p:val>
                                            </p:tav>
                                            <p:tav tm="100000">
                                              <p:val>
                                                <p:strVal val="#ppt_w"/>
                                              </p:val>
                                            </p:tav>
                                          </p:tavLst>
                                        </p:anim>
                                        <p:anim calcmode="lin" valueType="num">
                                          <p:cBhvr>
                                            <p:cTn id="62" dur="500" fill="hold"/>
                                            <p:tgtEl>
                                              <p:spTgt spid="75"/>
                                            </p:tgtEl>
                                            <p:attrNameLst>
                                              <p:attrName>ppt_h</p:attrName>
                                            </p:attrNameLst>
                                          </p:cBhvr>
                                          <p:tavLst>
                                            <p:tav tm="0">
                                              <p:val>
                                                <p:fltVal val="0"/>
                                              </p:val>
                                            </p:tav>
                                            <p:tav tm="100000">
                                              <p:val>
                                                <p:strVal val="#ppt_h"/>
                                              </p:val>
                                            </p:tav>
                                          </p:tavLst>
                                        </p:anim>
                                        <p:animEffect transition="in" filter="fade">
                                          <p:cBhvr>
                                            <p:cTn id="63" dur="500"/>
                                            <p:tgtEl>
                                              <p:spTgt spid="75"/>
                                            </p:tgtEl>
                                          </p:cBhvr>
                                        </p:animEffect>
                                      </p:childTnLst>
                                    </p:cTn>
                                  </p:par>
                                </p:childTnLst>
                              </p:cTn>
                            </p:par>
                            <p:par>
                              <p:cTn id="64" fill="hold">
                                <p:stCondLst>
                                  <p:cond delay="5459"/>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nodeType="with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5959"/>
                                </p:stCondLst>
                                <p:childTnLst>
                                  <p:par>
                                    <p:cTn id="76" presetID="42" presetClass="entr" presetSubtype="0" fill="hold" grpId="0"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fade">
                                          <p:cBhvr>
                                            <p:cTn id="83" dur="1000"/>
                                            <p:tgtEl>
                                              <p:spTgt spid="91"/>
                                            </p:tgtEl>
                                          </p:cBhvr>
                                        </p:animEffect>
                                        <p:anim calcmode="lin" valueType="num">
                                          <p:cBhvr>
                                            <p:cTn id="84" dur="1000" fill="hold"/>
                                            <p:tgtEl>
                                              <p:spTgt spid="91"/>
                                            </p:tgtEl>
                                            <p:attrNameLst>
                                              <p:attrName>ppt_x</p:attrName>
                                            </p:attrNameLst>
                                          </p:cBhvr>
                                          <p:tavLst>
                                            <p:tav tm="0">
                                              <p:val>
                                                <p:strVal val="#ppt_x"/>
                                              </p:val>
                                            </p:tav>
                                            <p:tav tm="100000">
                                              <p:val>
                                                <p:strVal val="#ppt_x"/>
                                              </p:val>
                                            </p:tav>
                                          </p:tavLst>
                                        </p:anim>
                                        <p:anim calcmode="lin" valueType="num">
                                          <p:cBhvr>
                                            <p:cTn id="85" dur="1000" fill="hold"/>
                                            <p:tgtEl>
                                              <p:spTgt spid="9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04"/>
                                            </p:tgtEl>
                                            <p:attrNameLst>
                                              <p:attrName>style.visibility</p:attrName>
                                            </p:attrNameLst>
                                          </p:cBhvr>
                                          <p:to>
                                            <p:strVal val="visible"/>
                                          </p:to>
                                        </p:set>
                                        <p:animEffect transition="in" filter="fade">
                                          <p:cBhvr>
                                            <p:cTn id="88" dur="1000"/>
                                            <p:tgtEl>
                                              <p:spTgt spid="104"/>
                                            </p:tgtEl>
                                          </p:cBhvr>
                                        </p:animEffect>
                                        <p:anim calcmode="lin" valueType="num">
                                          <p:cBhvr>
                                            <p:cTn id="89" dur="1000" fill="hold"/>
                                            <p:tgtEl>
                                              <p:spTgt spid="104"/>
                                            </p:tgtEl>
                                            <p:attrNameLst>
                                              <p:attrName>ppt_x</p:attrName>
                                            </p:attrNameLst>
                                          </p:cBhvr>
                                          <p:tavLst>
                                            <p:tav tm="0">
                                              <p:val>
                                                <p:strVal val="#ppt_x"/>
                                              </p:val>
                                            </p:tav>
                                            <p:tav tm="100000">
                                              <p:val>
                                                <p:strVal val="#ppt_x"/>
                                              </p:val>
                                            </p:tav>
                                          </p:tavLst>
                                        </p:anim>
                                        <p:anim calcmode="lin" valueType="num">
                                          <p:cBhvr>
                                            <p:cTn id="90" dur="1000" fill="hold"/>
                                            <p:tgtEl>
                                              <p:spTgt spid="104"/>
                                            </p:tgtEl>
                                            <p:attrNameLst>
                                              <p:attrName>ppt_y</p:attrName>
                                            </p:attrNameLst>
                                          </p:cBhvr>
                                          <p:tavLst>
                                            <p:tav tm="0">
                                              <p:val>
                                                <p:strVal val="#ppt_y+.1"/>
                                              </p:val>
                                            </p:tav>
                                            <p:tav tm="100000">
                                              <p:val>
                                                <p:strVal val="#ppt_y"/>
                                              </p:val>
                                            </p:tav>
                                          </p:tavLst>
                                        </p:anim>
                                      </p:childTnLst>
                                    </p:cTn>
                                  </p:par>
                                </p:childTnLst>
                              </p:cTn>
                            </p:par>
                            <p:par>
                              <p:cTn id="91" fill="hold">
                                <p:stCondLst>
                                  <p:cond delay="6959"/>
                                </p:stCondLst>
                                <p:childTnLst>
                                  <p:par>
                                    <p:cTn id="92" presetID="2" presetClass="entr" presetSubtype="8" fill="hold" grpId="0" nodeType="afterEffect">
                                      <p:stCondLst>
                                        <p:cond delay="0"/>
                                      </p:stCondLst>
                                      <p:childTnLst>
                                        <p:set>
                                          <p:cBhvr>
                                            <p:cTn id="93" dur="1" fill="hold">
                                              <p:stCondLst>
                                                <p:cond delay="0"/>
                                              </p:stCondLst>
                                            </p:cTn>
                                            <p:tgtEl>
                                              <p:spTgt spid="96"/>
                                            </p:tgtEl>
                                            <p:attrNameLst>
                                              <p:attrName>style.visibility</p:attrName>
                                            </p:attrNameLst>
                                          </p:cBhvr>
                                          <p:to>
                                            <p:strVal val="visible"/>
                                          </p:to>
                                        </p:set>
                                        <p:anim calcmode="lin" valueType="num">
                                          <p:cBhvr additive="base">
                                            <p:cTn id="94" dur="500" fill="hold"/>
                                            <p:tgtEl>
                                              <p:spTgt spid="96"/>
                                            </p:tgtEl>
                                            <p:attrNameLst>
                                              <p:attrName>ppt_x</p:attrName>
                                            </p:attrNameLst>
                                          </p:cBhvr>
                                          <p:tavLst>
                                            <p:tav tm="0">
                                              <p:val>
                                                <p:strVal val="0-#ppt_w/2"/>
                                              </p:val>
                                            </p:tav>
                                            <p:tav tm="100000">
                                              <p:val>
                                                <p:strVal val="#ppt_x"/>
                                              </p:val>
                                            </p:tav>
                                          </p:tavLst>
                                        </p:anim>
                                        <p:anim calcmode="lin" valueType="num">
                                          <p:cBhvr additive="base">
                                            <p:cTn id="95" dur="500" fill="hold"/>
                                            <p:tgtEl>
                                              <p:spTgt spid="96"/>
                                            </p:tgtEl>
                                            <p:attrNameLst>
                                              <p:attrName>ppt_y</p:attrName>
                                            </p:attrNameLst>
                                          </p:cBhvr>
                                          <p:tavLst>
                                            <p:tav tm="0">
                                              <p:val>
                                                <p:strVal val="#ppt_y"/>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additive="base">
                                            <p:cTn id="98" dur="500" fill="hold"/>
                                            <p:tgtEl>
                                              <p:spTgt spid="97"/>
                                            </p:tgtEl>
                                            <p:attrNameLst>
                                              <p:attrName>ppt_x</p:attrName>
                                            </p:attrNameLst>
                                          </p:cBhvr>
                                          <p:tavLst>
                                            <p:tav tm="0">
                                              <p:val>
                                                <p:strVal val="#ppt_x"/>
                                              </p:val>
                                            </p:tav>
                                            <p:tav tm="100000">
                                              <p:val>
                                                <p:strVal val="#ppt_x"/>
                                              </p:val>
                                            </p:tav>
                                          </p:tavLst>
                                        </p:anim>
                                        <p:anim calcmode="lin" valueType="num">
                                          <p:cBhvr additive="base">
                                            <p:cTn id="99" dur="500" fill="hold"/>
                                            <p:tgtEl>
                                              <p:spTgt spid="97"/>
                                            </p:tgtEl>
                                            <p:attrNameLst>
                                              <p:attrName>ppt_y</p:attrName>
                                            </p:attrNameLst>
                                          </p:cBhvr>
                                          <p:tavLst>
                                            <p:tav tm="0">
                                              <p:val>
                                                <p:strVal val="1+#ppt_h/2"/>
                                              </p:val>
                                            </p:tav>
                                            <p:tav tm="100000">
                                              <p:val>
                                                <p:strVal val="#ppt_y"/>
                                              </p:val>
                                            </p:tav>
                                          </p:tavLst>
                                        </p:anim>
                                      </p:childTnLst>
                                    </p:cTn>
                                  </p:par>
                                </p:childTnLst>
                              </p:cTn>
                            </p:par>
                            <p:par>
                              <p:cTn id="100" fill="hold">
                                <p:stCondLst>
                                  <p:cond delay="7459"/>
                                </p:stCondLst>
                                <p:childTnLst>
                                  <p:par>
                                    <p:cTn id="101" presetID="42" presetClass="entr" presetSubtype="0" fill="hold" grpId="0" nodeType="afterEffect">
                                      <p:stCondLst>
                                        <p:cond delay="0"/>
                                      </p:stCondLst>
                                      <p:childTnLst>
                                        <p:set>
                                          <p:cBhvr>
                                            <p:cTn id="102" dur="1" fill="hold">
                                              <p:stCondLst>
                                                <p:cond delay="0"/>
                                              </p:stCondLst>
                                            </p:cTn>
                                            <p:tgtEl>
                                              <p:spTgt spid="94"/>
                                            </p:tgtEl>
                                            <p:attrNameLst>
                                              <p:attrName>style.visibility</p:attrName>
                                            </p:attrNameLst>
                                          </p:cBhvr>
                                          <p:to>
                                            <p:strVal val="visible"/>
                                          </p:to>
                                        </p:set>
                                        <p:animEffect transition="in" filter="fade">
                                          <p:cBhvr>
                                            <p:cTn id="103" dur="1000"/>
                                            <p:tgtEl>
                                              <p:spTgt spid="94"/>
                                            </p:tgtEl>
                                          </p:cBhvr>
                                        </p:animEffect>
                                        <p:anim calcmode="lin" valueType="num">
                                          <p:cBhvr>
                                            <p:cTn id="104" dur="1000" fill="hold"/>
                                            <p:tgtEl>
                                              <p:spTgt spid="94"/>
                                            </p:tgtEl>
                                            <p:attrNameLst>
                                              <p:attrName>ppt_x</p:attrName>
                                            </p:attrNameLst>
                                          </p:cBhvr>
                                          <p:tavLst>
                                            <p:tav tm="0">
                                              <p:val>
                                                <p:strVal val="#ppt_x"/>
                                              </p:val>
                                            </p:tav>
                                            <p:tav tm="100000">
                                              <p:val>
                                                <p:strVal val="#ppt_x"/>
                                              </p:val>
                                            </p:tav>
                                          </p:tavLst>
                                        </p:anim>
                                        <p:anim calcmode="lin" valueType="num">
                                          <p:cBhvr>
                                            <p:cTn id="105" dur="1000" fill="hold"/>
                                            <p:tgtEl>
                                              <p:spTgt spid="94"/>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95"/>
                                            </p:tgtEl>
                                            <p:attrNameLst>
                                              <p:attrName>style.visibility</p:attrName>
                                            </p:attrNameLst>
                                          </p:cBhvr>
                                          <p:to>
                                            <p:strVal val="visible"/>
                                          </p:to>
                                        </p:set>
                                        <p:animEffect transition="in" filter="fade">
                                          <p:cBhvr>
                                            <p:cTn id="108" dur="1000"/>
                                            <p:tgtEl>
                                              <p:spTgt spid="95"/>
                                            </p:tgtEl>
                                          </p:cBhvr>
                                        </p:animEffect>
                                        <p:anim calcmode="lin" valueType="num">
                                          <p:cBhvr>
                                            <p:cTn id="109" dur="1000" fill="hold"/>
                                            <p:tgtEl>
                                              <p:spTgt spid="95"/>
                                            </p:tgtEl>
                                            <p:attrNameLst>
                                              <p:attrName>ppt_x</p:attrName>
                                            </p:attrNameLst>
                                          </p:cBhvr>
                                          <p:tavLst>
                                            <p:tav tm="0">
                                              <p:val>
                                                <p:strVal val="#ppt_x"/>
                                              </p:val>
                                            </p:tav>
                                            <p:tav tm="100000">
                                              <p:val>
                                                <p:strVal val="#ppt_x"/>
                                              </p:val>
                                            </p:tav>
                                          </p:tavLst>
                                        </p:anim>
                                        <p:anim calcmode="lin" valueType="num">
                                          <p:cBhvr>
                                            <p:cTn id="110" dur="1000" fill="hold"/>
                                            <p:tgtEl>
                                              <p:spTgt spid="9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05"/>
                                            </p:tgtEl>
                                            <p:attrNameLst>
                                              <p:attrName>style.visibility</p:attrName>
                                            </p:attrNameLst>
                                          </p:cBhvr>
                                          <p:to>
                                            <p:strVal val="visible"/>
                                          </p:to>
                                        </p:set>
                                        <p:animEffect transition="in" filter="fade">
                                          <p:cBhvr>
                                            <p:cTn id="113" dur="1000"/>
                                            <p:tgtEl>
                                              <p:spTgt spid="105"/>
                                            </p:tgtEl>
                                          </p:cBhvr>
                                        </p:animEffect>
                                        <p:anim calcmode="lin" valueType="num">
                                          <p:cBhvr>
                                            <p:cTn id="114" dur="1000" fill="hold"/>
                                            <p:tgtEl>
                                              <p:spTgt spid="105"/>
                                            </p:tgtEl>
                                            <p:attrNameLst>
                                              <p:attrName>ppt_x</p:attrName>
                                            </p:attrNameLst>
                                          </p:cBhvr>
                                          <p:tavLst>
                                            <p:tav tm="0">
                                              <p:val>
                                                <p:strVal val="#ppt_x"/>
                                              </p:val>
                                            </p:tav>
                                            <p:tav tm="100000">
                                              <p:val>
                                                <p:strVal val="#ppt_x"/>
                                              </p:val>
                                            </p:tav>
                                          </p:tavLst>
                                        </p:anim>
                                        <p:anim calcmode="lin" valueType="num">
                                          <p:cBhvr>
                                            <p:cTn id="115" dur="1000" fill="hold"/>
                                            <p:tgtEl>
                                              <p:spTgt spid="105"/>
                                            </p:tgtEl>
                                            <p:attrNameLst>
                                              <p:attrName>ppt_y</p:attrName>
                                            </p:attrNameLst>
                                          </p:cBhvr>
                                          <p:tavLst>
                                            <p:tav tm="0">
                                              <p:val>
                                                <p:strVal val="#ppt_y+.1"/>
                                              </p:val>
                                            </p:tav>
                                            <p:tav tm="100000">
                                              <p:val>
                                                <p:strVal val="#ppt_y"/>
                                              </p:val>
                                            </p:tav>
                                          </p:tavLst>
                                        </p:anim>
                                      </p:childTnLst>
                                    </p:cTn>
                                  </p:par>
                                </p:childTnLst>
                              </p:cTn>
                            </p:par>
                            <p:par>
                              <p:cTn id="116" fill="hold">
                                <p:stCondLst>
                                  <p:cond delay="8459"/>
                                </p:stCondLst>
                                <p:childTnLst>
                                  <p:par>
                                    <p:cTn id="117" presetID="2" presetClass="entr" presetSubtype="8" fill="hold" grpId="0" nodeType="afterEffect">
                                      <p:stCondLst>
                                        <p:cond delay="0"/>
                                      </p:stCondLst>
                                      <p:childTnLst>
                                        <p:set>
                                          <p:cBhvr>
                                            <p:cTn id="118" dur="1" fill="hold">
                                              <p:stCondLst>
                                                <p:cond delay="0"/>
                                              </p:stCondLst>
                                            </p:cTn>
                                            <p:tgtEl>
                                              <p:spTgt spid="98"/>
                                            </p:tgtEl>
                                            <p:attrNameLst>
                                              <p:attrName>style.visibility</p:attrName>
                                            </p:attrNameLst>
                                          </p:cBhvr>
                                          <p:to>
                                            <p:strVal val="visible"/>
                                          </p:to>
                                        </p:set>
                                        <p:anim calcmode="lin" valueType="num">
                                          <p:cBhvr additive="base">
                                            <p:cTn id="119" dur="500" fill="hold"/>
                                            <p:tgtEl>
                                              <p:spTgt spid="98"/>
                                            </p:tgtEl>
                                            <p:attrNameLst>
                                              <p:attrName>ppt_x</p:attrName>
                                            </p:attrNameLst>
                                          </p:cBhvr>
                                          <p:tavLst>
                                            <p:tav tm="0">
                                              <p:val>
                                                <p:strVal val="0-#ppt_w/2"/>
                                              </p:val>
                                            </p:tav>
                                            <p:tav tm="100000">
                                              <p:val>
                                                <p:strVal val="#ppt_x"/>
                                              </p:val>
                                            </p:tav>
                                          </p:tavLst>
                                        </p:anim>
                                        <p:anim calcmode="lin" valueType="num">
                                          <p:cBhvr additive="base">
                                            <p:cTn id="120" dur="500" fill="hold"/>
                                            <p:tgtEl>
                                              <p:spTgt spid="98"/>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99"/>
                                            </p:tgtEl>
                                            <p:attrNameLst>
                                              <p:attrName>style.visibility</p:attrName>
                                            </p:attrNameLst>
                                          </p:cBhvr>
                                          <p:to>
                                            <p:strVal val="visible"/>
                                          </p:to>
                                        </p:set>
                                        <p:anim calcmode="lin" valueType="num">
                                          <p:cBhvr additive="base">
                                            <p:cTn id="123" dur="500" fill="hold"/>
                                            <p:tgtEl>
                                              <p:spTgt spid="99"/>
                                            </p:tgtEl>
                                            <p:attrNameLst>
                                              <p:attrName>ppt_x</p:attrName>
                                            </p:attrNameLst>
                                          </p:cBhvr>
                                          <p:tavLst>
                                            <p:tav tm="0">
                                              <p:val>
                                                <p:strVal val="0-#ppt_w/2"/>
                                              </p:val>
                                            </p:tav>
                                            <p:tav tm="100000">
                                              <p:val>
                                                <p:strVal val="#ppt_x"/>
                                              </p:val>
                                            </p:tav>
                                          </p:tavLst>
                                        </p:anim>
                                        <p:anim calcmode="lin" valueType="num">
                                          <p:cBhvr additive="base">
                                            <p:cTn id="124" dur="500" fill="hold"/>
                                            <p:tgtEl>
                                              <p:spTgt spid="99"/>
                                            </p:tgtEl>
                                            <p:attrNameLst>
                                              <p:attrName>ppt_y</p:attrName>
                                            </p:attrNameLst>
                                          </p:cBhvr>
                                          <p:tavLst>
                                            <p:tav tm="0">
                                              <p:val>
                                                <p:strVal val="#ppt_y"/>
                                              </p:val>
                                            </p:tav>
                                            <p:tav tm="100000">
                                              <p:val>
                                                <p:strVal val="#ppt_y"/>
                                              </p:val>
                                            </p:tav>
                                          </p:tavLst>
                                        </p:anim>
                                      </p:childTnLst>
                                    </p:cTn>
                                  </p:par>
                                </p:childTnLst>
                              </p:cTn>
                            </p:par>
                            <p:par>
                              <p:cTn id="125" fill="hold">
                                <p:stCondLst>
                                  <p:cond delay="8959"/>
                                </p:stCondLst>
                                <p:childTnLst>
                                  <p:par>
                                    <p:cTn id="126" presetID="42" presetClass="entr" presetSubtype="0" fill="hold" grpId="0" nodeType="after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fade">
                                          <p:cBhvr>
                                            <p:cTn id="128" dur="1000"/>
                                            <p:tgtEl>
                                              <p:spTgt spid="88"/>
                                            </p:tgtEl>
                                          </p:cBhvr>
                                        </p:animEffect>
                                        <p:anim calcmode="lin" valueType="num">
                                          <p:cBhvr>
                                            <p:cTn id="129" dur="1000" fill="hold"/>
                                            <p:tgtEl>
                                              <p:spTgt spid="88"/>
                                            </p:tgtEl>
                                            <p:attrNameLst>
                                              <p:attrName>ppt_x</p:attrName>
                                            </p:attrNameLst>
                                          </p:cBhvr>
                                          <p:tavLst>
                                            <p:tav tm="0">
                                              <p:val>
                                                <p:strVal val="#ppt_x"/>
                                              </p:val>
                                            </p:tav>
                                            <p:tav tm="100000">
                                              <p:val>
                                                <p:strVal val="#ppt_x"/>
                                              </p:val>
                                            </p:tav>
                                          </p:tavLst>
                                        </p:anim>
                                        <p:anim calcmode="lin" valueType="num">
                                          <p:cBhvr>
                                            <p:cTn id="130" dur="1000" fill="hold"/>
                                            <p:tgtEl>
                                              <p:spTgt spid="88"/>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9"/>
                                            </p:tgtEl>
                                            <p:attrNameLst>
                                              <p:attrName>style.visibility</p:attrName>
                                            </p:attrNameLst>
                                          </p:cBhvr>
                                          <p:to>
                                            <p:strVal val="visible"/>
                                          </p:to>
                                        </p:set>
                                        <p:animEffect transition="in" filter="fade">
                                          <p:cBhvr>
                                            <p:cTn id="133" dur="1000"/>
                                            <p:tgtEl>
                                              <p:spTgt spid="89"/>
                                            </p:tgtEl>
                                          </p:cBhvr>
                                        </p:animEffect>
                                        <p:anim calcmode="lin" valueType="num">
                                          <p:cBhvr>
                                            <p:cTn id="134" dur="1000" fill="hold"/>
                                            <p:tgtEl>
                                              <p:spTgt spid="89"/>
                                            </p:tgtEl>
                                            <p:attrNameLst>
                                              <p:attrName>ppt_x</p:attrName>
                                            </p:attrNameLst>
                                          </p:cBhvr>
                                          <p:tavLst>
                                            <p:tav tm="0">
                                              <p:val>
                                                <p:strVal val="#ppt_x"/>
                                              </p:val>
                                            </p:tav>
                                            <p:tav tm="100000">
                                              <p:val>
                                                <p:strVal val="#ppt_x"/>
                                              </p:val>
                                            </p:tav>
                                          </p:tavLst>
                                        </p:anim>
                                        <p:anim calcmode="lin" valueType="num">
                                          <p:cBhvr>
                                            <p:cTn id="135" dur="1000" fill="hold"/>
                                            <p:tgtEl>
                                              <p:spTgt spid="89"/>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106"/>
                                            </p:tgtEl>
                                            <p:attrNameLst>
                                              <p:attrName>style.visibility</p:attrName>
                                            </p:attrNameLst>
                                          </p:cBhvr>
                                          <p:to>
                                            <p:strVal val="visible"/>
                                          </p:to>
                                        </p:set>
                                        <p:animEffect transition="in" filter="fade">
                                          <p:cBhvr>
                                            <p:cTn id="138" dur="1000"/>
                                            <p:tgtEl>
                                              <p:spTgt spid="106"/>
                                            </p:tgtEl>
                                          </p:cBhvr>
                                        </p:animEffect>
                                        <p:anim calcmode="lin" valueType="num">
                                          <p:cBhvr>
                                            <p:cTn id="139" dur="1000" fill="hold"/>
                                            <p:tgtEl>
                                              <p:spTgt spid="106"/>
                                            </p:tgtEl>
                                            <p:attrNameLst>
                                              <p:attrName>ppt_x</p:attrName>
                                            </p:attrNameLst>
                                          </p:cBhvr>
                                          <p:tavLst>
                                            <p:tav tm="0">
                                              <p:val>
                                                <p:strVal val="#ppt_x"/>
                                              </p:val>
                                            </p:tav>
                                            <p:tav tm="100000">
                                              <p:val>
                                                <p:strVal val="#ppt_x"/>
                                              </p:val>
                                            </p:tav>
                                          </p:tavLst>
                                        </p:anim>
                                        <p:anim calcmode="lin" valueType="num">
                                          <p:cBhvr>
                                            <p:cTn id="140" dur="1000" fill="hold"/>
                                            <p:tgtEl>
                                              <p:spTgt spid="106"/>
                                            </p:tgtEl>
                                            <p:attrNameLst>
                                              <p:attrName>ppt_y</p:attrName>
                                            </p:attrNameLst>
                                          </p:cBhvr>
                                          <p:tavLst>
                                            <p:tav tm="0">
                                              <p:val>
                                                <p:strVal val="#ppt_y+.1"/>
                                              </p:val>
                                            </p:tav>
                                            <p:tav tm="100000">
                                              <p:val>
                                                <p:strVal val="#ppt_y"/>
                                              </p:val>
                                            </p:tav>
                                          </p:tavLst>
                                        </p:anim>
                                      </p:childTnLst>
                                    </p:cTn>
                                  </p:par>
                                </p:childTnLst>
                              </p:cTn>
                            </p:par>
                            <p:par>
                              <p:cTn id="141" fill="hold">
                                <p:stCondLst>
                                  <p:cond delay="9959"/>
                                </p:stCondLst>
                                <p:childTnLst>
                                  <p:par>
                                    <p:cTn id="142" presetID="2" presetClass="entr" presetSubtype="2" fill="hold" grpId="0" nodeType="afterEffect">
                                      <p:stCondLst>
                                        <p:cond delay="0"/>
                                      </p:stCondLst>
                                      <p:childTnLst>
                                        <p:set>
                                          <p:cBhvr>
                                            <p:cTn id="143" dur="1" fill="hold">
                                              <p:stCondLst>
                                                <p:cond delay="0"/>
                                              </p:stCondLst>
                                            </p:cTn>
                                            <p:tgtEl>
                                              <p:spTgt spid="100"/>
                                            </p:tgtEl>
                                            <p:attrNameLst>
                                              <p:attrName>style.visibility</p:attrName>
                                            </p:attrNameLst>
                                          </p:cBhvr>
                                          <p:to>
                                            <p:strVal val="visible"/>
                                          </p:to>
                                        </p:set>
                                        <p:anim calcmode="lin" valueType="num">
                                          <p:cBhvr additive="base">
                                            <p:cTn id="144" dur="500" fill="hold"/>
                                            <p:tgtEl>
                                              <p:spTgt spid="100"/>
                                            </p:tgtEl>
                                            <p:attrNameLst>
                                              <p:attrName>ppt_x</p:attrName>
                                            </p:attrNameLst>
                                          </p:cBhvr>
                                          <p:tavLst>
                                            <p:tav tm="0">
                                              <p:val>
                                                <p:strVal val="1+#ppt_w/2"/>
                                              </p:val>
                                            </p:tav>
                                            <p:tav tm="100000">
                                              <p:val>
                                                <p:strVal val="#ppt_x"/>
                                              </p:val>
                                            </p:tav>
                                          </p:tavLst>
                                        </p:anim>
                                        <p:anim calcmode="lin" valueType="num">
                                          <p:cBhvr additive="base">
                                            <p:cTn id="145" dur="500" fill="hold"/>
                                            <p:tgtEl>
                                              <p:spTgt spid="100"/>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101"/>
                                            </p:tgtEl>
                                            <p:attrNameLst>
                                              <p:attrName>style.visibility</p:attrName>
                                            </p:attrNameLst>
                                          </p:cBhvr>
                                          <p:to>
                                            <p:strVal val="visible"/>
                                          </p:to>
                                        </p:set>
                                        <p:anim calcmode="lin" valueType="num">
                                          <p:cBhvr additive="base">
                                            <p:cTn id="148" dur="500" fill="hold"/>
                                            <p:tgtEl>
                                              <p:spTgt spid="101"/>
                                            </p:tgtEl>
                                            <p:attrNameLst>
                                              <p:attrName>ppt_x</p:attrName>
                                            </p:attrNameLst>
                                          </p:cBhvr>
                                          <p:tavLst>
                                            <p:tav tm="0">
                                              <p:val>
                                                <p:strVal val="1+#ppt_w/2"/>
                                              </p:val>
                                            </p:tav>
                                            <p:tav tm="100000">
                                              <p:val>
                                                <p:strVal val="#ppt_x"/>
                                              </p:val>
                                            </p:tav>
                                          </p:tavLst>
                                        </p:anim>
                                        <p:anim calcmode="lin" valueType="num">
                                          <p:cBhvr additive="base">
                                            <p:cTn id="149" dur="500" fill="hold"/>
                                            <p:tgtEl>
                                              <p:spTgt spid="101"/>
                                            </p:tgtEl>
                                            <p:attrNameLst>
                                              <p:attrName>ppt_y</p:attrName>
                                            </p:attrNameLst>
                                          </p:cBhvr>
                                          <p:tavLst>
                                            <p:tav tm="0">
                                              <p:val>
                                                <p:strVal val="#ppt_y"/>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92"/>
                                            </p:tgtEl>
                                            <p:attrNameLst>
                                              <p:attrName>style.visibility</p:attrName>
                                            </p:attrNameLst>
                                          </p:cBhvr>
                                          <p:to>
                                            <p:strVal val="visible"/>
                                          </p:to>
                                        </p:set>
                                        <p:animEffect transition="in" filter="fade">
                                          <p:cBhvr>
                                            <p:cTn id="152" dur="1000"/>
                                            <p:tgtEl>
                                              <p:spTgt spid="92"/>
                                            </p:tgtEl>
                                          </p:cBhvr>
                                        </p:animEffect>
                                        <p:anim calcmode="lin" valueType="num">
                                          <p:cBhvr>
                                            <p:cTn id="153" dur="1000" fill="hold"/>
                                            <p:tgtEl>
                                              <p:spTgt spid="92"/>
                                            </p:tgtEl>
                                            <p:attrNameLst>
                                              <p:attrName>ppt_x</p:attrName>
                                            </p:attrNameLst>
                                          </p:cBhvr>
                                          <p:tavLst>
                                            <p:tav tm="0">
                                              <p:val>
                                                <p:strVal val="#ppt_x"/>
                                              </p:val>
                                            </p:tav>
                                            <p:tav tm="100000">
                                              <p:val>
                                                <p:strVal val="#ppt_x"/>
                                              </p:val>
                                            </p:tav>
                                          </p:tavLst>
                                        </p:anim>
                                        <p:anim calcmode="lin" valueType="num">
                                          <p:cBhvr>
                                            <p:cTn id="154" dur="1000" fill="hold"/>
                                            <p:tgtEl>
                                              <p:spTgt spid="92"/>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93"/>
                                            </p:tgtEl>
                                            <p:attrNameLst>
                                              <p:attrName>style.visibility</p:attrName>
                                            </p:attrNameLst>
                                          </p:cBhvr>
                                          <p:to>
                                            <p:strVal val="visible"/>
                                          </p:to>
                                        </p:set>
                                        <p:animEffect transition="in" filter="fade">
                                          <p:cBhvr>
                                            <p:cTn id="157" dur="1000"/>
                                            <p:tgtEl>
                                              <p:spTgt spid="93"/>
                                            </p:tgtEl>
                                          </p:cBhvr>
                                        </p:animEffect>
                                        <p:anim calcmode="lin" valueType="num">
                                          <p:cBhvr>
                                            <p:cTn id="158" dur="1000" fill="hold"/>
                                            <p:tgtEl>
                                              <p:spTgt spid="93"/>
                                            </p:tgtEl>
                                            <p:attrNameLst>
                                              <p:attrName>ppt_x</p:attrName>
                                            </p:attrNameLst>
                                          </p:cBhvr>
                                          <p:tavLst>
                                            <p:tav tm="0">
                                              <p:val>
                                                <p:strVal val="#ppt_x"/>
                                              </p:val>
                                            </p:tav>
                                            <p:tav tm="100000">
                                              <p:val>
                                                <p:strVal val="#ppt_x"/>
                                              </p:val>
                                            </p:tav>
                                          </p:tavLst>
                                        </p:anim>
                                        <p:anim calcmode="lin" valueType="num">
                                          <p:cBhvr>
                                            <p:cTn id="159" dur="1000" fill="hold"/>
                                            <p:tgtEl>
                                              <p:spTgt spid="93"/>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07"/>
                                            </p:tgtEl>
                                            <p:attrNameLst>
                                              <p:attrName>style.visibility</p:attrName>
                                            </p:attrNameLst>
                                          </p:cBhvr>
                                          <p:to>
                                            <p:strVal val="visible"/>
                                          </p:to>
                                        </p:set>
                                        <p:animEffect transition="in" filter="fade">
                                          <p:cBhvr>
                                            <p:cTn id="162" dur="1000"/>
                                            <p:tgtEl>
                                              <p:spTgt spid="107"/>
                                            </p:tgtEl>
                                          </p:cBhvr>
                                        </p:animEffect>
                                        <p:anim calcmode="lin" valueType="num">
                                          <p:cBhvr>
                                            <p:cTn id="163" dur="1000" fill="hold"/>
                                            <p:tgtEl>
                                              <p:spTgt spid="107"/>
                                            </p:tgtEl>
                                            <p:attrNameLst>
                                              <p:attrName>ppt_x</p:attrName>
                                            </p:attrNameLst>
                                          </p:cBhvr>
                                          <p:tavLst>
                                            <p:tav tm="0">
                                              <p:val>
                                                <p:strVal val="#ppt_x"/>
                                              </p:val>
                                            </p:tav>
                                            <p:tav tm="100000">
                                              <p:val>
                                                <p:strVal val="#ppt_x"/>
                                              </p:val>
                                            </p:tav>
                                          </p:tavLst>
                                        </p:anim>
                                        <p:anim calcmode="lin" valueType="num">
                                          <p:cBhvr>
                                            <p:cTn id="164" dur="1000" fill="hold"/>
                                            <p:tgtEl>
                                              <p:spTgt spid="107"/>
                                            </p:tgtEl>
                                            <p:attrNameLst>
                                              <p:attrName>ppt_y</p:attrName>
                                            </p:attrNameLst>
                                          </p:cBhvr>
                                          <p:tavLst>
                                            <p:tav tm="0">
                                              <p:val>
                                                <p:strVal val="#ppt_y+.1"/>
                                              </p:val>
                                            </p:tav>
                                            <p:tav tm="100000">
                                              <p:val>
                                                <p:strVal val="#ppt_y"/>
                                              </p:val>
                                            </p:tav>
                                          </p:tavLst>
                                        </p:anim>
                                      </p:childTnLst>
                                    </p:cTn>
                                  </p:par>
                                </p:childTnLst>
                              </p:cTn>
                            </p:par>
                            <p:par>
                              <p:cTn id="165" fill="hold">
                                <p:stCondLst>
                                  <p:cond delay="10459"/>
                                </p:stCondLst>
                                <p:childTnLst>
                                  <p:par>
                                    <p:cTn id="166" presetID="2" presetClass="entr" presetSubtype="2" fill="hold" grpId="0" nodeType="afterEffect">
                                      <p:stCondLst>
                                        <p:cond delay="0"/>
                                      </p:stCondLst>
                                      <p:childTnLst>
                                        <p:set>
                                          <p:cBhvr>
                                            <p:cTn id="167" dur="1" fill="hold">
                                              <p:stCondLst>
                                                <p:cond delay="0"/>
                                              </p:stCondLst>
                                            </p:cTn>
                                            <p:tgtEl>
                                              <p:spTgt spid="102"/>
                                            </p:tgtEl>
                                            <p:attrNameLst>
                                              <p:attrName>style.visibility</p:attrName>
                                            </p:attrNameLst>
                                          </p:cBhvr>
                                          <p:to>
                                            <p:strVal val="visible"/>
                                          </p:to>
                                        </p:set>
                                        <p:anim calcmode="lin" valueType="num">
                                          <p:cBhvr additive="base">
                                            <p:cTn id="168" dur="500" fill="hold"/>
                                            <p:tgtEl>
                                              <p:spTgt spid="102"/>
                                            </p:tgtEl>
                                            <p:attrNameLst>
                                              <p:attrName>ppt_x</p:attrName>
                                            </p:attrNameLst>
                                          </p:cBhvr>
                                          <p:tavLst>
                                            <p:tav tm="0">
                                              <p:val>
                                                <p:strVal val="1+#ppt_w/2"/>
                                              </p:val>
                                            </p:tav>
                                            <p:tav tm="100000">
                                              <p:val>
                                                <p:strVal val="#ppt_x"/>
                                              </p:val>
                                            </p:tav>
                                          </p:tavLst>
                                        </p:anim>
                                        <p:anim calcmode="lin" valueType="num">
                                          <p:cBhvr additive="base">
                                            <p:cTn id="169" dur="500" fill="hold"/>
                                            <p:tgtEl>
                                              <p:spTgt spid="102"/>
                                            </p:tgtEl>
                                            <p:attrNameLst>
                                              <p:attrName>ppt_y</p:attrName>
                                            </p:attrNameLst>
                                          </p:cBhvr>
                                          <p:tavLst>
                                            <p:tav tm="0">
                                              <p:val>
                                                <p:strVal val="#ppt_y"/>
                                              </p:val>
                                            </p:tav>
                                            <p:tav tm="100000">
                                              <p:val>
                                                <p:strVal val="#ppt_y"/>
                                              </p:val>
                                            </p:tav>
                                          </p:tavLst>
                                        </p:anim>
                                      </p:childTnLst>
                                    </p:cTn>
                                  </p:par>
                                  <p:par>
                                    <p:cTn id="170" presetID="2" presetClass="entr" presetSubtype="2" fill="hold" grpId="0" nodeType="with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1+#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animBg="1"/>
          <p:bldP spid="12" grpId="0" animBg="1"/>
          <p:bldP spid="14" grpId="0" animBg="1"/>
          <p:bldP spid="11" grpId="0" animBg="1"/>
          <p:bldP spid="13" grpId="0" animBg="1"/>
          <p:bldP spid="44" grpId="0" animBg="1"/>
          <p:bldP spid="88" grpId="0" animBg="1"/>
          <p:bldP spid="89" grpId="0" animBg="1"/>
          <p:bldP spid="90" grpId="0" animBg="1"/>
          <p:bldP spid="91" grpId="0" animBg="1"/>
          <p:bldP spid="92" grpId="0" animBg="1"/>
          <p:bldP spid="93" grpId="0" animBg="1"/>
          <p:bldP spid="94" grpId="0" animBg="1"/>
          <p:bldP spid="95" grpId="0" animBg="1"/>
          <p:bldP spid="96" grpId="0"/>
          <p:bldP spid="97" grpId="0"/>
          <p:bldP spid="98" grpId="0"/>
          <p:bldP spid="99" grpId="0"/>
          <p:bldP spid="100" grpId="0"/>
          <p:bldP spid="101" grpId="0"/>
          <p:bldP spid="102" grpId="0"/>
          <p:bldP spid="103" grpId="0"/>
          <p:bldP spid="104" grpId="0"/>
          <p:bldP spid="105" grpId="0"/>
          <p:bldP spid="106" grpId="0"/>
          <p:bldP spid="107" grpId="0"/>
          <p:bldP spid="53" grpId="0" animBg="1"/>
          <p:bldP spid="54" grpId="0" animBg="1"/>
          <p:bldP spid="55"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心形 137"/>
          <p:cNvSpPr/>
          <p:nvPr/>
        </p:nvSpPr>
        <p:spPr>
          <a:xfrm rot="5400000">
            <a:off x="2332621" y="2501787"/>
            <a:ext cx="1134576" cy="1102160"/>
          </a:xfrm>
          <a:prstGeom prst="heart">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0" name="文本框 19"/>
          <p:cNvSpPr txBox="1"/>
          <p:nvPr/>
        </p:nvSpPr>
        <p:spPr>
          <a:xfrm>
            <a:off x="742950" y="161925"/>
            <a:ext cx="3145413" cy="415498"/>
          </a:xfrm>
          <a:prstGeom prst="rect">
            <a:avLst/>
          </a:prstGeom>
          <a:noFill/>
        </p:spPr>
        <p:txBody>
          <a:bodyPr wrap="none">
            <a:spAutoFit/>
          </a:bodyPr>
          <a:lstStyle/>
          <a:p>
            <a:pPr>
              <a:defRPr/>
            </a:pPr>
            <a:r>
              <a:rPr lang="zh-CN" altLang="en-US" sz="2100" dirty="0">
                <a:solidFill>
                  <a:schemeClr val="accent2"/>
                </a:solidFill>
                <a:latin typeface="+mn-lt"/>
                <a:ea typeface="+mn-ea"/>
                <a:cs typeface="+mn-ea"/>
                <a:sym typeface="+mn-lt"/>
              </a:rPr>
              <a:t>创新力 </a:t>
            </a:r>
            <a:r>
              <a:rPr lang="en-US" altLang="zh-CN" sz="2100" dirty="0">
                <a:solidFill>
                  <a:schemeClr val="accent2"/>
                </a:solidFill>
                <a:latin typeface="+mn-lt"/>
                <a:ea typeface="+mn-ea"/>
                <a:cs typeface="+mn-ea"/>
                <a:sym typeface="+mn-lt"/>
              </a:rPr>
              <a:t>Innovation Skills</a:t>
            </a:r>
            <a:endParaRPr lang="zh-CN" altLang="en-US" sz="2100" dirty="0">
              <a:solidFill>
                <a:schemeClr val="accent2"/>
              </a:solidFill>
              <a:latin typeface="+mn-lt"/>
              <a:ea typeface="+mn-ea"/>
              <a:cs typeface="+mn-ea"/>
              <a:sym typeface="+mn-lt"/>
            </a:endParaRPr>
          </a:p>
        </p:txBody>
      </p:sp>
      <p:cxnSp>
        <p:nvCxnSpPr>
          <p:cNvPr id="4" name="直接连接符 3"/>
          <p:cNvCxnSpPr/>
          <p:nvPr/>
        </p:nvCxnSpPr>
        <p:spPr>
          <a:xfrm flipH="1">
            <a:off x="616992" y="603250"/>
            <a:ext cx="8527008" cy="0"/>
          </a:xfrm>
          <a:prstGeom prst="line">
            <a:avLst/>
          </a:prstGeom>
          <a:ln w="12700">
            <a:solidFill>
              <a:schemeClr val="tx1">
                <a:lumMod val="85000"/>
                <a:lumOff val="15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30968" y="814972"/>
            <a:ext cx="7779632" cy="861774"/>
          </a:xfrm>
          <a:prstGeom prst="roundRect">
            <a:avLst>
              <a:gd name="adj" fmla="val 0"/>
            </a:avLst>
          </a:prstGeom>
          <a:noFill/>
        </p:spPr>
        <p:txBody>
          <a:bodyPr wrap="square" rtlCol="0">
            <a:spAutoFit/>
          </a:bodyPr>
          <a:lstStyle/>
          <a:p>
            <a:pPr>
              <a:lnSpc>
                <a:spcPts val="2000"/>
              </a:lnSpc>
            </a:pPr>
            <a:r>
              <a:rPr lang="zh-CN" altLang="en-US" sz="1200" dirty="0" smtClean="0">
                <a:solidFill>
                  <a:schemeClr val="tx1">
                    <a:lumMod val="65000"/>
                    <a:lumOff val="35000"/>
                  </a:schemeClr>
                </a:solidFill>
                <a:latin typeface="+mn-lt"/>
                <a:ea typeface="+mn-ea"/>
                <a:cs typeface="+mn-ea"/>
                <a:sym typeface="+mn-lt"/>
              </a:rPr>
              <a:t>领导者在各种领导活动中，善于捕捉新事物的萌芽，提出新的设想、新的方案，创造性地进行工作的能力。创造是领导者活动的根本属性，一个称职的领导者，应当是创造新世界的设想者和组织者。勇于开拓创新是现代领导者的基本特征。</a:t>
            </a:r>
          </a:p>
        </p:txBody>
      </p:sp>
      <p:sp>
        <p:nvSpPr>
          <p:cNvPr id="147" name="椭圆 10"/>
          <p:cNvSpPr>
            <a:spLocks noChangeArrowheads="1"/>
          </p:cNvSpPr>
          <p:nvPr/>
        </p:nvSpPr>
        <p:spPr bwMode="auto">
          <a:xfrm flipH="1" flipV="1">
            <a:off x="226098" y="4703461"/>
            <a:ext cx="3493705" cy="917698"/>
          </a:xfrm>
          <a:prstGeom prst="ellipse">
            <a:avLst/>
          </a:prstGeom>
          <a:solidFill>
            <a:schemeClr val="tx1"/>
          </a:solidFill>
          <a:ln>
            <a:noFill/>
          </a:ln>
          <a:effectLst>
            <a:glow rad="1295400">
              <a:srgbClr val="F79524">
                <a:alpha val="0"/>
              </a:srgbClr>
            </a:glow>
            <a:softEdge rad="381000"/>
          </a:effectLst>
        </p:spPr>
        <p:txBody>
          <a:bodyPr wrap="none" lIns="92075" tIns="46038" rIns="92075" bIns="46038" anchor="ctr"/>
          <a:lstStyle/>
          <a:p>
            <a:pPr algn="ctr" fontAlgn="auto">
              <a:spcBef>
                <a:spcPts val="0"/>
              </a:spcBef>
              <a:spcAft>
                <a:spcPts val="0"/>
              </a:spcAft>
              <a:defRPr/>
            </a:pPr>
            <a:endParaRPr lang="zh-CN" altLang="zh-CN" kern="0">
              <a:solidFill>
                <a:sysClr val="windowText" lastClr="000000"/>
              </a:solidFill>
              <a:latin typeface="+mn-lt"/>
              <a:ea typeface="+mn-ea"/>
              <a:cs typeface="+mn-ea"/>
              <a:sym typeface="+mn-lt"/>
            </a:endParaRPr>
          </a:p>
        </p:txBody>
      </p:sp>
      <p:sp>
        <p:nvSpPr>
          <p:cNvPr id="135" name="空心弧 134"/>
          <p:cNvSpPr/>
          <p:nvPr/>
        </p:nvSpPr>
        <p:spPr>
          <a:xfrm rot="6255120">
            <a:off x="674475" y="3494647"/>
            <a:ext cx="1862067" cy="1432633"/>
          </a:xfrm>
          <a:prstGeom prst="blockArc">
            <a:avLst>
              <a:gd name="adj1" fmla="val 12092983"/>
              <a:gd name="adj2" fmla="val 19783960"/>
              <a:gd name="adj3" fmla="val 5884"/>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36" name="心形 135"/>
          <p:cNvSpPr/>
          <p:nvPr/>
        </p:nvSpPr>
        <p:spPr>
          <a:xfrm rot="16200000">
            <a:off x="1076597" y="2501787"/>
            <a:ext cx="1134576" cy="1102160"/>
          </a:xfrm>
          <a:prstGeom prst="heart">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166" name="心形 165"/>
          <p:cNvSpPr/>
          <p:nvPr/>
        </p:nvSpPr>
        <p:spPr>
          <a:xfrm rot="16200000">
            <a:off x="1248862" y="2610884"/>
            <a:ext cx="909961" cy="883963"/>
          </a:xfrm>
          <a:prstGeom prst="heart">
            <a:avLst/>
          </a:pr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7" name="心形 166"/>
          <p:cNvSpPr/>
          <p:nvPr/>
        </p:nvSpPr>
        <p:spPr>
          <a:xfrm rot="16200000" flipV="1">
            <a:off x="2380071" y="2620261"/>
            <a:ext cx="909961" cy="865208"/>
          </a:xfrm>
          <a:prstGeom prst="heart">
            <a:avLst/>
          </a:pr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9" name="Freeform 8"/>
          <p:cNvSpPr/>
          <p:nvPr/>
        </p:nvSpPr>
        <p:spPr bwMode="auto">
          <a:xfrm>
            <a:off x="4132175" y="1854139"/>
            <a:ext cx="468313" cy="468312"/>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170" name="Freeform 9"/>
          <p:cNvSpPr/>
          <p:nvPr/>
        </p:nvSpPr>
        <p:spPr bwMode="auto">
          <a:xfrm>
            <a:off x="4188284" y="1910248"/>
            <a:ext cx="356095" cy="356095"/>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1" name="TextBox 170"/>
          <p:cNvSpPr txBox="1"/>
          <p:nvPr/>
        </p:nvSpPr>
        <p:spPr>
          <a:xfrm>
            <a:off x="4234713" y="1910248"/>
            <a:ext cx="263236" cy="338554"/>
          </a:xfrm>
          <a:prstGeom prst="roundRect">
            <a:avLst>
              <a:gd name="adj" fmla="val 0"/>
            </a:avLst>
          </a:prstGeom>
          <a:noFill/>
        </p:spPr>
        <p:txBody>
          <a:bodyPr wrap="square" rtlCol="0">
            <a:spAutoFit/>
          </a:bodyPr>
          <a:lstStyle/>
          <a:p>
            <a:pPr algn="r"/>
            <a:r>
              <a:rPr lang="en-US" altLang="zh-CN" sz="1600" dirty="0" smtClean="0">
                <a:solidFill>
                  <a:schemeClr val="bg1"/>
                </a:solidFill>
                <a:latin typeface="+mn-lt"/>
                <a:ea typeface="+mn-ea"/>
                <a:cs typeface="+mn-ea"/>
                <a:sym typeface="+mn-lt"/>
              </a:rPr>
              <a:t>1</a:t>
            </a:r>
            <a:endParaRPr lang="zh-CN" altLang="en-US" sz="1600" dirty="0" smtClean="0">
              <a:solidFill>
                <a:schemeClr val="bg1"/>
              </a:solidFill>
              <a:latin typeface="+mn-lt"/>
              <a:ea typeface="+mn-ea"/>
              <a:cs typeface="+mn-ea"/>
              <a:sym typeface="+mn-lt"/>
            </a:endParaRPr>
          </a:p>
        </p:txBody>
      </p:sp>
      <p:sp>
        <p:nvSpPr>
          <p:cNvPr id="173" name="TextBox 172"/>
          <p:cNvSpPr txBox="1"/>
          <p:nvPr/>
        </p:nvSpPr>
        <p:spPr>
          <a:xfrm>
            <a:off x="4738271" y="1863627"/>
            <a:ext cx="3726872" cy="461665"/>
          </a:xfrm>
          <a:prstGeom prst="roundRect">
            <a:avLst>
              <a:gd name="adj" fmla="val 0"/>
            </a:avLst>
          </a:prstGeom>
          <a:noFill/>
          <a:ln w="25400">
            <a:noFill/>
          </a:ln>
          <a:effectLst/>
        </p:spPr>
        <p:txBody>
          <a:bodyPr wrap="square" rtlCol="0">
            <a:spAutoFit/>
          </a:bodyPr>
          <a:lstStyle/>
          <a:p>
            <a:r>
              <a:rPr lang="zh-CN" altLang="en-US" sz="1200" dirty="0">
                <a:solidFill>
                  <a:schemeClr val="tx1">
                    <a:lumMod val="65000"/>
                    <a:lumOff val="35000"/>
                  </a:schemeClr>
                </a:solidFill>
                <a:latin typeface="+mn-lt"/>
                <a:ea typeface="+mn-ea"/>
                <a:cs typeface="+mn-ea"/>
                <a:sym typeface="+mn-lt"/>
              </a:rPr>
              <a:t>兴趣广泛，能从平凡中发现奇特，从人人习以为常的现象中找到</a:t>
            </a:r>
            <a:r>
              <a:rPr lang="en-US" altLang="zh-CN" sz="1200" dirty="0">
                <a:solidFill>
                  <a:schemeClr val="tx1">
                    <a:lumMod val="65000"/>
                    <a:lumOff val="35000"/>
                  </a:schemeClr>
                </a:solidFill>
                <a:latin typeface="+mn-lt"/>
                <a:ea typeface="+mn-ea"/>
                <a:cs typeface="+mn-ea"/>
                <a:sym typeface="+mn-lt"/>
              </a:rPr>
              <a:t>"</a:t>
            </a:r>
            <a:r>
              <a:rPr lang="zh-CN" altLang="en-US" sz="1200" dirty="0">
                <a:solidFill>
                  <a:schemeClr val="tx1">
                    <a:lumMod val="65000"/>
                    <a:lumOff val="35000"/>
                  </a:schemeClr>
                </a:solidFill>
                <a:latin typeface="+mn-lt"/>
                <a:ea typeface="+mn-ea"/>
                <a:cs typeface="+mn-ea"/>
                <a:sym typeface="+mn-lt"/>
              </a:rPr>
              <a:t>异常</a:t>
            </a:r>
            <a:r>
              <a:rPr lang="en-US" altLang="zh-CN" sz="1200" dirty="0">
                <a:solidFill>
                  <a:schemeClr val="tx1">
                    <a:lumMod val="65000"/>
                    <a:lumOff val="35000"/>
                  </a:schemeClr>
                </a:solidFill>
                <a:latin typeface="+mn-lt"/>
                <a:ea typeface="+mn-ea"/>
                <a:cs typeface="+mn-ea"/>
                <a:sym typeface="+mn-lt"/>
              </a:rPr>
              <a:t>"</a:t>
            </a:r>
            <a:r>
              <a:rPr lang="zh-CN" altLang="en-US" sz="1200" dirty="0">
                <a:solidFill>
                  <a:schemeClr val="tx1">
                    <a:lumMod val="65000"/>
                    <a:lumOff val="35000"/>
                  </a:schemeClr>
                </a:solidFill>
                <a:latin typeface="+mn-lt"/>
                <a:ea typeface="+mn-ea"/>
                <a:cs typeface="+mn-ea"/>
                <a:sym typeface="+mn-lt"/>
              </a:rPr>
              <a:t>之处。</a:t>
            </a:r>
            <a:endParaRPr lang="en-US" altLang="zh-CN" sz="1200" dirty="0">
              <a:solidFill>
                <a:schemeClr val="tx1">
                  <a:lumMod val="65000"/>
                  <a:lumOff val="35000"/>
                </a:schemeClr>
              </a:solidFill>
              <a:latin typeface="+mn-lt"/>
              <a:ea typeface="+mn-ea"/>
              <a:cs typeface="+mn-ea"/>
              <a:sym typeface="+mn-lt"/>
            </a:endParaRPr>
          </a:p>
        </p:txBody>
      </p:sp>
      <p:sp>
        <p:nvSpPr>
          <p:cNvPr id="174" name="Freeform 8"/>
          <p:cNvSpPr/>
          <p:nvPr/>
        </p:nvSpPr>
        <p:spPr bwMode="auto">
          <a:xfrm>
            <a:off x="4132175" y="2561224"/>
            <a:ext cx="468313" cy="468312"/>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175" name="Freeform 9"/>
          <p:cNvSpPr/>
          <p:nvPr/>
        </p:nvSpPr>
        <p:spPr bwMode="auto">
          <a:xfrm>
            <a:off x="4188284" y="2617333"/>
            <a:ext cx="356095" cy="356095"/>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6" name="TextBox 175"/>
          <p:cNvSpPr txBox="1"/>
          <p:nvPr/>
        </p:nvSpPr>
        <p:spPr>
          <a:xfrm>
            <a:off x="4234713" y="2617333"/>
            <a:ext cx="263236" cy="338554"/>
          </a:xfrm>
          <a:prstGeom prst="roundRect">
            <a:avLst>
              <a:gd name="adj" fmla="val 0"/>
            </a:avLst>
          </a:prstGeom>
          <a:noFill/>
        </p:spPr>
        <p:txBody>
          <a:bodyPr wrap="square" rtlCol="0">
            <a:spAutoFit/>
          </a:bodyPr>
          <a:lstStyle/>
          <a:p>
            <a:pPr algn="r"/>
            <a:r>
              <a:rPr lang="en-US" altLang="zh-CN" sz="1600" dirty="0" smtClean="0">
                <a:solidFill>
                  <a:schemeClr val="bg1"/>
                </a:solidFill>
                <a:latin typeface="+mn-lt"/>
                <a:ea typeface="+mn-ea"/>
                <a:cs typeface="+mn-ea"/>
                <a:sym typeface="+mn-lt"/>
              </a:rPr>
              <a:t>2</a:t>
            </a:r>
            <a:endParaRPr lang="zh-CN" altLang="en-US" sz="1600" dirty="0" smtClean="0">
              <a:solidFill>
                <a:schemeClr val="bg1"/>
              </a:solidFill>
              <a:latin typeface="+mn-lt"/>
              <a:ea typeface="+mn-ea"/>
              <a:cs typeface="+mn-ea"/>
              <a:sym typeface="+mn-lt"/>
            </a:endParaRPr>
          </a:p>
        </p:txBody>
      </p:sp>
      <p:sp>
        <p:nvSpPr>
          <p:cNvPr id="177" name="TextBox 176"/>
          <p:cNvSpPr txBox="1"/>
          <p:nvPr/>
        </p:nvSpPr>
        <p:spPr>
          <a:xfrm>
            <a:off x="4738271" y="2570712"/>
            <a:ext cx="3726872" cy="646331"/>
          </a:xfrm>
          <a:prstGeom prst="roundRect">
            <a:avLst>
              <a:gd name="adj" fmla="val 0"/>
            </a:avLst>
          </a:prstGeom>
          <a:noFill/>
          <a:ln w="25400">
            <a:noFill/>
          </a:ln>
          <a:effectLst/>
        </p:spPr>
        <p:txBody>
          <a:bodyPr wrap="square" rtlCol="0">
            <a:spAutoFit/>
          </a:bodyPr>
          <a:lstStyle/>
          <a:p>
            <a:r>
              <a:rPr lang="zh-CN" altLang="en-US" sz="1200" dirty="0">
                <a:solidFill>
                  <a:schemeClr val="tx1">
                    <a:lumMod val="65000"/>
                    <a:lumOff val="35000"/>
                  </a:schemeClr>
                </a:solidFill>
                <a:latin typeface="+mn-lt"/>
                <a:ea typeface="+mn-ea"/>
                <a:cs typeface="+mn-ea"/>
                <a:sym typeface="+mn-lt"/>
              </a:rPr>
              <a:t>具有敏锐的洞察力，能及时找出实际存在和理想模式之间的差距，能察觉到别人未注意到的情况，不断地发现人的需要和本部门的潜力。</a:t>
            </a:r>
            <a:endParaRPr lang="en-US" altLang="zh-CN" sz="1200" dirty="0">
              <a:solidFill>
                <a:schemeClr val="tx1">
                  <a:lumMod val="65000"/>
                  <a:lumOff val="35000"/>
                </a:schemeClr>
              </a:solidFill>
              <a:latin typeface="+mn-lt"/>
              <a:ea typeface="+mn-ea"/>
              <a:cs typeface="+mn-ea"/>
              <a:sym typeface="+mn-lt"/>
            </a:endParaRPr>
          </a:p>
        </p:txBody>
      </p:sp>
      <p:sp>
        <p:nvSpPr>
          <p:cNvPr id="178" name="Freeform 8"/>
          <p:cNvSpPr/>
          <p:nvPr/>
        </p:nvSpPr>
        <p:spPr bwMode="auto">
          <a:xfrm>
            <a:off x="4132175" y="3372449"/>
            <a:ext cx="468313" cy="468312"/>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179" name="Freeform 9"/>
          <p:cNvSpPr/>
          <p:nvPr/>
        </p:nvSpPr>
        <p:spPr bwMode="auto">
          <a:xfrm>
            <a:off x="4188284" y="3428558"/>
            <a:ext cx="356095" cy="356095"/>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0" name="TextBox 179"/>
          <p:cNvSpPr txBox="1"/>
          <p:nvPr/>
        </p:nvSpPr>
        <p:spPr>
          <a:xfrm>
            <a:off x="4234713" y="3428558"/>
            <a:ext cx="263236" cy="338554"/>
          </a:xfrm>
          <a:prstGeom prst="roundRect">
            <a:avLst>
              <a:gd name="adj" fmla="val 0"/>
            </a:avLst>
          </a:prstGeom>
          <a:noFill/>
        </p:spPr>
        <p:txBody>
          <a:bodyPr wrap="square" rtlCol="0">
            <a:spAutoFit/>
          </a:bodyPr>
          <a:lstStyle/>
          <a:p>
            <a:pPr algn="r"/>
            <a:r>
              <a:rPr lang="en-US" altLang="zh-CN" sz="1600" dirty="0" smtClean="0">
                <a:solidFill>
                  <a:schemeClr val="bg1"/>
                </a:solidFill>
                <a:latin typeface="+mn-lt"/>
                <a:ea typeface="+mn-ea"/>
                <a:cs typeface="+mn-ea"/>
                <a:sym typeface="+mn-lt"/>
              </a:rPr>
              <a:t>3</a:t>
            </a:r>
            <a:endParaRPr lang="zh-CN" altLang="en-US" sz="1600" dirty="0" smtClean="0">
              <a:solidFill>
                <a:schemeClr val="bg1"/>
              </a:solidFill>
              <a:latin typeface="+mn-lt"/>
              <a:ea typeface="+mn-ea"/>
              <a:cs typeface="+mn-ea"/>
              <a:sym typeface="+mn-lt"/>
            </a:endParaRPr>
          </a:p>
        </p:txBody>
      </p:sp>
      <p:sp>
        <p:nvSpPr>
          <p:cNvPr id="181" name="TextBox 180"/>
          <p:cNvSpPr txBox="1"/>
          <p:nvPr/>
        </p:nvSpPr>
        <p:spPr>
          <a:xfrm>
            <a:off x="4738271" y="3381937"/>
            <a:ext cx="3726872" cy="461665"/>
          </a:xfrm>
          <a:prstGeom prst="roundRect">
            <a:avLst>
              <a:gd name="adj" fmla="val 0"/>
            </a:avLst>
          </a:prstGeom>
          <a:noFill/>
          <a:ln w="25400">
            <a:noFill/>
          </a:ln>
          <a:effectLst/>
        </p:spPr>
        <p:txBody>
          <a:bodyPr wrap="square" rtlCol="0">
            <a:spAutoFit/>
          </a:bodyPr>
          <a:lstStyle/>
          <a:p>
            <a:r>
              <a:rPr lang="zh-CN" altLang="en-US" sz="1200" dirty="0">
                <a:solidFill>
                  <a:schemeClr val="tx1">
                    <a:lumMod val="65000"/>
                    <a:lumOff val="35000"/>
                  </a:schemeClr>
                </a:solidFill>
                <a:latin typeface="+mn-lt"/>
                <a:ea typeface="+mn-ea"/>
                <a:cs typeface="+mn-ea"/>
                <a:sym typeface="+mn-lt"/>
              </a:rPr>
              <a:t>善于创造性地思维，敢于怀疑，不墨守陈规，善于运用与众不同的原则和方法使问题得到圆满的解决。</a:t>
            </a:r>
            <a:endParaRPr lang="en-US" altLang="zh-CN" sz="1200" dirty="0">
              <a:solidFill>
                <a:schemeClr val="tx1">
                  <a:lumMod val="65000"/>
                  <a:lumOff val="35000"/>
                </a:schemeClr>
              </a:solidFill>
              <a:latin typeface="+mn-lt"/>
              <a:ea typeface="+mn-ea"/>
              <a:cs typeface="+mn-ea"/>
              <a:sym typeface="+mn-lt"/>
            </a:endParaRPr>
          </a:p>
        </p:txBody>
      </p:sp>
      <p:sp>
        <p:nvSpPr>
          <p:cNvPr id="182" name="Freeform 8"/>
          <p:cNvSpPr/>
          <p:nvPr/>
        </p:nvSpPr>
        <p:spPr bwMode="auto">
          <a:xfrm>
            <a:off x="4132175" y="4102160"/>
            <a:ext cx="468313" cy="468312"/>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183" name="Freeform 9"/>
          <p:cNvSpPr/>
          <p:nvPr/>
        </p:nvSpPr>
        <p:spPr bwMode="auto">
          <a:xfrm>
            <a:off x="4188284" y="4158269"/>
            <a:ext cx="356095" cy="356095"/>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4" name="TextBox 183"/>
          <p:cNvSpPr txBox="1"/>
          <p:nvPr/>
        </p:nvSpPr>
        <p:spPr>
          <a:xfrm>
            <a:off x="4234713" y="4158269"/>
            <a:ext cx="263236" cy="338554"/>
          </a:xfrm>
          <a:prstGeom prst="roundRect">
            <a:avLst>
              <a:gd name="adj" fmla="val 0"/>
            </a:avLst>
          </a:prstGeom>
          <a:noFill/>
        </p:spPr>
        <p:txBody>
          <a:bodyPr wrap="square" rtlCol="0">
            <a:spAutoFit/>
          </a:bodyPr>
          <a:lstStyle/>
          <a:p>
            <a:pPr algn="r"/>
            <a:r>
              <a:rPr lang="en-US" altLang="zh-CN" sz="1600" dirty="0" smtClean="0">
                <a:solidFill>
                  <a:schemeClr val="bg1"/>
                </a:solidFill>
                <a:latin typeface="+mn-lt"/>
                <a:ea typeface="+mn-ea"/>
                <a:cs typeface="+mn-ea"/>
                <a:sym typeface="+mn-lt"/>
              </a:rPr>
              <a:t>4</a:t>
            </a:r>
            <a:endParaRPr lang="zh-CN" altLang="en-US" sz="1600" dirty="0" smtClean="0">
              <a:solidFill>
                <a:schemeClr val="bg1"/>
              </a:solidFill>
              <a:latin typeface="+mn-lt"/>
              <a:ea typeface="+mn-ea"/>
              <a:cs typeface="+mn-ea"/>
              <a:sym typeface="+mn-lt"/>
            </a:endParaRPr>
          </a:p>
        </p:txBody>
      </p:sp>
      <p:sp>
        <p:nvSpPr>
          <p:cNvPr id="185" name="TextBox 184"/>
          <p:cNvSpPr txBox="1"/>
          <p:nvPr/>
        </p:nvSpPr>
        <p:spPr>
          <a:xfrm>
            <a:off x="4738271" y="4111648"/>
            <a:ext cx="3726872" cy="646331"/>
          </a:xfrm>
          <a:prstGeom prst="roundRect">
            <a:avLst>
              <a:gd name="adj" fmla="val 0"/>
            </a:avLst>
          </a:prstGeom>
          <a:noFill/>
          <a:ln w="25400">
            <a:noFill/>
          </a:ln>
          <a:effectLst/>
        </p:spPr>
        <p:txBody>
          <a:bodyPr wrap="square" rtlCol="0">
            <a:spAutoFit/>
          </a:bodyPr>
          <a:lstStyle/>
          <a:p>
            <a:r>
              <a:rPr lang="zh-CN" altLang="en-US" sz="1200" dirty="0">
                <a:solidFill>
                  <a:schemeClr val="tx1">
                    <a:lumMod val="65000"/>
                    <a:lumOff val="35000"/>
                  </a:schemeClr>
                </a:solidFill>
                <a:latin typeface="+mn-lt"/>
                <a:ea typeface="+mn-ea"/>
                <a:cs typeface="+mn-ea"/>
                <a:sym typeface="+mn-lt"/>
              </a:rPr>
              <a:t>处理问题灵活、多变，对于党的路线、方针和政策，上级的指示，不是消极地、被动地</a:t>
            </a:r>
            <a:r>
              <a:rPr lang="en-US" altLang="zh-CN" sz="1200" dirty="0">
                <a:solidFill>
                  <a:schemeClr val="tx1">
                    <a:lumMod val="65000"/>
                    <a:lumOff val="35000"/>
                  </a:schemeClr>
                </a:solidFill>
                <a:latin typeface="+mn-lt"/>
                <a:ea typeface="+mn-ea"/>
                <a:cs typeface="+mn-ea"/>
                <a:sym typeface="+mn-lt"/>
              </a:rPr>
              <a:t>"</a:t>
            </a:r>
            <a:r>
              <a:rPr lang="zh-CN" altLang="en-US" sz="1200" dirty="0">
                <a:solidFill>
                  <a:schemeClr val="tx1">
                    <a:lumMod val="65000"/>
                    <a:lumOff val="35000"/>
                  </a:schemeClr>
                </a:solidFill>
                <a:latin typeface="+mn-lt"/>
                <a:ea typeface="+mn-ea"/>
                <a:cs typeface="+mn-ea"/>
                <a:sym typeface="+mn-lt"/>
              </a:rPr>
              <a:t>照章办事</a:t>
            </a:r>
            <a:r>
              <a:rPr lang="en-US" altLang="zh-CN" sz="1200" dirty="0">
                <a:solidFill>
                  <a:schemeClr val="tx1">
                    <a:lumMod val="65000"/>
                    <a:lumOff val="35000"/>
                  </a:schemeClr>
                </a:solidFill>
                <a:latin typeface="+mn-lt"/>
                <a:ea typeface="+mn-ea"/>
                <a:cs typeface="+mn-ea"/>
                <a:sym typeface="+mn-lt"/>
              </a:rPr>
              <a:t>"</a:t>
            </a:r>
            <a:r>
              <a:rPr lang="zh-CN" altLang="en-US" sz="1200" dirty="0">
                <a:solidFill>
                  <a:schemeClr val="tx1">
                    <a:lumMod val="65000"/>
                    <a:lumOff val="35000"/>
                  </a:schemeClr>
                </a:solidFill>
                <a:latin typeface="+mn-lt"/>
                <a:ea typeface="+mn-ea"/>
                <a:cs typeface="+mn-ea"/>
                <a:sym typeface="+mn-lt"/>
              </a:rPr>
              <a:t>，而是善于从实际情况出发，灵活地加以贯彻执行。</a:t>
            </a:r>
            <a:endParaRPr lang="en-US" altLang="zh-CN" sz="1200" dirty="0">
              <a:solidFill>
                <a:schemeClr val="tx1">
                  <a:lumMod val="65000"/>
                  <a:lumOff val="35000"/>
                </a:schemeClr>
              </a:solidFill>
              <a:latin typeface="+mn-lt"/>
              <a:ea typeface="+mn-ea"/>
              <a:cs typeface="+mn-ea"/>
              <a:sym typeface="+mn-lt"/>
            </a:endParaRPr>
          </a:p>
        </p:txBody>
      </p:sp>
      <p:sp>
        <p:nvSpPr>
          <p:cNvPr id="139" name="心形 138"/>
          <p:cNvSpPr/>
          <p:nvPr/>
        </p:nvSpPr>
        <p:spPr>
          <a:xfrm>
            <a:off x="1709157" y="1885874"/>
            <a:ext cx="1134576" cy="1102160"/>
          </a:xfrm>
          <a:prstGeom prst="heart">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163" name="心形 162"/>
          <p:cNvSpPr/>
          <p:nvPr/>
        </p:nvSpPr>
        <p:spPr>
          <a:xfrm>
            <a:off x="1821463" y="2043597"/>
            <a:ext cx="909961" cy="883962"/>
          </a:xfrm>
          <a:prstGeom prst="heart">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7" name="心形 136"/>
          <p:cNvSpPr/>
          <p:nvPr/>
        </p:nvSpPr>
        <p:spPr>
          <a:xfrm rot="10800000">
            <a:off x="1699117" y="3117699"/>
            <a:ext cx="1134576" cy="1102160"/>
          </a:xfrm>
          <a:prstGeom prst="heart">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168" name="心形 167"/>
          <p:cNvSpPr/>
          <p:nvPr/>
        </p:nvSpPr>
        <p:spPr>
          <a:xfrm flipV="1">
            <a:off x="1811423" y="3162780"/>
            <a:ext cx="909961" cy="883964"/>
          </a:xfrm>
          <a:prstGeom prst="heart">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Freeform 8"/>
          <p:cNvSpPr/>
          <p:nvPr/>
        </p:nvSpPr>
        <p:spPr bwMode="auto">
          <a:xfrm>
            <a:off x="232906" y="128764"/>
            <a:ext cx="436056" cy="436055"/>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35" name="Freeform 6"/>
          <p:cNvSpPr/>
          <p:nvPr/>
        </p:nvSpPr>
        <p:spPr bwMode="auto">
          <a:xfrm>
            <a:off x="250707" y="146565"/>
            <a:ext cx="400454" cy="400454"/>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Freeform 17"/>
          <p:cNvSpPr>
            <a:spLocks noEditPoints="1" noChangeArrowheads="1"/>
          </p:cNvSpPr>
          <p:nvPr/>
        </p:nvSpPr>
        <p:spPr bwMode="auto">
          <a:xfrm>
            <a:off x="342746" y="254013"/>
            <a:ext cx="217796" cy="203188"/>
          </a:xfrm>
          <a:custGeom>
            <a:avLst/>
            <a:gdLst>
              <a:gd name="T0" fmla="*/ 88 w 93"/>
              <a:gd name="T1" fmla="*/ 0 h 87"/>
              <a:gd name="T2" fmla="*/ 93 w 93"/>
              <a:gd name="T3" fmla="*/ 4 h 87"/>
              <a:gd name="T4" fmla="*/ 93 w 93"/>
              <a:gd name="T5" fmla="*/ 73 h 87"/>
              <a:gd name="T6" fmla="*/ 80 w 93"/>
              <a:gd name="T7" fmla="*/ 73 h 87"/>
              <a:gd name="T8" fmla="*/ 82 w 93"/>
              <a:gd name="T9" fmla="*/ 64 h 87"/>
              <a:gd name="T10" fmla="*/ 83 w 93"/>
              <a:gd name="T11" fmla="*/ 9 h 87"/>
              <a:gd name="T12" fmla="*/ 9 w 93"/>
              <a:gd name="T13" fmla="*/ 64 h 87"/>
              <a:gd name="T14" fmla="*/ 48 w 93"/>
              <a:gd name="T15" fmla="*/ 71 h 87"/>
              <a:gd name="T16" fmla="*/ 4 w 93"/>
              <a:gd name="T17" fmla="*/ 73 h 87"/>
              <a:gd name="T18" fmla="*/ 0 w 93"/>
              <a:gd name="T19" fmla="*/ 69 h 87"/>
              <a:gd name="T20" fmla="*/ 0 w 93"/>
              <a:gd name="T21" fmla="*/ 0 h 87"/>
              <a:gd name="T22" fmla="*/ 64 w 93"/>
              <a:gd name="T23" fmla="*/ 50 h 87"/>
              <a:gd name="T24" fmla="*/ 54 w 93"/>
              <a:gd name="T25" fmla="*/ 70 h 87"/>
              <a:gd name="T26" fmla="*/ 56 w 93"/>
              <a:gd name="T27" fmla="*/ 81 h 87"/>
              <a:gd name="T28" fmla="*/ 64 w 93"/>
              <a:gd name="T29" fmla="*/ 77 h 87"/>
              <a:gd name="T30" fmla="*/ 72 w 93"/>
              <a:gd name="T31" fmla="*/ 83 h 87"/>
              <a:gd name="T32" fmla="*/ 73 w 93"/>
              <a:gd name="T33" fmla="*/ 70 h 87"/>
              <a:gd name="T34" fmla="*/ 64 w 93"/>
              <a:gd name="T35" fmla="*/ 50 h 87"/>
              <a:gd name="T36" fmla="*/ 64 w 93"/>
              <a:gd name="T37" fmla="*/ 68 h 87"/>
              <a:gd name="T38" fmla="*/ 64 w 93"/>
              <a:gd name="T39" fmla="*/ 71 h 87"/>
              <a:gd name="T40" fmla="*/ 62 w 93"/>
              <a:gd name="T41" fmla="*/ 54 h 87"/>
              <a:gd name="T42" fmla="*/ 71 w 93"/>
              <a:gd name="T43" fmla="*/ 64 h 87"/>
              <a:gd name="T44" fmla="*/ 62 w 93"/>
              <a:gd name="T45" fmla="*/ 54 h 87"/>
              <a:gd name="T46" fmla="*/ 17 w 93"/>
              <a:gd name="T47" fmla="*/ 45 h 87"/>
              <a:gd name="T48" fmla="*/ 76 w 93"/>
              <a:gd name="T49" fmla="*/ 40 h 87"/>
              <a:gd name="T50" fmla="*/ 46 w 93"/>
              <a:gd name="T51" fmla="*/ 28 h 87"/>
              <a:gd name="T52" fmla="*/ 76 w 93"/>
              <a:gd name="T53" fmla="*/ 33 h 87"/>
              <a:gd name="T54" fmla="*/ 46 w 93"/>
              <a:gd name="T55" fmla="*/ 28 h 87"/>
              <a:gd name="T56" fmla="*/ 46 w 93"/>
              <a:gd name="T57" fmla="*/ 21 h 87"/>
              <a:gd name="T58" fmla="*/ 76 w 93"/>
              <a:gd name="T59" fmla="*/ 16 h 87"/>
              <a:gd name="T60" fmla="*/ 17 w 93"/>
              <a:gd name="T61" fmla="*/ 16 h 87"/>
              <a:gd name="T62" fmla="*/ 39 w 93"/>
              <a:gd name="T63" fmla="*/ 34 h 87"/>
              <a:gd name="T64" fmla="*/ 17 w 93"/>
              <a:gd name="T65" fmla="*/ 16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87"/>
              <a:gd name="T101" fmla="*/ 93 w 9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87">
                <a:moveTo>
                  <a:pt x="4" y="0"/>
                </a:moveTo>
                <a:cubicBezTo>
                  <a:pt x="88" y="0"/>
                  <a:pt x="88" y="0"/>
                  <a:pt x="88" y="0"/>
                </a:cubicBezTo>
                <a:cubicBezTo>
                  <a:pt x="93" y="0"/>
                  <a:pt x="93" y="0"/>
                  <a:pt x="93" y="0"/>
                </a:cubicBezTo>
                <a:cubicBezTo>
                  <a:pt x="93" y="4"/>
                  <a:pt x="93" y="4"/>
                  <a:pt x="93" y="4"/>
                </a:cubicBezTo>
                <a:cubicBezTo>
                  <a:pt x="93" y="69"/>
                  <a:pt x="93" y="69"/>
                  <a:pt x="93" y="69"/>
                </a:cubicBezTo>
                <a:cubicBezTo>
                  <a:pt x="93" y="73"/>
                  <a:pt x="93" y="73"/>
                  <a:pt x="93" y="73"/>
                </a:cubicBezTo>
                <a:cubicBezTo>
                  <a:pt x="88" y="73"/>
                  <a:pt x="88" y="73"/>
                  <a:pt x="88" y="73"/>
                </a:cubicBezTo>
                <a:cubicBezTo>
                  <a:pt x="80" y="73"/>
                  <a:pt x="80" y="73"/>
                  <a:pt x="80" y="73"/>
                </a:cubicBezTo>
                <a:cubicBezTo>
                  <a:pt x="79" y="71"/>
                  <a:pt x="79" y="71"/>
                  <a:pt x="79" y="71"/>
                </a:cubicBezTo>
                <a:cubicBezTo>
                  <a:pt x="81" y="69"/>
                  <a:pt x="81" y="66"/>
                  <a:pt x="82" y="64"/>
                </a:cubicBezTo>
                <a:cubicBezTo>
                  <a:pt x="83" y="64"/>
                  <a:pt x="83" y="64"/>
                  <a:pt x="83" y="64"/>
                </a:cubicBezTo>
                <a:cubicBezTo>
                  <a:pt x="83" y="9"/>
                  <a:pt x="83" y="9"/>
                  <a:pt x="83" y="9"/>
                </a:cubicBezTo>
                <a:cubicBezTo>
                  <a:pt x="9" y="9"/>
                  <a:pt x="9" y="9"/>
                  <a:pt x="9" y="9"/>
                </a:cubicBezTo>
                <a:cubicBezTo>
                  <a:pt x="9" y="64"/>
                  <a:pt x="9" y="64"/>
                  <a:pt x="9" y="64"/>
                </a:cubicBezTo>
                <a:cubicBezTo>
                  <a:pt x="45" y="64"/>
                  <a:pt x="45" y="64"/>
                  <a:pt x="45" y="64"/>
                </a:cubicBezTo>
                <a:cubicBezTo>
                  <a:pt x="46" y="66"/>
                  <a:pt x="46" y="69"/>
                  <a:pt x="48" y="71"/>
                </a:cubicBezTo>
                <a:cubicBezTo>
                  <a:pt x="47" y="73"/>
                  <a:pt x="47" y="73"/>
                  <a:pt x="47" y="73"/>
                </a:cubicBezTo>
                <a:cubicBezTo>
                  <a:pt x="4" y="73"/>
                  <a:pt x="4" y="73"/>
                  <a:pt x="4" y="73"/>
                </a:cubicBezTo>
                <a:cubicBezTo>
                  <a:pt x="0" y="73"/>
                  <a:pt x="0" y="73"/>
                  <a:pt x="0" y="73"/>
                </a:cubicBezTo>
                <a:cubicBezTo>
                  <a:pt x="0" y="69"/>
                  <a:pt x="0" y="69"/>
                  <a:pt x="0" y="69"/>
                </a:cubicBezTo>
                <a:cubicBezTo>
                  <a:pt x="0" y="4"/>
                  <a:pt x="0" y="4"/>
                  <a:pt x="0" y="4"/>
                </a:cubicBezTo>
                <a:cubicBezTo>
                  <a:pt x="0" y="0"/>
                  <a:pt x="0" y="0"/>
                  <a:pt x="0" y="0"/>
                </a:cubicBezTo>
                <a:cubicBezTo>
                  <a:pt x="4" y="0"/>
                  <a:pt x="4" y="0"/>
                  <a:pt x="4" y="0"/>
                </a:cubicBezTo>
                <a:close/>
                <a:moveTo>
                  <a:pt x="64" y="50"/>
                </a:moveTo>
                <a:cubicBezTo>
                  <a:pt x="57" y="50"/>
                  <a:pt x="51" y="55"/>
                  <a:pt x="51" y="62"/>
                </a:cubicBezTo>
                <a:cubicBezTo>
                  <a:pt x="51" y="65"/>
                  <a:pt x="52" y="68"/>
                  <a:pt x="54" y="70"/>
                </a:cubicBezTo>
                <a:cubicBezTo>
                  <a:pt x="50" y="81"/>
                  <a:pt x="50" y="81"/>
                  <a:pt x="50" y="81"/>
                </a:cubicBezTo>
                <a:cubicBezTo>
                  <a:pt x="56" y="81"/>
                  <a:pt x="56" y="81"/>
                  <a:pt x="56" y="81"/>
                </a:cubicBezTo>
                <a:cubicBezTo>
                  <a:pt x="60" y="86"/>
                  <a:pt x="60" y="86"/>
                  <a:pt x="60" y="86"/>
                </a:cubicBezTo>
                <a:cubicBezTo>
                  <a:pt x="64" y="77"/>
                  <a:pt x="64" y="77"/>
                  <a:pt x="64" y="77"/>
                </a:cubicBezTo>
                <a:cubicBezTo>
                  <a:pt x="67" y="87"/>
                  <a:pt x="67" y="87"/>
                  <a:pt x="67" y="87"/>
                </a:cubicBezTo>
                <a:cubicBezTo>
                  <a:pt x="72" y="83"/>
                  <a:pt x="72" y="83"/>
                  <a:pt x="72" y="83"/>
                </a:cubicBezTo>
                <a:cubicBezTo>
                  <a:pt x="78" y="83"/>
                  <a:pt x="78" y="83"/>
                  <a:pt x="78" y="83"/>
                </a:cubicBezTo>
                <a:cubicBezTo>
                  <a:pt x="73" y="70"/>
                  <a:pt x="73" y="70"/>
                  <a:pt x="73" y="70"/>
                </a:cubicBezTo>
                <a:cubicBezTo>
                  <a:pt x="75" y="68"/>
                  <a:pt x="76" y="65"/>
                  <a:pt x="76" y="62"/>
                </a:cubicBezTo>
                <a:cubicBezTo>
                  <a:pt x="76" y="55"/>
                  <a:pt x="70" y="50"/>
                  <a:pt x="64" y="50"/>
                </a:cubicBezTo>
                <a:close/>
                <a:moveTo>
                  <a:pt x="71" y="66"/>
                </a:moveTo>
                <a:cubicBezTo>
                  <a:pt x="69" y="67"/>
                  <a:pt x="66" y="68"/>
                  <a:pt x="64" y="68"/>
                </a:cubicBezTo>
                <a:cubicBezTo>
                  <a:pt x="61" y="68"/>
                  <a:pt x="58" y="67"/>
                  <a:pt x="56" y="66"/>
                </a:cubicBezTo>
                <a:cubicBezTo>
                  <a:pt x="57" y="69"/>
                  <a:pt x="60" y="71"/>
                  <a:pt x="64" y="71"/>
                </a:cubicBezTo>
                <a:cubicBezTo>
                  <a:pt x="67" y="71"/>
                  <a:pt x="69" y="69"/>
                  <a:pt x="71" y="66"/>
                </a:cubicBezTo>
                <a:close/>
                <a:moveTo>
                  <a:pt x="62" y="54"/>
                </a:moveTo>
                <a:cubicBezTo>
                  <a:pt x="64" y="54"/>
                  <a:pt x="66" y="55"/>
                  <a:pt x="67" y="57"/>
                </a:cubicBezTo>
                <a:cubicBezTo>
                  <a:pt x="69" y="59"/>
                  <a:pt x="70" y="61"/>
                  <a:pt x="71" y="64"/>
                </a:cubicBezTo>
                <a:cubicBezTo>
                  <a:pt x="72" y="61"/>
                  <a:pt x="72" y="58"/>
                  <a:pt x="69" y="55"/>
                </a:cubicBezTo>
                <a:cubicBezTo>
                  <a:pt x="67" y="53"/>
                  <a:pt x="64" y="53"/>
                  <a:pt x="62" y="54"/>
                </a:cubicBezTo>
                <a:close/>
                <a:moveTo>
                  <a:pt x="17" y="40"/>
                </a:moveTo>
                <a:cubicBezTo>
                  <a:pt x="17" y="45"/>
                  <a:pt x="17" y="45"/>
                  <a:pt x="17" y="45"/>
                </a:cubicBezTo>
                <a:cubicBezTo>
                  <a:pt x="76" y="45"/>
                  <a:pt x="76" y="45"/>
                  <a:pt x="76" y="45"/>
                </a:cubicBezTo>
                <a:cubicBezTo>
                  <a:pt x="76" y="40"/>
                  <a:pt x="76" y="40"/>
                  <a:pt x="76" y="40"/>
                </a:cubicBezTo>
                <a:cubicBezTo>
                  <a:pt x="17" y="40"/>
                  <a:pt x="17" y="40"/>
                  <a:pt x="17" y="40"/>
                </a:cubicBezTo>
                <a:close/>
                <a:moveTo>
                  <a:pt x="46" y="28"/>
                </a:moveTo>
                <a:cubicBezTo>
                  <a:pt x="46" y="33"/>
                  <a:pt x="46" y="33"/>
                  <a:pt x="46" y="33"/>
                </a:cubicBezTo>
                <a:cubicBezTo>
                  <a:pt x="76" y="33"/>
                  <a:pt x="76" y="33"/>
                  <a:pt x="76" y="33"/>
                </a:cubicBezTo>
                <a:cubicBezTo>
                  <a:pt x="76" y="28"/>
                  <a:pt x="76" y="28"/>
                  <a:pt x="76" y="28"/>
                </a:cubicBezTo>
                <a:cubicBezTo>
                  <a:pt x="46" y="28"/>
                  <a:pt x="46" y="28"/>
                  <a:pt x="46" y="28"/>
                </a:cubicBezTo>
                <a:close/>
                <a:moveTo>
                  <a:pt x="46" y="16"/>
                </a:moveTo>
                <a:cubicBezTo>
                  <a:pt x="46" y="21"/>
                  <a:pt x="46" y="21"/>
                  <a:pt x="46" y="21"/>
                </a:cubicBezTo>
                <a:cubicBezTo>
                  <a:pt x="76" y="21"/>
                  <a:pt x="76" y="21"/>
                  <a:pt x="76" y="21"/>
                </a:cubicBezTo>
                <a:cubicBezTo>
                  <a:pt x="76" y="16"/>
                  <a:pt x="76" y="16"/>
                  <a:pt x="76" y="16"/>
                </a:cubicBezTo>
                <a:cubicBezTo>
                  <a:pt x="46" y="16"/>
                  <a:pt x="46" y="16"/>
                  <a:pt x="46" y="16"/>
                </a:cubicBezTo>
                <a:close/>
                <a:moveTo>
                  <a:pt x="17" y="16"/>
                </a:moveTo>
                <a:cubicBezTo>
                  <a:pt x="17" y="34"/>
                  <a:pt x="17" y="34"/>
                  <a:pt x="17" y="34"/>
                </a:cubicBezTo>
                <a:cubicBezTo>
                  <a:pt x="39" y="34"/>
                  <a:pt x="39" y="34"/>
                  <a:pt x="39" y="34"/>
                </a:cubicBezTo>
                <a:cubicBezTo>
                  <a:pt x="39" y="16"/>
                  <a:pt x="39" y="16"/>
                  <a:pt x="39" y="16"/>
                </a:cubicBezTo>
                <a:lnTo>
                  <a:pt x="17" y="16"/>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750"/>
                                </p:stCondLst>
                                <p:childTnLst>
                                  <p:par>
                                    <p:cTn id="26" presetID="16" presetClass="entr" presetSubtype="21"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barn(inVertical)">
                                          <p:cBhvr>
                                            <p:cTn id="28" dur="500"/>
                                            <p:tgtEl>
                                              <p:spTgt spid="53"/>
                                            </p:tgtEl>
                                          </p:cBhvr>
                                        </p:animEffect>
                                      </p:childTnLst>
                                    </p:cTn>
                                  </p:par>
                                </p:childTnLst>
                              </p:cTn>
                            </p:par>
                            <p:par>
                              <p:cTn id="29" fill="hold">
                                <p:stCondLst>
                                  <p:cond delay="2250"/>
                                </p:stCondLst>
                                <p:childTnLst>
                                  <p:par>
                                    <p:cTn id="30" presetID="22" presetClass="entr" presetSubtype="4" fill="hold" grpId="0" nodeType="after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wipe(down)">
                                          <p:cBhvr>
                                            <p:cTn id="32" dur="500"/>
                                            <p:tgtEl>
                                              <p:spTgt spid="135"/>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136"/>
                                            </p:tgtEl>
                                            <p:attrNameLst>
                                              <p:attrName>style.visibility</p:attrName>
                                            </p:attrNameLst>
                                          </p:cBhvr>
                                          <p:to>
                                            <p:strVal val="visible"/>
                                          </p:to>
                                        </p:set>
                                        <p:anim calcmode="lin" valueType="num">
                                          <p:cBhvr>
                                            <p:cTn id="36" dur="500" fill="hold"/>
                                            <p:tgtEl>
                                              <p:spTgt spid="136"/>
                                            </p:tgtEl>
                                            <p:attrNameLst>
                                              <p:attrName>ppt_w</p:attrName>
                                            </p:attrNameLst>
                                          </p:cBhvr>
                                          <p:tavLst>
                                            <p:tav tm="0">
                                              <p:val>
                                                <p:fltVal val="0"/>
                                              </p:val>
                                            </p:tav>
                                            <p:tav tm="100000">
                                              <p:val>
                                                <p:strVal val="#ppt_w"/>
                                              </p:val>
                                            </p:tav>
                                          </p:tavLst>
                                        </p:anim>
                                        <p:anim calcmode="lin" valueType="num">
                                          <p:cBhvr>
                                            <p:cTn id="37" dur="500" fill="hold"/>
                                            <p:tgtEl>
                                              <p:spTgt spid="136"/>
                                            </p:tgtEl>
                                            <p:attrNameLst>
                                              <p:attrName>ppt_h</p:attrName>
                                            </p:attrNameLst>
                                          </p:cBhvr>
                                          <p:tavLst>
                                            <p:tav tm="0">
                                              <p:val>
                                                <p:fltVal val="0"/>
                                              </p:val>
                                            </p:tav>
                                            <p:tav tm="100000">
                                              <p:val>
                                                <p:strVal val="#ppt_h"/>
                                              </p:val>
                                            </p:tav>
                                          </p:tavLst>
                                        </p:anim>
                                        <p:animEffect transition="in" filter="fade">
                                          <p:cBhvr>
                                            <p:cTn id="38" dur="500"/>
                                            <p:tgtEl>
                                              <p:spTgt spid="13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7"/>
                                            </p:tgtEl>
                                            <p:attrNameLst>
                                              <p:attrName>style.visibility</p:attrName>
                                            </p:attrNameLst>
                                          </p:cBhvr>
                                          <p:to>
                                            <p:strVal val="visible"/>
                                          </p:to>
                                        </p:set>
                                        <p:anim calcmode="lin" valueType="num">
                                          <p:cBhvr>
                                            <p:cTn id="41" dur="500" fill="hold"/>
                                            <p:tgtEl>
                                              <p:spTgt spid="137"/>
                                            </p:tgtEl>
                                            <p:attrNameLst>
                                              <p:attrName>ppt_w</p:attrName>
                                            </p:attrNameLst>
                                          </p:cBhvr>
                                          <p:tavLst>
                                            <p:tav tm="0">
                                              <p:val>
                                                <p:fltVal val="0"/>
                                              </p:val>
                                            </p:tav>
                                            <p:tav tm="100000">
                                              <p:val>
                                                <p:strVal val="#ppt_w"/>
                                              </p:val>
                                            </p:tav>
                                          </p:tavLst>
                                        </p:anim>
                                        <p:anim calcmode="lin" valueType="num">
                                          <p:cBhvr>
                                            <p:cTn id="42" dur="500" fill="hold"/>
                                            <p:tgtEl>
                                              <p:spTgt spid="137"/>
                                            </p:tgtEl>
                                            <p:attrNameLst>
                                              <p:attrName>ppt_h</p:attrName>
                                            </p:attrNameLst>
                                          </p:cBhvr>
                                          <p:tavLst>
                                            <p:tav tm="0">
                                              <p:val>
                                                <p:fltVal val="0"/>
                                              </p:val>
                                            </p:tav>
                                            <p:tav tm="100000">
                                              <p:val>
                                                <p:strVal val="#ppt_h"/>
                                              </p:val>
                                            </p:tav>
                                          </p:tavLst>
                                        </p:anim>
                                        <p:animEffect transition="in" filter="fade">
                                          <p:cBhvr>
                                            <p:cTn id="43" dur="500"/>
                                            <p:tgtEl>
                                              <p:spTgt spid="13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8"/>
                                            </p:tgtEl>
                                            <p:attrNameLst>
                                              <p:attrName>style.visibility</p:attrName>
                                            </p:attrNameLst>
                                          </p:cBhvr>
                                          <p:to>
                                            <p:strVal val="visible"/>
                                          </p:to>
                                        </p:set>
                                        <p:anim calcmode="lin" valueType="num">
                                          <p:cBhvr>
                                            <p:cTn id="46" dur="500" fill="hold"/>
                                            <p:tgtEl>
                                              <p:spTgt spid="138"/>
                                            </p:tgtEl>
                                            <p:attrNameLst>
                                              <p:attrName>ppt_w</p:attrName>
                                            </p:attrNameLst>
                                          </p:cBhvr>
                                          <p:tavLst>
                                            <p:tav tm="0">
                                              <p:val>
                                                <p:fltVal val="0"/>
                                              </p:val>
                                            </p:tav>
                                            <p:tav tm="100000">
                                              <p:val>
                                                <p:strVal val="#ppt_w"/>
                                              </p:val>
                                            </p:tav>
                                          </p:tavLst>
                                        </p:anim>
                                        <p:anim calcmode="lin" valueType="num">
                                          <p:cBhvr>
                                            <p:cTn id="47" dur="500" fill="hold"/>
                                            <p:tgtEl>
                                              <p:spTgt spid="138"/>
                                            </p:tgtEl>
                                            <p:attrNameLst>
                                              <p:attrName>ppt_h</p:attrName>
                                            </p:attrNameLst>
                                          </p:cBhvr>
                                          <p:tavLst>
                                            <p:tav tm="0">
                                              <p:val>
                                                <p:fltVal val="0"/>
                                              </p:val>
                                            </p:tav>
                                            <p:tav tm="100000">
                                              <p:val>
                                                <p:strVal val="#ppt_h"/>
                                              </p:val>
                                            </p:tav>
                                          </p:tavLst>
                                        </p:anim>
                                        <p:animEffect transition="in" filter="fade">
                                          <p:cBhvr>
                                            <p:cTn id="48" dur="500"/>
                                            <p:tgtEl>
                                              <p:spTgt spid="13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9"/>
                                            </p:tgtEl>
                                            <p:attrNameLst>
                                              <p:attrName>style.visibility</p:attrName>
                                            </p:attrNameLst>
                                          </p:cBhvr>
                                          <p:to>
                                            <p:strVal val="visible"/>
                                          </p:to>
                                        </p:set>
                                        <p:anim calcmode="lin" valueType="num">
                                          <p:cBhvr>
                                            <p:cTn id="51" dur="500" fill="hold"/>
                                            <p:tgtEl>
                                              <p:spTgt spid="139"/>
                                            </p:tgtEl>
                                            <p:attrNameLst>
                                              <p:attrName>ppt_w</p:attrName>
                                            </p:attrNameLst>
                                          </p:cBhvr>
                                          <p:tavLst>
                                            <p:tav tm="0">
                                              <p:val>
                                                <p:fltVal val="0"/>
                                              </p:val>
                                            </p:tav>
                                            <p:tav tm="100000">
                                              <p:val>
                                                <p:strVal val="#ppt_w"/>
                                              </p:val>
                                            </p:tav>
                                          </p:tavLst>
                                        </p:anim>
                                        <p:anim calcmode="lin" valueType="num">
                                          <p:cBhvr>
                                            <p:cTn id="52" dur="500" fill="hold"/>
                                            <p:tgtEl>
                                              <p:spTgt spid="139"/>
                                            </p:tgtEl>
                                            <p:attrNameLst>
                                              <p:attrName>ppt_h</p:attrName>
                                            </p:attrNameLst>
                                          </p:cBhvr>
                                          <p:tavLst>
                                            <p:tav tm="0">
                                              <p:val>
                                                <p:fltVal val="0"/>
                                              </p:val>
                                            </p:tav>
                                            <p:tav tm="100000">
                                              <p:val>
                                                <p:strVal val="#ppt_h"/>
                                              </p:val>
                                            </p:tav>
                                          </p:tavLst>
                                        </p:anim>
                                        <p:animEffect transition="in" filter="fade">
                                          <p:cBhvr>
                                            <p:cTn id="53" dur="500"/>
                                            <p:tgtEl>
                                              <p:spTgt spid="13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3"/>
                                            </p:tgtEl>
                                            <p:attrNameLst>
                                              <p:attrName>style.visibility</p:attrName>
                                            </p:attrNameLst>
                                          </p:cBhvr>
                                          <p:to>
                                            <p:strVal val="visible"/>
                                          </p:to>
                                        </p:set>
                                        <p:anim calcmode="lin" valueType="num">
                                          <p:cBhvr>
                                            <p:cTn id="56" dur="500" fill="hold"/>
                                            <p:tgtEl>
                                              <p:spTgt spid="163"/>
                                            </p:tgtEl>
                                            <p:attrNameLst>
                                              <p:attrName>ppt_w</p:attrName>
                                            </p:attrNameLst>
                                          </p:cBhvr>
                                          <p:tavLst>
                                            <p:tav tm="0">
                                              <p:val>
                                                <p:fltVal val="0"/>
                                              </p:val>
                                            </p:tav>
                                            <p:tav tm="100000">
                                              <p:val>
                                                <p:strVal val="#ppt_w"/>
                                              </p:val>
                                            </p:tav>
                                          </p:tavLst>
                                        </p:anim>
                                        <p:anim calcmode="lin" valueType="num">
                                          <p:cBhvr>
                                            <p:cTn id="57" dur="500" fill="hold"/>
                                            <p:tgtEl>
                                              <p:spTgt spid="163"/>
                                            </p:tgtEl>
                                            <p:attrNameLst>
                                              <p:attrName>ppt_h</p:attrName>
                                            </p:attrNameLst>
                                          </p:cBhvr>
                                          <p:tavLst>
                                            <p:tav tm="0">
                                              <p:val>
                                                <p:fltVal val="0"/>
                                              </p:val>
                                            </p:tav>
                                            <p:tav tm="100000">
                                              <p:val>
                                                <p:strVal val="#ppt_h"/>
                                              </p:val>
                                            </p:tav>
                                          </p:tavLst>
                                        </p:anim>
                                        <p:animEffect transition="in" filter="fade">
                                          <p:cBhvr>
                                            <p:cTn id="58" dur="500"/>
                                            <p:tgtEl>
                                              <p:spTgt spid="16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6"/>
                                            </p:tgtEl>
                                            <p:attrNameLst>
                                              <p:attrName>style.visibility</p:attrName>
                                            </p:attrNameLst>
                                          </p:cBhvr>
                                          <p:to>
                                            <p:strVal val="visible"/>
                                          </p:to>
                                        </p:set>
                                        <p:anim calcmode="lin" valueType="num">
                                          <p:cBhvr>
                                            <p:cTn id="61" dur="500" fill="hold"/>
                                            <p:tgtEl>
                                              <p:spTgt spid="166"/>
                                            </p:tgtEl>
                                            <p:attrNameLst>
                                              <p:attrName>ppt_w</p:attrName>
                                            </p:attrNameLst>
                                          </p:cBhvr>
                                          <p:tavLst>
                                            <p:tav tm="0">
                                              <p:val>
                                                <p:fltVal val="0"/>
                                              </p:val>
                                            </p:tav>
                                            <p:tav tm="100000">
                                              <p:val>
                                                <p:strVal val="#ppt_w"/>
                                              </p:val>
                                            </p:tav>
                                          </p:tavLst>
                                        </p:anim>
                                        <p:anim calcmode="lin" valueType="num">
                                          <p:cBhvr>
                                            <p:cTn id="62" dur="500" fill="hold"/>
                                            <p:tgtEl>
                                              <p:spTgt spid="166"/>
                                            </p:tgtEl>
                                            <p:attrNameLst>
                                              <p:attrName>ppt_h</p:attrName>
                                            </p:attrNameLst>
                                          </p:cBhvr>
                                          <p:tavLst>
                                            <p:tav tm="0">
                                              <p:val>
                                                <p:fltVal val="0"/>
                                              </p:val>
                                            </p:tav>
                                            <p:tav tm="100000">
                                              <p:val>
                                                <p:strVal val="#ppt_h"/>
                                              </p:val>
                                            </p:tav>
                                          </p:tavLst>
                                        </p:anim>
                                        <p:animEffect transition="in" filter="fade">
                                          <p:cBhvr>
                                            <p:cTn id="63" dur="500"/>
                                            <p:tgtEl>
                                              <p:spTgt spid="16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7"/>
                                            </p:tgtEl>
                                            <p:attrNameLst>
                                              <p:attrName>style.visibility</p:attrName>
                                            </p:attrNameLst>
                                          </p:cBhvr>
                                          <p:to>
                                            <p:strVal val="visible"/>
                                          </p:to>
                                        </p:set>
                                        <p:anim calcmode="lin" valueType="num">
                                          <p:cBhvr>
                                            <p:cTn id="66" dur="500" fill="hold"/>
                                            <p:tgtEl>
                                              <p:spTgt spid="167"/>
                                            </p:tgtEl>
                                            <p:attrNameLst>
                                              <p:attrName>ppt_w</p:attrName>
                                            </p:attrNameLst>
                                          </p:cBhvr>
                                          <p:tavLst>
                                            <p:tav tm="0">
                                              <p:val>
                                                <p:fltVal val="0"/>
                                              </p:val>
                                            </p:tav>
                                            <p:tav tm="100000">
                                              <p:val>
                                                <p:strVal val="#ppt_w"/>
                                              </p:val>
                                            </p:tav>
                                          </p:tavLst>
                                        </p:anim>
                                        <p:anim calcmode="lin" valueType="num">
                                          <p:cBhvr>
                                            <p:cTn id="67" dur="500" fill="hold"/>
                                            <p:tgtEl>
                                              <p:spTgt spid="167"/>
                                            </p:tgtEl>
                                            <p:attrNameLst>
                                              <p:attrName>ppt_h</p:attrName>
                                            </p:attrNameLst>
                                          </p:cBhvr>
                                          <p:tavLst>
                                            <p:tav tm="0">
                                              <p:val>
                                                <p:fltVal val="0"/>
                                              </p:val>
                                            </p:tav>
                                            <p:tav tm="100000">
                                              <p:val>
                                                <p:strVal val="#ppt_h"/>
                                              </p:val>
                                            </p:tav>
                                          </p:tavLst>
                                        </p:anim>
                                        <p:animEffect transition="in" filter="fade">
                                          <p:cBhvr>
                                            <p:cTn id="68" dur="500"/>
                                            <p:tgtEl>
                                              <p:spTgt spid="167"/>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8"/>
                                            </p:tgtEl>
                                            <p:attrNameLst>
                                              <p:attrName>style.visibility</p:attrName>
                                            </p:attrNameLst>
                                          </p:cBhvr>
                                          <p:to>
                                            <p:strVal val="visible"/>
                                          </p:to>
                                        </p:set>
                                        <p:anim calcmode="lin" valueType="num">
                                          <p:cBhvr>
                                            <p:cTn id="71" dur="500" fill="hold"/>
                                            <p:tgtEl>
                                              <p:spTgt spid="168"/>
                                            </p:tgtEl>
                                            <p:attrNameLst>
                                              <p:attrName>ppt_w</p:attrName>
                                            </p:attrNameLst>
                                          </p:cBhvr>
                                          <p:tavLst>
                                            <p:tav tm="0">
                                              <p:val>
                                                <p:fltVal val="0"/>
                                              </p:val>
                                            </p:tav>
                                            <p:tav tm="100000">
                                              <p:val>
                                                <p:strVal val="#ppt_w"/>
                                              </p:val>
                                            </p:tav>
                                          </p:tavLst>
                                        </p:anim>
                                        <p:anim calcmode="lin" valueType="num">
                                          <p:cBhvr>
                                            <p:cTn id="72" dur="500" fill="hold"/>
                                            <p:tgtEl>
                                              <p:spTgt spid="168"/>
                                            </p:tgtEl>
                                            <p:attrNameLst>
                                              <p:attrName>ppt_h</p:attrName>
                                            </p:attrNameLst>
                                          </p:cBhvr>
                                          <p:tavLst>
                                            <p:tav tm="0">
                                              <p:val>
                                                <p:fltVal val="0"/>
                                              </p:val>
                                            </p:tav>
                                            <p:tav tm="100000">
                                              <p:val>
                                                <p:strVal val="#ppt_h"/>
                                              </p:val>
                                            </p:tav>
                                          </p:tavLst>
                                        </p:anim>
                                        <p:animEffect transition="in" filter="fade">
                                          <p:cBhvr>
                                            <p:cTn id="73" dur="500"/>
                                            <p:tgtEl>
                                              <p:spTgt spid="1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7"/>
                                            </p:tgtEl>
                                            <p:attrNameLst>
                                              <p:attrName>style.visibility</p:attrName>
                                            </p:attrNameLst>
                                          </p:cBhvr>
                                          <p:to>
                                            <p:strVal val="visible"/>
                                          </p:to>
                                        </p:set>
                                        <p:animEffect transition="in" filter="fade">
                                          <p:cBhvr>
                                            <p:cTn id="76" dur="500"/>
                                            <p:tgtEl>
                                              <p:spTgt spid="147"/>
                                            </p:tgtEl>
                                          </p:cBhvr>
                                        </p:animEffect>
                                      </p:childTnLst>
                                    </p:cTn>
                                  </p:par>
                                </p:childTnLst>
                              </p:cTn>
                            </p:par>
                            <p:par>
                              <p:cTn id="77" fill="hold">
                                <p:stCondLst>
                                  <p:cond delay="3250"/>
                                </p:stCondLst>
                                <p:childTnLst>
                                  <p:par>
                                    <p:cTn id="78" presetID="42" presetClass="entr" presetSubtype="0" fill="hold" grpId="0" nodeType="afterEffect">
                                      <p:stCondLst>
                                        <p:cond delay="0"/>
                                      </p:stCondLst>
                                      <p:childTnLst>
                                        <p:set>
                                          <p:cBhvr>
                                            <p:cTn id="79" dur="1" fill="hold">
                                              <p:stCondLst>
                                                <p:cond delay="0"/>
                                              </p:stCondLst>
                                            </p:cTn>
                                            <p:tgtEl>
                                              <p:spTgt spid="169"/>
                                            </p:tgtEl>
                                            <p:attrNameLst>
                                              <p:attrName>style.visibility</p:attrName>
                                            </p:attrNameLst>
                                          </p:cBhvr>
                                          <p:to>
                                            <p:strVal val="visible"/>
                                          </p:to>
                                        </p:set>
                                        <p:animEffect transition="in" filter="fade">
                                          <p:cBhvr>
                                            <p:cTn id="80" dur="1000"/>
                                            <p:tgtEl>
                                              <p:spTgt spid="169"/>
                                            </p:tgtEl>
                                          </p:cBhvr>
                                        </p:animEffect>
                                        <p:anim calcmode="lin" valueType="num">
                                          <p:cBhvr>
                                            <p:cTn id="81" dur="1000" fill="hold"/>
                                            <p:tgtEl>
                                              <p:spTgt spid="169"/>
                                            </p:tgtEl>
                                            <p:attrNameLst>
                                              <p:attrName>ppt_x</p:attrName>
                                            </p:attrNameLst>
                                          </p:cBhvr>
                                          <p:tavLst>
                                            <p:tav tm="0">
                                              <p:val>
                                                <p:strVal val="#ppt_x"/>
                                              </p:val>
                                            </p:tav>
                                            <p:tav tm="100000">
                                              <p:val>
                                                <p:strVal val="#ppt_x"/>
                                              </p:val>
                                            </p:tav>
                                          </p:tavLst>
                                        </p:anim>
                                        <p:anim calcmode="lin" valueType="num">
                                          <p:cBhvr>
                                            <p:cTn id="82" dur="1000" fill="hold"/>
                                            <p:tgtEl>
                                              <p:spTgt spid="16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70"/>
                                            </p:tgtEl>
                                            <p:attrNameLst>
                                              <p:attrName>style.visibility</p:attrName>
                                            </p:attrNameLst>
                                          </p:cBhvr>
                                          <p:to>
                                            <p:strVal val="visible"/>
                                          </p:to>
                                        </p:set>
                                        <p:animEffect transition="in" filter="fade">
                                          <p:cBhvr>
                                            <p:cTn id="85" dur="1000"/>
                                            <p:tgtEl>
                                              <p:spTgt spid="170"/>
                                            </p:tgtEl>
                                          </p:cBhvr>
                                        </p:animEffect>
                                        <p:anim calcmode="lin" valueType="num">
                                          <p:cBhvr>
                                            <p:cTn id="86" dur="1000" fill="hold"/>
                                            <p:tgtEl>
                                              <p:spTgt spid="170"/>
                                            </p:tgtEl>
                                            <p:attrNameLst>
                                              <p:attrName>ppt_x</p:attrName>
                                            </p:attrNameLst>
                                          </p:cBhvr>
                                          <p:tavLst>
                                            <p:tav tm="0">
                                              <p:val>
                                                <p:strVal val="#ppt_x"/>
                                              </p:val>
                                            </p:tav>
                                            <p:tav tm="100000">
                                              <p:val>
                                                <p:strVal val="#ppt_x"/>
                                              </p:val>
                                            </p:tav>
                                          </p:tavLst>
                                        </p:anim>
                                        <p:anim calcmode="lin" valueType="num">
                                          <p:cBhvr>
                                            <p:cTn id="87" dur="1000" fill="hold"/>
                                            <p:tgtEl>
                                              <p:spTgt spid="17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71"/>
                                            </p:tgtEl>
                                            <p:attrNameLst>
                                              <p:attrName>style.visibility</p:attrName>
                                            </p:attrNameLst>
                                          </p:cBhvr>
                                          <p:to>
                                            <p:strVal val="visible"/>
                                          </p:to>
                                        </p:set>
                                        <p:animEffect transition="in" filter="fade">
                                          <p:cBhvr>
                                            <p:cTn id="90" dur="1000"/>
                                            <p:tgtEl>
                                              <p:spTgt spid="171"/>
                                            </p:tgtEl>
                                          </p:cBhvr>
                                        </p:animEffect>
                                        <p:anim calcmode="lin" valueType="num">
                                          <p:cBhvr>
                                            <p:cTn id="91" dur="1000" fill="hold"/>
                                            <p:tgtEl>
                                              <p:spTgt spid="171"/>
                                            </p:tgtEl>
                                            <p:attrNameLst>
                                              <p:attrName>ppt_x</p:attrName>
                                            </p:attrNameLst>
                                          </p:cBhvr>
                                          <p:tavLst>
                                            <p:tav tm="0">
                                              <p:val>
                                                <p:strVal val="#ppt_x"/>
                                              </p:val>
                                            </p:tav>
                                            <p:tav tm="100000">
                                              <p:val>
                                                <p:strVal val="#ppt_x"/>
                                              </p:val>
                                            </p:tav>
                                          </p:tavLst>
                                        </p:anim>
                                        <p:anim calcmode="lin" valueType="num">
                                          <p:cBhvr>
                                            <p:cTn id="92" dur="1000" fill="hold"/>
                                            <p:tgtEl>
                                              <p:spTgt spid="171"/>
                                            </p:tgtEl>
                                            <p:attrNameLst>
                                              <p:attrName>ppt_y</p:attrName>
                                            </p:attrNameLst>
                                          </p:cBhvr>
                                          <p:tavLst>
                                            <p:tav tm="0">
                                              <p:val>
                                                <p:strVal val="#ppt_y+.1"/>
                                              </p:val>
                                            </p:tav>
                                            <p:tav tm="100000">
                                              <p:val>
                                                <p:strVal val="#ppt_y"/>
                                              </p:val>
                                            </p:tav>
                                          </p:tavLst>
                                        </p:anim>
                                      </p:childTnLst>
                                    </p:cTn>
                                  </p:par>
                                  <p:par>
                                    <p:cTn id="93" presetID="2" presetClass="entr" presetSubtype="4" fill="hold" grpId="0" nodeType="withEffect" p14:presetBounceEnd="60000">
                                      <p:stCondLst>
                                        <p:cond delay="500"/>
                                      </p:stCondLst>
                                      <p:childTnLst>
                                        <p:set>
                                          <p:cBhvr>
                                            <p:cTn id="94" dur="1" fill="hold">
                                              <p:stCondLst>
                                                <p:cond delay="0"/>
                                              </p:stCondLst>
                                            </p:cTn>
                                            <p:tgtEl>
                                              <p:spTgt spid="173"/>
                                            </p:tgtEl>
                                            <p:attrNameLst>
                                              <p:attrName>style.visibility</p:attrName>
                                            </p:attrNameLst>
                                          </p:cBhvr>
                                          <p:to>
                                            <p:strVal val="visible"/>
                                          </p:to>
                                        </p:set>
                                        <p:anim calcmode="lin" valueType="num" p14:bounceEnd="60000">
                                          <p:cBhvr additive="base">
                                            <p:cTn id="95" dur="500" fill="hold"/>
                                            <p:tgtEl>
                                              <p:spTgt spid="173"/>
                                            </p:tgtEl>
                                            <p:attrNameLst>
                                              <p:attrName>ppt_x</p:attrName>
                                            </p:attrNameLst>
                                          </p:cBhvr>
                                          <p:tavLst>
                                            <p:tav tm="0">
                                              <p:val>
                                                <p:strVal val="#ppt_x"/>
                                              </p:val>
                                            </p:tav>
                                            <p:tav tm="100000">
                                              <p:val>
                                                <p:strVal val="#ppt_x"/>
                                              </p:val>
                                            </p:tav>
                                          </p:tavLst>
                                        </p:anim>
                                        <p:anim calcmode="lin" valueType="num" p14:bounceEnd="60000">
                                          <p:cBhvr additive="base">
                                            <p:cTn id="96" dur="500" fill="hold"/>
                                            <p:tgtEl>
                                              <p:spTgt spid="173"/>
                                            </p:tgtEl>
                                            <p:attrNameLst>
                                              <p:attrName>ppt_y</p:attrName>
                                            </p:attrNameLst>
                                          </p:cBhvr>
                                          <p:tavLst>
                                            <p:tav tm="0">
                                              <p:val>
                                                <p:strVal val="1+#ppt_h/2"/>
                                              </p:val>
                                            </p:tav>
                                            <p:tav tm="100000">
                                              <p:val>
                                                <p:strVal val="#ppt_y"/>
                                              </p:val>
                                            </p:tav>
                                          </p:tavLst>
                                        </p:anim>
                                      </p:childTnLst>
                                    </p:cTn>
                                  </p:par>
                                </p:childTnLst>
                              </p:cTn>
                            </p:par>
                            <p:par>
                              <p:cTn id="97" fill="hold">
                                <p:stCondLst>
                                  <p:cond delay="4250"/>
                                </p:stCondLst>
                                <p:childTnLst>
                                  <p:par>
                                    <p:cTn id="98" presetID="42" presetClass="entr" presetSubtype="0" fill="hold" grpId="0" nodeType="afterEffect">
                                      <p:stCondLst>
                                        <p:cond delay="0"/>
                                      </p:stCondLst>
                                      <p:childTnLst>
                                        <p:set>
                                          <p:cBhvr>
                                            <p:cTn id="99" dur="1" fill="hold">
                                              <p:stCondLst>
                                                <p:cond delay="0"/>
                                              </p:stCondLst>
                                            </p:cTn>
                                            <p:tgtEl>
                                              <p:spTgt spid="174"/>
                                            </p:tgtEl>
                                            <p:attrNameLst>
                                              <p:attrName>style.visibility</p:attrName>
                                            </p:attrNameLst>
                                          </p:cBhvr>
                                          <p:to>
                                            <p:strVal val="visible"/>
                                          </p:to>
                                        </p:set>
                                        <p:animEffect transition="in" filter="fade">
                                          <p:cBhvr>
                                            <p:cTn id="100" dur="1000"/>
                                            <p:tgtEl>
                                              <p:spTgt spid="174"/>
                                            </p:tgtEl>
                                          </p:cBhvr>
                                        </p:animEffect>
                                        <p:anim calcmode="lin" valueType="num">
                                          <p:cBhvr>
                                            <p:cTn id="101" dur="1000" fill="hold"/>
                                            <p:tgtEl>
                                              <p:spTgt spid="174"/>
                                            </p:tgtEl>
                                            <p:attrNameLst>
                                              <p:attrName>ppt_x</p:attrName>
                                            </p:attrNameLst>
                                          </p:cBhvr>
                                          <p:tavLst>
                                            <p:tav tm="0">
                                              <p:val>
                                                <p:strVal val="#ppt_x"/>
                                              </p:val>
                                            </p:tav>
                                            <p:tav tm="100000">
                                              <p:val>
                                                <p:strVal val="#ppt_x"/>
                                              </p:val>
                                            </p:tav>
                                          </p:tavLst>
                                        </p:anim>
                                        <p:anim calcmode="lin" valueType="num">
                                          <p:cBhvr>
                                            <p:cTn id="102" dur="1000" fill="hold"/>
                                            <p:tgtEl>
                                              <p:spTgt spid="17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75"/>
                                            </p:tgtEl>
                                            <p:attrNameLst>
                                              <p:attrName>style.visibility</p:attrName>
                                            </p:attrNameLst>
                                          </p:cBhvr>
                                          <p:to>
                                            <p:strVal val="visible"/>
                                          </p:to>
                                        </p:set>
                                        <p:animEffect transition="in" filter="fade">
                                          <p:cBhvr>
                                            <p:cTn id="105" dur="1000"/>
                                            <p:tgtEl>
                                              <p:spTgt spid="175"/>
                                            </p:tgtEl>
                                          </p:cBhvr>
                                        </p:animEffect>
                                        <p:anim calcmode="lin" valueType="num">
                                          <p:cBhvr>
                                            <p:cTn id="106" dur="1000" fill="hold"/>
                                            <p:tgtEl>
                                              <p:spTgt spid="175"/>
                                            </p:tgtEl>
                                            <p:attrNameLst>
                                              <p:attrName>ppt_x</p:attrName>
                                            </p:attrNameLst>
                                          </p:cBhvr>
                                          <p:tavLst>
                                            <p:tav tm="0">
                                              <p:val>
                                                <p:strVal val="#ppt_x"/>
                                              </p:val>
                                            </p:tav>
                                            <p:tav tm="100000">
                                              <p:val>
                                                <p:strVal val="#ppt_x"/>
                                              </p:val>
                                            </p:tav>
                                          </p:tavLst>
                                        </p:anim>
                                        <p:anim calcmode="lin" valueType="num">
                                          <p:cBhvr>
                                            <p:cTn id="107" dur="1000" fill="hold"/>
                                            <p:tgtEl>
                                              <p:spTgt spid="175"/>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76"/>
                                            </p:tgtEl>
                                            <p:attrNameLst>
                                              <p:attrName>style.visibility</p:attrName>
                                            </p:attrNameLst>
                                          </p:cBhvr>
                                          <p:to>
                                            <p:strVal val="visible"/>
                                          </p:to>
                                        </p:set>
                                        <p:animEffect transition="in" filter="fade">
                                          <p:cBhvr>
                                            <p:cTn id="110" dur="1000"/>
                                            <p:tgtEl>
                                              <p:spTgt spid="176"/>
                                            </p:tgtEl>
                                          </p:cBhvr>
                                        </p:animEffect>
                                        <p:anim calcmode="lin" valueType="num">
                                          <p:cBhvr>
                                            <p:cTn id="111" dur="1000" fill="hold"/>
                                            <p:tgtEl>
                                              <p:spTgt spid="176"/>
                                            </p:tgtEl>
                                            <p:attrNameLst>
                                              <p:attrName>ppt_x</p:attrName>
                                            </p:attrNameLst>
                                          </p:cBhvr>
                                          <p:tavLst>
                                            <p:tav tm="0">
                                              <p:val>
                                                <p:strVal val="#ppt_x"/>
                                              </p:val>
                                            </p:tav>
                                            <p:tav tm="100000">
                                              <p:val>
                                                <p:strVal val="#ppt_x"/>
                                              </p:val>
                                            </p:tav>
                                          </p:tavLst>
                                        </p:anim>
                                        <p:anim calcmode="lin" valueType="num">
                                          <p:cBhvr>
                                            <p:cTn id="112" dur="1000" fill="hold"/>
                                            <p:tgtEl>
                                              <p:spTgt spid="176"/>
                                            </p:tgtEl>
                                            <p:attrNameLst>
                                              <p:attrName>ppt_y</p:attrName>
                                            </p:attrNameLst>
                                          </p:cBhvr>
                                          <p:tavLst>
                                            <p:tav tm="0">
                                              <p:val>
                                                <p:strVal val="#ppt_y+.1"/>
                                              </p:val>
                                            </p:tav>
                                            <p:tav tm="100000">
                                              <p:val>
                                                <p:strVal val="#ppt_y"/>
                                              </p:val>
                                            </p:tav>
                                          </p:tavLst>
                                        </p:anim>
                                      </p:childTnLst>
                                    </p:cTn>
                                  </p:par>
                                  <p:par>
                                    <p:cTn id="113" presetID="2" presetClass="entr" presetSubtype="4" fill="hold" grpId="0" nodeType="withEffect" p14:presetBounceEnd="60000">
                                      <p:stCondLst>
                                        <p:cond delay="500"/>
                                      </p:stCondLst>
                                      <p:childTnLst>
                                        <p:set>
                                          <p:cBhvr>
                                            <p:cTn id="114" dur="1" fill="hold">
                                              <p:stCondLst>
                                                <p:cond delay="0"/>
                                              </p:stCondLst>
                                            </p:cTn>
                                            <p:tgtEl>
                                              <p:spTgt spid="177"/>
                                            </p:tgtEl>
                                            <p:attrNameLst>
                                              <p:attrName>style.visibility</p:attrName>
                                            </p:attrNameLst>
                                          </p:cBhvr>
                                          <p:to>
                                            <p:strVal val="visible"/>
                                          </p:to>
                                        </p:set>
                                        <p:anim calcmode="lin" valueType="num" p14:bounceEnd="60000">
                                          <p:cBhvr additive="base">
                                            <p:cTn id="115" dur="500" fill="hold"/>
                                            <p:tgtEl>
                                              <p:spTgt spid="177"/>
                                            </p:tgtEl>
                                            <p:attrNameLst>
                                              <p:attrName>ppt_x</p:attrName>
                                            </p:attrNameLst>
                                          </p:cBhvr>
                                          <p:tavLst>
                                            <p:tav tm="0">
                                              <p:val>
                                                <p:strVal val="#ppt_x"/>
                                              </p:val>
                                            </p:tav>
                                            <p:tav tm="100000">
                                              <p:val>
                                                <p:strVal val="#ppt_x"/>
                                              </p:val>
                                            </p:tav>
                                          </p:tavLst>
                                        </p:anim>
                                        <p:anim calcmode="lin" valueType="num" p14:bounceEnd="60000">
                                          <p:cBhvr additive="base">
                                            <p:cTn id="116" dur="500" fill="hold"/>
                                            <p:tgtEl>
                                              <p:spTgt spid="177"/>
                                            </p:tgtEl>
                                            <p:attrNameLst>
                                              <p:attrName>ppt_y</p:attrName>
                                            </p:attrNameLst>
                                          </p:cBhvr>
                                          <p:tavLst>
                                            <p:tav tm="0">
                                              <p:val>
                                                <p:strVal val="1+#ppt_h/2"/>
                                              </p:val>
                                            </p:tav>
                                            <p:tav tm="100000">
                                              <p:val>
                                                <p:strVal val="#ppt_y"/>
                                              </p:val>
                                            </p:tav>
                                          </p:tavLst>
                                        </p:anim>
                                      </p:childTnLst>
                                    </p:cTn>
                                  </p:par>
                                </p:childTnLst>
                              </p:cTn>
                            </p:par>
                            <p:par>
                              <p:cTn id="117" fill="hold">
                                <p:stCondLst>
                                  <p:cond delay="5250"/>
                                </p:stCondLst>
                                <p:childTnLst>
                                  <p:par>
                                    <p:cTn id="118" presetID="42" presetClass="entr" presetSubtype="0" fill="hold" grpId="0" nodeType="afterEffect">
                                      <p:stCondLst>
                                        <p:cond delay="0"/>
                                      </p:stCondLst>
                                      <p:childTnLst>
                                        <p:set>
                                          <p:cBhvr>
                                            <p:cTn id="119" dur="1" fill="hold">
                                              <p:stCondLst>
                                                <p:cond delay="0"/>
                                              </p:stCondLst>
                                            </p:cTn>
                                            <p:tgtEl>
                                              <p:spTgt spid="178"/>
                                            </p:tgtEl>
                                            <p:attrNameLst>
                                              <p:attrName>style.visibility</p:attrName>
                                            </p:attrNameLst>
                                          </p:cBhvr>
                                          <p:to>
                                            <p:strVal val="visible"/>
                                          </p:to>
                                        </p:set>
                                        <p:animEffect transition="in" filter="fade">
                                          <p:cBhvr>
                                            <p:cTn id="120" dur="1000"/>
                                            <p:tgtEl>
                                              <p:spTgt spid="178"/>
                                            </p:tgtEl>
                                          </p:cBhvr>
                                        </p:animEffect>
                                        <p:anim calcmode="lin" valueType="num">
                                          <p:cBhvr>
                                            <p:cTn id="121" dur="1000" fill="hold"/>
                                            <p:tgtEl>
                                              <p:spTgt spid="178"/>
                                            </p:tgtEl>
                                            <p:attrNameLst>
                                              <p:attrName>ppt_x</p:attrName>
                                            </p:attrNameLst>
                                          </p:cBhvr>
                                          <p:tavLst>
                                            <p:tav tm="0">
                                              <p:val>
                                                <p:strVal val="#ppt_x"/>
                                              </p:val>
                                            </p:tav>
                                            <p:tav tm="100000">
                                              <p:val>
                                                <p:strVal val="#ppt_x"/>
                                              </p:val>
                                            </p:tav>
                                          </p:tavLst>
                                        </p:anim>
                                        <p:anim calcmode="lin" valueType="num">
                                          <p:cBhvr>
                                            <p:cTn id="122" dur="1000" fill="hold"/>
                                            <p:tgtEl>
                                              <p:spTgt spid="178"/>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179"/>
                                            </p:tgtEl>
                                            <p:attrNameLst>
                                              <p:attrName>style.visibility</p:attrName>
                                            </p:attrNameLst>
                                          </p:cBhvr>
                                          <p:to>
                                            <p:strVal val="visible"/>
                                          </p:to>
                                        </p:set>
                                        <p:animEffect transition="in" filter="fade">
                                          <p:cBhvr>
                                            <p:cTn id="125" dur="1000"/>
                                            <p:tgtEl>
                                              <p:spTgt spid="179"/>
                                            </p:tgtEl>
                                          </p:cBhvr>
                                        </p:animEffect>
                                        <p:anim calcmode="lin" valueType="num">
                                          <p:cBhvr>
                                            <p:cTn id="126" dur="1000" fill="hold"/>
                                            <p:tgtEl>
                                              <p:spTgt spid="179"/>
                                            </p:tgtEl>
                                            <p:attrNameLst>
                                              <p:attrName>ppt_x</p:attrName>
                                            </p:attrNameLst>
                                          </p:cBhvr>
                                          <p:tavLst>
                                            <p:tav tm="0">
                                              <p:val>
                                                <p:strVal val="#ppt_x"/>
                                              </p:val>
                                            </p:tav>
                                            <p:tav tm="100000">
                                              <p:val>
                                                <p:strVal val="#ppt_x"/>
                                              </p:val>
                                            </p:tav>
                                          </p:tavLst>
                                        </p:anim>
                                        <p:anim calcmode="lin" valueType="num">
                                          <p:cBhvr>
                                            <p:cTn id="127" dur="1000" fill="hold"/>
                                            <p:tgtEl>
                                              <p:spTgt spid="179"/>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80"/>
                                            </p:tgtEl>
                                            <p:attrNameLst>
                                              <p:attrName>style.visibility</p:attrName>
                                            </p:attrNameLst>
                                          </p:cBhvr>
                                          <p:to>
                                            <p:strVal val="visible"/>
                                          </p:to>
                                        </p:set>
                                        <p:animEffect transition="in" filter="fade">
                                          <p:cBhvr>
                                            <p:cTn id="130" dur="1000"/>
                                            <p:tgtEl>
                                              <p:spTgt spid="180"/>
                                            </p:tgtEl>
                                          </p:cBhvr>
                                        </p:animEffect>
                                        <p:anim calcmode="lin" valueType="num">
                                          <p:cBhvr>
                                            <p:cTn id="131" dur="1000" fill="hold"/>
                                            <p:tgtEl>
                                              <p:spTgt spid="180"/>
                                            </p:tgtEl>
                                            <p:attrNameLst>
                                              <p:attrName>ppt_x</p:attrName>
                                            </p:attrNameLst>
                                          </p:cBhvr>
                                          <p:tavLst>
                                            <p:tav tm="0">
                                              <p:val>
                                                <p:strVal val="#ppt_x"/>
                                              </p:val>
                                            </p:tav>
                                            <p:tav tm="100000">
                                              <p:val>
                                                <p:strVal val="#ppt_x"/>
                                              </p:val>
                                            </p:tav>
                                          </p:tavLst>
                                        </p:anim>
                                        <p:anim calcmode="lin" valueType="num">
                                          <p:cBhvr>
                                            <p:cTn id="132" dur="1000" fill="hold"/>
                                            <p:tgtEl>
                                              <p:spTgt spid="180"/>
                                            </p:tgtEl>
                                            <p:attrNameLst>
                                              <p:attrName>ppt_y</p:attrName>
                                            </p:attrNameLst>
                                          </p:cBhvr>
                                          <p:tavLst>
                                            <p:tav tm="0">
                                              <p:val>
                                                <p:strVal val="#ppt_y+.1"/>
                                              </p:val>
                                            </p:tav>
                                            <p:tav tm="100000">
                                              <p:val>
                                                <p:strVal val="#ppt_y"/>
                                              </p:val>
                                            </p:tav>
                                          </p:tavLst>
                                        </p:anim>
                                      </p:childTnLst>
                                    </p:cTn>
                                  </p:par>
                                  <p:par>
                                    <p:cTn id="133" presetID="2" presetClass="entr" presetSubtype="4" fill="hold" grpId="0" nodeType="withEffect" p14:presetBounceEnd="60000">
                                      <p:stCondLst>
                                        <p:cond delay="500"/>
                                      </p:stCondLst>
                                      <p:childTnLst>
                                        <p:set>
                                          <p:cBhvr>
                                            <p:cTn id="134" dur="1" fill="hold">
                                              <p:stCondLst>
                                                <p:cond delay="0"/>
                                              </p:stCondLst>
                                            </p:cTn>
                                            <p:tgtEl>
                                              <p:spTgt spid="181"/>
                                            </p:tgtEl>
                                            <p:attrNameLst>
                                              <p:attrName>style.visibility</p:attrName>
                                            </p:attrNameLst>
                                          </p:cBhvr>
                                          <p:to>
                                            <p:strVal val="visible"/>
                                          </p:to>
                                        </p:set>
                                        <p:anim calcmode="lin" valueType="num" p14:bounceEnd="60000">
                                          <p:cBhvr additive="base">
                                            <p:cTn id="135" dur="500" fill="hold"/>
                                            <p:tgtEl>
                                              <p:spTgt spid="181"/>
                                            </p:tgtEl>
                                            <p:attrNameLst>
                                              <p:attrName>ppt_x</p:attrName>
                                            </p:attrNameLst>
                                          </p:cBhvr>
                                          <p:tavLst>
                                            <p:tav tm="0">
                                              <p:val>
                                                <p:strVal val="#ppt_x"/>
                                              </p:val>
                                            </p:tav>
                                            <p:tav tm="100000">
                                              <p:val>
                                                <p:strVal val="#ppt_x"/>
                                              </p:val>
                                            </p:tav>
                                          </p:tavLst>
                                        </p:anim>
                                        <p:anim calcmode="lin" valueType="num" p14:bounceEnd="60000">
                                          <p:cBhvr additive="base">
                                            <p:cTn id="136" dur="500" fill="hold"/>
                                            <p:tgtEl>
                                              <p:spTgt spid="181"/>
                                            </p:tgtEl>
                                            <p:attrNameLst>
                                              <p:attrName>ppt_y</p:attrName>
                                            </p:attrNameLst>
                                          </p:cBhvr>
                                          <p:tavLst>
                                            <p:tav tm="0">
                                              <p:val>
                                                <p:strVal val="1+#ppt_h/2"/>
                                              </p:val>
                                            </p:tav>
                                            <p:tav tm="100000">
                                              <p:val>
                                                <p:strVal val="#ppt_y"/>
                                              </p:val>
                                            </p:tav>
                                          </p:tavLst>
                                        </p:anim>
                                      </p:childTnLst>
                                    </p:cTn>
                                  </p:par>
                                </p:childTnLst>
                              </p:cTn>
                            </p:par>
                            <p:par>
                              <p:cTn id="137" fill="hold">
                                <p:stCondLst>
                                  <p:cond delay="6250"/>
                                </p:stCondLst>
                                <p:childTnLst>
                                  <p:par>
                                    <p:cTn id="138" presetID="42" presetClass="entr" presetSubtype="0" fill="hold" grpId="0" nodeType="after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fade">
                                          <p:cBhvr>
                                            <p:cTn id="140" dur="1000"/>
                                            <p:tgtEl>
                                              <p:spTgt spid="182"/>
                                            </p:tgtEl>
                                          </p:cBhvr>
                                        </p:animEffect>
                                        <p:anim calcmode="lin" valueType="num">
                                          <p:cBhvr>
                                            <p:cTn id="141" dur="1000" fill="hold"/>
                                            <p:tgtEl>
                                              <p:spTgt spid="182"/>
                                            </p:tgtEl>
                                            <p:attrNameLst>
                                              <p:attrName>ppt_x</p:attrName>
                                            </p:attrNameLst>
                                          </p:cBhvr>
                                          <p:tavLst>
                                            <p:tav tm="0">
                                              <p:val>
                                                <p:strVal val="#ppt_x"/>
                                              </p:val>
                                            </p:tav>
                                            <p:tav tm="100000">
                                              <p:val>
                                                <p:strVal val="#ppt_x"/>
                                              </p:val>
                                            </p:tav>
                                          </p:tavLst>
                                        </p:anim>
                                        <p:anim calcmode="lin" valueType="num">
                                          <p:cBhvr>
                                            <p:cTn id="142" dur="1000" fill="hold"/>
                                            <p:tgtEl>
                                              <p:spTgt spid="182"/>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183"/>
                                            </p:tgtEl>
                                            <p:attrNameLst>
                                              <p:attrName>style.visibility</p:attrName>
                                            </p:attrNameLst>
                                          </p:cBhvr>
                                          <p:to>
                                            <p:strVal val="visible"/>
                                          </p:to>
                                        </p:set>
                                        <p:animEffect transition="in" filter="fade">
                                          <p:cBhvr>
                                            <p:cTn id="145" dur="1000"/>
                                            <p:tgtEl>
                                              <p:spTgt spid="183"/>
                                            </p:tgtEl>
                                          </p:cBhvr>
                                        </p:animEffect>
                                        <p:anim calcmode="lin" valueType="num">
                                          <p:cBhvr>
                                            <p:cTn id="146" dur="1000" fill="hold"/>
                                            <p:tgtEl>
                                              <p:spTgt spid="183"/>
                                            </p:tgtEl>
                                            <p:attrNameLst>
                                              <p:attrName>ppt_x</p:attrName>
                                            </p:attrNameLst>
                                          </p:cBhvr>
                                          <p:tavLst>
                                            <p:tav tm="0">
                                              <p:val>
                                                <p:strVal val="#ppt_x"/>
                                              </p:val>
                                            </p:tav>
                                            <p:tav tm="100000">
                                              <p:val>
                                                <p:strVal val="#ppt_x"/>
                                              </p:val>
                                            </p:tav>
                                          </p:tavLst>
                                        </p:anim>
                                        <p:anim calcmode="lin" valueType="num">
                                          <p:cBhvr>
                                            <p:cTn id="147" dur="1000" fill="hold"/>
                                            <p:tgtEl>
                                              <p:spTgt spid="183"/>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184"/>
                                            </p:tgtEl>
                                            <p:attrNameLst>
                                              <p:attrName>style.visibility</p:attrName>
                                            </p:attrNameLst>
                                          </p:cBhvr>
                                          <p:to>
                                            <p:strVal val="visible"/>
                                          </p:to>
                                        </p:set>
                                        <p:animEffect transition="in" filter="fade">
                                          <p:cBhvr>
                                            <p:cTn id="150" dur="1000"/>
                                            <p:tgtEl>
                                              <p:spTgt spid="184"/>
                                            </p:tgtEl>
                                          </p:cBhvr>
                                        </p:animEffect>
                                        <p:anim calcmode="lin" valueType="num">
                                          <p:cBhvr>
                                            <p:cTn id="151" dur="1000" fill="hold"/>
                                            <p:tgtEl>
                                              <p:spTgt spid="184"/>
                                            </p:tgtEl>
                                            <p:attrNameLst>
                                              <p:attrName>ppt_x</p:attrName>
                                            </p:attrNameLst>
                                          </p:cBhvr>
                                          <p:tavLst>
                                            <p:tav tm="0">
                                              <p:val>
                                                <p:strVal val="#ppt_x"/>
                                              </p:val>
                                            </p:tav>
                                            <p:tav tm="100000">
                                              <p:val>
                                                <p:strVal val="#ppt_x"/>
                                              </p:val>
                                            </p:tav>
                                          </p:tavLst>
                                        </p:anim>
                                        <p:anim calcmode="lin" valueType="num">
                                          <p:cBhvr>
                                            <p:cTn id="152" dur="1000" fill="hold"/>
                                            <p:tgtEl>
                                              <p:spTgt spid="184"/>
                                            </p:tgtEl>
                                            <p:attrNameLst>
                                              <p:attrName>ppt_y</p:attrName>
                                            </p:attrNameLst>
                                          </p:cBhvr>
                                          <p:tavLst>
                                            <p:tav tm="0">
                                              <p:val>
                                                <p:strVal val="#ppt_y+.1"/>
                                              </p:val>
                                            </p:tav>
                                            <p:tav tm="100000">
                                              <p:val>
                                                <p:strVal val="#ppt_y"/>
                                              </p:val>
                                            </p:tav>
                                          </p:tavLst>
                                        </p:anim>
                                      </p:childTnLst>
                                    </p:cTn>
                                  </p:par>
                                  <p:par>
                                    <p:cTn id="153" presetID="2" presetClass="entr" presetSubtype="4" fill="hold" grpId="0" nodeType="withEffect" p14:presetBounceEnd="60000">
                                      <p:stCondLst>
                                        <p:cond delay="500"/>
                                      </p:stCondLst>
                                      <p:childTnLst>
                                        <p:set>
                                          <p:cBhvr>
                                            <p:cTn id="154" dur="1" fill="hold">
                                              <p:stCondLst>
                                                <p:cond delay="0"/>
                                              </p:stCondLst>
                                            </p:cTn>
                                            <p:tgtEl>
                                              <p:spTgt spid="185"/>
                                            </p:tgtEl>
                                            <p:attrNameLst>
                                              <p:attrName>style.visibility</p:attrName>
                                            </p:attrNameLst>
                                          </p:cBhvr>
                                          <p:to>
                                            <p:strVal val="visible"/>
                                          </p:to>
                                        </p:set>
                                        <p:anim calcmode="lin" valueType="num" p14:bounceEnd="60000">
                                          <p:cBhvr additive="base">
                                            <p:cTn id="155" dur="500" fill="hold"/>
                                            <p:tgtEl>
                                              <p:spTgt spid="185"/>
                                            </p:tgtEl>
                                            <p:attrNameLst>
                                              <p:attrName>ppt_x</p:attrName>
                                            </p:attrNameLst>
                                          </p:cBhvr>
                                          <p:tavLst>
                                            <p:tav tm="0">
                                              <p:val>
                                                <p:strVal val="#ppt_x"/>
                                              </p:val>
                                            </p:tav>
                                            <p:tav tm="100000">
                                              <p:val>
                                                <p:strVal val="#ppt_x"/>
                                              </p:val>
                                            </p:tav>
                                          </p:tavLst>
                                        </p:anim>
                                        <p:anim calcmode="lin" valueType="num" p14:bounceEnd="60000">
                                          <p:cBhvr additive="base">
                                            <p:cTn id="156" dur="500" fill="hold"/>
                                            <p:tgtEl>
                                              <p:spTgt spid="1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20" grpId="0"/>
          <p:bldP spid="53" grpId="0"/>
          <p:bldP spid="147" grpId="0" animBg="1"/>
          <p:bldP spid="135" grpId="0" animBg="1"/>
          <p:bldP spid="136" grpId="0" animBg="1"/>
          <p:bldP spid="166" grpId="0" animBg="1"/>
          <p:bldP spid="167" grpId="0" animBg="1"/>
          <p:bldP spid="169" grpId="0" animBg="1"/>
          <p:bldP spid="170" grpId="0" animBg="1"/>
          <p:bldP spid="171" grpId="0"/>
          <p:bldP spid="173" grpId="0"/>
          <p:bldP spid="174" grpId="0" animBg="1"/>
          <p:bldP spid="175" grpId="0" animBg="1"/>
          <p:bldP spid="176" grpId="0"/>
          <p:bldP spid="177" grpId="0"/>
          <p:bldP spid="178" grpId="0" animBg="1"/>
          <p:bldP spid="179" grpId="0" animBg="1"/>
          <p:bldP spid="180" grpId="0"/>
          <p:bldP spid="181" grpId="0"/>
          <p:bldP spid="182" grpId="0" animBg="1"/>
          <p:bldP spid="183" grpId="0" animBg="1"/>
          <p:bldP spid="184" grpId="0"/>
          <p:bldP spid="185" grpId="0"/>
          <p:bldP spid="139" grpId="0" animBg="1"/>
          <p:bldP spid="163" grpId="0" animBg="1"/>
          <p:bldP spid="137" grpId="0" animBg="1"/>
          <p:bldP spid="168" grpId="0" animBg="1"/>
          <p:bldP spid="34" grpId="0" animBg="1"/>
          <p:bldP spid="35" grpId="0" animBg="1"/>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750"/>
                                </p:stCondLst>
                                <p:childTnLst>
                                  <p:par>
                                    <p:cTn id="26" presetID="16" presetClass="entr" presetSubtype="21"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barn(inVertical)">
                                          <p:cBhvr>
                                            <p:cTn id="28" dur="500"/>
                                            <p:tgtEl>
                                              <p:spTgt spid="53"/>
                                            </p:tgtEl>
                                          </p:cBhvr>
                                        </p:animEffect>
                                      </p:childTnLst>
                                    </p:cTn>
                                  </p:par>
                                </p:childTnLst>
                              </p:cTn>
                            </p:par>
                            <p:par>
                              <p:cTn id="29" fill="hold">
                                <p:stCondLst>
                                  <p:cond delay="2250"/>
                                </p:stCondLst>
                                <p:childTnLst>
                                  <p:par>
                                    <p:cTn id="30" presetID="22" presetClass="entr" presetSubtype="4" fill="hold" grpId="0" nodeType="after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wipe(down)">
                                          <p:cBhvr>
                                            <p:cTn id="32" dur="500"/>
                                            <p:tgtEl>
                                              <p:spTgt spid="135"/>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136"/>
                                            </p:tgtEl>
                                            <p:attrNameLst>
                                              <p:attrName>style.visibility</p:attrName>
                                            </p:attrNameLst>
                                          </p:cBhvr>
                                          <p:to>
                                            <p:strVal val="visible"/>
                                          </p:to>
                                        </p:set>
                                        <p:anim calcmode="lin" valueType="num">
                                          <p:cBhvr>
                                            <p:cTn id="36" dur="500" fill="hold"/>
                                            <p:tgtEl>
                                              <p:spTgt spid="136"/>
                                            </p:tgtEl>
                                            <p:attrNameLst>
                                              <p:attrName>ppt_w</p:attrName>
                                            </p:attrNameLst>
                                          </p:cBhvr>
                                          <p:tavLst>
                                            <p:tav tm="0">
                                              <p:val>
                                                <p:fltVal val="0"/>
                                              </p:val>
                                            </p:tav>
                                            <p:tav tm="100000">
                                              <p:val>
                                                <p:strVal val="#ppt_w"/>
                                              </p:val>
                                            </p:tav>
                                          </p:tavLst>
                                        </p:anim>
                                        <p:anim calcmode="lin" valueType="num">
                                          <p:cBhvr>
                                            <p:cTn id="37" dur="500" fill="hold"/>
                                            <p:tgtEl>
                                              <p:spTgt spid="136"/>
                                            </p:tgtEl>
                                            <p:attrNameLst>
                                              <p:attrName>ppt_h</p:attrName>
                                            </p:attrNameLst>
                                          </p:cBhvr>
                                          <p:tavLst>
                                            <p:tav tm="0">
                                              <p:val>
                                                <p:fltVal val="0"/>
                                              </p:val>
                                            </p:tav>
                                            <p:tav tm="100000">
                                              <p:val>
                                                <p:strVal val="#ppt_h"/>
                                              </p:val>
                                            </p:tav>
                                          </p:tavLst>
                                        </p:anim>
                                        <p:animEffect transition="in" filter="fade">
                                          <p:cBhvr>
                                            <p:cTn id="38" dur="500"/>
                                            <p:tgtEl>
                                              <p:spTgt spid="13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7"/>
                                            </p:tgtEl>
                                            <p:attrNameLst>
                                              <p:attrName>style.visibility</p:attrName>
                                            </p:attrNameLst>
                                          </p:cBhvr>
                                          <p:to>
                                            <p:strVal val="visible"/>
                                          </p:to>
                                        </p:set>
                                        <p:anim calcmode="lin" valueType="num">
                                          <p:cBhvr>
                                            <p:cTn id="41" dur="500" fill="hold"/>
                                            <p:tgtEl>
                                              <p:spTgt spid="137"/>
                                            </p:tgtEl>
                                            <p:attrNameLst>
                                              <p:attrName>ppt_w</p:attrName>
                                            </p:attrNameLst>
                                          </p:cBhvr>
                                          <p:tavLst>
                                            <p:tav tm="0">
                                              <p:val>
                                                <p:fltVal val="0"/>
                                              </p:val>
                                            </p:tav>
                                            <p:tav tm="100000">
                                              <p:val>
                                                <p:strVal val="#ppt_w"/>
                                              </p:val>
                                            </p:tav>
                                          </p:tavLst>
                                        </p:anim>
                                        <p:anim calcmode="lin" valueType="num">
                                          <p:cBhvr>
                                            <p:cTn id="42" dur="500" fill="hold"/>
                                            <p:tgtEl>
                                              <p:spTgt spid="137"/>
                                            </p:tgtEl>
                                            <p:attrNameLst>
                                              <p:attrName>ppt_h</p:attrName>
                                            </p:attrNameLst>
                                          </p:cBhvr>
                                          <p:tavLst>
                                            <p:tav tm="0">
                                              <p:val>
                                                <p:fltVal val="0"/>
                                              </p:val>
                                            </p:tav>
                                            <p:tav tm="100000">
                                              <p:val>
                                                <p:strVal val="#ppt_h"/>
                                              </p:val>
                                            </p:tav>
                                          </p:tavLst>
                                        </p:anim>
                                        <p:animEffect transition="in" filter="fade">
                                          <p:cBhvr>
                                            <p:cTn id="43" dur="500"/>
                                            <p:tgtEl>
                                              <p:spTgt spid="13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8"/>
                                            </p:tgtEl>
                                            <p:attrNameLst>
                                              <p:attrName>style.visibility</p:attrName>
                                            </p:attrNameLst>
                                          </p:cBhvr>
                                          <p:to>
                                            <p:strVal val="visible"/>
                                          </p:to>
                                        </p:set>
                                        <p:anim calcmode="lin" valueType="num">
                                          <p:cBhvr>
                                            <p:cTn id="46" dur="500" fill="hold"/>
                                            <p:tgtEl>
                                              <p:spTgt spid="138"/>
                                            </p:tgtEl>
                                            <p:attrNameLst>
                                              <p:attrName>ppt_w</p:attrName>
                                            </p:attrNameLst>
                                          </p:cBhvr>
                                          <p:tavLst>
                                            <p:tav tm="0">
                                              <p:val>
                                                <p:fltVal val="0"/>
                                              </p:val>
                                            </p:tav>
                                            <p:tav tm="100000">
                                              <p:val>
                                                <p:strVal val="#ppt_w"/>
                                              </p:val>
                                            </p:tav>
                                          </p:tavLst>
                                        </p:anim>
                                        <p:anim calcmode="lin" valueType="num">
                                          <p:cBhvr>
                                            <p:cTn id="47" dur="500" fill="hold"/>
                                            <p:tgtEl>
                                              <p:spTgt spid="138"/>
                                            </p:tgtEl>
                                            <p:attrNameLst>
                                              <p:attrName>ppt_h</p:attrName>
                                            </p:attrNameLst>
                                          </p:cBhvr>
                                          <p:tavLst>
                                            <p:tav tm="0">
                                              <p:val>
                                                <p:fltVal val="0"/>
                                              </p:val>
                                            </p:tav>
                                            <p:tav tm="100000">
                                              <p:val>
                                                <p:strVal val="#ppt_h"/>
                                              </p:val>
                                            </p:tav>
                                          </p:tavLst>
                                        </p:anim>
                                        <p:animEffect transition="in" filter="fade">
                                          <p:cBhvr>
                                            <p:cTn id="48" dur="500"/>
                                            <p:tgtEl>
                                              <p:spTgt spid="13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9"/>
                                            </p:tgtEl>
                                            <p:attrNameLst>
                                              <p:attrName>style.visibility</p:attrName>
                                            </p:attrNameLst>
                                          </p:cBhvr>
                                          <p:to>
                                            <p:strVal val="visible"/>
                                          </p:to>
                                        </p:set>
                                        <p:anim calcmode="lin" valueType="num">
                                          <p:cBhvr>
                                            <p:cTn id="51" dur="500" fill="hold"/>
                                            <p:tgtEl>
                                              <p:spTgt spid="139"/>
                                            </p:tgtEl>
                                            <p:attrNameLst>
                                              <p:attrName>ppt_w</p:attrName>
                                            </p:attrNameLst>
                                          </p:cBhvr>
                                          <p:tavLst>
                                            <p:tav tm="0">
                                              <p:val>
                                                <p:fltVal val="0"/>
                                              </p:val>
                                            </p:tav>
                                            <p:tav tm="100000">
                                              <p:val>
                                                <p:strVal val="#ppt_w"/>
                                              </p:val>
                                            </p:tav>
                                          </p:tavLst>
                                        </p:anim>
                                        <p:anim calcmode="lin" valueType="num">
                                          <p:cBhvr>
                                            <p:cTn id="52" dur="500" fill="hold"/>
                                            <p:tgtEl>
                                              <p:spTgt spid="139"/>
                                            </p:tgtEl>
                                            <p:attrNameLst>
                                              <p:attrName>ppt_h</p:attrName>
                                            </p:attrNameLst>
                                          </p:cBhvr>
                                          <p:tavLst>
                                            <p:tav tm="0">
                                              <p:val>
                                                <p:fltVal val="0"/>
                                              </p:val>
                                            </p:tav>
                                            <p:tav tm="100000">
                                              <p:val>
                                                <p:strVal val="#ppt_h"/>
                                              </p:val>
                                            </p:tav>
                                          </p:tavLst>
                                        </p:anim>
                                        <p:animEffect transition="in" filter="fade">
                                          <p:cBhvr>
                                            <p:cTn id="53" dur="500"/>
                                            <p:tgtEl>
                                              <p:spTgt spid="13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3"/>
                                            </p:tgtEl>
                                            <p:attrNameLst>
                                              <p:attrName>style.visibility</p:attrName>
                                            </p:attrNameLst>
                                          </p:cBhvr>
                                          <p:to>
                                            <p:strVal val="visible"/>
                                          </p:to>
                                        </p:set>
                                        <p:anim calcmode="lin" valueType="num">
                                          <p:cBhvr>
                                            <p:cTn id="56" dur="500" fill="hold"/>
                                            <p:tgtEl>
                                              <p:spTgt spid="163"/>
                                            </p:tgtEl>
                                            <p:attrNameLst>
                                              <p:attrName>ppt_w</p:attrName>
                                            </p:attrNameLst>
                                          </p:cBhvr>
                                          <p:tavLst>
                                            <p:tav tm="0">
                                              <p:val>
                                                <p:fltVal val="0"/>
                                              </p:val>
                                            </p:tav>
                                            <p:tav tm="100000">
                                              <p:val>
                                                <p:strVal val="#ppt_w"/>
                                              </p:val>
                                            </p:tav>
                                          </p:tavLst>
                                        </p:anim>
                                        <p:anim calcmode="lin" valueType="num">
                                          <p:cBhvr>
                                            <p:cTn id="57" dur="500" fill="hold"/>
                                            <p:tgtEl>
                                              <p:spTgt spid="163"/>
                                            </p:tgtEl>
                                            <p:attrNameLst>
                                              <p:attrName>ppt_h</p:attrName>
                                            </p:attrNameLst>
                                          </p:cBhvr>
                                          <p:tavLst>
                                            <p:tav tm="0">
                                              <p:val>
                                                <p:fltVal val="0"/>
                                              </p:val>
                                            </p:tav>
                                            <p:tav tm="100000">
                                              <p:val>
                                                <p:strVal val="#ppt_h"/>
                                              </p:val>
                                            </p:tav>
                                          </p:tavLst>
                                        </p:anim>
                                        <p:animEffect transition="in" filter="fade">
                                          <p:cBhvr>
                                            <p:cTn id="58" dur="500"/>
                                            <p:tgtEl>
                                              <p:spTgt spid="16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6"/>
                                            </p:tgtEl>
                                            <p:attrNameLst>
                                              <p:attrName>style.visibility</p:attrName>
                                            </p:attrNameLst>
                                          </p:cBhvr>
                                          <p:to>
                                            <p:strVal val="visible"/>
                                          </p:to>
                                        </p:set>
                                        <p:anim calcmode="lin" valueType="num">
                                          <p:cBhvr>
                                            <p:cTn id="61" dur="500" fill="hold"/>
                                            <p:tgtEl>
                                              <p:spTgt spid="166"/>
                                            </p:tgtEl>
                                            <p:attrNameLst>
                                              <p:attrName>ppt_w</p:attrName>
                                            </p:attrNameLst>
                                          </p:cBhvr>
                                          <p:tavLst>
                                            <p:tav tm="0">
                                              <p:val>
                                                <p:fltVal val="0"/>
                                              </p:val>
                                            </p:tav>
                                            <p:tav tm="100000">
                                              <p:val>
                                                <p:strVal val="#ppt_w"/>
                                              </p:val>
                                            </p:tav>
                                          </p:tavLst>
                                        </p:anim>
                                        <p:anim calcmode="lin" valueType="num">
                                          <p:cBhvr>
                                            <p:cTn id="62" dur="500" fill="hold"/>
                                            <p:tgtEl>
                                              <p:spTgt spid="166"/>
                                            </p:tgtEl>
                                            <p:attrNameLst>
                                              <p:attrName>ppt_h</p:attrName>
                                            </p:attrNameLst>
                                          </p:cBhvr>
                                          <p:tavLst>
                                            <p:tav tm="0">
                                              <p:val>
                                                <p:fltVal val="0"/>
                                              </p:val>
                                            </p:tav>
                                            <p:tav tm="100000">
                                              <p:val>
                                                <p:strVal val="#ppt_h"/>
                                              </p:val>
                                            </p:tav>
                                          </p:tavLst>
                                        </p:anim>
                                        <p:animEffect transition="in" filter="fade">
                                          <p:cBhvr>
                                            <p:cTn id="63" dur="500"/>
                                            <p:tgtEl>
                                              <p:spTgt spid="16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7"/>
                                            </p:tgtEl>
                                            <p:attrNameLst>
                                              <p:attrName>style.visibility</p:attrName>
                                            </p:attrNameLst>
                                          </p:cBhvr>
                                          <p:to>
                                            <p:strVal val="visible"/>
                                          </p:to>
                                        </p:set>
                                        <p:anim calcmode="lin" valueType="num">
                                          <p:cBhvr>
                                            <p:cTn id="66" dur="500" fill="hold"/>
                                            <p:tgtEl>
                                              <p:spTgt spid="167"/>
                                            </p:tgtEl>
                                            <p:attrNameLst>
                                              <p:attrName>ppt_w</p:attrName>
                                            </p:attrNameLst>
                                          </p:cBhvr>
                                          <p:tavLst>
                                            <p:tav tm="0">
                                              <p:val>
                                                <p:fltVal val="0"/>
                                              </p:val>
                                            </p:tav>
                                            <p:tav tm="100000">
                                              <p:val>
                                                <p:strVal val="#ppt_w"/>
                                              </p:val>
                                            </p:tav>
                                          </p:tavLst>
                                        </p:anim>
                                        <p:anim calcmode="lin" valueType="num">
                                          <p:cBhvr>
                                            <p:cTn id="67" dur="500" fill="hold"/>
                                            <p:tgtEl>
                                              <p:spTgt spid="167"/>
                                            </p:tgtEl>
                                            <p:attrNameLst>
                                              <p:attrName>ppt_h</p:attrName>
                                            </p:attrNameLst>
                                          </p:cBhvr>
                                          <p:tavLst>
                                            <p:tav tm="0">
                                              <p:val>
                                                <p:fltVal val="0"/>
                                              </p:val>
                                            </p:tav>
                                            <p:tav tm="100000">
                                              <p:val>
                                                <p:strVal val="#ppt_h"/>
                                              </p:val>
                                            </p:tav>
                                          </p:tavLst>
                                        </p:anim>
                                        <p:animEffect transition="in" filter="fade">
                                          <p:cBhvr>
                                            <p:cTn id="68" dur="500"/>
                                            <p:tgtEl>
                                              <p:spTgt spid="167"/>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8"/>
                                            </p:tgtEl>
                                            <p:attrNameLst>
                                              <p:attrName>style.visibility</p:attrName>
                                            </p:attrNameLst>
                                          </p:cBhvr>
                                          <p:to>
                                            <p:strVal val="visible"/>
                                          </p:to>
                                        </p:set>
                                        <p:anim calcmode="lin" valueType="num">
                                          <p:cBhvr>
                                            <p:cTn id="71" dur="500" fill="hold"/>
                                            <p:tgtEl>
                                              <p:spTgt spid="168"/>
                                            </p:tgtEl>
                                            <p:attrNameLst>
                                              <p:attrName>ppt_w</p:attrName>
                                            </p:attrNameLst>
                                          </p:cBhvr>
                                          <p:tavLst>
                                            <p:tav tm="0">
                                              <p:val>
                                                <p:fltVal val="0"/>
                                              </p:val>
                                            </p:tav>
                                            <p:tav tm="100000">
                                              <p:val>
                                                <p:strVal val="#ppt_w"/>
                                              </p:val>
                                            </p:tav>
                                          </p:tavLst>
                                        </p:anim>
                                        <p:anim calcmode="lin" valueType="num">
                                          <p:cBhvr>
                                            <p:cTn id="72" dur="500" fill="hold"/>
                                            <p:tgtEl>
                                              <p:spTgt spid="168"/>
                                            </p:tgtEl>
                                            <p:attrNameLst>
                                              <p:attrName>ppt_h</p:attrName>
                                            </p:attrNameLst>
                                          </p:cBhvr>
                                          <p:tavLst>
                                            <p:tav tm="0">
                                              <p:val>
                                                <p:fltVal val="0"/>
                                              </p:val>
                                            </p:tav>
                                            <p:tav tm="100000">
                                              <p:val>
                                                <p:strVal val="#ppt_h"/>
                                              </p:val>
                                            </p:tav>
                                          </p:tavLst>
                                        </p:anim>
                                        <p:animEffect transition="in" filter="fade">
                                          <p:cBhvr>
                                            <p:cTn id="73" dur="500"/>
                                            <p:tgtEl>
                                              <p:spTgt spid="1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7"/>
                                            </p:tgtEl>
                                            <p:attrNameLst>
                                              <p:attrName>style.visibility</p:attrName>
                                            </p:attrNameLst>
                                          </p:cBhvr>
                                          <p:to>
                                            <p:strVal val="visible"/>
                                          </p:to>
                                        </p:set>
                                        <p:animEffect transition="in" filter="fade">
                                          <p:cBhvr>
                                            <p:cTn id="76" dur="500"/>
                                            <p:tgtEl>
                                              <p:spTgt spid="147"/>
                                            </p:tgtEl>
                                          </p:cBhvr>
                                        </p:animEffect>
                                      </p:childTnLst>
                                    </p:cTn>
                                  </p:par>
                                </p:childTnLst>
                              </p:cTn>
                            </p:par>
                            <p:par>
                              <p:cTn id="77" fill="hold">
                                <p:stCondLst>
                                  <p:cond delay="3250"/>
                                </p:stCondLst>
                                <p:childTnLst>
                                  <p:par>
                                    <p:cTn id="78" presetID="42" presetClass="entr" presetSubtype="0" fill="hold" grpId="0" nodeType="afterEffect">
                                      <p:stCondLst>
                                        <p:cond delay="0"/>
                                      </p:stCondLst>
                                      <p:childTnLst>
                                        <p:set>
                                          <p:cBhvr>
                                            <p:cTn id="79" dur="1" fill="hold">
                                              <p:stCondLst>
                                                <p:cond delay="0"/>
                                              </p:stCondLst>
                                            </p:cTn>
                                            <p:tgtEl>
                                              <p:spTgt spid="169"/>
                                            </p:tgtEl>
                                            <p:attrNameLst>
                                              <p:attrName>style.visibility</p:attrName>
                                            </p:attrNameLst>
                                          </p:cBhvr>
                                          <p:to>
                                            <p:strVal val="visible"/>
                                          </p:to>
                                        </p:set>
                                        <p:animEffect transition="in" filter="fade">
                                          <p:cBhvr>
                                            <p:cTn id="80" dur="1000"/>
                                            <p:tgtEl>
                                              <p:spTgt spid="169"/>
                                            </p:tgtEl>
                                          </p:cBhvr>
                                        </p:animEffect>
                                        <p:anim calcmode="lin" valueType="num">
                                          <p:cBhvr>
                                            <p:cTn id="81" dur="1000" fill="hold"/>
                                            <p:tgtEl>
                                              <p:spTgt spid="169"/>
                                            </p:tgtEl>
                                            <p:attrNameLst>
                                              <p:attrName>ppt_x</p:attrName>
                                            </p:attrNameLst>
                                          </p:cBhvr>
                                          <p:tavLst>
                                            <p:tav tm="0">
                                              <p:val>
                                                <p:strVal val="#ppt_x"/>
                                              </p:val>
                                            </p:tav>
                                            <p:tav tm="100000">
                                              <p:val>
                                                <p:strVal val="#ppt_x"/>
                                              </p:val>
                                            </p:tav>
                                          </p:tavLst>
                                        </p:anim>
                                        <p:anim calcmode="lin" valueType="num">
                                          <p:cBhvr>
                                            <p:cTn id="82" dur="1000" fill="hold"/>
                                            <p:tgtEl>
                                              <p:spTgt spid="16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70"/>
                                            </p:tgtEl>
                                            <p:attrNameLst>
                                              <p:attrName>style.visibility</p:attrName>
                                            </p:attrNameLst>
                                          </p:cBhvr>
                                          <p:to>
                                            <p:strVal val="visible"/>
                                          </p:to>
                                        </p:set>
                                        <p:animEffect transition="in" filter="fade">
                                          <p:cBhvr>
                                            <p:cTn id="85" dur="1000"/>
                                            <p:tgtEl>
                                              <p:spTgt spid="170"/>
                                            </p:tgtEl>
                                          </p:cBhvr>
                                        </p:animEffect>
                                        <p:anim calcmode="lin" valueType="num">
                                          <p:cBhvr>
                                            <p:cTn id="86" dur="1000" fill="hold"/>
                                            <p:tgtEl>
                                              <p:spTgt spid="170"/>
                                            </p:tgtEl>
                                            <p:attrNameLst>
                                              <p:attrName>ppt_x</p:attrName>
                                            </p:attrNameLst>
                                          </p:cBhvr>
                                          <p:tavLst>
                                            <p:tav tm="0">
                                              <p:val>
                                                <p:strVal val="#ppt_x"/>
                                              </p:val>
                                            </p:tav>
                                            <p:tav tm="100000">
                                              <p:val>
                                                <p:strVal val="#ppt_x"/>
                                              </p:val>
                                            </p:tav>
                                          </p:tavLst>
                                        </p:anim>
                                        <p:anim calcmode="lin" valueType="num">
                                          <p:cBhvr>
                                            <p:cTn id="87" dur="1000" fill="hold"/>
                                            <p:tgtEl>
                                              <p:spTgt spid="17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71"/>
                                            </p:tgtEl>
                                            <p:attrNameLst>
                                              <p:attrName>style.visibility</p:attrName>
                                            </p:attrNameLst>
                                          </p:cBhvr>
                                          <p:to>
                                            <p:strVal val="visible"/>
                                          </p:to>
                                        </p:set>
                                        <p:animEffect transition="in" filter="fade">
                                          <p:cBhvr>
                                            <p:cTn id="90" dur="1000"/>
                                            <p:tgtEl>
                                              <p:spTgt spid="171"/>
                                            </p:tgtEl>
                                          </p:cBhvr>
                                        </p:animEffect>
                                        <p:anim calcmode="lin" valueType="num">
                                          <p:cBhvr>
                                            <p:cTn id="91" dur="1000" fill="hold"/>
                                            <p:tgtEl>
                                              <p:spTgt spid="171"/>
                                            </p:tgtEl>
                                            <p:attrNameLst>
                                              <p:attrName>ppt_x</p:attrName>
                                            </p:attrNameLst>
                                          </p:cBhvr>
                                          <p:tavLst>
                                            <p:tav tm="0">
                                              <p:val>
                                                <p:strVal val="#ppt_x"/>
                                              </p:val>
                                            </p:tav>
                                            <p:tav tm="100000">
                                              <p:val>
                                                <p:strVal val="#ppt_x"/>
                                              </p:val>
                                            </p:tav>
                                          </p:tavLst>
                                        </p:anim>
                                        <p:anim calcmode="lin" valueType="num">
                                          <p:cBhvr>
                                            <p:cTn id="92" dur="1000" fill="hold"/>
                                            <p:tgtEl>
                                              <p:spTgt spid="171"/>
                                            </p:tgtEl>
                                            <p:attrNameLst>
                                              <p:attrName>ppt_y</p:attrName>
                                            </p:attrNameLst>
                                          </p:cBhvr>
                                          <p:tavLst>
                                            <p:tav tm="0">
                                              <p:val>
                                                <p:strVal val="#ppt_y+.1"/>
                                              </p:val>
                                            </p:tav>
                                            <p:tav tm="100000">
                                              <p:val>
                                                <p:strVal val="#ppt_y"/>
                                              </p:val>
                                            </p:tav>
                                          </p:tavLst>
                                        </p:anim>
                                      </p:childTnLst>
                                    </p:cTn>
                                  </p:par>
                                  <p:par>
                                    <p:cTn id="93" presetID="2" presetClass="entr" presetSubtype="4" fill="hold" grpId="0" nodeType="withEffect">
                                      <p:stCondLst>
                                        <p:cond delay="500"/>
                                      </p:stCondLst>
                                      <p:childTnLst>
                                        <p:set>
                                          <p:cBhvr>
                                            <p:cTn id="94" dur="1" fill="hold">
                                              <p:stCondLst>
                                                <p:cond delay="0"/>
                                              </p:stCondLst>
                                            </p:cTn>
                                            <p:tgtEl>
                                              <p:spTgt spid="173"/>
                                            </p:tgtEl>
                                            <p:attrNameLst>
                                              <p:attrName>style.visibility</p:attrName>
                                            </p:attrNameLst>
                                          </p:cBhvr>
                                          <p:to>
                                            <p:strVal val="visible"/>
                                          </p:to>
                                        </p:set>
                                        <p:anim calcmode="lin" valueType="num">
                                          <p:cBhvr additive="base">
                                            <p:cTn id="95" dur="500" fill="hold"/>
                                            <p:tgtEl>
                                              <p:spTgt spid="173"/>
                                            </p:tgtEl>
                                            <p:attrNameLst>
                                              <p:attrName>ppt_x</p:attrName>
                                            </p:attrNameLst>
                                          </p:cBhvr>
                                          <p:tavLst>
                                            <p:tav tm="0">
                                              <p:val>
                                                <p:strVal val="#ppt_x"/>
                                              </p:val>
                                            </p:tav>
                                            <p:tav tm="100000">
                                              <p:val>
                                                <p:strVal val="#ppt_x"/>
                                              </p:val>
                                            </p:tav>
                                          </p:tavLst>
                                        </p:anim>
                                        <p:anim calcmode="lin" valueType="num">
                                          <p:cBhvr additive="base">
                                            <p:cTn id="96" dur="500" fill="hold"/>
                                            <p:tgtEl>
                                              <p:spTgt spid="173"/>
                                            </p:tgtEl>
                                            <p:attrNameLst>
                                              <p:attrName>ppt_y</p:attrName>
                                            </p:attrNameLst>
                                          </p:cBhvr>
                                          <p:tavLst>
                                            <p:tav tm="0">
                                              <p:val>
                                                <p:strVal val="1+#ppt_h/2"/>
                                              </p:val>
                                            </p:tav>
                                            <p:tav tm="100000">
                                              <p:val>
                                                <p:strVal val="#ppt_y"/>
                                              </p:val>
                                            </p:tav>
                                          </p:tavLst>
                                        </p:anim>
                                      </p:childTnLst>
                                    </p:cTn>
                                  </p:par>
                                </p:childTnLst>
                              </p:cTn>
                            </p:par>
                            <p:par>
                              <p:cTn id="97" fill="hold">
                                <p:stCondLst>
                                  <p:cond delay="4250"/>
                                </p:stCondLst>
                                <p:childTnLst>
                                  <p:par>
                                    <p:cTn id="98" presetID="42" presetClass="entr" presetSubtype="0" fill="hold" grpId="0" nodeType="afterEffect">
                                      <p:stCondLst>
                                        <p:cond delay="0"/>
                                      </p:stCondLst>
                                      <p:childTnLst>
                                        <p:set>
                                          <p:cBhvr>
                                            <p:cTn id="99" dur="1" fill="hold">
                                              <p:stCondLst>
                                                <p:cond delay="0"/>
                                              </p:stCondLst>
                                            </p:cTn>
                                            <p:tgtEl>
                                              <p:spTgt spid="174"/>
                                            </p:tgtEl>
                                            <p:attrNameLst>
                                              <p:attrName>style.visibility</p:attrName>
                                            </p:attrNameLst>
                                          </p:cBhvr>
                                          <p:to>
                                            <p:strVal val="visible"/>
                                          </p:to>
                                        </p:set>
                                        <p:animEffect transition="in" filter="fade">
                                          <p:cBhvr>
                                            <p:cTn id="100" dur="1000"/>
                                            <p:tgtEl>
                                              <p:spTgt spid="174"/>
                                            </p:tgtEl>
                                          </p:cBhvr>
                                        </p:animEffect>
                                        <p:anim calcmode="lin" valueType="num">
                                          <p:cBhvr>
                                            <p:cTn id="101" dur="1000" fill="hold"/>
                                            <p:tgtEl>
                                              <p:spTgt spid="174"/>
                                            </p:tgtEl>
                                            <p:attrNameLst>
                                              <p:attrName>ppt_x</p:attrName>
                                            </p:attrNameLst>
                                          </p:cBhvr>
                                          <p:tavLst>
                                            <p:tav tm="0">
                                              <p:val>
                                                <p:strVal val="#ppt_x"/>
                                              </p:val>
                                            </p:tav>
                                            <p:tav tm="100000">
                                              <p:val>
                                                <p:strVal val="#ppt_x"/>
                                              </p:val>
                                            </p:tav>
                                          </p:tavLst>
                                        </p:anim>
                                        <p:anim calcmode="lin" valueType="num">
                                          <p:cBhvr>
                                            <p:cTn id="102" dur="1000" fill="hold"/>
                                            <p:tgtEl>
                                              <p:spTgt spid="17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75"/>
                                            </p:tgtEl>
                                            <p:attrNameLst>
                                              <p:attrName>style.visibility</p:attrName>
                                            </p:attrNameLst>
                                          </p:cBhvr>
                                          <p:to>
                                            <p:strVal val="visible"/>
                                          </p:to>
                                        </p:set>
                                        <p:animEffect transition="in" filter="fade">
                                          <p:cBhvr>
                                            <p:cTn id="105" dur="1000"/>
                                            <p:tgtEl>
                                              <p:spTgt spid="175"/>
                                            </p:tgtEl>
                                          </p:cBhvr>
                                        </p:animEffect>
                                        <p:anim calcmode="lin" valueType="num">
                                          <p:cBhvr>
                                            <p:cTn id="106" dur="1000" fill="hold"/>
                                            <p:tgtEl>
                                              <p:spTgt spid="175"/>
                                            </p:tgtEl>
                                            <p:attrNameLst>
                                              <p:attrName>ppt_x</p:attrName>
                                            </p:attrNameLst>
                                          </p:cBhvr>
                                          <p:tavLst>
                                            <p:tav tm="0">
                                              <p:val>
                                                <p:strVal val="#ppt_x"/>
                                              </p:val>
                                            </p:tav>
                                            <p:tav tm="100000">
                                              <p:val>
                                                <p:strVal val="#ppt_x"/>
                                              </p:val>
                                            </p:tav>
                                          </p:tavLst>
                                        </p:anim>
                                        <p:anim calcmode="lin" valueType="num">
                                          <p:cBhvr>
                                            <p:cTn id="107" dur="1000" fill="hold"/>
                                            <p:tgtEl>
                                              <p:spTgt spid="175"/>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76"/>
                                            </p:tgtEl>
                                            <p:attrNameLst>
                                              <p:attrName>style.visibility</p:attrName>
                                            </p:attrNameLst>
                                          </p:cBhvr>
                                          <p:to>
                                            <p:strVal val="visible"/>
                                          </p:to>
                                        </p:set>
                                        <p:animEffect transition="in" filter="fade">
                                          <p:cBhvr>
                                            <p:cTn id="110" dur="1000"/>
                                            <p:tgtEl>
                                              <p:spTgt spid="176"/>
                                            </p:tgtEl>
                                          </p:cBhvr>
                                        </p:animEffect>
                                        <p:anim calcmode="lin" valueType="num">
                                          <p:cBhvr>
                                            <p:cTn id="111" dur="1000" fill="hold"/>
                                            <p:tgtEl>
                                              <p:spTgt spid="176"/>
                                            </p:tgtEl>
                                            <p:attrNameLst>
                                              <p:attrName>ppt_x</p:attrName>
                                            </p:attrNameLst>
                                          </p:cBhvr>
                                          <p:tavLst>
                                            <p:tav tm="0">
                                              <p:val>
                                                <p:strVal val="#ppt_x"/>
                                              </p:val>
                                            </p:tav>
                                            <p:tav tm="100000">
                                              <p:val>
                                                <p:strVal val="#ppt_x"/>
                                              </p:val>
                                            </p:tav>
                                          </p:tavLst>
                                        </p:anim>
                                        <p:anim calcmode="lin" valueType="num">
                                          <p:cBhvr>
                                            <p:cTn id="112" dur="1000" fill="hold"/>
                                            <p:tgtEl>
                                              <p:spTgt spid="176"/>
                                            </p:tgtEl>
                                            <p:attrNameLst>
                                              <p:attrName>ppt_y</p:attrName>
                                            </p:attrNameLst>
                                          </p:cBhvr>
                                          <p:tavLst>
                                            <p:tav tm="0">
                                              <p:val>
                                                <p:strVal val="#ppt_y+.1"/>
                                              </p:val>
                                            </p:tav>
                                            <p:tav tm="100000">
                                              <p:val>
                                                <p:strVal val="#ppt_y"/>
                                              </p:val>
                                            </p:tav>
                                          </p:tavLst>
                                        </p:anim>
                                      </p:childTnLst>
                                    </p:cTn>
                                  </p:par>
                                  <p:par>
                                    <p:cTn id="113" presetID="2" presetClass="entr" presetSubtype="4" fill="hold" grpId="0" nodeType="withEffect">
                                      <p:stCondLst>
                                        <p:cond delay="500"/>
                                      </p:stCondLst>
                                      <p:childTnLst>
                                        <p:set>
                                          <p:cBhvr>
                                            <p:cTn id="114" dur="1" fill="hold">
                                              <p:stCondLst>
                                                <p:cond delay="0"/>
                                              </p:stCondLst>
                                            </p:cTn>
                                            <p:tgtEl>
                                              <p:spTgt spid="177"/>
                                            </p:tgtEl>
                                            <p:attrNameLst>
                                              <p:attrName>style.visibility</p:attrName>
                                            </p:attrNameLst>
                                          </p:cBhvr>
                                          <p:to>
                                            <p:strVal val="visible"/>
                                          </p:to>
                                        </p:set>
                                        <p:anim calcmode="lin" valueType="num">
                                          <p:cBhvr additive="base">
                                            <p:cTn id="115" dur="500" fill="hold"/>
                                            <p:tgtEl>
                                              <p:spTgt spid="177"/>
                                            </p:tgtEl>
                                            <p:attrNameLst>
                                              <p:attrName>ppt_x</p:attrName>
                                            </p:attrNameLst>
                                          </p:cBhvr>
                                          <p:tavLst>
                                            <p:tav tm="0">
                                              <p:val>
                                                <p:strVal val="#ppt_x"/>
                                              </p:val>
                                            </p:tav>
                                            <p:tav tm="100000">
                                              <p:val>
                                                <p:strVal val="#ppt_x"/>
                                              </p:val>
                                            </p:tav>
                                          </p:tavLst>
                                        </p:anim>
                                        <p:anim calcmode="lin" valueType="num">
                                          <p:cBhvr additive="base">
                                            <p:cTn id="116" dur="500" fill="hold"/>
                                            <p:tgtEl>
                                              <p:spTgt spid="177"/>
                                            </p:tgtEl>
                                            <p:attrNameLst>
                                              <p:attrName>ppt_y</p:attrName>
                                            </p:attrNameLst>
                                          </p:cBhvr>
                                          <p:tavLst>
                                            <p:tav tm="0">
                                              <p:val>
                                                <p:strVal val="1+#ppt_h/2"/>
                                              </p:val>
                                            </p:tav>
                                            <p:tav tm="100000">
                                              <p:val>
                                                <p:strVal val="#ppt_y"/>
                                              </p:val>
                                            </p:tav>
                                          </p:tavLst>
                                        </p:anim>
                                      </p:childTnLst>
                                    </p:cTn>
                                  </p:par>
                                </p:childTnLst>
                              </p:cTn>
                            </p:par>
                            <p:par>
                              <p:cTn id="117" fill="hold">
                                <p:stCondLst>
                                  <p:cond delay="5250"/>
                                </p:stCondLst>
                                <p:childTnLst>
                                  <p:par>
                                    <p:cTn id="118" presetID="42" presetClass="entr" presetSubtype="0" fill="hold" grpId="0" nodeType="afterEffect">
                                      <p:stCondLst>
                                        <p:cond delay="0"/>
                                      </p:stCondLst>
                                      <p:childTnLst>
                                        <p:set>
                                          <p:cBhvr>
                                            <p:cTn id="119" dur="1" fill="hold">
                                              <p:stCondLst>
                                                <p:cond delay="0"/>
                                              </p:stCondLst>
                                            </p:cTn>
                                            <p:tgtEl>
                                              <p:spTgt spid="178"/>
                                            </p:tgtEl>
                                            <p:attrNameLst>
                                              <p:attrName>style.visibility</p:attrName>
                                            </p:attrNameLst>
                                          </p:cBhvr>
                                          <p:to>
                                            <p:strVal val="visible"/>
                                          </p:to>
                                        </p:set>
                                        <p:animEffect transition="in" filter="fade">
                                          <p:cBhvr>
                                            <p:cTn id="120" dur="1000"/>
                                            <p:tgtEl>
                                              <p:spTgt spid="178"/>
                                            </p:tgtEl>
                                          </p:cBhvr>
                                        </p:animEffect>
                                        <p:anim calcmode="lin" valueType="num">
                                          <p:cBhvr>
                                            <p:cTn id="121" dur="1000" fill="hold"/>
                                            <p:tgtEl>
                                              <p:spTgt spid="178"/>
                                            </p:tgtEl>
                                            <p:attrNameLst>
                                              <p:attrName>ppt_x</p:attrName>
                                            </p:attrNameLst>
                                          </p:cBhvr>
                                          <p:tavLst>
                                            <p:tav tm="0">
                                              <p:val>
                                                <p:strVal val="#ppt_x"/>
                                              </p:val>
                                            </p:tav>
                                            <p:tav tm="100000">
                                              <p:val>
                                                <p:strVal val="#ppt_x"/>
                                              </p:val>
                                            </p:tav>
                                          </p:tavLst>
                                        </p:anim>
                                        <p:anim calcmode="lin" valueType="num">
                                          <p:cBhvr>
                                            <p:cTn id="122" dur="1000" fill="hold"/>
                                            <p:tgtEl>
                                              <p:spTgt spid="178"/>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179"/>
                                            </p:tgtEl>
                                            <p:attrNameLst>
                                              <p:attrName>style.visibility</p:attrName>
                                            </p:attrNameLst>
                                          </p:cBhvr>
                                          <p:to>
                                            <p:strVal val="visible"/>
                                          </p:to>
                                        </p:set>
                                        <p:animEffect transition="in" filter="fade">
                                          <p:cBhvr>
                                            <p:cTn id="125" dur="1000"/>
                                            <p:tgtEl>
                                              <p:spTgt spid="179"/>
                                            </p:tgtEl>
                                          </p:cBhvr>
                                        </p:animEffect>
                                        <p:anim calcmode="lin" valueType="num">
                                          <p:cBhvr>
                                            <p:cTn id="126" dur="1000" fill="hold"/>
                                            <p:tgtEl>
                                              <p:spTgt spid="179"/>
                                            </p:tgtEl>
                                            <p:attrNameLst>
                                              <p:attrName>ppt_x</p:attrName>
                                            </p:attrNameLst>
                                          </p:cBhvr>
                                          <p:tavLst>
                                            <p:tav tm="0">
                                              <p:val>
                                                <p:strVal val="#ppt_x"/>
                                              </p:val>
                                            </p:tav>
                                            <p:tav tm="100000">
                                              <p:val>
                                                <p:strVal val="#ppt_x"/>
                                              </p:val>
                                            </p:tav>
                                          </p:tavLst>
                                        </p:anim>
                                        <p:anim calcmode="lin" valueType="num">
                                          <p:cBhvr>
                                            <p:cTn id="127" dur="1000" fill="hold"/>
                                            <p:tgtEl>
                                              <p:spTgt spid="179"/>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80"/>
                                            </p:tgtEl>
                                            <p:attrNameLst>
                                              <p:attrName>style.visibility</p:attrName>
                                            </p:attrNameLst>
                                          </p:cBhvr>
                                          <p:to>
                                            <p:strVal val="visible"/>
                                          </p:to>
                                        </p:set>
                                        <p:animEffect transition="in" filter="fade">
                                          <p:cBhvr>
                                            <p:cTn id="130" dur="1000"/>
                                            <p:tgtEl>
                                              <p:spTgt spid="180"/>
                                            </p:tgtEl>
                                          </p:cBhvr>
                                        </p:animEffect>
                                        <p:anim calcmode="lin" valueType="num">
                                          <p:cBhvr>
                                            <p:cTn id="131" dur="1000" fill="hold"/>
                                            <p:tgtEl>
                                              <p:spTgt spid="180"/>
                                            </p:tgtEl>
                                            <p:attrNameLst>
                                              <p:attrName>ppt_x</p:attrName>
                                            </p:attrNameLst>
                                          </p:cBhvr>
                                          <p:tavLst>
                                            <p:tav tm="0">
                                              <p:val>
                                                <p:strVal val="#ppt_x"/>
                                              </p:val>
                                            </p:tav>
                                            <p:tav tm="100000">
                                              <p:val>
                                                <p:strVal val="#ppt_x"/>
                                              </p:val>
                                            </p:tav>
                                          </p:tavLst>
                                        </p:anim>
                                        <p:anim calcmode="lin" valueType="num">
                                          <p:cBhvr>
                                            <p:cTn id="132" dur="1000" fill="hold"/>
                                            <p:tgtEl>
                                              <p:spTgt spid="180"/>
                                            </p:tgtEl>
                                            <p:attrNameLst>
                                              <p:attrName>ppt_y</p:attrName>
                                            </p:attrNameLst>
                                          </p:cBhvr>
                                          <p:tavLst>
                                            <p:tav tm="0">
                                              <p:val>
                                                <p:strVal val="#ppt_y+.1"/>
                                              </p:val>
                                            </p:tav>
                                            <p:tav tm="100000">
                                              <p:val>
                                                <p:strVal val="#ppt_y"/>
                                              </p:val>
                                            </p:tav>
                                          </p:tavLst>
                                        </p:anim>
                                      </p:childTnLst>
                                    </p:cTn>
                                  </p:par>
                                  <p:par>
                                    <p:cTn id="133" presetID="2" presetClass="entr" presetSubtype="4" fill="hold" grpId="0" nodeType="withEffect">
                                      <p:stCondLst>
                                        <p:cond delay="500"/>
                                      </p:stCondLst>
                                      <p:childTnLst>
                                        <p:set>
                                          <p:cBhvr>
                                            <p:cTn id="134" dur="1" fill="hold">
                                              <p:stCondLst>
                                                <p:cond delay="0"/>
                                              </p:stCondLst>
                                            </p:cTn>
                                            <p:tgtEl>
                                              <p:spTgt spid="181"/>
                                            </p:tgtEl>
                                            <p:attrNameLst>
                                              <p:attrName>style.visibility</p:attrName>
                                            </p:attrNameLst>
                                          </p:cBhvr>
                                          <p:to>
                                            <p:strVal val="visible"/>
                                          </p:to>
                                        </p:set>
                                        <p:anim calcmode="lin" valueType="num">
                                          <p:cBhvr additive="base">
                                            <p:cTn id="135" dur="500" fill="hold"/>
                                            <p:tgtEl>
                                              <p:spTgt spid="181"/>
                                            </p:tgtEl>
                                            <p:attrNameLst>
                                              <p:attrName>ppt_x</p:attrName>
                                            </p:attrNameLst>
                                          </p:cBhvr>
                                          <p:tavLst>
                                            <p:tav tm="0">
                                              <p:val>
                                                <p:strVal val="#ppt_x"/>
                                              </p:val>
                                            </p:tav>
                                            <p:tav tm="100000">
                                              <p:val>
                                                <p:strVal val="#ppt_x"/>
                                              </p:val>
                                            </p:tav>
                                          </p:tavLst>
                                        </p:anim>
                                        <p:anim calcmode="lin" valueType="num">
                                          <p:cBhvr additive="base">
                                            <p:cTn id="136" dur="500" fill="hold"/>
                                            <p:tgtEl>
                                              <p:spTgt spid="181"/>
                                            </p:tgtEl>
                                            <p:attrNameLst>
                                              <p:attrName>ppt_y</p:attrName>
                                            </p:attrNameLst>
                                          </p:cBhvr>
                                          <p:tavLst>
                                            <p:tav tm="0">
                                              <p:val>
                                                <p:strVal val="1+#ppt_h/2"/>
                                              </p:val>
                                            </p:tav>
                                            <p:tav tm="100000">
                                              <p:val>
                                                <p:strVal val="#ppt_y"/>
                                              </p:val>
                                            </p:tav>
                                          </p:tavLst>
                                        </p:anim>
                                      </p:childTnLst>
                                    </p:cTn>
                                  </p:par>
                                </p:childTnLst>
                              </p:cTn>
                            </p:par>
                            <p:par>
                              <p:cTn id="137" fill="hold">
                                <p:stCondLst>
                                  <p:cond delay="6250"/>
                                </p:stCondLst>
                                <p:childTnLst>
                                  <p:par>
                                    <p:cTn id="138" presetID="42" presetClass="entr" presetSubtype="0" fill="hold" grpId="0" nodeType="after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fade">
                                          <p:cBhvr>
                                            <p:cTn id="140" dur="1000"/>
                                            <p:tgtEl>
                                              <p:spTgt spid="182"/>
                                            </p:tgtEl>
                                          </p:cBhvr>
                                        </p:animEffect>
                                        <p:anim calcmode="lin" valueType="num">
                                          <p:cBhvr>
                                            <p:cTn id="141" dur="1000" fill="hold"/>
                                            <p:tgtEl>
                                              <p:spTgt spid="182"/>
                                            </p:tgtEl>
                                            <p:attrNameLst>
                                              <p:attrName>ppt_x</p:attrName>
                                            </p:attrNameLst>
                                          </p:cBhvr>
                                          <p:tavLst>
                                            <p:tav tm="0">
                                              <p:val>
                                                <p:strVal val="#ppt_x"/>
                                              </p:val>
                                            </p:tav>
                                            <p:tav tm="100000">
                                              <p:val>
                                                <p:strVal val="#ppt_x"/>
                                              </p:val>
                                            </p:tav>
                                          </p:tavLst>
                                        </p:anim>
                                        <p:anim calcmode="lin" valueType="num">
                                          <p:cBhvr>
                                            <p:cTn id="142" dur="1000" fill="hold"/>
                                            <p:tgtEl>
                                              <p:spTgt spid="182"/>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183"/>
                                            </p:tgtEl>
                                            <p:attrNameLst>
                                              <p:attrName>style.visibility</p:attrName>
                                            </p:attrNameLst>
                                          </p:cBhvr>
                                          <p:to>
                                            <p:strVal val="visible"/>
                                          </p:to>
                                        </p:set>
                                        <p:animEffect transition="in" filter="fade">
                                          <p:cBhvr>
                                            <p:cTn id="145" dur="1000"/>
                                            <p:tgtEl>
                                              <p:spTgt spid="183"/>
                                            </p:tgtEl>
                                          </p:cBhvr>
                                        </p:animEffect>
                                        <p:anim calcmode="lin" valueType="num">
                                          <p:cBhvr>
                                            <p:cTn id="146" dur="1000" fill="hold"/>
                                            <p:tgtEl>
                                              <p:spTgt spid="183"/>
                                            </p:tgtEl>
                                            <p:attrNameLst>
                                              <p:attrName>ppt_x</p:attrName>
                                            </p:attrNameLst>
                                          </p:cBhvr>
                                          <p:tavLst>
                                            <p:tav tm="0">
                                              <p:val>
                                                <p:strVal val="#ppt_x"/>
                                              </p:val>
                                            </p:tav>
                                            <p:tav tm="100000">
                                              <p:val>
                                                <p:strVal val="#ppt_x"/>
                                              </p:val>
                                            </p:tav>
                                          </p:tavLst>
                                        </p:anim>
                                        <p:anim calcmode="lin" valueType="num">
                                          <p:cBhvr>
                                            <p:cTn id="147" dur="1000" fill="hold"/>
                                            <p:tgtEl>
                                              <p:spTgt spid="183"/>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184"/>
                                            </p:tgtEl>
                                            <p:attrNameLst>
                                              <p:attrName>style.visibility</p:attrName>
                                            </p:attrNameLst>
                                          </p:cBhvr>
                                          <p:to>
                                            <p:strVal val="visible"/>
                                          </p:to>
                                        </p:set>
                                        <p:animEffect transition="in" filter="fade">
                                          <p:cBhvr>
                                            <p:cTn id="150" dur="1000"/>
                                            <p:tgtEl>
                                              <p:spTgt spid="184"/>
                                            </p:tgtEl>
                                          </p:cBhvr>
                                        </p:animEffect>
                                        <p:anim calcmode="lin" valueType="num">
                                          <p:cBhvr>
                                            <p:cTn id="151" dur="1000" fill="hold"/>
                                            <p:tgtEl>
                                              <p:spTgt spid="184"/>
                                            </p:tgtEl>
                                            <p:attrNameLst>
                                              <p:attrName>ppt_x</p:attrName>
                                            </p:attrNameLst>
                                          </p:cBhvr>
                                          <p:tavLst>
                                            <p:tav tm="0">
                                              <p:val>
                                                <p:strVal val="#ppt_x"/>
                                              </p:val>
                                            </p:tav>
                                            <p:tav tm="100000">
                                              <p:val>
                                                <p:strVal val="#ppt_x"/>
                                              </p:val>
                                            </p:tav>
                                          </p:tavLst>
                                        </p:anim>
                                        <p:anim calcmode="lin" valueType="num">
                                          <p:cBhvr>
                                            <p:cTn id="152" dur="1000" fill="hold"/>
                                            <p:tgtEl>
                                              <p:spTgt spid="184"/>
                                            </p:tgtEl>
                                            <p:attrNameLst>
                                              <p:attrName>ppt_y</p:attrName>
                                            </p:attrNameLst>
                                          </p:cBhvr>
                                          <p:tavLst>
                                            <p:tav tm="0">
                                              <p:val>
                                                <p:strVal val="#ppt_y+.1"/>
                                              </p:val>
                                            </p:tav>
                                            <p:tav tm="100000">
                                              <p:val>
                                                <p:strVal val="#ppt_y"/>
                                              </p:val>
                                            </p:tav>
                                          </p:tavLst>
                                        </p:anim>
                                      </p:childTnLst>
                                    </p:cTn>
                                  </p:par>
                                  <p:par>
                                    <p:cTn id="153" presetID="2" presetClass="entr" presetSubtype="4" fill="hold" grpId="0" nodeType="withEffect">
                                      <p:stCondLst>
                                        <p:cond delay="500"/>
                                      </p:stCondLst>
                                      <p:childTnLst>
                                        <p:set>
                                          <p:cBhvr>
                                            <p:cTn id="154" dur="1" fill="hold">
                                              <p:stCondLst>
                                                <p:cond delay="0"/>
                                              </p:stCondLst>
                                            </p:cTn>
                                            <p:tgtEl>
                                              <p:spTgt spid="185"/>
                                            </p:tgtEl>
                                            <p:attrNameLst>
                                              <p:attrName>style.visibility</p:attrName>
                                            </p:attrNameLst>
                                          </p:cBhvr>
                                          <p:to>
                                            <p:strVal val="visible"/>
                                          </p:to>
                                        </p:set>
                                        <p:anim calcmode="lin" valueType="num">
                                          <p:cBhvr additive="base">
                                            <p:cTn id="155" dur="500" fill="hold"/>
                                            <p:tgtEl>
                                              <p:spTgt spid="185"/>
                                            </p:tgtEl>
                                            <p:attrNameLst>
                                              <p:attrName>ppt_x</p:attrName>
                                            </p:attrNameLst>
                                          </p:cBhvr>
                                          <p:tavLst>
                                            <p:tav tm="0">
                                              <p:val>
                                                <p:strVal val="#ppt_x"/>
                                              </p:val>
                                            </p:tav>
                                            <p:tav tm="100000">
                                              <p:val>
                                                <p:strVal val="#ppt_x"/>
                                              </p:val>
                                            </p:tav>
                                          </p:tavLst>
                                        </p:anim>
                                        <p:anim calcmode="lin" valueType="num">
                                          <p:cBhvr additive="base">
                                            <p:cTn id="156" dur="500" fill="hold"/>
                                            <p:tgtEl>
                                              <p:spTgt spid="1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20" grpId="0"/>
          <p:bldP spid="53" grpId="0"/>
          <p:bldP spid="147" grpId="0" animBg="1"/>
          <p:bldP spid="135" grpId="0" animBg="1"/>
          <p:bldP spid="136" grpId="0" animBg="1"/>
          <p:bldP spid="166" grpId="0" animBg="1"/>
          <p:bldP spid="167" grpId="0" animBg="1"/>
          <p:bldP spid="169" grpId="0" animBg="1"/>
          <p:bldP spid="170" grpId="0" animBg="1"/>
          <p:bldP spid="171" grpId="0"/>
          <p:bldP spid="173" grpId="0"/>
          <p:bldP spid="174" grpId="0" animBg="1"/>
          <p:bldP spid="175" grpId="0" animBg="1"/>
          <p:bldP spid="176" grpId="0"/>
          <p:bldP spid="177" grpId="0"/>
          <p:bldP spid="178" grpId="0" animBg="1"/>
          <p:bldP spid="179" grpId="0" animBg="1"/>
          <p:bldP spid="180" grpId="0"/>
          <p:bldP spid="181" grpId="0"/>
          <p:bldP spid="182" grpId="0" animBg="1"/>
          <p:bldP spid="183" grpId="0" animBg="1"/>
          <p:bldP spid="184" grpId="0"/>
          <p:bldP spid="185" grpId="0"/>
          <p:bldP spid="139" grpId="0" animBg="1"/>
          <p:bldP spid="163" grpId="0" animBg="1"/>
          <p:bldP spid="137" grpId="0" animBg="1"/>
          <p:bldP spid="168" grpId="0" animBg="1"/>
          <p:bldP spid="34" grpId="0" animBg="1"/>
          <p:bldP spid="35" grpId="0" animBg="1"/>
          <p:bldP spid="36"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35"/>
          <p:cNvSpPr/>
          <p:nvPr/>
        </p:nvSpPr>
        <p:spPr>
          <a:xfrm>
            <a:off x="5747054" y="2335128"/>
            <a:ext cx="1093811" cy="1093812"/>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flip="none" rotWithShape="1">
            <a:gsLst>
              <a:gs pos="23000">
                <a:schemeClr val="bg1">
                  <a:lumMod val="50000"/>
                </a:schemeClr>
              </a:gs>
              <a:gs pos="47000">
                <a:schemeClr val="bg1"/>
              </a:gs>
              <a:gs pos="74000">
                <a:schemeClr val="bg1">
                  <a:lumMod val="50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58" name="椭圆 57"/>
          <p:cNvSpPr/>
          <p:nvPr/>
        </p:nvSpPr>
        <p:spPr>
          <a:xfrm>
            <a:off x="5885844" y="2473919"/>
            <a:ext cx="816231" cy="816231"/>
          </a:xfrm>
          <a:prstGeom prst="ellipse">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任意多边形 34"/>
          <p:cNvSpPr/>
          <p:nvPr/>
        </p:nvSpPr>
        <p:spPr>
          <a:xfrm>
            <a:off x="4695078" y="1929243"/>
            <a:ext cx="1093811" cy="1093812"/>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flip="none" rotWithShape="1">
            <a:gsLst>
              <a:gs pos="23000">
                <a:schemeClr val="bg1">
                  <a:lumMod val="50000"/>
                </a:schemeClr>
              </a:gs>
              <a:gs pos="47000">
                <a:schemeClr val="bg1"/>
              </a:gs>
              <a:gs pos="74000">
                <a:schemeClr val="bg1">
                  <a:lumMod val="50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57" name="椭圆 56"/>
          <p:cNvSpPr/>
          <p:nvPr/>
        </p:nvSpPr>
        <p:spPr>
          <a:xfrm>
            <a:off x="4833868" y="2068034"/>
            <a:ext cx="816231" cy="816231"/>
          </a:xfrm>
          <a:prstGeom prst="ellipse">
            <a:avLst/>
          </a:pr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任意多边形 37"/>
          <p:cNvSpPr/>
          <p:nvPr/>
        </p:nvSpPr>
        <p:spPr>
          <a:xfrm>
            <a:off x="3840780" y="2664708"/>
            <a:ext cx="1093811" cy="1093812"/>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flip="none" rotWithShape="1">
            <a:gsLst>
              <a:gs pos="23000">
                <a:schemeClr val="bg1">
                  <a:lumMod val="50000"/>
                </a:schemeClr>
              </a:gs>
              <a:gs pos="47000">
                <a:schemeClr val="bg1"/>
              </a:gs>
              <a:gs pos="74000">
                <a:schemeClr val="bg1">
                  <a:lumMod val="50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56" name="椭圆 55"/>
          <p:cNvSpPr/>
          <p:nvPr/>
        </p:nvSpPr>
        <p:spPr>
          <a:xfrm>
            <a:off x="3979569" y="2803498"/>
            <a:ext cx="816231" cy="816231"/>
          </a:xfrm>
          <a:prstGeom prst="ellipse">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任意多边形 33"/>
          <p:cNvSpPr/>
          <p:nvPr/>
        </p:nvSpPr>
        <p:spPr>
          <a:xfrm>
            <a:off x="3152185" y="1788222"/>
            <a:ext cx="1093811" cy="1093812"/>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flip="none" rotWithShape="1">
            <a:gsLst>
              <a:gs pos="23000">
                <a:schemeClr val="bg1">
                  <a:lumMod val="50000"/>
                </a:schemeClr>
              </a:gs>
              <a:gs pos="47000">
                <a:schemeClr val="bg1"/>
              </a:gs>
              <a:gs pos="74000">
                <a:schemeClr val="bg1">
                  <a:lumMod val="50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55" name="椭圆 54"/>
          <p:cNvSpPr/>
          <p:nvPr/>
        </p:nvSpPr>
        <p:spPr>
          <a:xfrm>
            <a:off x="3290975" y="1927013"/>
            <a:ext cx="816231" cy="816231"/>
          </a:xfrm>
          <a:prstGeom prst="ellipse">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任意多边形 36"/>
          <p:cNvSpPr/>
          <p:nvPr/>
        </p:nvSpPr>
        <p:spPr>
          <a:xfrm>
            <a:off x="2464546" y="2634547"/>
            <a:ext cx="1093811" cy="1093812"/>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flip="none" rotWithShape="1">
            <a:gsLst>
              <a:gs pos="23000">
                <a:schemeClr val="bg1">
                  <a:lumMod val="50000"/>
                </a:schemeClr>
              </a:gs>
              <a:gs pos="47000">
                <a:schemeClr val="bg1"/>
              </a:gs>
              <a:gs pos="74000">
                <a:schemeClr val="bg1">
                  <a:lumMod val="50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3" name="椭圆 2"/>
          <p:cNvSpPr/>
          <p:nvPr/>
        </p:nvSpPr>
        <p:spPr>
          <a:xfrm>
            <a:off x="2603336" y="2773338"/>
            <a:ext cx="816231" cy="816231"/>
          </a:xfrm>
          <a:prstGeom prst="ellipse">
            <a:avLst/>
          </a:pr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文本框 19"/>
          <p:cNvSpPr txBox="1"/>
          <p:nvPr/>
        </p:nvSpPr>
        <p:spPr>
          <a:xfrm>
            <a:off x="742950" y="161925"/>
            <a:ext cx="3764172" cy="415498"/>
          </a:xfrm>
          <a:prstGeom prst="rect">
            <a:avLst/>
          </a:prstGeom>
          <a:noFill/>
        </p:spPr>
        <p:txBody>
          <a:bodyPr wrap="none">
            <a:spAutoFit/>
          </a:bodyPr>
          <a:lstStyle/>
          <a:p>
            <a:pPr>
              <a:defRPr/>
            </a:pPr>
            <a:r>
              <a:rPr lang="zh-CN" altLang="en-US" sz="2100" dirty="0">
                <a:solidFill>
                  <a:schemeClr val="accent2"/>
                </a:solidFill>
                <a:latin typeface="+mn-lt"/>
                <a:ea typeface="+mn-ea"/>
                <a:cs typeface="+mn-ea"/>
                <a:sym typeface="+mn-lt"/>
              </a:rPr>
              <a:t>协调技能 </a:t>
            </a:r>
            <a:r>
              <a:rPr lang="en-US" altLang="zh-CN" sz="2100" dirty="0">
                <a:solidFill>
                  <a:schemeClr val="accent2"/>
                </a:solidFill>
                <a:latin typeface="+mn-lt"/>
                <a:ea typeface="+mn-ea"/>
                <a:cs typeface="+mn-ea"/>
                <a:sym typeface="+mn-lt"/>
              </a:rPr>
              <a:t>Coordination Skills</a:t>
            </a:r>
            <a:endParaRPr lang="zh-CN" altLang="en-US" sz="2100" dirty="0">
              <a:solidFill>
                <a:schemeClr val="accent2"/>
              </a:solidFill>
              <a:latin typeface="+mn-lt"/>
              <a:ea typeface="+mn-ea"/>
              <a:cs typeface="+mn-ea"/>
              <a:sym typeface="+mn-lt"/>
            </a:endParaRPr>
          </a:p>
        </p:txBody>
      </p:sp>
      <p:cxnSp>
        <p:nvCxnSpPr>
          <p:cNvPr id="4" name="直接连接符 3"/>
          <p:cNvCxnSpPr/>
          <p:nvPr/>
        </p:nvCxnSpPr>
        <p:spPr>
          <a:xfrm flipH="1">
            <a:off x="616992" y="603250"/>
            <a:ext cx="8527008" cy="0"/>
          </a:xfrm>
          <a:prstGeom prst="line">
            <a:avLst/>
          </a:prstGeom>
          <a:ln w="12700">
            <a:solidFill>
              <a:schemeClr val="tx1">
                <a:lumMod val="85000"/>
                <a:lumOff val="15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文本框 21"/>
          <p:cNvSpPr txBox="1"/>
          <p:nvPr/>
        </p:nvSpPr>
        <p:spPr>
          <a:xfrm>
            <a:off x="2653660" y="2950620"/>
            <a:ext cx="708003" cy="461665"/>
          </a:xfrm>
          <a:prstGeom prst="rect">
            <a:avLst/>
          </a:prstGeom>
          <a:noFill/>
        </p:spPr>
        <p:txBody>
          <a:bodyPr wrap="square" rtlCol="0">
            <a:spAutoFit/>
          </a:bodyPr>
          <a:lstStyle/>
          <a:p>
            <a:pPr lvl="0" algn="ctr">
              <a:defRPr/>
            </a:pPr>
            <a:r>
              <a:rPr lang="zh-CN" altLang="en-US" sz="1200" b="1" dirty="0" smtClean="0">
                <a:ln w="12700">
                  <a:noFill/>
                </a:ln>
                <a:solidFill>
                  <a:schemeClr val="bg1"/>
                </a:solidFill>
                <a:latin typeface="+mn-lt"/>
                <a:ea typeface="+mn-ea"/>
                <a:cs typeface="+mn-ea"/>
                <a:sym typeface="+mn-lt"/>
              </a:rPr>
              <a:t>协调工作计划</a:t>
            </a:r>
            <a:endParaRPr kumimoji="0" lang="zh-CN" altLang="en-US" sz="1200" b="1" i="0" u="none" strike="noStrike" kern="1200" cap="none" normalizeH="0" noProof="0" dirty="0">
              <a:ln w="12700">
                <a:noFill/>
              </a:ln>
              <a:solidFill>
                <a:schemeClr val="bg1"/>
              </a:solidFill>
              <a:effectLst/>
              <a:uLnTx/>
              <a:uFillTx/>
              <a:latin typeface="+mn-lt"/>
              <a:ea typeface="+mn-ea"/>
              <a:cs typeface="+mn-ea"/>
              <a:sym typeface="+mn-lt"/>
            </a:endParaRPr>
          </a:p>
        </p:txBody>
      </p:sp>
      <p:sp>
        <p:nvSpPr>
          <p:cNvPr id="40" name="文本框 21"/>
          <p:cNvSpPr txBox="1"/>
          <p:nvPr/>
        </p:nvSpPr>
        <p:spPr>
          <a:xfrm>
            <a:off x="3354680" y="2104295"/>
            <a:ext cx="688820" cy="461665"/>
          </a:xfrm>
          <a:prstGeom prst="rect">
            <a:avLst/>
          </a:prstGeom>
          <a:noFill/>
        </p:spPr>
        <p:txBody>
          <a:bodyPr wrap="square" rtlCol="0">
            <a:spAutoFit/>
          </a:bodyPr>
          <a:lstStyle/>
          <a:p>
            <a:pPr lvl="0" algn="ctr">
              <a:defRPr/>
            </a:pPr>
            <a:r>
              <a:rPr lang="zh-CN" altLang="en-US" sz="1200" b="1" dirty="0" smtClean="0">
                <a:ln w="12700">
                  <a:noFill/>
                </a:ln>
                <a:solidFill>
                  <a:schemeClr val="bg1"/>
                </a:solidFill>
                <a:latin typeface="+mn-lt"/>
                <a:ea typeface="+mn-ea"/>
                <a:cs typeface="+mn-ea"/>
                <a:sym typeface="+mn-lt"/>
              </a:rPr>
              <a:t>协调奋斗目标</a:t>
            </a:r>
            <a:endParaRPr kumimoji="0" lang="zh-CN" altLang="en-US" sz="1200" b="1" i="0" u="none" strike="noStrike" kern="1200" cap="none" normalizeH="0" noProof="0" dirty="0">
              <a:ln w="12700">
                <a:noFill/>
              </a:ln>
              <a:solidFill>
                <a:schemeClr val="bg1"/>
              </a:solidFill>
              <a:effectLst/>
              <a:uLnTx/>
              <a:uFillTx/>
              <a:latin typeface="+mn-lt"/>
              <a:ea typeface="+mn-ea"/>
              <a:cs typeface="+mn-ea"/>
              <a:sym typeface="+mn-lt"/>
            </a:endParaRPr>
          </a:p>
        </p:txBody>
      </p:sp>
      <p:sp>
        <p:nvSpPr>
          <p:cNvPr id="41" name="文本框 21"/>
          <p:cNvSpPr txBox="1"/>
          <p:nvPr/>
        </p:nvSpPr>
        <p:spPr>
          <a:xfrm>
            <a:off x="4011535" y="2980781"/>
            <a:ext cx="752300" cy="461665"/>
          </a:xfrm>
          <a:prstGeom prst="rect">
            <a:avLst/>
          </a:prstGeom>
          <a:noFill/>
        </p:spPr>
        <p:txBody>
          <a:bodyPr wrap="square" rtlCol="0">
            <a:spAutoFit/>
          </a:bodyPr>
          <a:lstStyle/>
          <a:p>
            <a:pPr lvl="0" algn="ctr">
              <a:defRPr/>
            </a:pPr>
            <a:r>
              <a:rPr lang="zh-CN" altLang="en-US" sz="1200" b="1" dirty="0" smtClean="0">
                <a:ln w="12700">
                  <a:noFill/>
                </a:ln>
                <a:solidFill>
                  <a:schemeClr val="bg1"/>
                </a:solidFill>
                <a:latin typeface="+mn-lt"/>
                <a:ea typeface="+mn-ea"/>
                <a:cs typeface="+mn-ea"/>
                <a:sym typeface="+mn-lt"/>
              </a:rPr>
              <a:t>协调职权关系</a:t>
            </a:r>
            <a:endParaRPr kumimoji="0" lang="zh-CN" altLang="en-US" sz="1200" b="1" i="0" u="none" strike="noStrike" kern="1200" cap="none" normalizeH="0" noProof="0" dirty="0">
              <a:ln w="12700">
                <a:noFill/>
              </a:ln>
              <a:solidFill>
                <a:schemeClr val="bg1"/>
              </a:solidFill>
              <a:effectLst/>
              <a:uLnTx/>
              <a:uFillTx/>
              <a:latin typeface="+mn-lt"/>
              <a:ea typeface="+mn-ea"/>
              <a:cs typeface="+mn-ea"/>
              <a:sym typeface="+mn-lt"/>
            </a:endParaRPr>
          </a:p>
        </p:txBody>
      </p:sp>
      <p:sp>
        <p:nvSpPr>
          <p:cNvPr id="42" name="文本框 21"/>
          <p:cNvSpPr txBox="1"/>
          <p:nvPr/>
        </p:nvSpPr>
        <p:spPr>
          <a:xfrm>
            <a:off x="4862080" y="2230757"/>
            <a:ext cx="759806" cy="461665"/>
          </a:xfrm>
          <a:prstGeom prst="rect">
            <a:avLst/>
          </a:prstGeom>
          <a:noFill/>
        </p:spPr>
        <p:txBody>
          <a:bodyPr wrap="square" rtlCol="0">
            <a:spAutoFit/>
          </a:bodyPr>
          <a:lstStyle/>
          <a:p>
            <a:pPr lvl="0" algn="ctr">
              <a:defRPr/>
            </a:pPr>
            <a:r>
              <a:rPr lang="zh-CN" altLang="en-US" sz="1200" b="1" dirty="0" smtClean="0">
                <a:ln w="12700">
                  <a:noFill/>
                </a:ln>
                <a:solidFill>
                  <a:schemeClr val="bg1"/>
                </a:solidFill>
                <a:latin typeface="+mn-lt"/>
                <a:ea typeface="+mn-ea"/>
                <a:cs typeface="+mn-ea"/>
                <a:sym typeface="+mn-lt"/>
              </a:rPr>
              <a:t>协调政策措施</a:t>
            </a:r>
            <a:endParaRPr kumimoji="0" lang="zh-CN" altLang="en-US" sz="1200" b="1" i="0" u="none" strike="noStrike" kern="1200" cap="none" normalizeH="0" noProof="0" dirty="0">
              <a:ln w="12700">
                <a:noFill/>
              </a:ln>
              <a:solidFill>
                <a:schemeClr val="bg1"/>
              </a:solidFill>
              <a:effectLst/>
              <a:uLnTx/>
              <a:uFillTx/>
              <a:latin typeface="+mn-lt"/>
              <a:ea typeface="+mn-ea"/>
              <a:cs typeface="+mn-ea"/>
              <a:sym typeface="+mn-lt"/>
            </a:endParaRPr>
          </a:p>
        </p:txBody>
      </p:sp>
      <p:sp>
        <p:nvSpPr>
          <p:cNvPr id="43" name="文本框 21"/>
          <p:cNvSpPr txBox="1"/>
          <p:nvPr/>
        </p:nvSpPr>
        <p:spPr>
          <a:xfrm>
            <a:off x="5885844" y="2673089"/>
            <a:ext cx="816231" cy="461665"/>
          </a:xfrm>
          <a:prstGeom prst="rect">
            <a:avLst/>
          </a:prstGeom>
          <a:noFill/>
        </p:spPr>
        <p:txBody>
          <a:bodyPr wrap="square" rtlCol="0">
            <a:spAutoFit/>
          </a:bodyPr>
          <a:lstStyle/>
          <a:p>
            <a:pPr lvl="0" algn="ctr">
              <a:defRPr/>
            </a:pPr>
            <a:r>
              <a:rPr lang="zh-CN" altLang="en-US" sz="1200" b="1" dirty="0" smtClean="0">
                <a:ln w="12700">
                  <a:noFill/>
                </a:ln>
                <a:solidFill>
                  <a:schemeClr val="bg1"/>
                </a:solidFill>
                <a:latin typeface="+mn-lt"/>
                <a:ea typeface="+mn-ea"/>
                <a:cs typeface="+mn-ea"/>
                <a:sym typeface="+mn-lt"/>
              </a:rPr>
              <a:t>协调思想认识</a:t>
            </a:r>
            <a:endParaRPr kumimoji="0" lang="zh-CN" altLang="en-US" sz="1200" b="1" i="0" u="none" strike="noStrike" kern="1200" cap="none" normalizeH="0" noProof="0" dirty="0">
              <a:ln w="12700">
                <a:noFill/>
              </a:ln>
              <a:solidFill>
                <a:schemeClr val="bg1"/>
              </a:solidFill>
              <a:effectLst/>
              <a:uLnTx/>
              <a:uFillTx/>
              <a:latin typeface="+mn-lt"/>
              <a:ea typeface="+mn-ea"/>
              <a:cs typeface="+mn-ea"/>
              <a:sym typeface="+mn-lt"/>
            </a:endParaRPr>
          </a:p>
        </p:txBody>
      </p:sp>
      <p:sp>
        <p:nvSpPr>
          <p:cNvPr id="44" name="TextBox 43"/>
          <p:cNvSpPr txBox="1"/>
          <p:nvPr/>
        </p:nvSpPr>
        <p:spPr>
          <a:xfrm>
            <a:off x="938528" y="832050"/>
            <a:ext cx="6929286" cy="553998"/>
          </a:xfrm>
          <a:prstGeom prst="roundRect">
            <a:avLst>
              <a:gd name="adj" fmla="val 0"/>
            </a:avLst>
          </a:prstGeom>
          <a:noFill/>
        </p:spPr>
        <p:txBody>
          <a:bodyPr wrap="square" rtlCol="0">
            <a:spAutoFit/>
          </a:bodyPr>
          <a:lstStyle/>
          <a:p>
            <a:r>
              <a:rPr lang="zh-CN" altLang="en-US" sz="1000" dirty="0" smtClean="0">
                <a:solidFill>
                  <a:schemeClr val="tx1">
                    <a:lumMod val="65000"/>
                    <a:lumOff val="35000"/>
                  </a:schemeClr>
                </a:solidFill>
                <a:latin typeface="+mn-lt"/>
                <a:ea typeface="+mn-ea"/>
                <a:cs typeface="+mn-ea"/>
                <a:sym typeface="+mn-lt"/>
              </a:rPr>
              <a:t>作为领导者，必须调好上下级之间的关系，包括上下级机关、领导与群众之间的关系。同时同级之间的关系，包括平行的部门、单位、职位之间的关系也同样重要。只有把组织内部和外部的这些方面的关系都协调好了，才能创造良好的内容和外部的关系环境，保证计划、决策的顺利推行和组织目标的最终实现。</a:t>
            </a:r>
          </a:p>
        </p:txBody>
      </p:sp>
      <p:sp>
        <p:nvSpPr>
          <p:cNvPr id="45" name="TextBox 44"/>
          <p:cNvSpPr txBox="1"/>
          <p:nvPr/>
        </p:nvSpPr>
        <p:spPr>
          <a:xfrm>
            <a:off x="770056" y="1744265"/>
            <a:ext cx="2382129" cy="584775"/>
          </a:xfrm>
          <a:prstGeom prst="roundRect">
            <a:avLst>
              <a:gd name="adj" fmla="val 0"/>
            </a:avLst>
          </a:prstGeom>
          <a:noFill/>
        </p:spPr>
        <p:txBody>
          <a:bodyPr wrap="square" rtlCol="0">
            <a:spAutoFit/>
          </a:bodyPr>
          <a:lstStyle/>
          <a:p>
            <a:r>
              <a:rPr lang="zh-CN" altLang="en-US" sz="800" dirty="0" smtClean="0">
                <a:solidFill>
                  <a:schemeClr val="tx1">
                    <a:lumMod val="65000"/>
                    <a:lumOff val="35000"/>
                  </a:schemeClr>
                </a:solidFill>
                <a:latin typeface="+mn-lt"/>
                <a:ea typeface="+mn-ea"/>
                <a:cs typeface="+mn-ea"/>
                <a:sym typeface="+mn-lt"/>
              </a:rPr>
              <a:t>不同部门、单位、人员的工作目标出现矛盾冲突。必然导致行动的差异和组织活动的不协调。因此，协调好不同部门、单位和人员之间的工作目标，成了协调工作的重要内容。</a:t>
            </a:r>
          </a:p>
        </p:txBody>
      </p:sp>
      <p:sp>
        <p:nvSpPr>
          <p:cNvPr id="46" name="TextBox 45"/>
          <p:cNvSpPr txBox="1"/>
          <p:nvPr/>
        </p:nvSpPr>
        <p:spPr>
          <a:xfrm>
            <a:off x="721258" y="3758520"/>
            <a:ext cx="2276965" cy="584775"/>
          </a:xfrm>
          <a:prstGeom prst="roundRect">
            <a:avLst>
              <a:gd name="adj" fmla="val 0"/>
            </a:avLst>
          </a:prstGeom>
          <a:noFill/>
        </p:spPr>
        <p:txBody>
          <a:bodyPr wrap="square" rtlCol="0">
            <a:spAutoFit/>
          </a:bodyPr>
          <a:lstStyle/>
          <a:p>
            <a:r>
              <a:rPr lang="zh-CN" altLang="en-US" sz="800" dirty="0" smtClean="0">
                <a:solidFill>
                  <a:schemeClr val="tx1">
                    <a:lumMod val="65000"/>
                    <a:lumOff val="35000"/>
                  </a:schemeClr>
                </a:solidFill>
                <a:latin typeface="+mn-lt"/>
                <a:ea typeface="+mn-ea"/>
                <a:cs typeface="+mn-ea"/>
                <a:sym typeface="+mn-lt"/>
              </a:rPr>
              <a:t>计划不周或主客观情况的重大变化，是导致计划执行受阻和工作出现脱节的重要原因。因此，根据实际情况特别是重大情况变化，调整工作计划和资源分配，是协调工作的重要内容。</a:t>
            </a:r>
          </a:p>
        </p:txBody>
      </p:sp>
      <p:sp>
        <p:nvSpPr>
          <p:cNvPr id="47" name="TextBox 46"/>
          <p:cNvSpPr txBox="1"/>
          <p:nvPr/>
        </p:nvSpPr>
        <p:spPr>
          <a:xfrm>
            <a:off x="3363767" y="3851140"/>
            <a:ext cx="2585348" cy="707886"/>
          </a:xfrm>
          <a:prstGeom prst="roundRect">
            <a:avLst>
              <a:gd name="adj" fmla="val 0"/>
            </a:avLst>
          </a:prstGeom>
          <a:noFill/>
        </p:spPr>
        <p:txBody>
          <a:bodyPr wrap="square" rtlCol="0">
            <a:spAutoFit/>
          </a:bodyPr>
          <a:lstStyle/>
          <a:p>
            <a:r>
              <a:rPr lang="zh-CN" altLang="en-US" sz="800" dirty="0" smtClean="0">
                <a:solidFill>
                  <a:schemeClr val="tx1">
                    <a:lumMod val="65000"/>
                    <a:lumOff val="35000"/>
                  </a:schemeClr>
                </a:solidFill>
                <a:latin typeface="+mn-lt"/>
                <a:ea typeface="+mn-ea"/>
                <a:cs typeface="+mn-ea"/>
                <a:sym typeface="+mn-lt"/>
              </a:rPr>
              <a:t>各部门、单位、职位之间职权划分不清，任何分配不明，是造成工作中推诿扯皮、矛盾冲突的重要原因。因此，协调各层级、各部门、各职位之间的职权关系，清除相互之间的矛盾冲突，也是协调工作的重要内容。</a:t>
            </a:r>
          </a:p>
        </p:txBody>
      </p:sp>
      <p:sp>
        <p:nvSpPr>
          <p:cNvPr id="48" name="TextBox 47"/>
          <p:cNvSpPr txBox="1"/>
          <p:nvPr/>
        </p:nvSpPr>
        <p:spPr>
          <a:xfrm>
            <a:off x="5756511" y="1588049"/>
            <a:ext cx="2440504" cy="461665"/>
          </a:xfrm>
          <a:prstGeom prst="roundRect">
            <a:avLst>
              <a:gd name="adj" fmla="val 0"/>
            </a:avLst>
          </a:prstGeom>
          <a:noFill/>
        </p:spPr>
        <p:txBody>
          <a:bodyPr wrap="square" rtlCol="0">
            <a:spAutoFit/>
          </a:bodyPr>
          <a:lstStyle/>
          <a:p>
            <a:r>
              <a:rPr lang="zh-CN" altLang="en-US" sz="800" dirty="0" smtClean="0">
                <a:solidFill>
                  <a:schemeClr val="tx1">
                    <a:lumMod val="65000"/>
                    <a:lumOff val="35000"/>
                  </a:schemeClr>
                </a:solidFill>
                <a:latin typeface="+mn-lt"/>
                <a:ea typeface="+mn-ea"/>
                <a:cs typeface="+mn-ea"/>
                <a:sym typeface="+mn-lt"/>
              </a:rPr>
              <a:t>政策措施不统一，互相打架，是造成缓和活动不协调的重要原因，清除政策措施方面的矛盾和冲突，也是协调工作的重要内容。</a:t>
            </a:r>
          </a:p>
        </p:txBody>
      </p:sp>
      <p:sp>
        <p:nvSpPr>
          <p:cNvPr id="49" name="TextBox 48"/>
          <p:cNvSpPr txBox="1"/>
          <p:nvPr/>
        </p:nvSpPr>
        <p:spPr>
          <a:xfrm>
            <a:off x="6117882" y="3520989"/>
            <a:ext cx="2589674" cy="830997"/>
          </a:xfrm>
          <a:prstGeom prst="roundRect">
            <a:avLst>
              <a:gd name="adj" fmla="val 0"/>
            </a:avLst>
          </a:prstGeom>
          <a:noFill/>
        </p:spPr>
        <p:txBody>
          <a:bodyPr wrap="square" rtlCol="0">
            <a:spAutoFit/>
          </a:bodyPr>
          <a:lstStyle/>
          <a:p>
            <a:r>
              <a:rPr lang="zh-CN" altLang="en-US" sz="800" dirty="0" smtClean="0">
                <a:solidFill>
                  <a:schemeClr val="tx1">
                    <a:lumMod val="65000"/>
                    <a:lumOff val="35000"/>
                  </a:schemeClr>
                </a:solidFill>
                <a:latin typeface="+mn-lt"/>
                <a:ea typeface="+mn-ea"/>
                <a:cs typeface="+mn-ea"/>
                <a:sym typeface="+mn-lt"/>
              </a:rPr>
              <a:t>在组织管理过程中，不同部门、单位、人员对同一问题认识不一致。观点、意见不相同，往往导致行动上的差异和整个组织活动的不协调。因此，协调不同部门、单位、人员的思想认识，统一大家对某个问题的基本看法，成了协调组织活动的前提条件和协调工作的重要内容。</a:t>
            </a:r>
          </a:p>
        </p:txBody>
      </p:sp>
      <p:sp>
        <p:nvSpPr>
          <p:cNvPr id="28" name="Freeform 8"/>
          <p:cNvSpPr/>
          <p:nvPr/>
        </p:nvSpPr>
        <p:spPr bwMode="auto">
          <a:xfrm>
            <a:off x="232906" y="128764"/>
            <a:ext cx="436056" cy="436055"/>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9" name="Freeform 6"/>
          <p:cNvSpPr/>
          <p:nvPr/>
        </p:nvSpPr>
        <p:spPr bwMode="auto">
          <a:xfrm>
            <a:off x="250707" y="146565"/>
            <a:ext cx="400454" cy="400454"/>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Freeform 17"/>
          <p:cNvSpPr>
            <a:spLocks noEditPoints="1" noChangeArrowheads="1"/>
          </p:cNvSpPr>
          <p:nvPr/>
        </p:nvSpPr>
        <p:spPr bwMode="auto">
          <a:xfrm>
            <a:off x="342746" y="254013"/>
            <a:ext cx="217796" cy="203188"/>
          </a:xfrm>
          <a:custGeom>
            <a:avLst/>
            <a:gdLst>
              <a:gd name="T0" fmla="*/ 88 w 93"/>
              <a:gd name="T1" fmla="*/ 0 h 87"/>
              <a:gd name="T2" fmla="*/ 93 w 93"/>
              <a:gd name="T3" fmla="*/ 4 h 87"/>
              <a:gd name="T4" fmla="*/ 93 w 93"/>
              <a:gd name="T5" fmla="*/ 73 h 87"/>
              <a:gd name="T6" fmla="*/ 80 w 93"/>
              <a:gd name="T7" fmla="*/ 73 h 87"/>
              <a:gd name="T8" fmla="*/ 82 w 93"/>
              <a:gd name="T9" fmla="*/ 64 h 87"/>
              <a:gd name="T10" fmla="*/ 83 w 93"/>
              <a:gd name="T11" fmla="*/ 9 h 87"/>
              <a:gd name="T12" fmla="*/ 9 w 93"/>
              <a:gd name="T13" fmla="*/ 64 h 87"/>
              <a:gd name="T14" fmla="*/ 48 w 93"/>
              <a:gd name="T15" fmla="*/ 71 h 87"/>
              <a:gd name="T16" fmla="*/ 4 w 93"/>
              <a:gd name="T17" fmla="*/ 73 h 87"/>
              <a:gd name="T18" fmla="*/ 0 w 93"/>
              <a:gd name="T19" fmla="*/ 69 h 87"/>
              <a:gd name="T20" fmla="*/ 0 w 93"/>
              <a:gd name="T21" fmla="*/ 0 h 87"/>
              <a:gd name="T22" fmla="*/ 64 w 93"/>
              <a:gd name="T23" fmla="*/ 50 h 87"/>
              <a:gd name="T24" fmla="*/ 54 w 93"/>
              <a:gd name="T25" fmla="*/ 70 h 87"/>
              <a:gd name="T26" fmla="*/ 56 w 93"/>
              <a:gd name="T27" fmla="*/ 81 h 87"/>
              <a:gd name="T28" fmla="*/ 64 w 93"/>
              <a:gd name="T29" fmla="*/ 77 h 87"/>
              <a:gd name="T30" fmla="*/ 72 w 93"/>
              <a:gd name="T31" fmla="*/ 83 h 87"/>
              <a:gd name="T32" fmla="*/ 73 w 93"/>
              <a:gd name="T33" fmla="*/ 70 h 87"/>
              <a:gd name="T34" fmla="*/ 64 w 93"/>
              <a:gd name="T35" fmla="*/ 50 h 87"/>
              <a:gd name="T36" fmla="*/ 64 w 93"/>
              <a:gd name="T37" fmla="*/ 68 h 87"/>
              <a:gd name="T38" fmla="*/ 64 w 93"/>
              <a:gd name="T39" fmla="*/ 71 h 87"/>
              <a:gd name="T40" fmla="*/ 62 w 93"/>
              <a:gd name="T41" fmla="*/ 54 h 87"/>
              <a:gd name="T42" fmla="*/ 71 w 93"/>
              <a:gd name="T43" fmla="*/ 64 h 87"/>
              <a:gd name="T44" fmla="*/ 62 w 93"/>
              <a:gd name="T45" fmla="*/ 54 h 87"/>
              <a:gd name="T46" fmla="*/ 17 w 93"/>
              <a:gd name="T47" fmla="*/ 45 h 87"/>
              <a:gd name="T48" fmla="*/ 76 w 93"/>
              <a:gd name="T49" fmla="*/ 40 h 87"/>
              <a:gd name="T50" fmla="*/ 46 w 93"/>
              <a:gd name="T51" fmla="*/ 28 h 87"/>
              <a:gd name="T52" fmla="*/ 76 w 93"/>
              <a:gd name="T53" fmla="*/ 33 h 87"/>
              <a:gd name="T54" fmla="*/ 46 w 93"/>
              <a:gd name="T55" fmla="*/ 28 h 87"/>
              <a:gd name="T56" fmla="*/ 46 w 93"/>
              <a:gd name="T57" fmla="*/ 21 h 87"/>
              <a:gd name="T58" fmla="*/ 76 w 93"/>
              <a:gd name="T59" fmla="*/ 16 h 87"/>
              <a:gd name="T60" fmla="*/ 17 w 93"/>
              <a:gd name="T61" fmla="*/ 16 h 87"/>
              <a:gd name="T62" fmla="*/ 39 w 93"/>
              <a:gd name="T63" fmla="*/ 34 h 87"/>
              <a:gd name="T64" fmla="*/ 17 w 93"/>
              <a:gd name="T65" fmla="*/ 16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87"/>
              <a:gd name="T101" fmla="*/ 93 w 9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87">
                <a:moveTo>
                  <a:pt x="4" y="0"/>
                </a:moveTo>
                <a:cubicBezTo>
                  <a:pt x="88" y="0"/>
                  <a:pt x="88" y="0"/>
                  <a:pt x="88" y="0"/>
                </a:cubicBezTo>
                <a:cubicBezTo>
                  <a:pt x="93" y="0"/>
                  <a:pt x="93" y="0"/>
                  <a:pt x="93" y="0"/>
                </a:cubicBezTo>
                <a:cubicBezTo>
                  <a:pt x="93" y="4"/>
                  <a:pt x="93" y="4"/>
                  <a:pt x="93" y="4"/>
                </a:cubicBezTo>
                <a:cubicBezTo>
                  <a:pt x="93" y="69"/>
                  <a:pt x="93" y="69"/>
                  <a:pt x="93" y="69"/>
                </a:cubicBezTo>
                <a:cubicBezTo>
                  <a:pt x="93" y="73"/>
                  <a:pt x="93" y="73"/>
                  <a:pt x="93" y="73"/>
                </a:cubicBezTo>
                <a:cubicBezTo>
                  <a:pt x="88" y="73"/>
                  <a:pt x="88" y="73"/>
                  <a:pt x="88" y="73"/>
                </a:cubicBezTo>
                <a:cubicBezTo>
                  <a:pt x="80" y="73"/>
                  <a:pt x="80" y="73"/>
                  <a:pt x="80" y="73"/>
                </a:cubicBezTo>
                <a:cubicBezTo>
                  <a:pt x="79" y="71"/>
                  <a:pt x="79" y="71"/>
                  <a:pt x="79" y="71"/>
                </a:cubicBezTo>
                <a:cubicBezTo>
                  <a:pt x="81" y="69"/>
                  <a:pt x="81" y="66"/>
                  <a:pt x="82" y="64"/>
                </a:cubicBezTo>
                <a:cubicBezTo>
                  <a:pt x="83" y="64"/>
                  <a:pt x="83" y="64"/>
                  <a:pt x="83" y="64"/>
                </a:cubicBezTo>
                <a:cubicBezTo>
                  <a:pt x="83" y="9"/>
                  <a:pt x="83" y="9"/>
                  <a:pt x="83" y="9"/>
                </a:cubicBezTo>
                <a:cubicBezTo>
                  <a:pt x="9" y="9"/>
                  <a:pt x="9" y="9"/>
                  <a:pt x="9" y="9"/>
                </a:cubicBezTo>
                <a:cubicBezTo>
                  <a:pt x="9" y="64"/>
                  <a:pt x="9" y="64"/>
                  <a:pt x="9" y="64"/>
                </a:cubicBezTo>
                <a:cubicBezTo>
                  <a:pt x="45" y="64"/>
                  <a:pt x="45" y="64"/>
                  <a:pt x="45" y="64"/>
                </a:cubicBezTo>
                <a:cubicBezTo>
                  <a:pt x="46" y="66"/>
                  <a:pt x="46" y="69"/>
                  <a:pt x="48" y="71"/>
                </a:cubicBezTo>
                <a:cubicBezTo>
                  <a:pt x="47" y="73"/>
                  <a:pt x="47" y="73"/>
                  <a:pt x="47" y="73"/>
                </a:cubicBezTo>
                <a:cubicBezTo>
                  <a:pt x="4" y="73"/>
                  <a:pt x="4" y="73"/>
                  <a:pt x="4" y="73"/>
                </a:cubicBezTo>
                <a:cubicBezTo>
                  <a:pt x="0" y="73"/>
                  <a:pt x="0" y="73"/>
                  <a:pt x="0" y="73"/>
                </a:cubicBezTo>
                <a:cubicBezTo>
                  <a:pt x="0" y="69"/>
                  <a:pt x="0" y="69"/>
                  <a:pt x="0" y="69"/>
                </a:cubicBezTo>
                <a:cubicBezTo>
                  <a:pt x="0" y="4"/>
                  <a:pt x="0" y="4"/>
                  <a:pt x="0" y="4"/>
                </a:cubicBezTo>
                <a:cubicBezTo>
                  <a:pt x="0" y="0"/>
                  <a:pt x="0" y="0"/>
                  <a:pt x="0" y="0"/>
                </a:cubicBezTo>
                <a:cubicBezTo>
                  <a:pt x="4" y="0"/>
                  <a:pt x="4" y="0"/>
                  <a:pt x="4" y="0"/>
                </a:cubicBezTo>
                <a:close/>
                <a:moveTo>
                  <a:pt x="64" y="50"/>
                </a:moveTo>
                <a:cubicBezTo>
                  <a:pt x="57" y="50"/>
                  <a:pt x="51" y="55"/>
                  <a:pt x="51" y="62"/>
                </a:cubicBezTo>
                <a:cubicBezTo>
                  <a:pt x="51" y="65"/>
                  <a:pt x="52" y="68"/>
                  <a:pt x="54" y="70"/>
                </a:cubicBezTo>
                <a:cubicBezTo>
                  <a:pt x="50" y="81"/>
                  <a:pt x="50" y="81"/>
                  <a:pt x="50" y="81"/>
                </a:cubicBezTo>
                <a:cubicBezTo>
                  <a:pt x="56" y="81"/>
                  <a:pt x="56" y="81"/>
                  <a:pt x="56" y="81"/>
                </a:cubicBezTo>
                <a:cubicBezTo>
                  <a:pt x="60" y="86"/>
                  <a:pt x="60" y="86"/>
                  <a:pt x="60" y="86"/>
                </a:cubicBezTo>
                <a:cubicBezTo>
                  <a:pt x="64" y="77"/>
                  <a:pt x="64" y="77"/>
                  <a:pt x="64" y="77"/>
                </a:cubicBezTo>
                <a:cubicBezTo>
                  <a:pt x="67" y="87"/>
                  <a:pt x="67" y="87"/>
                  <a:pt x="67" y="87"/>
                </a:cubicBezTo>
                <a:cubicBezTo>
                  <a:pt x="72" y="83"/>
                  <a:pt x="72" y="83"/>
                  <a:pt x="72" y="83"/>
                </a:cubicBezTo>
                <a:cubicBezTo>
                  <a:pt x="78" y="83"/>
                  <a:pt x="78" y="83"/>
                  <a:pt x="78" y="83"/>
                </a:cubicBezTo>
                <a:cubicBezTo>
                  <a:pt x="73" y="70"/>
                  <a:pt x="73" y="70"/>
                  <a:pt x="73" y="70"/>
                </a:cubicBezTo>
                <a:cubicBezTo>
                  <a:pt x="75" y="68"/>
                  <a:pt x="76" y="65"/>
                  <a:pt x="76" y="62"/>
                </a:cubicBezTo>
                <a:cubicBezTo>
                  <a:pt x="76" y="55"/>
                  <a:pt x="70" y="50"/>
                  <a:pt x="64" y="50"/>
                </a:cubicBezTo>
                <a:close/>
                <a:moveTo>
                  <a:pt x="71" y="66"/>
                </a:moveTo>
                <a:cubicBezTo>
                  <a:pt x="69" y="67"/>
                  <a:pt x="66" y="68"/>
                  <a:pt x="64" y="68"/>
                </a:cubicBezTo>
                <a:cubicBezTo>
                  <a:pt x="61" y="68"/>
                  <a:pt x="58" y="67"/>
                  <a:pt x="56" y="66"/>
                </a:cubicBezTo>
                <a:cubicBezTo>
                  <a:pt x="57" y="69"/>
                  <a:pt x="60" y="71"/>
                  <a:pt x="64" y="71"/>
                </a:cubicBezTo>
                <a:cubicBezTo>
                  <a:pt x="67" y="71"/>
                  <a:pt x="69" y="69"/>
                  <a:pt x="71" y="66"/>
                </a:cubicBezTo>
                <a:close/>
                <a:moveTo>
                  <a:pt x="62" y="54"/>
                </a:moveTo>
                <a:cubicBezTo>
                  <a:pt x="64" y="54"/>
                  <a:pt x="66" y="55"/>
                  <a:pt x="67" y="57"/>
                </a:cubicBezTo>
                <a:cubicBezTo>
                  <a:pt x="69" y="59"/>
                  <a:pt x="70" y="61"/>
                  <a:pt x="71" y="64"/>
                </a:cubicBezTo>
                <a:cubicBezTo>
                  <a:pt x="72" y="61"/>
                  <a:pt x="72" y="58"/>
                  <a:pt x="69" y="55"/>
                </a:cubicBezTo>
                <a:cubicBezTo>
                  <a:pt x="67" y="53"/>
                  <a:pt x="64" y="53"/>
                  <a:pt x="62" y="54"/>
                </a:cubicBezTo>
                <a:close/>
                <a:moveTo>
                  <a:pt x="17" y="40"/>
                </a:moveTo>
                <a:cubicBezTo>
                  <a:pt x="17" y="45"/>
                  <a:pt x="17" y="45"/>
                  <a:pt x="17" y="45"/>
                </a:cubicBezTo>
                <a:cubicBezTo>
                  <a:pt x="76" y="45"/>
                  <a:pt x="76" y="45"/>
                  <a:pt x="76" y="45"/>
                </a:cubicBezTo>
                <a:cubicBezTo>
                  <a:pt x="76" y="40"/>
                  <a:pt x="76" y="40"/>
                  <a:pt x="76" y="40"/>
                </a:cubicBezTo>
                <a:cubicBezTo>
                  <a:pt x="17" y="40"/>
                  <a:pt x="17" y="40"/>
                  <a:pt x="17" y="40"/>
                </a:cubicBezTo>
                <a:close/>
                <a:moveTo>
                  <a:pt x="46" y="28"/>
                </a:moveTo>
                <a:cubicBezTo>
                  <a:pt x="46" y="33"/>
                  <a:pt x="46" y="33"/>
                  <a:pt x="46" y="33"/>
                </a:cubicBezTo>
                <a:cubicBezTo>
                  <a:pt x="76" y="33"/>
                  <a:pt x="76" y="33"/>
                  <a:pt x="76" y="33"/>
                </a:cubicBezTo>
                <a:cubicBezTo>
                  <a:pt x="76" y="28"/>
                  <a:pt x="76" y="28"/>
                  <a:pt x="76" y="28"/>
                </a:cubicBezTo>
                <a:cubicBezTo>
                  <a:pt x="46" y="28"/>
                  <a:pt x="46" y="28"/>
                  <a:pt x="46" y="28"/>
                </a:cubicBezTo>
                <a:close/>
                <a:moveTo>
                  <a:pt x="46" y="16"/>
                </a:moveTo>
                <a:cubicBezTo>
                  <a:pt x="46" y="21"/>
                  <a:pt x="46" y="21"/>
                  <a:pt x="46" y="21"/>
                </a:cubicBezTo>
                <a:cubicBezTo>
                  <a:pt x="76" y="21"/>
                  <a:pt x="76" y="21"/>
                  <a:pt x="76" y="21"/>
                </a:cubicBezTo>
                <a:cubicBezTo>
                  <a:pt x="76" y="16"/>
                  <a:pt x="76" y="16"/>
                  <a:pt x="76" y="16"/>
                </a:cubicBezTo>
                <a:cubicBezTo>
                  <a:pt x="46" y="16"/>
                  <a:pt x="46" y="16"/>
                  <a:pt x="46" y="16"/>
                </a:cubicBezTo>
                <a:close/>
                <a:moveTo>
                  <a:pt x="17" y="16"/>
                </a:moveTo>
                <a:cubicBezTo>
                  <a:pt x="17" y="34"/>
                  <a:pt x="17" y="34"/>
                  <a:pt x="17" y="34"/>
                </a:cubicBezTo>
                <a:cubicBezTo>
                  <a:pt x="39" y="34"/>
                  <a:pt x="39" y="34"/>
                  <a:pt x="39" y="34"/>
                </a:cubicBezTo>
                <a:cubicBezTo>
                  <a:pt x="39" y="16"/>
                  <a:pt x="39" y="16"/>
                  <a:pt x="39" y="16"/>
                </a:cubicBezTo>
                <a:lnTo>
                  <a:pt x="17" y="16"/>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1+#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959"/>
                            </p:stCondLst>
                            <p:childTnLst>
                              <p:par>
                                <p:cTn id="26" presetID="9"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dissolve">
                                      <p:cBhvr>
                                        <p:cTn id="28" dur="500"/>
                                        <p:tgtEl>
                                          <p:spTgt spid="44"/>
                                        </p:tgtEl>
                                      </p:cBhvr>
                                    </p:animEffect>
                                  </p:childTnLst>
                                </p:cTn>
                              </p:par>
                            </p:childTnLst>
                          </p:cTn>
                        </p:par>
                        <p:par>
                          <p:cTn id="29" fill="hold">
                            <p:stCondLst>
                              <p:cond delay="2459"/>
                            </p:stCondLst>
                            <p:childTnLst>
                              <p:par>
                                <p:cTn id="30" presetID="53" presetClass="entr" presetSubtype="16"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par>
                          <p:cTn id="45" fill="hold">
                            <p:stCondLst>
                              <p:cond delay="2959"/>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animEffect transition="in" filter="fade">
                                      <p:cBhvr>
                                        <p:cTn id="55" dur="500"/>
                                        <p:tgtEl>
                                          <p:spTgt spid="5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animEffect transition="in" filter="fade">
                                      <p:cBhvr>
                                        <p:cTn id="60" dur="500"/>
                                        <p:tgtEl>
                                          <p:spTgt spid="40"/>
                                        </p:tgtEl>
                                      </p:cBhvr>
                                    </p:animEffect>
                                  </p:childTnLst>
                                </p:cTn>
                              </p:par>
                            </p:childTnLst>
                          </p:cTn>
                        </p:par>
                        <p:par>
                          <p:cTn id="61" fill="hold">
                            <p:stCondLst>
                              <p:cond delay="3459"/>
                            </p:stCondLst>
                            <p:childTnLst>
                              <p:par>
                                <p:cTn id="62" presetID="53" presetClass="entr" presetSubtype="16"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animEffect transition="in" filter="fade">
                                      <p:cBhvr>
                                        <p:cTn id="66" dur="500"/>
                                        <p:tgtEl>
                                          <p:spTgt spid="3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 calcmode="lin" valueType="num">
                                      <p:cBhvr>
                                        <p:cTn id="69" dur="500" fill="hold"/>
                                        <p:tgtEl>
                                          <p:spTgt spid="56"/>
                                        </p:tgtEl>
                                        <p:attrNameLst>
                                          <p:attrName>ppt_w</p:attrName>
                                        </p:attrNameLst>
                                      </p:cBhvr>
                                      <p:tavLst>
                                        <p:tav tm="0">
                                          <p:val>
                                            <p:fltVal val="0"/>
                                          </p:val>
                                        </p:tav>
                                        <p:tav tm="100000">
                                          <p:val>
                                            <p:strVal val="#ppt_w"/>
                                          </p:val>
                                        </p:tav>
                                      </p:tavLst>
                                    </p:anim>
                                    <p:anim calcmode="lin" valueType="num">
                                      <p:cBhvr>
                                        <p:cTn id="70" dur="500" fill="hold"/>
                                        <p:tgtEl>
                                          <p:spTgt spid="56"/>
                                        </p:tgtEl>
                                        <p:attrNameLst>
                                          <p:attrName>ppt_h</p:attrName>
                                        </p:attrNameLst>
                                      </p:cBhvr>
                                      <p:tavLst>
                                        <p:tav tm="0">
                                          <p:val>
                                            <p:fltVal val="0"/>
                                          </p:val>
                                        </p:tav>
                                        <p:tav tm="100000">
                                          <p:val>
                                            <p:strVal val="#ppt_h"/>
                                          </p:val>
                                        </p:tav>
                                      </p:tavLst>
                                    </p:anim>
                                    <p:animEffect transition="in" filter="fade">
                                      <p:cBhvr>
                                        <p:cTn id="71" dur="500"/>
                                        <p:tgtEl>
                                          <p:spTgt spid="56"/>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500" fill="hold"/>
                                        <p:tgtEl>
                                          <p:spTgt spid="41"/>
                                        </p:tgtEl>
                                        <p:attrNameLst>
                                          <p:attrName>ppt_w</p:attrName>
                                        </p:attrNameLst>
                                      </p:cBhvr>
                                      <p:tavLst>
                                        <p:tav tm="0">
                                          <p:val>
                                            <p:fltVal val="0"/>
                                          </p:val>
                                        </p:tav>
                                        <p:tav tm="100000">
                                          <p:val>
                                            <p:strVal val="#ppt_w"/>
                                          </p:val>
                                        </p:tav>
                                      </p:tavLst>
                                    </p:anim>
                                    <p:anim calcmode="lin" valueType="num">
                                      <p:cBhvr>
                                        <p:cTn id="75" dur="500" fill="hold"/>
                                        <p:tgtEl>
                                          <p:spTgt spid="41"/>
                                        </p:tgtEl>
                                        <p:attrNameLst>
                                          <p:attrName>ppt_h</p:attrName>
                                        </p:attrNameLst>
                                      </p:cBhvr>
                                      <p:tavLst>
                                        <p:tav tm="0">
                                          <p:val>
                                            <p:fltVal val="0"/>
                                          </p:val>
                                        </p:tav>
                                        <p:tav tm="100000">
                                          <p:val>
                                            <p:strVal val="#ppt_h"/>
                                          </p:val>
                                        </p:tav>
                                      </p:tavLst>
                                    </p:anim>
                                    <p:animEffect transition="in" filter="fade">
                                      <p:cBhvr>
                                        <p:cTn id="76" dur="500"/>
                                        <p:tgtEl>
                                          <p:spTgt spid="41"/>
                                        </p:tgtEl>
                                      </p:cBhvr>
                                    </p:animEffect>
                                  </p:childTnLst>
                                </p:cTn>
                              </p:par>
                            </p:childTnLst>
                          </p:cTn>
                        </p:par>
                        <p:par>
                          <p:cTn id="77" fill="hold">
                            <p:stCondLst>
                              <p:cond delay="3959"/>
                            </p:stCondLst>
                            <p:childTnLst>
                              <p:par>
                                <p:cTn id="78" presetID="53" presetClass="entr" presetSubtype="16"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500" fill="hold"/>
                                        <p:tgtEl>
                                          <p:spTgt spid="57"/>
                                        </p:tgtEl>
                                        <p:attrNameLst>
                                          <p:attrName>ppt_w</p:attrName>
                                        </p:attrNameLst>
                                      </p:cBhvr>
                                      <p:tavLst>
                                        <p:tav tm="0">
                                          <p:val>
                                            <p:fltVal val="0"/>
                                          </p:val>
                                        </p:tav>
                                        <p:tav tm="100000">
                                          <p:val>
                                            <p:strVal val="#ppt_w"/>
                                          </p:val>
                                        </p:tav>
                                      </p:tavLst>
                                    </p:anim>
                                    <p:anim calcmode="lin" valueType="num">
                                      <p:cBhvr>
                                        <p:cTn id="86" dur="500" fill="hold"/>
                                        <p:tgtEl>
                                          <p:spTgt spid="57"/>
                                        </p:tgtEl>
                                        <p:attrNameLst>
                                          <p:attrName>ppt_h</p:attrName>
                                        </p:attrNameLst>
                                      </p:cBhvr>
                                      <p:tavLst>
                                        <p:tav tm="0">
                                          <p:val>
                                            <p:fltVal val="0"/>
                                          </p:val>
                                        </p:tav>
                                        <p:tav tm="100000">
                                          <p:val>
                                            <p:strVal val="#ppt_h"/>
                                          </p:val>
                                        </p:tav>
                                      </p:tavLst>
                                    </p:anim>
                                    <p:animEffect transition="in" filter="fade">
                                      <p:cBhvr>
                                        <p:cTn id="87" dur="500"/>
                                        <p:tgtEl>
                                          <p:spTgt spid="57"/>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p:cTn id="90" dur="500" fill="hold"/>
                                        <p:tgtEl>
                                          <p:spTgt spid="42"/>
                                        </p:tgtEl>
                                        <p:attrNameLst>
                                          <p:attrName>ppt_w</p:attrName>
                                        </p:attrNameLst>
                                      </p:cBhvr>
                                      <p:tavLst>
                                        <p:tav tm="0">
                                          <p:val>
                                            <p:fltVal val="0"/>
                                          </p:val>
                                        </p:tav>
                                        <p:tav tm="100000">
                                          <p:val>
                                            <p:strVal val="#ppt_w"/>
                                          </p:val>
                                        </p:tav>
                                      </p:tavLst>
                                    </p:anim>
                                    <p:anim calcmode="lin" valueType="num">
                                      <p:cBhvr>
                                        <p:cTn id="91" dur="500" fill="hold"/>
                                        <p:tgtEl>
                                          <p:spTgt spid="42"/>
                                        </p:tgtEl>
                                        <p:attrNameLst>
                                          <p:attrName>ppt_h</p:attrName>
                                        </p:attrNameLst>
                                      </p:cBhvr>
                                      <p:tavLst>
                                        <p:tav tm="0">
                                          <p:val>
                                            <p:fltVal val="0"/>
                                          </p:val>
                                        </p:tav>
                                        <p:tav tm="100000">
                                          <p:val>
                                            <p:strVal val="#ppt_h"/>
                                          </p:val>
                                        </p:tav>
                                      </p:tavLst>
                                    </p:anim>
                                    <p:animEffect transition="in" filter="fade">
                                      <p:cBhvr>
                                        <p:cTn id="92" dur="500"/>
                                        <p:tgtEl>
                                          <p:spTgt spid="42"/>
                                        </p:tgtEl>
                                      </p:cBhvr>
                                    </p:animEffect>
                                  </p:childTnLst>
                                </p:cTn>
                              </p:par>
                            </p:childTnLst>
                          </p:cTn>
                        </p:par>
                        <p:par>
                          <p:cTn id="93" fill="hold">
                            <p:stCondLst>
                              <p:cond delay="4459"/>
                            </p:stCondLst>
                            <p:childTnLst>
                              <p:par>
                                <p:cTn id="94" presetID="53" presetClass="entr" presetSubtype="16" fill="hold" grpId="0" nodeType="after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p:cTn id="96" dur="500" fill="hold"/>
                                        <p:tgtEl>
                                          <p:spTgt spid="36"/>
                                        </p:tgtEl>
                                        <p:attrNameLst>
                                          <p:attrName>ppt_w</p:attrName>
                                        </p:attrNameLst>
                                      </p:cBhvr>
                                      <p:tavLst>
                                        <p:tav tm="0">
                                          <p:val>
                                            <p:fltVal val="0"/>
                                          </p:val>
                                        </p:tav>
                                        <p:tav tm="100000">
                                          <p:val>
                                            <p:strVal val="#ppt_w"/>
                                          </p:val>
                                        </p:tav>
                                      </p:tavLst>
                                    </p:anim>
                                    <p:anim calcmode="lin" valueType="num">
                                      <p:cBhvr>
                                        <p:cTn id="97" dur="500" fill="hold"/>
                                        <p:tgtEl>
                                          <p:spTgt spid="36"/>
                                        </p:tgtEl>
                                        <p:attrNameLst>
                                          <p:attrName>ppt_h</p:attrName>
                                        </p:attrNameLst>
                                      </p:cBhvr>
                                      <p:tavLst>
                                        <p:tav tm="0">
                                          <p:val>
                                            <p:fltVal val="0"/>
                                          </p:val>
                                        </p:tav>
                                        <p:tav tm="100000">
                                          <p:val>
                                            <p:strVal val="#ppt_h"/>
                                          </p:val>
                                        </p:tav>
                                      </p:tavLst>
                                    </p:anim>
                                    <p:animEffect transition="in" filter="fade">
                                      <p:cBhvr>
                                        <p:cTn id="98" dur="500"/>
                                        <p:tgtEl>
                                          <p:spTgt spid="36"/>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3"/>
                                        </p:tgtEl>
                                        <p:attrNameLst>
                                          <p:attrName>style.visibility</p:attrName>
                                        </p:attrNameLst>
                                      </p:cBhvr>
                                      <p:to>
                                        <p:strVal val="visible"/>
                                      </p:to>
                                    </p:set>
                                    <p:anim calcmode="lin" valueType="num">
                                      <p:cBhvr>
                                        <p:cTn id="106" dur="500" fill="hold"/>
                                        <p:tgtEl>
                                          <p:spTgt spid="43"/>
                                        </p:tgtEl>
                                        <p:attrNameLst>
                                          <p:attrName>ppt_w</p:attrName>
                                        </p:attrNameLst>
                                      </p:cBhvr>
                                      <p:tavLst>
                                        <p:tav tm="0">
                                          <p:val>
                                            <p:fltVal val="0"/>
                                          </p:val>
                                        </p:tav>
                                        <p:tav tm="100000">
                                          <p:val>
                                            <p:strVal val="#ppt_w"/>
                                          </p:val>
                                        </p:tav>
                                      </p:tavLst>
                                    </p:anim>
                                    <p:anim calcmode="lin" valueType="num">
                                      <p:cBhvr>
                                        <p:cTn id="107" dur="500" fill="hold"/>
                                        <p:tgtEl>
                                          <p:spTgt spid="43"/>
                                        </p:tgtEl>
                                        <p:attrNameLst>
                                          <p:attrName>ppt_h</p:attrName>
                                        </p:attrNameLst>
                                      </p:cBhvr>
                                      <p:tavLst>
                                        <p:tav tm="0">
                                          <p:val>
                                            <p:fltVal val="0"/>
                                          </p:val>
                                        </p:tav>
                                        <p:tav tm="100000">
                                          <p:val>
                                            <p:strVal val="#ppt_h"/>
                                          </p:val>
                                        </p:tav>
                                      </p:tavLst>
                                    </p:anim>
                                    <p:animEffect transition="in" filter="fade">
                                      <p:cBhvr>
                                        <p:cTn id="108" dur="500"/>
                                        <p:tgtEl>
                                          <p:spTgt spid="43"/>
                                        </p:tgtEl>
                                      </p:cBhvr>
                                    </p:animEffect>
                                  </p:childTnLst>
                                </p:cTn>
                              </p:par>
                            </p:childTnLst>
                          </p:cTn>
                        </p:par>
                        <p:par>
                          <p:cTn id="109" fill="hold">
                            <p:stCondLst>
                              <p:cond delay="4959"/>
                            </p:stCondLst>
                            <p:childTnLst>
                              <p:par>
                                <p:cTn id="110" presetID="14" presetClass="entr" presetSubtype="10" fill="hold" grpId="0" nodeType="after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randombar(horizontal)">
                                      <p:cBhvr>
                                        <p:cTn id="112" dur="500"/>
                                        <p:tgtEl>
                                          <p:spTgt spid="45"/>
                                        </p:tgtEl>
                                      </p:cBhvr>
                                    </p:animEffect>
                                  </p:childTnLst>
                                </p:cTn>
                              </p:par>
                            </p:childTnLst>
                          </p:cTn>
                        </p:par>
                        <p:par>
                          <p:cTn id="113" fill="hold">
                            <p:stCondLst>
                              <p:cond delay="5459"/>
                            </p:stCondLst>
                            <p:childTnLst>
                              <p:par>
                                <p:cTn id="114" presetID="14" presetClass="entr" presetSubtype="10" fill="hold" grpId="0" nodeType="after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randombar(horizontal)">
                                      <p:cBhvr>
                                        <p:cTn id="116" dur="500"/>
                                        <p:tgtEl>
                                          <p:spTgt spid="46"/>
                                        </p:tgtEl>
                                      </p:cBhvr>
                                    </p:animEffect>
                                  </p:childTnLst>
                                </p:cTn>
                              </p:par>
                            </p:childTnLst>
                          </p:cTn>
                        </p:par>
                        <p:par>
                          <p:cTn id="117" fill="hold">
                            <p:stCondLst>
                              <p:cond delay="5959"/>
                            </p:stCondLst>
                            <p:childTnLst>
                              <p:par>
                                <p:cTn id="118" presetID="14" presetClass="entr" presetSubtype="10" fill="hold" grpId="0" nodeType="after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randombar(horizontal)">
                                      <p:cBhvr>
                                        <p:cTn id="120" dur="500"/>
                                        <p:tgtEl>
                                          <p:spTgt spid="47"/>
                                        </p:tgtEl>
                                      </p:cBhvr>
                                    </p:animEffect>
                                  </p:childTnLst>
                                </p:cTn>
                              </p:par>
                            </p:childTnLst>
                          </p:cTn>
                        </p:par>
                        <p:par>
                          <p:cTn id="121" fill="hold">
                            <p:stCondLst>
                              <p:cond delay="6459"/>
                            </p:stCondLst>
                            <p:childTnLst>
                              <p:par>
                                <p:cTn id="122" presetID="14" presetClass="entr" presetSubtype="10" fill="hold" grpId="0" nodeType="after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randombar(horizontal)">
                                      <p:cBhvr>
                                        <p:cTn id="124" dur="500"/>
                                        <p:tgtEl>
                                          <p:spTgt spid="48"/>
                                        </p:tgtEl>
                                      </p:cBhvr>
                                    </p:animEffect>
                                  </p:childTnLst>
                                </p:cTn>
                              </p:par>
                            </p:childTnLst>
                          </p:cTn>
                        </p:par>
                        <p:par>
                          <p:cTn id="125" fill="hold">
                            <p:stCondLst>
                              <p:cond delay="6959"/>
                            </p:stCondLst>
                            <p:childTnLst>
                              <p:par>
                                <p:cTn id="126" presetID="14" presetClass="entr" presetSubtype="10" fill="hold" grpId="0" nodeType="after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randombar(horizontal)">
                                      <p:cBhvr>
                                        <p:cTn id="128" dur="500"/>
                                        <p:tgtEl>
                                          <p:spTgt spid="49"/>
                                        </p:tgtEl>
                                      </p:cBhvr>
                                    </p:animEffect>
                                  </p:childTnLst>
                                </p:cTn>
                              </p:par>
                            </p:childTnLst>
                          </p:cTn>
                        </p:par>
                        <p:par>
                          <p:cTn id="129" fill="hold">
                            <p:stCondLst>
                              <p:cond delay="7459"/>
                            </p:stCondLst>
                            <p:childTnLst>
                              <p:par>
                                <p:cTn id="130" presetID="8" presetClass="emph" presetSubtype="0" repeatCount="indefinite" fill="hold" grpId="1" nodeType="afterEffect">
                                  <p:stCondLst>
                                    <p:cond delay="0"/>
                                  </p:stCondLst>
                                  <p:childTnLst>
                                    <p:animRot by="21600000">
                                      <p:cBhvr>
                                        <p:cTn id="131" dur="2000" fill="hold"/>
                                        <p:tgtEl>
                                          <p:spTgt spid="37"/>
                                        </p:tgtEl>
                                        <p:attrNameLst>
                                          <p:attrName>r</p:attrName>
                                        </p:attrNameLst>
                                      </p:cBhvr>
                                    </p:animRot>
                                  </p:childTnLst>
                                </p:cTn>
                              </p:par>
                              <p:par>
                                <p:cTn id="132" presetID="8" presetClass="emph" presetSubtype="0" repeatCount="indefinite" fill="hold" grpId="1" nodeType="withEffect">
                                  <p:stCondLst>
                                    <p:cond delay="0"/>
                                  </p:stCondLst>
                                  <p:childTnLst>
                                    <p:animRot by="-21600000">
                                      <p:cBhvr>
                                        <p:cTn id="133" dur="2000" fill="hold"/>
                                        <p:tgtEl>
                                          <p:spTgt spid="34"/>
                                        </p:tgtEl>
                                        <p:attrNameLst>
                                          <p:attrName>r</p:attrName>
                                        </p:attrNameLst>
                                      </p:cBhvr>
                                    </p:animRot>
                                  </p:childTnLst>
                                </p:cTn>
                              </p:par>
                              <p:par>
                                <p:cTn id="134" presetID="8" presetClass="emph" presetSubtype="0" repeatCount="indefinite" fill="hold" grpId="1" nodeType="withEffect">
                                  <p:stCondLst>
                                    <p:cond delay="0"/>
                                  </p:stCondLst>
                                  <p:childTnLst>
                                    <p:animRot by="21600000">
                                      <p:cBhvr>
                                        <p:cTn id="135" dur="2000" fill="hold"/>
                                        <p:tgtEl>
                                          <p:spTgt spid="38"/>
                                        </p:tgtEl>
                                        <p:attrNameLst>
                                          <p:attrName>r</p:attrName>
                                        </p:attrNameLst>
                                      </p:cBhvr>
                                    </p:animRot>
                                  </p:childTnLst>
                                </p:cTn>
                              </p:par>
                              <p:par>
                                <p:cTn id="136" presetID="8" presetClass="emph" presetSubtype="0" repeatCount="indefinite" fill="hold" grpId="1" nodeType="withEffect">
                                  <p:stCondLst>
                                    <p:cond delay="0"/>
                                  </p:stCondLst>
                                  <p:childTnLst>
                                    <p:animRot by="-21600000">
                                      <p:cBhvr>
                                        <p:cTn id="137" dur="2000" fill="hold"/>
                                        <p:tgtEl>
                                          <p:spTgt spid="35"/>
                                        </p:tgtEl>
                                        <p:attrNameLst>
                                          <p:attrName>r</p:attrName>
                                        </p:attrNameLst>
                                      </p:cBhvr>
                                    </p:animRot>
                                  </p:childTnLst>
                                </p:cTn>
                              </p:par>
                              <p:par>
                                <p:cTn id="138" presetID="8" presetClass="emph" presetSubtype="0" repeatCount="indefinite" fill="hold" grpId="1" nodeType="withEffect">
                                  <p:stCondLst>
                                    <p:cond delay="0"/>
                                  </p:stCondLst>
                                  <p:childTnLst>
                                    <p:animRot by="21600000">
                                      <p:cBhvr>
                                        <p:cTn id="139" dur="2000" fill="hold"/>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58" grpId="0" animBg="1"/>
      <p:bldP spid="35" grpId="0" animBg="1"/>
      <p:bldP spid="35" grpId="1" animBg="1"/>
      <p:bldP spid="57" grpId="0" animBg="1"/>
      <p:bldP spid="38" grpId="0" animBg="1"/>
      <p:bldP spid="38" grpId="1" animBg="1"/>
      <p:bldP spid="56" grpId="0" animBg="1"/>
      <p:bldP spid="34" grpId="0" animBg="1"/>
      <p:bldP spid="34" grpId="1" animBg="1"/>
      <p:bldP spid="55" grpId="0" animBg="1"/>
      <p:bldP spid="37" grpId="0" animBg="1"/>
      <p:bldP spid="37" grpId="1" animBg="1"/>
      <p:bldP spid="3" grpId="0" animBg="1"/>
      <p:bldP spid="20" grpId="0"/>
      <p:bldP spid="39" grpId="0"/>
      <p:bldP spid="40" grpId="0"/>
      <p:bldP spid="41" grpId="0"/>
      <p:bldP spid="42" grpId="0"/>
      <p:bldP spid="43" grpId="0"/>
      <p:bldP spid="44" grpId="0"/>
      <p:bldP spid="45" grpId="0"/>
      <p:bldP spid="46" grpId="0"/>
      <p:bldP spid="47" grpId="0"/>
      <p:bldP spid="48" grpId="0"/>
      <p:bldP spid="49" grpId="0"/>
      <p:bldP spid="28"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742950" y="161925"/>
            <a:ext cx="2651367" cy="415498"/>
          </a:xfrm>
          <a:prstGeom prst="rect">
            <a:avLst/>
          </a:prstGeom>
          <a:noFill/>
        </p:spPr>
        <p:txBody>
          <a:bodyPr wrap="none">
            <a:spAutoFit/>
          </a:bodyPr>
          <a:lstStyle/>
          <a:p>
            <a:pPr>
              <a:defRPr/>
            </a:pPr>
            <a:r>
              <a:rPr lang="zh-CN" altLang="en-US" sz="2100" dirty="0">
                <a:solidFill>
                  <a:schemeClr val="accent2"/>
                </a:solidFill>
                <a:latin typeface="+mn-lt"/>
                <a:ea typeface="+mn-ea"/>
                <a:cs typeface="+mn-ea"/>
                <a:sym typeface="+mn-lt"/>
              </a:rPr>
              <a:t>团队合作 </a:t>
            </a:r>
            <a:r>
              <a:rPr lang="en-US" altLang="zh-CN" sz="2100" dirty="0" smtClean="0">
                <a:solidFill>
                  <a:schemeClr val="accent2"/>
                </a:solidFill>
                <a:latin typeface="+mn-lt"/>
                <a:ea typeface="+mn-ea"/>
                <a:cs typeface="+mn-ea"/>
                <a:sym typeface="+mn-lt"/>
              </a:rPr>
              <a:t>Teamwork</a:t>
            </a:r>
            <a:endParaRPr lang="zh-CN" altLang="en-US" sz="2100" dirty="0">
              <a:solidFill>
                <a:schemeClr val="accent2"/>
              </a:solidFill>
              <a:latin typeface="+mn-lt"/>
              <a:ea typeface="+mn-ea"/>
              <a:cs typeface="+mn-ea"/>
              <a:sym typeface="+mn-lt"/>
            </a:endParaRPr>
          </a:p>
        </p:txBody>
      </p:sp>
      <p:cxnSp>
        <p:nvCxnSpPr>
          <p:cNvPr id="4" name="直接连接符 3"/>
          <p:cNvCxnSpPr/>
          <p:nvPr/>
        </p:nvCxnSpPr>
        <p:spPr>
          <a:xfrm flipH="1">
            <a:off x="616992" y="603250"/>
            <a:ext cx="8527008" cy="0"/>
          </a:xfrm>
          <a:prstGeom prst="line">
            <a:avLst/>
          </a:prstGeom>
          <a:ln w="12700">
            <a:solidFill>
              <a:schemeClr val="tx1">
                <a:lumMod val="85000"/>
                <a:lumOff val="15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3362810" y="1463040"/>
            <a:ext cx="2540300" cy="2540300"/>
          </a:xfrm>
          <a:prstGeom prst="roundRect">
            <a:avLst>
              <a:gd name="adj" fmla="val 6287"/>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grpSp>
        <p:nvGrpSpPr>
          <p:cNvPr id="24" name="组合 23"/>
          <p:cNvGrpSpPr/>
          <p:nvPr/>
        </p:nvGrpSpPr>
        <p:grpSpPr>
          <a:xfrm>
            <a:off x="3575321" y="2789431"/>
            <a:ext cx="1001918" cy="1000878"/>
            <a:chOff x="3318846" y="2912708"/>
            <a:chExt cx="1187133" cy="1185900"/>
          </a:xfrm>
          <a:solidFill>
            <a:schemeClr val="accent3"/>
          </a:solidFill>
        </p:grpSpPr>
        <p:sp>
          <p:nvSpPr>
            <p:cNvPr id="7" name="Freeform 5"/>
            <p:cNvSpPr/>
            <p:nvPr/>
          </p:nvSpPr>
          <p:spPr bwMode="auto">
            <a:xfrm>
              <a:off x="3537268" y="2912708"/>
              <a:ext cx="968711" cy="968712"/>
            </a:xfrm>
            <a:custGeom>
              <a:avLst/>
              <a:gdLst>
                <a:gd name="T0" fmla="*/ 33 w 6279"/>
                <a:gd name="T1" fmla="*/ 600 h 6277"/>
                <a:gd name="T2" fmla="*/ 140 w 6279"/>
                <a:gd name="T3" fmla="*/ 1177 h 6277"/>
                <a:gd name="T4" fmla="*/ 294 w 6279"/>
                <a:gd name="T5" fmla="*/ 1734 h 6277"/>
                <a:gd name="T6" fmla="*/ 495 w 6279"/>
                <a:gd name="T7" fmla="*/ 2271 h 6277"/>
                <a:gd name="T8" fmla="*/ 741 w 6279"/>
                <a:gd name="T9" fmla="*/ 2785 h 6277"/>
                <a:gd name="T10" fmla="*/ 1027 w 6279"/>
                <a:gd name="T11" fmla="*/ 3273 h 6277"/>
                <a:gd name="T12" fmla="*/ 1353 w 6279"/>
                <a:gd name="T13" fmla="*/ 3734 h 6277"/>
                <a:gd name="T14" fmla="*/ 1717 w 6279"/>
                <a:gd name="T15" fmla="*/ 4164 h 6277"/>
                <a:gd name="T16" fmla="*/ 2114 w 6279"/>
                <a:gd name="T17" fmla="*/ 4561 h 6277"/>
                <a:gd name="T18" fmla="*/ 2544 w 6279"/>
                <a:gd name="T19" fmla="*/ 4924 h 6277"/>
                <a:gd name="T20" fmla="*/ 3005 w 6279"/>
                <a:gd name="T21" fmla="*/ 5250 h 6277"/>
                <a:gd name="T22" fmla="*/ 3494 w 6279"/>
                <a:gd name="T23" fmla="*/ 5536 h 6277"/>
                <a:gd name="T24" fmla="*/ 4008 w 6279"/>
                <a:gd name="T25" fmla="*/ 5782 h 6277"/>
                <a:gd name="T26" fmla="*/ 4544 w 6279"/>
                <a:gd name="T27" fmla="*/ 5983 h 6277"/>
                <a:gd name="T28" fmla="*/ 5102 w 6279"/>
                <a:gd name="T29" fmla="*/ 6137 h 6277"/>
                <a:gd name="T30" fmla="*/ 5679 w 6279"/>
                <a:gd name="T31" fmla="*/ 6244 h 6277"/>
                <a:gd name="T32" fmla="*/ 5974 w 6279"/>
                <a:gd name="T33" fmla="*/ 4918 h 6277"/>
                <a:gd name="T34" fmla="*/ 5856 w 6279"/>
                <a:gd name="T35" fmla="*/ 4903 h 6277"/>
                <a:gd name="T36" fmla="*/ 5740 w 6279"/>
                <a:gd name="T37" fmla="*/ 4886 h 6277"/>
                <a:gd name="T38" fmla="*/ 5624 w 6279"/>
                <a:gd name="T39" fmla="*/ 4865 h 6277"/>
                <a:gd name="T40" fmla="*/ 5510 w 6279"/>
                <a:gd name="T41" fmla="*/ 4843 h 6277"/>
                <a:gd name="T42" fmla="*/ 5396 w 6279"/>
                <a:gd name="T43" fmla="*/ 4818 h 6277"/>
                <a:gd name="T44" fmla="*/ 5283 w 6279"/>
                <a:gd name="T45" fmla="*/ 4790 h 6277"/>
                <a:gd name="T46" fmla="*/ 5172 w 6279"/>
                <a:gd name="T47" fmla="*/ 4760 h 6277"/>
                <a:gd name="T48" fmla="*/ 5061 w 6279"/>
                <a:gd name="T49" fmla="*/ 4727 h 6277"/>
                <a:gd name="T50" fmla="*/ 4950 w 6279"/>
                <a:gd name="T51" fmla="*/ 4693 h 6277"/>
                <a:gd name="T52" fmla="*/ 4841 w 6279"/>
                <a:gd name="T53" fmla="*/ 4656 h 6277"/>
                <a:gd name="T54" fmla="*/ 4734 w 6279"/>
                <a:gd name="T55" fmla="*/ 4617 h 6277"/>
                <a:gd name="T56" fmla="*/ 4627 w 6279"/>
                <a:gd name="T57" fmla="*/ 4575 h 6277"/>
                <a:gd name="T58" fmla="*/ 4523 w 6279"/>
                <a:gd name="T59" fmla="*/ 4531 h 6277"/>
                <a:gd name="T60" fmla="*/ 4418 w 6279"/>
                <a:gd name="T61" fmla="*/ 4485 h 6277"/>
                <a:gd name="T62" fmla="*/ 4314 w 6279"/>
                <a:gd name="T63" fmla="*/ 4437 h 6277"/>
                <a:gd name="T64" fmla="*/ 4213 w 6279"/>
                <a:gd name="T65" fmla="*/ 4386 h 6277"/>
                <a:gd name="T66" fmla="*/ 6279 w 6279"/>
                <a:gd name="T67" fmla="*/ 1690 h 6277"/>
                <a:gd name="T68" fmla="*/ 2279 w 6279"/>
                <a:gd name="T69" fmla="*/ 619 h 6277"/>
                <a:gd name="T70" fmla="*/ 1866 w 6279"/>
                <a:gd name="T71" fmla="*/ 2015 h 6277"/>
                <a:gd name="T72" fmla="*/ 1816 w 6279"/>
                <a:gd name="T73" fmla="*/ 1913 h 6277"/>
                <a:gd name="T74" fmla="*/ 1770 w 6279"/>
                <a:gd name="T75" fmla="*/ 1809 h 6277"/>
                <a:gd name="T76" fmla="*/ 1724 w 6279"/>
                <a:gd name="T77" fmla="*/ 1705 h 6277"/>
                <a:gd name="T78" fmla="*/ 1681 w 6279"/>
                <a:gd name="T79" fmla="*/ 1598 h 6277"/>
                <a:gd name="T80" fmla="*/ 1642 w 6279"/>
                <a:gd name="T81" fmla="*/ 1491 h 6277"/>
                <a:gd name="T82" fmla="*/ 1603 w 6279"/>
                <a:gd name="T83" fmla="*/ 1383 h 6277"/>
                <a:gd name="T84" fmla="*/ 1567 w 6279"/>
                <a:gd name="T85" fmla="*/ 1274 h 6277"/>
                <a:gd name="T86" fmla="*/ 1533 w 6279"/>
                <a:gd name="T87" fmla="*/ 1164 h 6277"/>
                <a:gd name="T88" fmla="*/ 1503 w 6279"/>
                <a:gd name="T89" fmla="*/ 1052 h 6277"/>
                <a:gd name="T90" fmla="*/ 1473 w 6279"/>
                <a:gd name="T91" fmla="*/ 940 h 6277"/>
                <a:gd name="T92" fmla="*/ 1447 w 6279"/>
                <a:gd name="T93" fmla="*/ 827 h 6277"/>
                <a:gd name="T94" fmla="*/ 1423 w 6279"/>
                <a:gd name="T95" fmla="*/ 713 h 6277"/>
                <a:gd name="T96" fmla="*/ 1402 w 6279"/>
                <a:gd name="T97" fmla="*/ 597 h 6277"/>
                <a:gd name="T98" fmla="*/ 1383 w 6279"/>
                <a:gd name="T99" fmla="*/ 481 h 6277"/>
                <a:gd name="T100" fmla="*/ 1366 w 6279"/>
                <a:gd name="T101" fmla="*/ 365 h 6277"/>
                <a:gd name="T102" fmla="*/ 0 w 6279"/>
                <a:gd name="T103" fmla="*/ 306 h 6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79" h="6277">
                  <a:moveTo>
                    <a:pt x="0" y="306"/>
                  </a:moveTo>
                  <a:lnTo>
                    <a:pt x="33" y="600"/>
                  </a:lnTo>
                  <a:lnTo>
                    <a:pt x="81" y="891"/>
                  </a:lnTo>
                  <a:lnTo>
                    <a:pt x="140" y="1177"/>
                  </a:lnTo>
                  <a:lnTo>
                    <a:pt x="211" y="1458"/>
                  </a:lnTo>
                  <a:lnTo>
                    <a:pt x="294" y="1734"/>
                  </a:lnTo>
                  <a:lnTo>
                    <a:pt x="390" y="2006"/>
                  </a:lnTo>
                  <a:lnTo>
                    <a:pt x="495" y="2271"/>
                  </a:lnTo>
                  <a:lnTo>
                    <a:pt x="613" y="2531"/>
                  </a:lnTo>
                  <a:lnTo>
                    <a:pt x="741" y="2785"/>
                  </a:lnTo>
                  <a:lnTo>
                    <a:pt x="879" y="3032"/>
                  </a:lnTo>
                  <a:lnTo>
                    <a:pt x="1027" y="3273"/>
                  </a:lnTo>
                  <a:lnTo>
                    <a:pt x="1186" y="3507"/>
                  </a:lnTo>
                  <a:lnTo>
                    <a:pt x="1353" y="3734"/>
                  </a:lnTo>
                  <a:lnTo>
                    <a:pt x="1530" y="3953"/>
                  </a:lnTo>
                  <a:lnTo>
                    <a:pt x="1717" y="4164"/>
                  </a:lnTo>
                  <a:lnTo>
                    <a:pt x="1911" y="4367"/>
                  </a:lnTo>
                  <a:lnTo>
                    <a:pt x="2114" y="4561"/>
                  </a:lnTo>
                  <a:lnTo>
                    <a:pt x="2325" y="4748"/>
                  </a:lnTo>
                  <a:lnTo>
                    <a:pt x="2544" y="4924"/>
                  </a:lnTo>
                  <a:lnTo>
                    <a:pt x="2771" y="5092"/>
                  </a:lnTo>
                  <a:lnTo>
                    <a:pt x="3005" y="5250"/>
                  </a:lnTo>
                  <a:lnTo>
                    <a:pt x="3246" y="5398"/>
                  </a:lnTo>
                  <a:lnTo>
                    <a:pt x="3494" y="5536"/>
                  </a:lnTo>
                  <a:lnTo>
                    <a:pt x="3748" y="5664"/>
                  </a:lnTo>
                  <a:lnTo>
                    <a:pt x="4008" y="5782"/>
                  </a:lnTo>
                  <a:lnTo>
                    <a:pt x="4273" y="5887"/>
                  </a:lnTo>
                  <a:lnTo>
                    <a:pt x="4544" y="5983"/>
                  </a:lnTo>
                  <a:lnTo>
                    <a:pt x="4821" y="6066"/>
                  </a:lnTo>
                  <a:lnTo>
                    <a:pt x="5102" y="6137"/>
                  </a:lnTo>
                  <a:lnTo>
                    <a:pt x="5389" y="6196"/>
                  </a:lnTo>
                  <a:lnTo>
                    <a:pt x="5679" y="6244"/>
                  </a:lnTo>
                  <a:lnTo>
                    <a:pt x="5974" y="6277"/>
                  </a:lnTo>
                  <a:lnTo>
                    <a:pt x="5974" y="4918"/>
                  </a:lnTo>
                  <a:lnTo>
                    <a:pt x="5915" y="4911"/>
                  </a:lnTo>
                  <a:lnTo>
                    <a:pt x="5856" y="4903"/>
                  </a:lnTo>
                  <a:lnTo>
                    <a:pt x="5798" y="4895"/>
                  </a:lnTo>
                  <a:lnTo>
                    <a:pt x="5740" y="4886"/>
                  </a:lnTo>
                  <a:lnTo>
                    <a:pt x="5682" y="4875"/>
                  </a:lnTo>
                  <a:lnTo>
                    <a:pt x="5624" y="4865"/>
                  </a:lnTo>
                  <a:lnTo>
                    <a:pt x="5567" y="4854"/>
                  </a:lnTo>
                  <a:lnTo>
                    <a:pt x="5510" y="4843"/>
                  </a:lnTo>
                  <a:lnTo>
                    <a:pt x="5453" y="4831"/>
                  </a:lnTo>
                  <a:lnTo>
                    <a:pt x="5396" y="4818"/>
                  </a:lnTo>
                  <a:lnTo>
                    <a:pt x="5339" y="4804"/>
                  </a:lnTo>
                  <a:lnTo>
                    <a:pt x="5283" y="4790"/>
                  </a:lnTo>
                  <a:lnTo>
                    <a:pt x="5227" y="4775"/>
                  </a:lnTo>
                  <a:lnTo>
                    <a:pt x="5172" y="4760"/>
                  </a:lnTo>
                  <a:lnTo>
                    <a:pt x="5116" y="4743"/>
                  </a:lnTo>
                  <a:lnTo>
                    <a:pt x="5061" y="4727"/>
                  </a:lnTo>
                  <a:lnTo>
                    <a:pt x="5005" y="4710"/>
                  </a:lnTo>
                  <a:lnTo>
                    <a:pt x="4950" y="4693"/>
                  </a:lnTo>
                  <a:lnTo>
                    <a:pt x="4896" y="4674"/>
                  </a:lnTo>
                  <a:lnTo>
                    <a:pt x="4841" y="4656"/>
                  </a:lnTo>
                  <a:lnTo>
                    <a:pt x="4788" y="4636"/>
                  </a:lnTo>
                  <a:lnTo>
                    <a:pt x="4734" y="4617"/>
                  </a:lnTo>
                  <a:lnTo>
                    <a:pt x="4681" y="4596"/>
                  </a:lnTo>
                  <a:lnTo>
                    <a:pt x="4627" y="4575"/>
                  </a:lnTo>
                  <a:lnTo>
                    <a:pt x="4574" y="4554"/>
                  </a:lnTo>
                  <a:lnTo>
                    <a:pt x="4523" y="4531"/>
                  </a:lnTo>
                  <a:lnTo>
                    <a:pt x="4470" y="4508"/>
                  </a:lnTo>
                  <a:lnTo>
                    <a:pt x="4418" y="4485"/>
                  </a:lnTo>
                  <a:lnTo>
                    <a:pt x="4366" y="4461"/>
                  </a:lnTo>
                  <a:lnTo>
                    <a:pt x="4314" y="4437"/>
                  </a:lnTo>
                  <a:lnTo>
                    <a:pt x="4264" y="4412"/>
                  </a:lnTo>
                  <a:lnTo>
                    <a:pt x="4213" y="4386"/>
                  </a:lnTo>
                  <a:lnTo>
                    <a:pt x="5661" y="3998"/>
                  </a:lnTo>
                  <a:lnTo>
                    <a:pt x="6279" y="1690"/>
                  </a:lnTo>
                  <a:lnTo>
                    <a:pt x="4589" y="0"/>
                  </a:lnTo>
                  <a:lnTo>
                    <a:pt x="2279" y="619"/>
                  </a:lnTo>
                  <a:lnTo>
                    <a:pt x="1891" y="2066"/>
                  </a:lnTo>
                  <a:lnTo>
                    <a:pt x="1866" y="2015"/>
                  </a:lnTo>
                  <a:lnTo>
                    <a:pt x="1841" y="1964"/>
                  </a:lnTo>
                  <a:lnTo>
                    <a:pt x="1816" y="1913"/>
                  </a:lnTo>
                  <a:lnTo>
                    <a:pt x="1793" y="1861"/>
                  </a:lnTo>
                  <a:lnTo>
                    <a:pt x="1770" y="1809"/>
                  </a:lnTo>
                  <a:lnTo>
                    <a:pt x="1746" y="1757"/>
                  </a:lnTo>
                  <a:lnTo>
                    <a:pt x="1724" y="1705"/>
                  </a:lnTo>
                  <a:lnTo>
                    <a:pt x="1703" y="1652"/>
                  </a:lnTo>
                  <a:lnTo>
                    <a:pt x="1681" y="1598"/>
                  </a:lnTo>
                  <a:lnTo>
                    <a:pt x="1661" y="1545"/>
                  </a:lnTo>
                  <a:lnTo>
                    <a:pt x="1642" y="1491"/>
                  </a:lnTo>
                  <a:lnTo>
                    <a:pt x="1621" y="1438"/>
                  </a:lnTo>
                  <a:lnTo>
                    <a:pt x="1603" y="1383"/>
                  </a:lnTo>
                  <a:lnTo>
                    <a:pt x="1585" y="1329"/>
                  </a:lnTo>
                  <a:lnTo>
                    <a:pt x="1567" y="1274"/>
                  </a:lnTo>
                  <a:lnTo>
                    <a:pt x="1550" y="1218"/>
                  </a:lnTo>
                  <a:lnTo>
                    <a:pt x="1533" y="1164"/>
                  </a:lnTo>
                  <a:lnTo>
                    <a:pt x="1518" y="1108"/>
                  </a:lnTo>
                  <a:lnTo>
                    <a:pt x="1503" y="1052"/>
                  </a:lnTo>
                  <a:lnTo>
                    <a:pt x="1487" y="996"/>
                  </a:lnTo>
                  <a:lnTo>
                    <a:pt x="1473" y="940"/>
                  </a:lnTo>
                  <a:lnTo>
                    <a:pt x="1460" y="883"/>
                  </a:lnTo>
                  <a:lnTo>
                    <a:pt x="1447" y="827"/>
                  </a:lnTo>
                  <a:lnTo>
                    <a:pt x="1434" y="770"/>
                  </a:lnTo>
                  <a:lnTo>
                    <a:pt x="1423" y="713"/>
                  </a:lnTo>
                  <a:lnTo>
                    <a:pt x="1412" y="655"/>
                  </a:lnTo>
                  <a:lnTo>
                    <a:pt x="1402" y="597"/>
                  </a:lnTo>
                  <a:lnTo>
                    <a:pt x="1392" y="539"/>
                  </a:lnTo>
                  <a:lnTo>
                    <a:pt x="1383" y="481"/>
                  </a:lnTo>
                  <a:lnTo>
                    <a:pt x="1375" y="424"/>
                  </a:lnTo>
                  <a:lnTo>
                    <a:pt x="1366" y="365"/>
                  </a:lnTo>
                  <a:lnTo>
                    <a:pt x="1359" y="306"/>
                  </a:lnTo>
                  <a:lnTo>
                    <a:pt x="0" y="306"/>
                  </a:lnTo>
                  <a:close/>
                </a:path>
              </a:pathLst>
            </a:custGeom>
            <a:grp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Freeform 6"/>
            <p:cNvSpPr/>
            <p:nvPr/>
          </p:nvSpPr>
          <p:spPr bwMode="auto">
            <a:xfrm>
              <a:off x="3318846" y="3540828"/>
              <a:ext cx="557780" cy="557780"/>
            </a:xfrm>
            <a:custGeom>
              <a:avLst/>
              <a:gdLst>
                <a:gd name="T0" fmla="*/ 2950 w 3617"/>
                <a:gd name="T1" fmla="*/ 406 h 3615"/>
                <a:gd name="T2" fmla="*/ 2728 w 3617"/>
                <a:gd name="T3" fmla="*/ 250 h 3615"/>
                <a:gd name="T4" fmla="*/ 2489 w 3617"/>
                <a:gd name="T5" fmla="*/ 133 h 3615"/>
                <a:gd name="T6" fmla="*/ 2239 w 3617"/>
                <a:gd name="T7" fmla="*/ 51 h 3615"/>
                <a:gd name="T8" fmla="*/ 1982 w 3617"/>
                <a:gd name="T9" fmla="*/ 8 h 3615"/>
                <a:gd name="T10" fmla="*/ 1721 w 3617"/>
                <a:gd name="T11" fmla="*/ 2 h 3615"/>
                <a:gd name="T12" fmla="*/ 1463 w 3617"/>
                <a:gd name="T13" fmla="*/ 33 h 3615"/>
                <a:gd name="T14" fmla="*/ 1210 w 3617"/>
                <a:gd name="T15" fmla="*/ 101 h 3615"/>
                <a:gd name="T16" fmla="*/ 968 w 3617"/>
                <a:gd name="T17" fmla="*/ 207 h 3615"/>
                <a:gd name="T18" fmla="*/ 739 w 3617"/>
                <a:gd name="T19" fmla="*/ 350 h 3615"/>
                <a:gd name="T20" fmla="*/ 530 w 3617"/>
                <a:gd name="T21" fmla="*/ 529 h 3615"/>
                <a:gd name="T22" fmla="*/ 349 w 3617"/>
                <a:gd name="T23" fmla="*/ 738 h 3615"/>
                <a:gd name="T24" fmla="*/ 207 w 3617"/>
                <a:gd name="T25" fmla="*/ 967 h 3615"/>
                <a:gd name="T26" fmla="*/ 102 w 3617"/>
                <a:gd name="T27" fmla="*/ 1209 h 3615"/>
                <a:gd name="T28" fmla="*/ 34 w 3617"/>
                <a:gd name="T29" fmla="*/ 1462 h 3615"/>
                <a:gd name="T30" fmla="*/ 2 w 3617"/>
                <a:gd name="T31" fmla="*/ 1721 h 3615"/>
                <a:gd name="T32" fmla="*/ 8 w 3617"/>
                <a:gd name="T33" fmla="*/ 1981 h 3615"/>
                <a:gd name="T34" fmla="*/ 52 w 3617"/>
                <a:gd name="T35" fmla="*/ 2238 h 3615"/>
                <a:gd name="T36" fmla="*/ 132 w 3617"/>
                <a:gd name="T37" fmla="*/ 2487 h 3615"/>
                <a:gd name="T38" fmla="*/ 251 w 3617"/>
                <a:gd name="T39" fmla="*/ 2726 h 3615"/>
                <a:gd name="T40" fmla="*/ 405 w 3617"/>
                <a:gd name="T41" fmla="*/ 2948 h 3615"/>
                <a:gd name="T42" fmla="*/ 597 w 3617"/>
                <a:gd name="T43" fmla="*/ 3150 h 3615"/>
                <a:gd name="T44" fmla="*/ 813 w 3617"/>
                <a:gd name="T45" fmla="*/ 3318 h 3615"/>
                <a:gd name="T46" fmla="*/ 1047 w 3617"/>
                <a:gd name="T47" fmla="*/ 3448 h 3615"/>
                <a:gd name="T48" fmla="*/ 1294 w 3617"/>
                <a:gd name="T49" fmla="*/ 3541 h 3615"/>
                <a:gd name="T50" fmla="*/ 1549 w 3617"/>
                <a:gd name="T51" fmla="*/ 3597 h 3615"/>
                <a:gd name="T52" fmla="*/ 1809 w 3617"/>
                <a:gd name="T53" fmla="*/ 3615 h 3615"/>
                <a:gd name="T54" fmla="*/ 2069 w 3617"/>
                <a:gd name="T55" fmla="*/ 3597 h 3615"/>
                <a:gd name="T56" fmla="*/ 2323 w 3617"/>
                <a:gd name="T57" fmla="*/ 3541 h 3615"/>
                <a:gd name="T58" fmla="*/ 2570 w 3617"/>
                <a:gd name="T59" fmla="*/ 3448 h 3615"/>
                <a:gd name="T60" fmla="*/ 2804 w 3617"/>
                <a:gd name="T61" fmla="*/ 3318 h 3615"/>
                <a:gd name="T62" fmla="*/ 3020 w 3617"/>
                <a:gd name="T63" fmla="*/ 3150 h 3615"/>
                <a:gd name="T64" fmla="*/ 3211 w 3617"/>
                <a:gd name="T65" fmla="*/ 2948 h 3615"/>
                <a:gd name="T66" fmla="*/ 3366 w 3617"/>
                <a:gd name="T67" fmla="*/ 2726 h 3615"/>
                <a:gd name="T68" fmla="*/ 3484 w 3617"/>
                <a:gd name="T69" fmla="*/ 2487 h 3615"/>
                <a:gd name="T70" fmla="*/ 3565 w 3617"/>
                <a:gd name="T71" fmla="*/ 2238 h 3615"/>
                <a:gd name="T72" fmla="*/ 3609 w 3617"/>
                <a:gd name="T73" fmla="*/ 1981 h 3615"/>
                <a:gd name="T74" fmla="*/ 3615 w 3617"/>
                <a:gd name="T75" fmla="*/ 1721 h 3615"/>
                <a:gd name="T76" fmla="*/ 3584 w 3617"/>
                <a:gd name="T77" fmla="*/ 1462 h 3615"/>
                <a:gd name="T78" fmla="*/ 3516 w 3617"/>
                <a:gd name="T79" fmla="*/ 1209 h 3615"/>
                <a:gd name="T80" fmla="*/ 3410 w 3617"/>
                <a:gd name="T81" fmla="*/ 967 h 3615"/>
                <a:gd name="T82" fmla="*/ 3267 w 3617"/>
                <a:gd name="T83" fmla="*/ 738 h 3615"/>
                <a:gd name="T84" fmla="*/ 3087 w 3617"/>
                <a:gd name="T85" fmla="*/ 529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3087" y="529"/>
                  </a:moveTo>
                  <a:lnTo>
                    <a:pt x="3020" y="465"/>
                  </a:lnTo>
                  <a:lnTo>
                    <a:pt x="2950" y="406"/>
                  </a:lnTo>
                  <a:lnTo>
                    <a:pt x="2878" y="350"/>
                  </a:lnTo>
                  <a:lnTo>
                    <a:pt x="2804" y="298"/>
                  </a:lnTo>
                  <a:lnTo>
                    <a:pt x="2728" y="250"/>
                  </a:lnTo>
                  <a:lnTo>
                    <a:pt x="2649" y="207"/>
                  </a:lnTo>
                  <a:lnTo>
                    <a:pt x="2570" y="167"/>
                  </a:lnTo>
                  <a:lnTo>
                    <a:pt x="2489" y="133"/>
                  </a:lnTo>
                  <a:lnTo>
                    <a:pt x="2407" y="101"/>
                  </a:lnTo>
                  <a:lnTo>
                    <a:pt x="2323" y="75"/>
                  </a:lnTo>
                  <a:lnTo>
                    <a:pt x="2239" y="51"/>
                  </a:lnTo>
                  <a:lnTo>
                    <a:pt x="2154" y="33"/>
                  </a:lnTo>
                  <a:lnTo>
                    <a:pt x="2069" y="19"/>
                  </a:lnTo>
                  <a:lnTo>
                    <a:pt x="1982" y="8"/>
                  </a:lnTo>
                  <a:lnTo>
                    <a:pt x="1895" y="2"/>
                  </a:lnTo>
                  <a:lnTo>
                    <a:pt x="1809" y="0"/>
                  </a:lnTo>
                  <a:lnTo>
                    <a:pt x="1721" y="2"/>
                  </a:lnTo>
                  <a:lnTo>
                    <a:pt x="1635" y="8"/>
                  </a:lnTo>
                  <a:lnTo>
                    <a:pt x="1549" y="19"/>
                  </a:lnTo>
                  <a:lnTo>
                    <a:pt x="1463" y="33"/>
                  </a:lnTo>
                  <a:lnTo>
                    <a:pt x="1378" y="51"/>
                  </a:lnTo>
                  <a:lnTo>
                    <a:pt x="1294" y="75"/>
                  </a:lnTo>
                  <a:lnTo>
                    <a:pt x="1210" y="101"/>
                  </a:lnTo>
                  <a:lnTo>
                    <a:pt x="1128" y="133"/>
                  </a:lnTo>
                  <a:lnTo>
                    <a:pt x="1047" y="167"/>
                  </a:lnTo>
                  <a:lnTo>
                    <a:pt x="968" y="207"/>
                  </a:lnTo>
                  <a:lnTo>
                    <a:pt x="890" y="250"/>
                  </a:lnTo>
                  <a:lnTo>
                    <a:pt x="813" y="298"/>
                  </a:lnTo>
                  <a:lnTo>
                    <a:pt x="739" y="350"/>
                  </a:lnTo>
                  <a:lnTo>
                    <a:pt x="667" y="406"/>
                  </a:lnTo>
                  <a:lnTo>
                    <a:pt x="597" y="465"/>
                  </a:lnTo>
                  <a:lnTo>
                    <a:pt x="530" y="529"/>
                  </a:lnTo>
                  <a:lnTo>
                    <a:pt x="465" y="596"/>
                  </a:lnTo>
                  <a:lnTo>
                    <a:pt x="405" y="666"/>
                  </a:lnTo>
                  <a:lnTo>
                    <a:pt x="349" y="738"/>
                  </a:lnTo>
                  <a:lnTo>
                    <a:pt x="298" y="813"/>
                  </a:lnTo>
                  <a:lnTo>
                    <a:pt x="251" y="889"/>
                  </a:lnTo>
                  <a:lnTo>
                    <a:pt x="207" y="967"/>
                  </a:lnTo>
                  <a:lnTo>
                    <a:pt x="168" y="1046"/>
                  </a:lnTo>
                  <a:lnTo>
                    <a:pt x="132" y="1127"/>
                  </a:lnTo>
                  <a:lnTo>
                    <a:pt x="102" y="1209"/>
                  </a:lnTo>
                  <a:lnTo>
                    <a:pt x="74" y="1293"/>
                  </a:lnTo>
                  <a:lnTo>
                    <a:pt x="52" y="1377"/>
                  </a:lnTo>
                  <a:lnTo>
                    <a:pt x="34" y="1462"/>
                  </a:lnTo>
                  <a:lnTo>
                    <a:pt x="18" y="1547"/>
                  </a:lnTo>
                  <a:lnTo>
                    <a:pt x="8" y="1634"/>
                  </a:lnTo>
                  <a:lnTo>
                    <a:pt x="2" y="1721"/>
                  </a:lnTo>
                  <a:lnTo>
                    <a:pt x="0" y="1807"/>
                  </a:lnTo>
                  <a:lnTo>
                    <a:pt x="2" y="1894"/>
                  </a:lnTo>
                  <a:lnTo>
                    <a:pt x="8" y="1981"/>
                  </a:lnTo>
                  <a:lnTo>
                    <a:pt x="18" y="2067"/>
                  </a:lnTo>
                  <a:lnTo>
                    <a:pt x="34" y="2152"/>
                  </a:lnTo>
                  <a:lnTo>
                    <a:pt x="52" y="2238"/>
                  </a:lnTo>
                  <a:lnTo>
                    <a:pt x="74" y="2322"/>
                  </a:lnTo>
                  <a:lnTo>
                    <a:pt x="102" y="2405"/>
                  </a:lnTo>
                  <a:lnTo>
                    <a:pt x="132" y="2487"/>
                  </a:lnTo>
                  <a:lnTo>
                    <a:pt x="168" y="2569"/>
                  </a:lnTo>
                  <a:lnTo>
                    <a:pt x="207" y="2648"/>
                  </a:lnTo>
                  <a:lnTo>
                    <a:pt x="251" y="2726"/>
                  </a:lnTo>
                  <a:lnTo>
                    <a:pt x="298" y="2802"/>
                  </a:lnTo>
                  <a:lnTo>
                    <a:pt x="349" y="2876"/>
                  </a:lnTo>
                  <a:lnTo>
                    <a:pt x="405" y="2948"/>
                  </a:lnTo>
                  <a:lnTo>
                    <a:pt x="465" y="3018"/>
                  </a:lnTo>
                  <a:lnTo>
                    <a:pt x="530" y="3085"/>
                  </a:lnTo>
                  <a:lnTo>
                    <a:pt x="597" y="3150"/>
                  </a:lnTo>
                  <a:lnTo>
                    <a:pt x="667" y="3210"/>
                  </a:lnTo>
                  <a:lnTo>
                    <a:pt x="739" y="3266"/>
                  </a:lnTo>
                  <a:lnTo>
                    <a:pt x="813" y="3318"/>
                  </a:lnTo>
                  <a:lnTo>
                    <a:pt x="890" y="3364"/>
                  </a:lnTo>
                  <a:lnTo>
                    <a:pt x="968" y="3408"/>
                  </a:lnTo>
                  <a:lnTo>
                    <a:pt x="1047" y="3448"/>
                  </a:lnTo>
                  <a:lnTo>
                    <a:pt x="1128" y="3483"/>
                  </a:lnTo>
                  <a:lnTo>
                    <a:pt x="1210" y="3514"/>
                  </a:lnTo>
                  <a:lnTo>
                    <a:pt x="1294" y="3541"/>
                  </a:lnTo>
                  <a:lnTo>
                    <a:pt x="1378" y="3563"/>
                  </a:lnTo>
                  <a:lnTo>
                    <a:pt x="1463" y="3582"/>
                  </a:lnTo>
                  <a:lnTo>
                    <a:pt x="1549" y="3597"/>
                  </a:lnTo>
                  <a:lnTo>
                    <a:pt x="1635" y="3607"/>
                  </a:lnTo>
                  <a:lnTo>
                    <a:pt x="1721" y="3613"/>
                  </a:lnTo>
                  <a:lnTo>
                    <a:pt x="1809" y="3615"/>
                  </a:lnTo>
                  <a:lnTo>
                    <a:pt x="1895" y="3613"/>
                  </a:lnTo>
                  <a:lnTo>
                    <a:pt x="1982" y="3607"/>
                  </a:lnTo>
                  <a:lnTo>
                    <a:pt x="2069" y="3597"/>
                  </a:lnTo>
                  <a:lnTo>
                    <a:pt x="2154" y="3582"/>
                  </a:lnTo>
                  <a:lnTo>
                    <a:pt x="2239" y="3563"/>
                  </a:lnTo>
                  <a:lnTo>
                    <a:pt x="2323" y="3541"/>
                  </a:lnTo>
                  <a:lnTo>
                    <a:pt x="2407" y="3514"/>
                  </a:lnTo>
                  <a:lnTo>
                    <a:pt x="2489" y="3483"/>
                  </a:lnTo>
                  <a:lnTo>
                    <a:pt x="2570" y="3448"/>
                  </a:lnTo>
                  <a:lnTo>
                    <a:pt x="2649" y="3408"/>
                  </a:lnTo>
                  <a:lnTo>
                    <a:pt x="2728" y="3364"/>
                  </a:lnTo>
                  <a:lnTo>
                    <a:pt x="2804" y="3318"/>
                  </a:lnTo>
                  <a:lnTo>
                    <a:pt x="2878" y="3266"/>
                  </a:lnTo>
                  <a:lnTo>
                    <a:pt x="2950" y="3210"/>
                  </a:lnTo>
                  <a:lnTo>
                    <a:pt x="3020" y="3150"/>
                  </a:lnTo>
                  <a:lnTo>
                    <a:pt x="3087" y="3085"/>
                  </a:lnTo>
                  <a:lnTo>
                    <a:pt x="3151" y="3018"/>
                  </a:lnTo>
                  <a:lnTo>
                    <a:pt x="3211" y="2948"/>
                  </a:lnTo>
                  <a:lnTo>
                    <a:pt x="3267" y="2876"/>
                  </a:lnTo>
                  <a:lnTo>
                    <a:pt x="3319" y="2802"/>
                  </a:lnTo>
                  <a:lnTo>
                    <a:pt x="3366" y="2726"/>
                  </a:lnTo>
                  <a:lnTo>
                    <a:pt x="3410" y="2648"/>
                  </a:lnTo>
                  <a:lnTo>
                    <a:pt x="3450" y="2569"/>
                  </a:lnTo>
                  <a:lnTo>
                    <a:pt x="3484" y="2487"/>
                  </a:lnTo>
                  <a:lnTo>
                    <a:pt x="3516" y="2405"/>
                  </a:lnTo>
                  <a:lnTo>
                    <a:pt x="3542" y="2322"/>
                  </a:lnTo>
                  <a:lnTo>
                    <a:pt x="3565" y="2238"/>
                  </a:lnTo>
                  <a:lnTo>
                    <a:pt x="3584" y="2152"/>
                  </a:lnTo>
                  <a:lnTo>
                    <a:pt x="3598" y="2067"/>
                  </a:lnTo>
                  <a:lnTo>
                    <a:pt x="3609" y="1981"/>
                  </a:lnTo>
                  <a:lnTo>
                    <a:pt x="3615" y="1895"/>
                  </a:lnTo>
                  <a:lnTo>
                    <a:pt x="3617" y="1807"/>
                  </a:lnTo>
                  <a:lnTo>
                    <a:pt x="3615" y="1721"/>
                  </a:lnTo>
                  <a:lnTo>
                    <a:pt x="3609" y="1634"/>
                  </a:lnTo>
                  <a:lnTo>
                    <a:pt x="3598" y="1547"/>
                  </a:lnTo>
                  <a:lnTo>
                    <a:pt x="3584" y="1462"/>
                  </a:lnTo>
                  <a:lnTo>
                    <a:pt x="3565" y="1377"/>
                  </a:lnTo>
                  <a:lnTo>
                    <a:pt x="3542" y="1293"/>
                  </a:lnTo>
                  <a:lnTo>
                    <a:pt x="3516" y="1209"/>
                  </a:lnTo>
                  <a:lnTo>
                    <a:pt x="3484" y="1127"/>
                  </a:lnTo>
                  <a:lnTo>
                    <a:pt x="3450" y="1046"/>
                  </a:lnTo>
                  <a:lnTo>
                    <a:pt x="3410" y="967"/>
                  </a:lnTo>
                  <a:lnTo>
                    <a:pt x="3366" y="889"/>
                  </a:lnTo>
                  <a:lnTo>
                    <a:pt x="3319" y="813"/>
                  </a:lnTo>
                  <a:lnTo>
                    <a:pt x="3267" y="738"/>
                  </a:lnTo>
                  <a:lnTo>
                    <a:pt x="3211" y="666"/>
                  </a:lnTo>
                  <a:lnTo>
                    <a:pt x="3151" y="596"/>
                  </a:lnTo>
                  <a:lnTo>
                    <a:pt x="3087" y="529"/>
                  </a:lnTo>
                  <a:close/>
                </a:path>
              </a:pathLst>
            </a:custGeom>
            <a:grp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5" name="组合 24"/>
          <p:cNvGrpSpPr/>
          <p:nvPr/>
        </p:nvGrpSpPr>
        <p:grpSpPr>
          <a:xfrm>
            <a:off x="4688681" y="2789431"/>
            <a:ext cx="1001919" cy="1000878"/>
            <a:chOff x="4638021" y="2912708"/>
            <a:chExt cx="1187134" cy="1185900"/>
          </a:xfrm>
        </p:grpSpPr>
        <p:sp>
          <p:nvSpPr>
            <p:cNvPr id="9" name="Freeform 7"/>
            <p:cNvSpPr/>
            <p:nvPr/>
          </p:nvSpPr>
          <p:spPr bwMode="auto">
            <a:xfrm>
              <a:off x="5267375" y="3540828"/>
              <a:ext cx="557780" cy="557780"/>
            </a:xfrm>
            <a:custGeom>
              <a:avLst/>
              <a:gdLst>
                <a:gd name="T0" fmla="*/ 667 w 3617"/>
                <a:gd name="T1" fmla="*/ 3210 h 3615"/>
                <a:gd name="T2" fmla="*/ 889 w 3617"/>
                <a:gd name="T3" fmla="*/ 3364 h 3615"/>
                <a:gd name="T4" fmla="*/ 1128 w 3617"/>
                <a:gd name="T5" fmla="*/ 3483 h 3615"/>
                <a:gd name="T6" fmla="*/ 1378 w 3617"/>
                <a:gd name="T7" fmla="*/ 3563 h 3615"/>
                <a:gd name="T8" fmla="*/ 1635 w 3617"/>
                <a:gd name="T9" fmla="*/ 3607 h 3615"/>
                <a:gd name="T10" fmla="*/ 1896 w 3617"/>
                <a:gd name="T11" fmla="*/ 3613 h 3615"/>
                <a:gd name="T12" fmla="*/ 2154 w 3617"/>
                <a:gd name="T13" fmla="*/ 3582 h 3615"/>
                <a:gd name="T14" fmla="*/ 2407 w 3617"/>
                <a:gd name="T15" fmla="*/ 3514 h 3615"/>
                <a:gd name="T16" fmla="*/ 2649 w 3617"/>
                <a:gd name="T17" fmla="*/ 3408 h 3615"/>
                <a:gd name="T18" fmla="*/ 2878 w 3617"/>
                <a:gd name="T19" fmla="*/ 3266 h 3615"/>
                <a:gd name="T20" fmla="*/ 3087 w 3617"/>
                <a:gd name="T21" fmla="*/ 3085 h 3615"/>
                <a:gd name="T22" fmla="*/ 3268 w 3617"/>
                <a:gd name="T23" fmla="*/ 2876 h 3615"/>
                <a:gd name="T24" fmla="*/ 3410 w 3617"/>
                <a:gd name="T25" fmla="*/ 2648 h 3615"/>
                <a:gd name="T26" fmla="*/ 3515 w 3617"/>
                <a:gd name="T27" fmla="*/ 2405 h 3615"/>
                <a:gd name="T28" fmla="*/ 3583 w 3617"/>
                <a:gd name="T29" fmla="*/ 2152 h 3615"/>
                <a:gd name="T30" fmla="*/ 3615 w 3617"/>
                <a:gd name="T31" fmla="*/ 1895 h 3615"/>
                <a:gd name="T32" fmla="*/ 3609 w 3617"/>
                <a:gd name="T33" fmla="*/ 1634 h 3615"/>
                <a:gd name="T34" fmla="*/ 3565 w 3617"/>
                <a:gd name="T35" fmla="*/ 1377 h 3615"/>
                <a:gd name="T36" fmla="*/ 3485 w 3617"/>
                <a:gd name="T37" fmla="*/ 1127 h 3615"/>
                <a:gd name="T38" fmla="*/ 3366 w 3617"/>
                <a:gd name="T39" fmla="*/ 889 h 3615"/>
                <a:gd name="T40" fmla="*/ 3212 w 3617"/>
                <a:gd name="T41" fmla="*/ 666 h 3615"/>
                <a:gd name="T42" fmla="*/ 3020 w 3617"/>
                <a:gd name="T43" fmla="*/ 465 h 3615"/>
                <a:gd name="T44" fmla="*/ 2804 w 3617"/>
                <a:gd name="T45" fmla="*/ 298 h 3615"/>
                <a:gd name="T46" fmla="*/ 2570 w 3617"/>
                <a:gd name="T47" fmla="*/ 167 h 3615"/>
                <a:gd name="T48" fmla="*/ 2323 w 3617"/>
                <a:gd name="T49" fmla="*/ 75 h 3615"/>
                <a:gd name="T50" fmla="*/ 2068 w 3617"/>
                <a:gd name="T51" fmla="*/ 19 h 3615"/>
                <a:gd name="T52" fmla="*/ 1808 w 3617"/>
                <a:gd name="T53" fmla="*/ 0 h 3615"/>
                <a:gd name="T54" fmla="*/ 1548 w 3617"/>
                <a:gd name="T55" fmla="*/ 19 h 3615"/>
                <a:gd name="T56" fmla="*/ 1294 w 3617"/>
                <a:gd name="T57" fmla="*/ 75 h 3615"/>
                <a:gd name="T58" fmla="*/ 1047 w 3617"/>
                <a:gd name="T59" fmla="*/ 167 h 3615"/>
                <a:gd name="T60" fmla="*/ 813 w 3617"/>
                <a:gd name="T61" fmla="*/ 298 h 3615"/>
                <a:gd name="T62" fmla="*/ 597 w 3617"/>
                <a:gd name="T63" fmla="*/ 465 h 3615"/>
                <a:gd name="T64" fmla="*/ 406 w 3617"/>
                <a:gd name="T65" fmla="*/ 666 h 3615"/>
                <a:gd name="T66" fmla="*/ 251 w 3617"/>
                <a:gd name="T67" fmla="*/ 889 h 3615"/>
                <a:gd name="T68" fmla="*/ 133 w 3617"/>
                <a:gd name="T69" fmla="*/ 1127 h 3615"/>
                <a:gd name="T70" fmla="*/ 52 w 3617"/>
                <a:gd name="T71" fmla="*/ 1377 h 3615"/>
                <a:gd name="T72" fmla="*/ 8 w 3617"/>
                <a:gd name="T73" fmla="*/ 1634 h 3615"/>
                <a:gd name="T74" fmla="*/ 2 w 3617"/>
                <a:gd name="T75" fmla="*/ 1895 h 3615"/>
                <a:gd name="T76" fmla="*/ 33 w 3617"/>
                <a:gd name="T77" fmla="*/ 2152 h 3615"/>
                <a:gd name="T78" fmla="*/ 101 w 3617"/>
                <a:gd name="T79" fmla="*/ 2405 h 3615"/>
                <a:gd name="T80" fmla="*/ 207 w 3617"/>
                <a:gd name="T81" fmla="*/ 2648 h 3615"/>
                <a:gd name="T82" fmla="*/ 350 w 3617"/>
                <a:gd name="T83" fmla="*/ 2876 h 3615"/>
                <a:gd name="T84" fmla="*/ 530 w 3617"/>
                <a:gd name="T85" fmla="*/ 3085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530" y="3085"/>
                  </a:moveTo>
                  <a:lnTo>
                    <a:pt x="597" y="3150"/>
                  </a:lnTo>
                  <a:lnTo>
                    <a:pt x="667" y="3210"/>
                  </a:lnTo>
                  <a:lnTo>
                    <a:pt x="739" y="3266"/>
                  </a:lnTo>
                  <a:lnTo>
                    <a:pt x="813" y="3318"/>
                  </a:lnTo>
                  <a:lnTo>
                    <a:pt x="889" y="3364"/>
                  </a:lnTo>
                  <a:lnTo>
                    <a:pt x="968" y="3408"/>
                  </a:lnTo>
                  <a:lnTo>
                    <a:pt x="1047" y="3448"/>
                  </a:lnTo>
                  <a:lnTo>
                    <a:pt x="1128" y="3483"/>
                  </a:lnTo>
                  <a:lnTo>
                    <a:pt x="1210" y="3514"/>
                  </a:lnTo>
                  <a:lnTo>
                    <a:pt x="1294" y="3541"/>
                  </a:lnTo>
                  <a:lnTo>
                    <a:pt x="1378" y="3563"/>
                  </a:lnTo>
                  <a:lnTo>
                    <a:pt x="1463" y="3582"/>
                  </a:lnTo>
                  <a:lnTo>
                    <a:pt x="1548" y="3597"/>
                  </a:lnTo>
                  <a:lnTo>
                    <a:pt x="1635" y="3607"/>
                  </a:lnTo>
                  <a:lnTo>
                    <a:pt x="1722" y="3613"/>
                  </a:lnTo>
                  <a:lnTo>
                    <a:pt x="1808" y="3615"/>
                  </a:lnTo>
                  <a:lnTo>
                    <a:pt x="1896" y="3613"/>
                  </a:lnTo>
                  <a:lnTo>
                    <a:pt x="1982" y="3607"/>
                  </a:lnTo>
                  <a:lnTo>
                    <a:pt x="2068" y="3597"/>
                  </a:lnTo>
                  <a:lnTo>
                    <a:pt x="2154" y="3582"/>
                  </a:lnTo>
                  <a:lnTo>
                    <a:pt x="2239" y="3563"/>
                  </a:lnTo>
                  <a:lnTo>
                    <a:pt x="2323" y="3541"/>
                  </a:lnTo>
                  <a:lnTo>
                    <a:pt x="2407" y="3514"/>
                  </a:lnTo>
                  <a:lnTo>
                    <a:pt x="2489" y="3483"/>
                  </a:lnTo>
                  <a:lnTo>
                    <a:pt x="2570" y="3448"/>
                  </a:lnTo>
                  <a:lnTo>
                    <a:pt x="2649" y="3408"/>
                  </a:lnTo>
                  <a:lnTo>
                    <a:pt x="2727" y="3364"/>
                  </a:lnTo>
                  <a:lnTo>
                    <a:pt x="2804" y="3318"/>
                  </a:lnTo>
                  <a:lnTo>
                    <a:pt x="2878" y="3266"/>
                  </a:lnTo>
                  <a:lnTo>
                    <a:pt x="2950" y="3210"/>
                  </a:lnTo>
                  <a:lnTo>
                    <a:pt x="3020" y="3150"/>
                  </a:lnTo>
                  <a:lnTo>
                    <a:pt x="3087" y="3085"/>
                  </a:lnTo>
                  <a:lnTo>
                    <a:pt x="3152" y="3018"/>
                  </a:lnTo>
                  <a:lnTo>
                    <a:pt x="3212" y="2948"/>
                  </a:lnTo>
                  <a:lnTo>
                    <a:pt x="3268" y="2876"/>
                  </a:lnTo>
                  <a:lnTo>
                    <a:pt x="3319" y="2802"/>
                  </a:lnTo>
                  <a:lnTo>
                    <a:pt x="3366" y="2726"/>
                  </a:lnTo>
                  <a:lnTo>
                    <a:pt x="3410" y="2648"/>
                  </a:lnTo>
                  <a:lnTo>
                    <a:pt x="3449" y="2569"/>
                  </a:lnTo>
                  <a:lnTo>
                    <a:pt x="3485" y="2487"/>
                  </a:lnTo>
                  <a:lnTo>
                    <a:pt x="3515" y="2405"/>
                  </a:lnTo>
                  <a:lnTo>
                    <a:pt x="3543" y="2322"/>
                  </a:lnTo>
                  <a:lnTo>
                    <a:pt x="3565" y="2238"/>
                  </a:lnTo>
                  <a:lnTo>
                    <a:pt x="3583" y="2152"/>
                  </a:lnTo>
                  <a:lnTo>
                    <a:pt x="3599" y="2067"/>
                  </a:lnTo>
                  <a:lnTo>
                    <a:pt x="3609" y="1981"/>
                  </a:lnTo>
                  <a:lnTo>
                    <a:pt x="3615" y="1895"/>
                  </a:lnTo>
                  <a:lnTo>
                    <a:pt x="3617" y="1807"/>
                  </a:lnTo>
                  <a:lnTo>
                    <a:pt x="3615" y="1721"/>
                  </a:lnTo>
                  <a:lnTo>
                    <a:pt x="3609" y="1634"/>
                  </a:lnTo>
                  <a:lnTo>
                    <a:pt x="3599" y="1547"/>
                  </a:lnTo>
                  <a:lnTo>
                    <a:pt x="3583" y="1462"/>
                  </a:lnTo>
                  <a:lnTo>
                    <a:pt x="3565" y="1377"/>
                  </a:lnTo>
                  <a:lnTo>
                    <a:pt x="3543" y="1293"/>
                  </a:lnTo>
                  <a:lnTo>
                    <a:pt x="3515" y="1209"/>
                  </a:lnTo>
                  <a:lnTo>
                    <a:pt x="3485" y="1127"/>
                  </a:lnTo>
                  <a:lnTo>
                    <a:pt x="3449" y="1046"/>
                  </a:lnTo>
                  <a:lnTo>
                    <a:pt x="3410" y="967"/>
                  </a:lnTo>
                  <a:lnTo>
                    <a:pt x="3366" y="889"/>
                  </a:lnTo>
                  <a:lnTo>
                    <a:pt x="3319" y="813"/>
                  </a:lnTo>
                  <a:lnTo>
                    <a:pt x="3268" y="738"/>
                  </a:lnTo>
                  <a:lnTo>
                    <a:pt x="3212" y="666"/>
                  </a:lnTo>
                  <a:lnTo>
                    <a:pt x="3152" y="596"/>
                  </a:lnTo>
                  <a:lnTo>
                    <a:pt x="3087" y="529"/>
                  </a:lnTo>
                  <a:lnTo>
                    <a:pt x="3020" y="465"/>
                  </a:lnTo>
                  <a:lnTo>
                    <a:pt x="2950" y="406"/>
                  </a:lnTo>
                  <a:lnTo>
                    <a:pt x="2878" y="350"/>
                  </a:lnTo>
                  <a:lnTo>
                    <a:pt x="2804" y="298"/>
                  </a:lnTo>
                  <a:lnTo>
                    <a:pt x="2727" y="250"/>
                  </a:lnTo>
                  <a:lnTo>
                    <a:pt x="2649" y="207"/>
                  </a:lnTo>
                  <a:lnTo>
                    <a:pt x="2570" y="167"/>
                  </a:lnTo>
                  <a:lnTo>
                    <a:pt x="2489" y="133"/>
                  </a:lnTo>
                  <a:lnTo>
                    <a:pt x="2407" y="101"/>
                  </a:lnTo>
                  <a:lnTo>
                    <a:pt x="2323" y="75"/>
                  </a:lnTo>
                  <a:lnTo>
                    <a:pt x="2239" y="51"/>
                  </a:lnTo>
                  <a:lnTo>
                    <a:pt x="2154" y="33"/>
                  </a:lnTo>
                  <a:lnTo>
                    <a:pt x="2068" y="19"/>
                  </a:lnTo>
                  <a:lnTo>
                    <a:pt x="1982" y="8"/>
                  </a:lnTo>
                  <a:lnTo>
                    <a:pt x="1896" y="2"/>
                  </a:lnTo>
                  <a:lnTo>
                    <a:pt x="1808" y="0"/>
                  </a:lnTo>
                  <a:lnTo>
                    <a:pt x="1722" y="2"/>
                  </a:lnTo>
                  <a:lnTo>
                    <a:pt x="1635" y="8"/>
                  </a:lnTo>
                  <a:lnTo>
                    <a:pt x="1548" y="19"/>
                  </a:lnTo>
                  <a:lnTo>
                    <a:pt x="1463" y="33"/>
                  </a:lnTo>
                  <a:lnTo>
                    <a:pt x="1378" y="51"/>
                  </a:lnTo>
                  <a:lnTo>
                    <a:pt x="1294" y="75"/>
                  </a:lnTo>
                  <a:lnTo>
                    <a:pt x="1210" y="101"/>
                  </a:lnTo>
                  <a:lnTo>
                    <a:pt x="1128" y="133"/>
                  </a:lnTo>
                  <a:lnTo>
                    <a:pt x="1047" y="167"/>
                  </a:lnTo>
                  <a:lnTo>
                    <a:pt x="968" y="207"/>
                  </a:lnTo>
                  <a:lnTo>
                    <a:pt x="889" y="250"/>
                  </a:lnTo>
                  <a:lnTo>
                    <a:pt x="813" y="298"/>
                  </a:lnTo>
                  <a:lnTo>
                    <a:pt x="739" y="350"/>
                  </a:lnTo>
                  <a:lnTo>
                    <a:pt x="667" y="406"/>
                  </a:lnTo>
                  <a:lnTo>
                    <a:pt x="597" y="465"/>
                  </a:lnTo>
                  <a:lnTo>
                    <a:pt x="530" y="529"/>
                  </a:lnTo>
                  <a:lnTo>
                    <a:pt x="466" y="596"/>
                  </a:lnTo>
                  <a:lnTo>
                    <a:pt x="406" y="666"/>
                  </a:lnTo>
                  <a:lnTo>
                    <a:pt x="350" y="738"/>
                  </a:lnTo>
                  <a:lnTo>
                    <a:pt x="298" y="813"/>
                  </a:lnTo>
                  <a:lnTo>
                    <a:pt x="251" y="889"/>
                  </a:lnTo>
                  <a:lnTo>
                    <a:pt x="207" y="967"/>
                  </a:lnTo>
                  <a:lnTo>
                    <a:pt x="167" y="1046"/>
                  </a:lnTo>
                  <a:lnTo>
                    <a:pt x="133" y="1127"/>
                  </a:lnTo>
                  <a:lnTo>
                    <a:pt x="101" y="1209"/>
                  </a:lnTo>
                  <a:lnTo>
                    <a:pt x="75" y="1293"/>
                  </a:lnTo>
                  <a:lnTo>
                    <a:pt x="52" y="1377"/>
                  </a:lnTo>
                  <a:lnTo>
                    <a:pt x="33" y="1462"/>
                  </a:lnTo>
                  <a:lnTo>
                    <a:pt x="19" y="1548"/>
                  </a:lnTo>
                  <a:lnTo>
                    <a:pt x="8" y="1634"/>
                  </a:lnTo>
                  <a:lnTo>
                    <a:pt x="2" y="1721"/>
                  </a:lnTo>
                  <a:lnTo>
                    <a:pt x="0" y="1807"/>
                  </a:lnTo>
                  <a:lnTo>
                    <a:pt x="2" y="1895"/>
                  </a:lnTo>
                  <a:lnTo>
                    <a:pt x="8" y="1981"/>
                  </a:lnTo>
                  <a:lnTo>
                    <a:pt x="19" y="2067"/>
                  </a:lnTo>
                  <a:lnTo>
                    <a:pt x="33" y="2152"/>
                  </a:lnTo>
                  <a:lnTo>
                    <a:pt x="52" y="2238"/>
                  </a:lnTo>
                  <a:lnTo>
                    <a:pt x="75" y="2322"/>
                  </a:lnTo>
                  <a:lnTo>
                    <a:pt x="101" y="2405"/>
                  </a:lnTo>
                  <a:lnTo>
                    <a:pt x="133" y="2487"/>
                  </a:lnTo>
                  <a:lnTo>
                    <a:pt x="167" y="2569"/>
                  </a:lnTo>
                  <a:lnTo>
                    <a:pt x="207" y="2648"/>
                  </a:lnTo>
                  <a:lnTo>
                    <a:pt x="251" y="2726"/>
                  </a:lnTo>
                  <a:lnTo>
                    <a:pt x="298" y="2802"/>
                  </a:lnTo>
                  <a:lnTo>
                    <a:pt x="350" y="2876"/>
                  </a:lnTo>
                  <a:lnTo>
                    <a:pt x="406" y="2948"/>
                  </a:lnTo>
                  <a:lnTo>
                    <a:pt x="466" y="3018"/>
                  </a:lnTo>
                  <a:lnTo>
                    <a:pt x="530" y="3085"/>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Freeform 8"/>
            <p:cNvSpPr/>
            <p:nvPr/>
          </p:nvSpPr>
          <p:spPr bwMode="auto">
            <a:xfrm>
              <a:off x="4638021" y="2912708"/>
              <a:ext cx="934158" cy="968712"/>
            </a:xfrm>
            <a:custGeom>
              <a:avLst/>
              <a:gdLst>
                <a:gd name="T0" fmla="*/ 1915 w 6050"/>
                <a:gd name="T1" fmla="*/ 4346 h 6277"/>
                <a:gd name="T2" fmla="*/ 1809 w 6050"/>
                <a:gd name="T3" fmla="*/ 4400 h 6277"/>
                <a:gd name="T4" fmla="*/ 1702 w 6050"/>
                <a:gd name="T5" fmla="*/ 4452 h 6277"/>
                <a:gd name="T6" fmla="*/ 1593 w 6050"/>
                <a:gd name="T7" fmla="*/ 4502 h 6277"/>
                <a:gd name="T8" fmla="*/ 1483 w 6050"/>
                <a:gd name="T9" fmla="*/ 4550 h 6277"/>
                <a:gd name="T10" fmla="*/ 1373 w 6050"/>
                <a:gd name="T11" fmla="*/ 4594 h 6277"/>
                <a:gd name="T12" fmla="*/ 1260 w 6050"/>
                <a:gd name="T13" fmla="*/ 4637 h 6277"/>
                <a:gd name="T14" fmla="*/ 1146 w 6050"/>
                <a:gd name="T15" fmla="*/ 4676 h 6277"/>
                <a:gd name="T16" fmla="*/ 1031 w 6050"/>
                <a:gd name="T17" fmla="*/ 4714 h 6277"/>
                <a:gd name="T18" fmla="*/ 916 w 6050"/>
                <a:gd name="T19" fmla="*/ 4750 h 6277"/>
                <a:gd name="T20" fmla="*/ 799 w 6050"/>
                <a:gd name="T21" fmla="*/ 4781 h 6277"/>
                <a:gd name="T22" fmla="*/ 681 w 6050"/>
                <a:gd name="T23" fmla="*/ 4811 h 6277"/>
                <a:gd name="T24" fmla="*/ 561 w 6050"/>
                <a:gd name="T25" fmla="*/ 4838 h 6277"/>
                <a:gd name="T26" fmla="*/ 441 w 6050"/>
                <a:gd name="T27" fmla="*/ 4862 h 6277"/>
                <a:gd name="T28" fmla="*/ 320 w 6050"/>
                <a:gd name="T29" fmla="*/ 4884 h 6277"/>
                <a:gd name="T30" fmla="*/ 199 w 6050"/>
                <a:gd name="T31" fmla="*/ 4903 h 6277"/>
                <a:gd name="T32" fmla="*/ 76 w 6050"/>
                <a:gd name="T33" fmla="*/ 4918 h 6277"/>
                <a:gd name="T34" fmla="*/ 370 w 6050"/>
                <a:gd name="T35" fmla="*/ 6244 h 6277"/>
                <a:gd name="T36" fmla="*/ 947 w 6050"/>
                <a:gd name="T37" fmla="*/ 6137 h 6277"/>
                <a:gd name="T38" fmla="*/ 1505 w 6050"/>
                <a:gd name="T39" fmla="*/ 5983 h 6277"/>
                <a:gd name="T40" fmla="*/ 2042 w 6050"/>
                <a:gd name="T41" fmla="*/ 5782 h 6277"/>
                <a:gd name="T42" fmla="*/ 2556 w 6050"/>
                <a:gd name="T43" fmla="*/ 5536 h 6277"/>
                <a:gd name="T44" fmla="*/ 3044 w 6050"/>
                <a:gd name="T45" fmla="*/ 5250 h 6277"/>
                <a:gd name="T46" fmla="*/ 3504 w 6050"/>
                <a:gd name="T47" fmla="*/ 4924 h 6277"/>
                <a:gd name="T48" fmla="*/ 3935 w 6050"/>
                <a:gd name="T49" fmla="*/ 4561 h 6277"/>
                <a:gd name="T50" fmla="*/ 4333 w 6050"/>
                <a:gd name="T51" fmla="*/ 4164 h 6277"/>
                <a:gd name="T52" fmla="*/ 4696 w 6050"/>
                <a:gd name="T53" fmla="*/ 3734 h 6277"/>
                <a:gd name="T54" fmla="*/ 5022 w 6050"/>
                <a:gd name="T55" fmla="*/ 3273 h 6277"/>
                <a:gd name="T56" fmla="*/ 5309 w 6050"/>
                <a:gd name="T57" fmla="*/ 2785 h 6277"/>
                <a:gd name="T58" fmla="*/ 5553 w 6050"/>
                <a:gd name="T59" fmla="*/ 2271 h 6277"/>
                <a:gd name="T60" fmla="*/ 5754 w 6050"/>
                <a:gd name="T61" fmla="*/ 1734 h 6277"/>
                <a:gd name="T62" fmla="*/ 5910 w 6050"/>
                <a:gd name="T63" fmla="*/ 1177 h 6277"/>
                <a:gd name="T64" fmla="*/ 6015 w 6050"/>
                <a:gd name="T65" fmla="*/ 600 h 6277"/>
                <a:gd name="T66" fmla="*/ 4690 w 6050"/>
                <a:gd name="T67" fmla="*/ 306 h 6277"/>
                <a:gd name="T68" fmla="*/ 4664 w 6050"/>
                <a:gd name="T69" fmla="*/ 496 h 6277"/>
                <a:gd name="T70" fmla="*/ 4631 w 6050"/>
                <a:gd name="T71" fmla="*/ 682 h 6277"/>
                <a:gd name="T72" fmla="*/ 4593 w 6050"/>
                <a:gd name="T73" fmla="*/ 868 h 6277"/>
                <a:gd name="T74" fmla="*/ 4547 w 6050"/>
                <a:gd name="T75" fmla="*/ 1050 h 6277"/>
                <a:gd name="T76" fmla="*/ 4495 w 6050"/>
                <a:gd name="T77" fmla="*/ 1231 h 6277"/>
                <a:gd name="T78" fmla="*/ 4437 w 6050"/>
                <a:gd name="T79" fmla="*/ 1407 h 6277"/>
                <a:gd name="T80" fmla="*/ 4374 w 6050"/>
                <a:gd name="T81" fmla="*/ 1582 h 6277"/>
                <a:gd name="T82" fmla="*/ 4304 w 6050"/>
                <a:gd name="T83" fmla="*/ 1753 h 6277"/>
                <a:gd name="T84" fmla="*/ 1690 w 6050"/>
                <a:gd name="T85" fmla="*/ 0 h 6277"/>
                <a:gd name="T86" fmla="*/ 618 w 6050"/>
                <a:gd name="T87" fmla="*/ 3998 h 6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50" h="6277">
                  <a:moveTo>
                    <a:pt x="618" y="3998"/>
                  </a:moveTo>
                  <a:lnTo>
                    <a:pt x="1915" y="4346"/>
                  </a:lnTo>
                  <a:lnTo>
                    <a:pt x="1862" y="4374"/>
                  </a:lnTo>
                  <a:lnTo>
                    <a:pt x="1809" y="4400"/>
                  </a:lnTo>
                  <a:lnTo>
                    <a:pt x="1755" y="4427"/>
                  </a:lnTo>
                  <a:lnTo>
                    <a:pt x="1702" y="4452"/>
                  </a:lnTo>
                  <a:lnTo>
                    <a:pt x="1648" y="4478"/>
                  </a:lnTo>
                  <a:lnTo>
                    <a:pt x="1593" y="4502"/>
                  </a:lnTo>
                  <a:lnTo>
                    <a:pt x="1538" y="4526"/>
                  </a:lnTo>
                  <a:lnTo>
                    <a:pt x="1483" y="4550"/>
                  </a:lnTo>
                  <a:lnTo>
                    <a:pt x="1427" y="4572"/>
                  </a:lnTo>
                  <a:lnTo>
                    <a:pt x="1373" y="4594"/>
                  </a:lnTo>
                  <a:lnTo>
                    <a:pt x="1316" y="4616"/>
                  </a:lnTo>
                  <a:lnTo>
                    <a:pt x="1260" y="4637"/>
                  </a:lnTo>
                  <a:lnTo>
                    <a:pt x="1203" y="4657"/>
                  </a:lnTo>
                  <a:lnTo>
                    <a:pt x="1146" y="4676"/>
                  </a:lnTo>
                  <a:lnTo>
                    <a:pt x="1089" y="4696"/>
                  </a:lnTo>
                  <a:lnTo>
                    <a:pt x="1031" y="4714"/>
                  </a:lnTo>
                  <a:lnTo>
                    <a:pt x="973" y="4732"/>
                  </a:lnTo>
                  <a:lnTo>
                    <a:pt x="916" y="4750"/>
                  </a:lnTo>
                  <a:lnTo>
                    <a:pt x="858" y="4766"/>
                  </a:lnTo>
                  <a:lnTo>
                    <a:pt x="799" y="4781"/>
                  </a:lnTo>
                  <a:lnTo>
                    <a:pt x="740" y="4796"/>
                  </a:lnTo>
                  <a:lnTo>
                    <a:pt x="681" y="4811"/>
                  </a:lnTo>
                  <a:lnTo>
                    <a:pt x="621" y="4825"/>
                  </a:lnTo>
                  <a:lnTo>
                    <a:pt x="561" y="4838"/>
                  </a:lnTo>
                  <a:lnTo>
                    <a:pt x="501" y="4850"/>
                  </a:lnTo>
                  <a:lnTo>
                    <a:pt x="441" y="4862"/>
                  </a:lnTo>
                  <a:lnTo>
                    <a:pt x="381" y="4873"/>
                  </a:lnTo>
                  <a:lnTo>
                    <a:pt x="320" y="4884"/>
                  </a:lnTo>
                  <a:lnTo>
                    <a:pt x="260" y="4894"/>
                  </a:lnTo>
                  <a:lnTo>
                    <a:pt x="199" y="4903"/>
                  </a:lnTo>
                  <a:lnTo>
                    <a:pt x="138" y="4911"/>
                  </a:lnTo>
                  <a:lnTo>
                    <a:pt x="76" y="4918"/>
                  </a:lnTo>
                  <a:lnTo>
                    <a:pt x="76" y="6277"/>
                  </a:lnTo>
                  <a:lnTo>
                    <a:pt x="370" y="6244"/>
                  </a:lnTo>
                  <a:lnTo>
                    <a:pt x="661" y="6196"/>
                  </a:lnTo>
                  <a:lnTo>
                    <a:pt x="947" y="6137"/>
                  </a:lnTo>
                  <a:lnTo>
                    <a:pt x="1228" y="6066"/>
                  </a:lnTo>
                  <a:lnTo>
                    <a:pt x="1505" y="5983"/>
                  </a:lnTo>
                  <a:lnTo>
                    <a:pt x="1776" y="5887"/>
                  </a:lnTo>
                  <a:lnTo>
                    <a:pt x="2042" y="5782"/>
                  </a:lnTo>
                  <a:lnTo>
                    <a:pt x="2302" y="5664"/>
                  </a:lnTo>
                  <a:lnTo>
                    <a:pt x="2556" y="5536"/>
                  </a:lnTo>
                  <a:lnTo>
                    <a:pt x="2803" y="5398"/>
                  </a:lnTo>
                  <a:lnTo>
                    <a:pt x="3044" y="5250"/>
                  </a:lnTo>
                  <a:lnTo>
                    <a:pt x="3278" y="5092"/>
                  </a:lnTo>
                  <a:lnTo>
                    <a:pt x="3504" y="4924"/>
                  </a:lnTo>
                  <a:lnTo>
                    <a:pt x="3723" y="4748"/>
                  </a:lnTo>
                  <a:lnTo>
                    <a:pt x="3935" y="4561"/>
                  </a:lnTo>
                  <a:lnTo>
                    <a:pt x="4138" y="4367"/>
                  </a:lnTo>
                  <a:lnTo>
                    <a:pt x="4333" y="4164"/>
                  </a:lnTo>
                  <a:lnTo>
                    <a:pt x="4519" y="3953"/>
                  </a:lnTo>
                  <a:lnTo>
                    <a:pt x="4696" y="3734"/>
                  </a:lnTo>
                  <a:lnTo>
                    <a:pt x="4864" y="3507"/>
                  </a:lnTo>
                  <a:lnTo>
                    <a:pt x="5022" y="3273"/>
                  </a:lnTo>
                  <a:lnTo>
                    <a:pt x="5171" y="3032"/>
                  </a:lnTo>
                  <a:lnTo>
                    <a:pt x="5309" y="2785"/>
                  </a:lnTo>
                  <a:lnTo>
                    <a:pt x="5437" y="2531"/>
                  </a:lnTo>
                  <a:lnTo>
                    <a:pt x="5553" y="2271"/>
                  </a:lnTo>
                  <a:lnTo>
                    <a:pt x="5660" y="2006"/>
                  </a:lnTo>
                  <a:lnTo>
                    <a:pt x="5754" y="1734"/>
                  </a:lnTo>
                  <a:lnTo>
                    <a:pt x="5838" y="1458"/>
                  </a:lnTo>
                  <a:lnTo>
                    <a:pt x="5910" y="1177"/>
                  </a:lnTo>
                  <a:lnTo>
                    <a:pt x="5969" y="891"/>
                  </a:lnTo>
                  <a:lnTo>
                    <a:pt x="6015" y="600"/>
                  </a:lnTo>
                  <a:lnTo>
                    <a:pt x="6050" y="306"/>
                  </a:lnTo>
                  <a:lnTo>
                    <a:pt x="4690" y="306"/>
                  </a:lnTo>
                  <a:lnTo>
                    <a:pt x="4678" y="401"/>
                  </a:lnTo>
                  <a:lnTo>
                    <a:pt x="4664" y="496"/>
                  </a:lnTo>
                  <a:lnTo>
                    <a:pt x="4649" y="589"/>
                  </a:lnTo>
                  <a:lnTo>
                    <a:pt x="4631" y="682"/>
                  </a:lnTo>
                  <a:lnTo>
                    <a:pt x="4613" y="776"/>
                  </a:lnTo>
                  <a:lnTo>
                    <a:pt x="4593" y="868"/>
                  </a:lnTo>
                  <a:lnTo>
                    <a:pt x="4570" y="960"/>
                  </a:lnTo>
                  <a:lnTo>
                    <a:pt x="4547" y="1050"/>
                  </a:lnTo>
                  <a:lnTo>
                    <a:pt x="4523" y="1140"/>
                  </a:lnTo>
                  <a:lnTo>
                    <a:pt x="4495" y="1231"/>
                  </a:lnTo>
                  <a:lnTo>
                    <a:pt x="4468" y="1319"/>
                  </a:lnTo>
                  <a:lnTo>
                    <a:pt x="4437" y="1407"/>
                  </a:lnTo>
                  <a:lnTo>
                    <a:pt x="4407" y="1494"/>
                  </a:lnTo>
                  <a:lnTo>
                    <a:pt x="4374" y="1582"/>
                  </a:lnTo>
                  <a:lnTo>
                    <a:pt x="4340" y="1668"/>
                  </a:lnTo>
                  <a:lnTo>
                    <a:pt x="4304" y="1753"/>
                  </a:lnTo>
                  <a:lnTo>
                    <a:pt x="4000" y="619"/>
                  </a:lnTo>
                  <a:lnTo>
                    <a:pt x="1690" y="0"/>
                  </a:lnTo>
                  <a:lnTo>
                    <a:pt x="0" y="1690"/>
                  </a:lnTo>
                  <a:lnTo>
                    <a:pt x="618" y="3998"/>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3" name="组合 22"/>
          <p:cNvGrpSpPr/>
          <p:nvPr/>
        </p:nvGrpSpPr>
        <p:grpSpPr>
          <a:xfrm>
            <a:off x="4688681" y="1676072"/>
            <a:ext cx="1001919" cy="1000878"/>
            <a:chOff x="4638021" y="1593533"/>
            <a:chExt cx="1187134" cy="1185900"/>
          </a:xfrm>
          <a:solidFill>
            <a:schemeClr val="accent3"/>
          </a:solidFill>
        </p:grpSpPr>
        <p:sp>
          <p:nvSpPr>
            <p:cNvPr id="11" name="Freeform 9"/>
            <p:cNvSpPr/>
            <p:nvPr/>
          </p:nvSpPr>
          <p:spPr bwMode="auto">
            <a:xfrm>
              <a:off x="4638021" y="1846509"/>
              <a:ext cx="934158" cy="932924"/>
            </a:xfrm>
            <a:custGeom>
              <a:avLst/>
              <a:gdLst>
                <a:gd name="T0" fmla="*/ 76 w 6050"/>
                <a:gd name="T1" fmla="*/ 1359 h 6048"/>
                <a:gd name="T2" fmla="*/ 277 w 6050"/>
                <a:gd name="T3" fmla="*/ 1387 h 6048"/>
                <a:gd name="T4" fmla="*/ 477 w 6050"/>
                <a:gd name="T5" fmla="*/ 1422 h 6048"/>
                <a:gd name="T6" fmla="*/ 673 w 6050"/>
                <a:gd name="T7" fmla="*/ 1465 h 6048"/>
                <a:gd name="T8" fmla="*/ 867 w 6050"/>
                <a:gd name="T9" fmla="*/ 1515 h 6048"/>
                <a:gd name="T10" fmla="*/ 1058 w 6050"/>
                <a:gd name="T11" fmla="*/ 1571 h 6048"/>
                <a:gd name="T12" fmla="*/ 1246 w 6050"/>
                <a:gd name="T13" fmla="*/ 1635 h 6048"/>
                <a:gd name="T14" fmla="*/ 1429 w 6050"/>
                <a:gd name="T15" fmla="*/ 1706 h 6048"/>
                <a:gd name="T16" fmla="*/ 1610 w 6050"/>
                <a:gd name="T17" fmla="*/ 1784 h 6048"/>
                <a:gd name="T18" fmla="*/ 0 w 6050"/>
                <a:gd name="T19" fmla="*/ 4358 h 6048"/>
                <a:gd name="T20" fmla="*/ 4000 w 6050"/>
                <a:gd name="T21" fmla="*/ 5429 h 6048"/>
                <a:gd name="T22" fmla="*/ 4305 w 6050"/>
                <a:gd name="T23" fmla="*/ 4527 h 6048"/>
                <a:gd name="T24" fmla="*/ 4379 w 6050"/>
                <a:gd name="T25" fmla="*/ 4710 h 6048"/>
                <a:gd name="T26" fmla="*/ 4446 w 6050"/>
                <a:gd name="T27" fmla="*/ 4896 h 6048"/>
                <a:gd name="T28" fmla="*/ 4507 w 6050"/>
                <a:gd name="T29" fmla="*/ 5085 h 6048"/>
                <a:gd name="T30" fmla="*/ 4560 w 6050"/>
                <a:gd name="T31" fmla="*/ 5277 h 6048"/>
                <a:gd name="T32" fmla="*/ 4607 w 6050"/>
                <a:gd name="T33" fmla="*/ 5472 h 6048"/>
                <a:gd name="T34" fmla="*/ 4646 w 6050"/>
                <a:gd name="T35" fmla="*/ 5670 h 6048"/>
                <a:gd name="T36" fmla="*/ 4677 w 6050"/>
                <a:gd name="T37" fmla="*/ 5871 h 6048"/>
                <a:gd name="T38" fmla="*/ 6050 w 6050"/>
                <a:gd name="T39" fmla="*/ 5972 h 6048"/>
                <a:gd name="T40" fmla="*/ 5969 w 6050"/>
                <a:gd name="T41" fmla="*/ 5387 h 6048"/>
                <a:gd name="T42" fmla="*/ 5838 w 6050"/>
                <a:gd name="T43" fmla="*/ 4819 h 6048"/>
                <a:gd name="T44" fmla="*/ 5660 w 6050"/>
                <a:gd name="T45" fmla="*/ 4272 h 6048"/>
                <a:gd name="T46" fmla="*/ 5437 w 6050"/>
                <a:gd name="T47" fmla="*/ 3747 h 6048"/>
                <a:gd name="T48" fmla="*/ 5171 w 6050"/>
                <a:gd name="T49" fmla="*/ 3245 h 6048"/>
                <a:gd name="T50" fmla="*/ 4864 w 6050"/>
                <a:gd name="T51" fmla="*/ 2771 h 6048"/>
                <a:gd name="T52" fmla="*/ 4519 w 6050"/>
                <a:gd name="T53" fmla="*/ 2326 h 6048"/>
                <a:gd name="T54" fmla="*/ 4138 w 6050"/>
                <a:gd name="T55" fmla="*/ 1912 h 6048"/>
                <a:gd name="T56" fmla="*/ 3723 w 6050"/>
                <a:gd name="T57" fmla="*/ 1531 h 6048"/>
                <a:gd name="T58" fmla="*/ 3278 w 6050"/>
                <a:gd name="T59" fmla="*/ 1186 h 6048"/>
                <a:gd name="T60" fmla="*/ 2803 w 6050"/>
                <a:gd name="T61" fmla="*/ 879 h 6048"/>
                <a:gd name="T62" fmla="*/ 2302 w 6050"/>
                <a:gd name="T63" fmla="*/ 613 h 6048"/>
                <a:gd name="T64" fmla="*/ 1776 w 6050"/>
                <a:gd name="T65" fmla="*/ 390 h 6048"/>
                <a:gd name="T66" fmla="*/ 1228 w 6050"/>
                <a:gd name="T67" fmla="*/ 212 h 6048"/>
                <a:gd name="T68" fmla="*/ 661 w 6050"/>
                <a:gd name="T69" fmla="*/ 81 h 6048"/>
                <a:gd name="T70" fmla="*/ 76 w 6050"/>
                <a:gd name="T71" fmla="*/ 0 h 6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50" h="6048">
                  <a:moveTo>
                    <a:pt x="76" y="0"/>
                  </a:moveTo>
                  <a:lnTo>
                    <a:pt x="76" y="1359"/>
                  </a:lnTo>
                  <a:lnTo>
                    <a:pt x="176" y="1373"/>
                  </a:lnTo>
                  <a:lnTo>
                    <a:pt x="277" y="1387"/>
                  </a:lnTo>
                  <a:lnTo>
                    <a:pt x="377" y="1404"/>
                  </a:lnTo>
                  <a:lnTo>
                    <a:pt x="477" y="1422"/>
                  </a:lnTo>
                  <a:lnTo>
                    <a:pt x="575" y="1443"/>
                  </a:lnTo>
                  <a:lnTo>
                    <a:pt x="673" y="1465"/>
                  </a:lnTo>
                  <a:lnTo>
                    <a:pt x="770" y="1489"/>
                  </a:lnTo>
                  <a:lnTo>
                    <a:pt x="867" y="1515"/>
                  </a:lnTo>
                  <a:lnTo>
                    <a:pt x="962" y="1542"/>
                  </a:lnTo>
                  <a:lnTo>
                    <a:pt x="1058" y="1571"/>
                  </a:lnTo>
                  <a:lnTo>
                    <a:pt x="1152" y="1603"/>
                  </a:lnTo>
                  <a:lnTo>
                    <a:pt x="1246" y="1635"/>
                  </a:lnTo>
                  <a:lnTo>
                    <a:pt x="1338" y="1670"/>
                  </a:lnTo>
                  <a:lnTo>
                    <a:pt x="1429" y="1706"/>
                  </a:lnTo>
                  <a:lnTo>
                    <a:pt x="1521" y="1744"/>
                  </a:lnTo>
                  <a:lnTo>
                    <a:pt x="1610" y="1784"/>
                  </a:lnTo>
                  <a:lnTo>
                    <a:pt x="618" y="2050"/>
                  </a:lnTo>
                  <a:lnTo>
                    <a:pt x="0" y="4358"/>
                  </a:lnTo>
                  <a:lnTo>
                    <a:pt x="1690" y="6048"/>
                  </a:lnTo>
                  <a:lnTo>
                    <a:pt x="4000" y="5429"/>
                  </a:lnTo>
                  <a:lnTo>
                    <a:pt x="4266" y="4437"/>
                  </a:lnTo>
                  <a:lnTo>
                    <a:pt x="4305" y="4527"/>
                  </a:lnTo>
                  <a:lnTo>
                    <a:pt x="4343" y="4619"/>
                  </a:lnTo>
                  <a:lnTo>
                    <a:pt x="4379" y="4710"/>
                  </a:lnTo>
                  <a:lnTo>
                    <a:pt x="4414" y="4802"/>
                  </a:lnTo>
                  <a:lnTo>
                    <a:pt x="4446" y="4896"/>
                  </a:lnTo>
                  <a:lnTo>
                    <a:pt x="4478" y="4990"/>
                  </a:lnTo>
                  <a:lnTo>
                    <a:pt x="4507" y="5085"/>
                  </a:lnTo>
                  <a:lnTo>
                    <a:pt x="4535" y="5181"/>
                  </a:lnTo>
                  <a:lnTo>
                    <a:pt x="4560" y="5277"/>
                  </a:lnTo>
                  <a:lnTo>
                    <a:pt x="4585" y="5375"/>
                  </a:lnTo>
                  <a:lnTo>
                    <a:pt x="4607" y="5472"/>
                  </a:lnTo>
                  <a:lnTo>
                    <a:pt x="4627" y="5571"/>
                  </a:lnTo>
                  <a:lnTo>
                    <a:pt x="4646" y="5670"/>
                  </a:lnTo>
                  <a:lnTo>
                    <a:pt x="4663" y="5771"/>
                  </a:lnTo>
                  <a:lnTo>
                    <a:pt x="4677" y="5871"/>
                  </a:lnTo>
                  <a:lnTo>
                    <a:pt x="4690" y="5972"/>
                  </a:lnTo>
                  <a:lnTo>
                    <a:pt x="6050" y="5972"/>
                  </a:lnTo>
                  <a:lnTo>
                    <a:pt x="6015" y="5677"/>
                  </a:lnTo>
                  <a:lnTo>
                    <a:pt x="5969" y="5387"/>
                  </a:lnTo>
                  <a:lnTo>
                    <a:pt x="5910" y="5101"/>
                  </a:lnTo>
                  <a:lnTo>
                    <a:pt x="5838" y="4819"/>
                  </a:lnTo>
                  <a:lnTo>
                    <a:pt x="5754" y="4543"/>
                  </a:lnTo>
                  <a:lnTo>
                    <a:pt x="5660" y="4272"/>
                  </a:lnTo>
                  <a:lnTo>
                    <a:pt x="5553" y="4006"/>
                  </a:lnTo>
                  <a:lnTo>
                    <a:pt x="5437" y="3747"/>
                  </a:lnTo>
                  <a:lnTo>
                    <a:pt x="5309" y="3493"/>
                  </a:lnTo>
                  <a:lnTo>
                    <a:pt x="5171" y="3245"/>
                  </a:lnTo>
                  <a:lnTo>
                    <a:pt x="5022" y="3005"/>
                  </a:lnTo>
                  <a:lnTo>
                    <a:pt x="4864" y="2771"/>
                  </a:lnTo>
                  <a:lnTo>
                    <a:pt x="4696" y="2545"/>
                  </a:lnTo>
                  <a:lnTo>
                    <a:pt x="4519" y="2326"/>
                  </a:lnTo>
                  <a:lnTo>
                    <a:pt x="4333" y="2115"/>
                  </a:lnTo>
                  <a:lnTo>
                    <a:pt x="4138" y="1912"/>
                  </a:lnTo>
                  <a:lnTo>
                    <a:pt x="3935" y="1717"/>
                  </a:lnTo>
                  <a:lnTo>
                    <a:pt x="3723" y="1531"/>
                  </a:lnTo>
                  <a:lnTo>
                    <a:pt x="3504" y="1353"/>
                  </a:lnTo>
                  <a:lnTo>
                    <a:pt x="3278" y="1186"/>
                  </a:lnTo>
                  <a:lnTo>
                    <a:pt x="3044" y="1027"/>
                  </a:lnTo>
                  <a:lnTo>
                    <a:pt x="2803" y="879"/>
                  </a:lnTo>
                  <a:lnTo>
                    <a:pt x="2556" y="741"/>
                  </a:lnTo>
                  <a:lnTo>
                    <a:pt x="2302" y="613"/>
                  </a:lnTo>
                  <a:lnTo>
                    <a:pt x="2042" y="497"/>
                  </a:lnTo>
                  <a:lnTo>
                    <a:pt x="1776" y="390"/>
                  </a:lnTo>
                  <a:lnTo>
                    <a:pt x="1505" y="296"/>
                  </a:lnTo>
                  <a:lnTo>
                    <a:pt x="1228" y="212"/>
                  </a:lnTo>
                  <a:lnTo>
                    <a:pt x="947" y="140"/>
                  </a:lnTo>
                  <a:lnTo>
                    <a:pt x="661" y="81"/>
                  </a:lnTo>
                  <a:lnTo>
                    <a:pt x="370" y="35"/>
                  </a:lnTo>
                  <a:lnTo>
                    <a:pt x="76" y="0"/>
                  </a:lnTo>
                  <a:close/>
                </a:path>
              </a:pathLst>
            </a:custGeom>
            <a:grp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Freeform 10"/>
            <p:cNvSpPr/>
            <p:nvPr/>
          </p:nvSpPr>
          <p:spPr bwMode="auto">
            <a:xfrm>
              <a:off x="5267375" y="1593533"/>
              <a:ext cx="557780" cy="557780"/>
            </a:xfrm>
            <a:custGeom>
              <a:avLst/>
              <a:gdLst>
                <a:gd name="T0" fmla="*/ 667 w 3617"/>
                <a:gd name="T1" fmla="*/ 3209 h 3615"/>
                <a:gd name="T2" fmla="*/ 889 w 3617"/>
                <a:gd name="T3" fmla="*/ 3365 h 3615"/>
                <a:gd name="T4" fmla="*/ 1128 w 3617"/>
                <a:gd name="T5" fmla="*/ 3482 h 3615"/>
                <a:gd name="T6" fmla="*/ 1378 w 3617"/>
                <a:gd name="T7" fmla="*/ 3564 h 3615"/>
                <a:gd name="T8" fmla="*/ 1635 w 3617"/>
                <a:gd name="T9" fmla="*/ 3607 h 3615"/>
                <a:gd name="T10" fmla="*/ 1896 w 3617"/>
                <a:gd name="T11" fmla="*/ 3613 h 3615"/>
                <a:gd name="T12" fmla="*/ 2154 w 3617"/>
                <a:gd name="T13" fmla="*/ 3582 h 3615"/>
                <a:gd name="T14" fmla="*/ 2407 w 3617"/>
                <a:gd name="T15" fmla="*/ 3514 h 3615"/>
                <a:gd name="T16" fmla="*/ 2649 w 3617"/>
                <a:gd name="T17" fmla="*/ 3408 h 3615"/>
                <a:gd name="T18" fmla="*/ 2878 w 3617"/>
                <a:gd name="T19" fmla="*/ 3265 h 3615"/>
                <a:gd name="T20" fmla="*/ 3087 w 3617"/>
                <a:gd name="T21" fmla="*/ 3086 h 3615"/>
                <a:gd name="T22" fmla="*/ 3268 w 3617"/>
                <a:gd name="T23" fmla="*/ 2877 h 3615"/>
                <a:gd name="T24" fmla="*/ 3410 w 3617"/>
                <a:gd name="T25" fmla="*/ 2648 h 3615"/>
                <a:gd name="T26" fmla="*/ 3515 w 3617"/>
                <a:gd name="T27" fmla="*/ 2406 h 3615"/>
                <a:gd name="T28" fmla="*/ 3583 w 3617"/>
                <a:gd name="T29" fmla="*/ 2153 h 3615"/>
                <a:gd name="T30" fmla="*/ 3615 w 3617"/>
                <a:gd name="T31" fmla="*/ 1894 h 3615"/>
                <a:gd name="T32" fmla="*/ 3609 w 3617"/>
                <a:gd name="T33" fmla="*/ 1634 h 3615"/>
                <a:gd name="T34" fmla="*/ 3565 w 3617"/>
                <a:gd name="T35" fmla="*/ 1377 h 3615"/>
                <a:gd name="T36" fmla="*/ 3485 w 3617"/>
                <a:gd name="T37" fmla="*/ 1128 h 3615"/>
                <a:gd name="T38" fmla="*/ 3366 w 3617"/>
                <a:gd name="T39" fmla="*/ 889 h 3615"/>
                <a:gd name="T40" fmla="*/ 3212 w 3617"/>
                <a:gd name="T41" fmla="*/ 667 h 3615"/>
                <a:gd name="T42" fmla="*/ 3020 w 3617"/>
                <a:gd name="T43" fmla="*/ 466 h 3615"/>
                <a:gd name="T44" fmla="*/ 2804 w 3617"/>
                <a:gd name="T45" fmla="*/ 297 h 3615"/>
                <a:gd name="T46" fmla="*/ 2570 w 3617"/>
                <a:gd name="T47" fmla="*/ 167 h 3615"/>
                <a:gd name="T48" fmla="*/ 2323 w 3617"/>
                <a:gd name="T49" fmla="*/ 74 h 3615"/>
                <a:gd name="T50" fmla="*/ 2068 w 3617"/>
                <a:gd name="T51" fmla="*/ 18 h 3615"/>
                <a:gd name="T52" fmla="*/ 1808 w 3617"/>
                <a:gd name="T53" fmla="*/ 0 h 3615"/>
                <a:gd name="T54" fmla="*/ 1548 w 3617"/>
                <a:gd name="T55" fmla="*/ 18 h 3615"/>
                <a:gd name="T56" fmla="*/ 1294 w 3617"/>
                <a:gd name="T57" fmla="*/ 74 h 3615"/>
                <a:gd name="T58" fmla="*/ 1047 w 3617"/>
                <a:gd name="T59" fmla="*/ 167 h 3615"/>
                <a:gd name="T60" fmla="*/ 813 w 3617"/>
                <a:gd name="T61" fmla="*/ 297 h 3615"/>
                <a:gd name="T62" fmla="*/ 597 w 3617"/>
                <a:gd name="T63" fmla="*/ 465 h 3615"/>
                <a:gd name="T64" fmla="*/ 406 w 3617"/>
                <a:gd name="T65" fmla="*/ 667 h 3615"/>
                <a:gd name="T66" fmla="*/ 251 w 3617"/>
                <a:gd name="T67" fmla="*/ 889 h 3615"/>
                <a:gd name="T68" fmla="*/ 133 w 3617"/>
                <a:gd name="T69" fmla="*/ 1128 h 3615"/>
                <a:gd name="T70" fmla="*/ 52 w 3617"/>
                <a:gd name="T71" fmla="*/ 1377 h 3615"/>
                <a:gd name="T72" fmla="*/ 8 w 3617"/>
                <a:gd name="T73" fmla="*/ 1634 h 3615"/>
                <a:gd name="T74" fmla="*/ 2 w 3617"/>
                <a:gd name="T75" fmla="*/ 1894 h 3615"/>
                <a:gd name="T76" fmla="*/ 33 w 3617"/>
                <a:gd name="T77" fmla="*/ 2153 h 3615"/>
                <a:gd name="T78" fmla="*/ 101 w 3617"/>
                <a:gd name="T79" fmla="*/ 2406 h 3615"/>
                <a:gd name="T80" fmla="*/ 207 w 3617"/>
                <a:gd name="T81" fmla="*/ 2648 h 3615"/>
                <a:gd name="T82" fmla="*/ 350 w 3617"/>
                <a:gd name="T83" fmla="*/ 2877 h 3615"/>
                <a:gd name="T84" fmla="*/ 530 w 3617"/>
                <a:gd name="T85" fmla="*/ 3086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530" y="3086"/>
                  </a:moveTo>
                  <a:lnTo>
                    <a:pt x="597" y="3150"/>
                  </a:lnTo>
                  <a:lnTo>
                    <a:pt x="667" y="3209"/>
                  </a:lnTo>
                  <a:lnTo>
                    <a:pt x="739" y="3265"/>
                  </a:lnTo>
                  <a:lnTo>
                    <a:pt x="813" y="3317"/>
                  </a:lnTo>
                  <a:lnTo>
                    <a:pt x="889" y="3365"/>
                  </a:lnTo>
                  <a:lnTo>
                    <a:pt x="968" y="3408"/>
                  </a:lnTo>
                  <a:lnTo>
                    <a:pt x="1047" y="3448"/>
                  </a:lnTo>
                  <a:lnTo>
                    <a:pt x="1128" y="3482"/>
                  </a:lnTo>
                  <a:lnTo>
                    <a:pt x="1210" y="3514"/>
                  </a:lnTo>
                  <a:lnTo>
                    <a:pt x="1294" y="3540"/>
                  </a:lnTo>
                  <a:lnTo>
                    <a:pt x="1378" y="3564"/>
                  </a:lnTo>
                  <a:lnTo>
                    <a:pt x="1463" y="3582"/>
                  </a:lnTo>
                  <a:lnTo>
                    <a:pt x="1549" y="3596"/>
                  </a:lnTo>
                  <a:lnTo>
                    <a:pt x="1635" y="3607"/>
                  </a:lnTo>
                  <a:lnTo>
                    <a:pt x="1722" y="3613"/>
                  </a:lnTo>
                  <a:lnTo>
                    <a:pt x="1808" y="3615"/>
                  </a:lnTo>
                  <a:lnTo>
                    <a:pt x="1896" y="3613"/>
                  </a:lnTo>
                  <a:lnTo>
                    <a:pt x="1982" y="3607"/>
                  </a:lnTo>
                  <a:lnTo>
                    <a:pt x="2068" y="3596"/>
                  </a:lnTo>
                  <a:lnTo>
                    <a:pt x="2154" y="3582"/>
                  </a:lnTo>
                  <a:lnTo>
                    <a:pt x="2239" y="3564"/>
                  </a:lnTo>
                  <a:lnTo>
                    <a:pt x="2323" y="3540"/>
                  </a:lnTo>
                  <a:lnTo>
                    <a:pt x="2407" y="3514"/>
                  </a:lnTo>
                  <a:lnTo>
                    <a:pt x="2489" y="3482"/>
                  </a:lnTo>
                  <a:lnTo>
                    <a:pt x="2570" y="3448"/>
                  </a:lnTo>
                  <a:lnTo>
                    <a:pt x="2649" y="3408"/>
                  </a:lnTo>
                  <a:lnTo>
                    <a:pt x="2727" y="3365"/>
                  </a:lnTo>
                  <a:lnTo>
                    <a:pt x="2804" y="3317"/>
                  </a:lnTo>
                  <a:lnTo>
                    <a:pt x="2878" y="3265"/>
                  </a:lnTo>
                  <a:lnTo>
                    <a:pt x="2950" y="3209"/>
                  </a:lnTo>
                  <a:lnTo>
                    <a:pt x="3020" y="3150"/>
                  </a:lnTo>
                  <a:lnTo>
                    <a:pt x="3087" y="3086"/>
                  </a:lnTo>
                  <a:lnTo>
                    <a:pt x="3152" y="3019"/>
                  </a:lnTo>
                  <a:lnTo>
                    <a:pt x="3212" y="2949"/>
                  </a:lnTo>
                  <a:lnTo>
                    <a:pt x="3268" y="2877"/>
                  </a:lnTo>
                  <a:lnTo>
                    <a:pt x="3319" y="2802"/>
                  </a:lnTo>
                  <a:lnTo>
                    <a:pt x="3366" y="2726"/>
                  </a:lnTo>
                  <a:lnTo>
                    <a:pt x="3410" y="2648"/>
                  </a:lnTo>
                  <a:lnTo>
                    <a:pt x="3449" y="2569"/>
                  </a:lnTo>
                  <a:lnTo>
                    <a:pt x="3485" y="2488"/>
                  </a:lnTo>
                  <a:lnTo>
                    <a:pt x="3515" y="2406"/>
                  </a:lnTo>
                  <a:lnTo>
                    <a:pt x="3543" y="2322"/>
                  </a:lnTo>
                  <a:lnTo>
                    <a:pt x="3565" y="2238"/>
                  </a:lnTo>
                  <a:lnTo>
                    <a:pt x="3583" y="2153"/>
                  </a:lnTo>
                  <a:lnTo>
                    <a:pt x="3599" y="2068"/>
                  </a:lnTo>
                  <a:lnTo>
                    <a:pt x="3609" y="1981"/>
                  </a:lnTo>
                  <a:lnTo>
                    <a:pt x="3615" y="1894"/>
                  </a:lnTo>
                  <a:lnTo>
                    <a:pt x="3617" y="1808"/>
                  </a:lnTo>
                  <a:lnTo>
                    <a:pt x="3615" y="1721"/>
                  </a:lnTo>
                  <a:lnTo>
                    <a:pt x="3609" y="1634"/>
                  </a:lnTo>
                  <a:lnTo>
                    <a:pt x="3599" y="1548"/>
                  </a:lnTo>
                  <a:lnTo>
                    <a:pt x="3583" y="1463"/>
                  </a:lnTo>
                  <a:lnTo>
                    <a:pt x="3565" y="1377"/>
                  </a:lnTo>
                  <a:lnTo>
                    <a:pt x="3543" y="1293"/>
                  </a:lnTo>
                  <a:lnTo>
                    <a:pt x="3515" y="1210"/>
                  </a:lnTo>
                  <a:lnTo>
                    <a:pt x="3485" y="1128"/>
                  </a:lnTo>
                  <a:lnTo>
                    <a:pt x="3449" y="1046"/>
                  </a:lnTo>
                  <a:lnTo>
                    <a:pt x="3410" y="967"/>
                  </a:lnTo>
                  <a:lnTo>
                    <a:pt x="3366" y="889"/>
                  </a:lnTo>
                  <a:lnTo>
                    <a:pt x="3319" y="813"/>
                  </a:lnTo>
                  <a:lnTo>
                    <a:pt x="3268" y="739"/>
                  </a:lnTo>
                  <a:lnTo>
                    <a:pt x="3212" y="667"/>
                  </a:lnTo>
                  <a:lnTo>
                    <a:pt x="3152" y="597"/>
                  </a:lnTo>
                  <a:lnTo>
                    <a:pt x="3087" y="530"/>
                  </a:lnTo>
                  <a:lnTo>
                    <a:pt x="3020" y="466"/>
                  </a:lnTo>
                  <a:lnTo>
                    <a:pt x="2950" y="405"/>
                  </a:lnTo>
                  <a:lnTo>
                    <a:pt x="2878" y="349"/>
                  </a:lnTo>
                  <a:lnTo>
                    <a:pt x="2804" y="297"/>
                  </a:lnTo>
                  <a:lnTo>
                    <a:pt x="2727" y="251"/>
                  </a:lnTo>
                  <a:lnTo>
                    <a:pt x="2649" y="207"/>
                  </a:lnTo>
                  <a:lnTo>
                    <a:pt x="2570" y="167"/>
                  </a:lnTo>
                  <a:lnTo>
                    <a:pt x="2489" y="132"/>
                  </a:lnTo>
                  <a:lnTo>
                    <a:pt x="2407" y="102"/>
                  </a:lnTo>
                  <a:lnTo>
                    <a:pt x="2323" y="74"/>
                  </a:lnTo>
                  <a:lnTo>
                    <a:pt x="2239" y="52"/>
                  </a:lnTo>
                  <a:lnTo>
                    <a:pt x="2154" y="33"/>
                  </a:lnTo>
                  <a:lnTo>
                    <a:pt x="2068" y="18"/>
                  </a:lnTo>
                  <a:lnTo>
                    <a:pt x="1982" y="8"/>
                  </a:lnTo>
                  <a:lnTo>
                    <a:pt x="1896" y="2"/>
                  </a:lnTo>
                  <a:lnTo>
                    <a:pt x="1808" y="0"/>
                  </a:lnTo>
                  <a:lnTo>
                    <a:pt x="1722" y="2"/>
                  </a:lnTo>
                  <a:lnTo>
                    <a:pt x="1635" y="8"/>
                  </a:lnTo>
                  <a:lnTo>
                    <a:pt x="1548" y="18"/>
                  </a:lnTo>
                  <a:lnTo>
                    <a:pt x="1463" y="33"/>
                  </a:lnTo>
                  <a:lnTo>
                    <a:pt x="1378" y="52"/>
                  </a:lnTo>
                  <a:lnTo>
                    <a:pt x="1294" y="74"/>
                  </a:lnTo>
                  <a:lnTo>
                    <a:pt x="1210" y="102"/>
                  </a:lnTo>
                  <a:lnTo>
                    <a:pt x="1128" y="132"/>
                  </a:lnTo>
                  <a:lnTo>
                    <a:pt x="1047" y="167"/>
                  </a:lnTo>
                  <a:lnTo>
                    <a:pt x="968" y="207"/>
                  </a:lnTo>
                  <a:lnTo>
                    <a:pt x="889" y="250"/>
                  </a:lnTo>
                  <a:lnTo>
                    <a:pt x="813" y="297"/>
                  </a:lnTo>
                  <a:lnTo>
                    <a:pt x="739" y="349"/>
                  </a:lnTo>
                  <a:lnTo>
                    <a:pt x="667" y="405"/>
                  </a:lnTo>
                  <a:lnTo>
                    <a:pt x="597" y="465"/>
                  </a:lnTo>
                  <a:lnTo>
                    <a:pt x="530" y="530"/>
                  </a:lnTo>
                  <a:lnTo>
                    <a:pt x="466" y="597"/>
                  </a:lnTo>
                  <a:lnTo>
                    <a:pt x="406" y="667"/>
                  </a:lnTo>
                  <a:lnTo>
                    <a:pt x="350" y="739"/>
                  </a:lnTo>
                  <a:lnTo>
                    <a:pt x="298" y="813"/>
                  </a:lnTo>
                  <a:lnTo>
                    <a:pt x="251" y="889"/>
                  </a:lnTo>
                  <a:lnTo>
                    <a:pt x="207" y="967"/>
                  </a:lnTo>
                  <a:lnTo>
                    <a:pt x="167" y="1046"/>
                  </a:lnTo>
                  <a:lnTo>
                    <a:pt x="133" y="1128"/>
                  </a:lnTo>
                  <a:lnTo>
                    <a:pt x="101" y="1210"/>
                  </a:lnTo>
                  <a:lnTo>
                    <a:pt x="75" y="1293"/>
                  </a:lnTo>
                  <a:lnTo>
                    <a:pt x="52" y="1377"/>
                  </a:lnTo>
                  <a:lnTo>
                    <a:pt x="33" y="1463"/>
                  </a:lnTo>
                  <a:lnTo>
                    <a:pt x="19" y="1548"/>
                  </a:lnTo>
                  <a:lnTo>
                    <a:pt x="8" y="1634"/>
                  </a:lnTo>
                  <a:lnTo>
                    <a:pt x="2" y="1720"/>
                  </a:lnTo>
                  <a:lnTo>
                    <a:pt x="0" y="1808"/>
                  </a:lnTo>
                  <a:lnTo>
                    <a:pt x="2" y="1894"/>
                  </a:lnTo>
                  <a:lnTo>
                    <a:pt x="8" y="1981"/>
                  </a:lnTo>
                  <a:lnTo>
                    <a:pt x="19" y="2068"/>
                  </a:lnTo>
                  <a:lnTo>
                    <a:pt x="33" y="2153"/>
                  </a:lnTo>
                  <a:lnTo>
                    <a:pt x="52" y="2238"/>
                  </a:lnTo>
                  <a:lnTo>
                    <a:pt x="75" y="2322"/>
                  </a:lnTo>
                  <a:lnTo>
                    <a:pt x="101" y="2406"/>
                  </a:lnTo>
                  <a:lnTo>
                    <a:pt x="133" y="2488"/>
                  </a:lnTo>
                  <a:lnTo>
                    <a:pt x="167" y="2569"/>
                  </a:lnTo>
                  <a:lnTo>
                    <a:pt x="207" y="2648"/>
                  </a:lnTo>
                  <a:lnTo>
                    <a:pt x="251" y="2726"/>
                  </a:lnTo>
                  <a:lnTo>
                    <a:pt x="298" y="2802"/>
                  </a:lnTo>
                  <a:lnTo>
                    <a:pt x="350" y="2877"/>
                  </a:lnTo>
                  <a:lnTo>
                    <a:pt x="406" y="2949"/>
                  </a:lnTo>
                  <a:lnTo>
                    <a:pt x="466" y="3019"/>
                  </a:lnTo>
                  <a:lnTo>
                    <a:pt x="530" y="3086"/>
                  </a:lnTo>
                  <a:close/>
                </a:path>
              </a:pathLst>
            </a:custGeom>
            <a:grp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2" name="组合 21"/>
          <p:cNvGrpSpPr/>
          <p:nvPr/>
        </p:nvGrpSpPr>
        <p:grpSpPr>
          <a:xfrm>
            <a:off x="3575321" y="1676072"/>
            <a:ext cx="1001918" cy="1000878"/>
            <a:chOff x="3318846" y="1593533"/>
            <a:chExt cx="1187133" cy="1185900"/>
          </a:xfrm>
        </p:grpSpPr>
        <p:sp>
          <p:nvSpPr>
            <p:cNvPr id="13" name="Freeform 11"/>
            <p:cNvSpPr/>
            <p:nvPr/>
          </p:nvSpPr>
          <p:spPr bwMode="auto">
            <a:xfrm>
              <a:off x="3537268" y="1846509"/>
              <a:ext cx="968711" cy="932924"/>
            </a:xfrm>
            <a:custGeom>
              <a:avLst/>
              <a:gdLst>
                <a:gd name="T0" fmla="*/ 1366 w 6279"/>
                <a:gd name="T1" fmla="*/ 5910 h 6048"/>
                <a:gd name="T2" fmla="*/ 1384 w 6279"/>
                <a:gd name="T3" fmla="*/ 5788 h 6048"/>
                <a:gd name="T4" fmla="*/ 1404 w 6279"/>
                <a:gd name="T5" fmla="*/ 5666 h 6048"/>
                <a:gd name="T6" fmla="*/ 1427 w 6279"/>
                <a:gd name="T7" fmla="*/ 5546 h 6048"/>
                <a:gd name="T8" fmla="*/ 1453 w 6279"/>
                <a:gd name="T9" fmla="*/ 5426 h 6048"/>
                <a:gd name="T10" fmla="*/ 1481 w 6279"/>
                <a:gd name="T11" fmla="*/ 5308 h 6048"/>
                <a:gd name="T12" fmla="*/ 1512 w 6279"/>
                <a:gd name="T13" fmla="*/ 5190 h 6048"/>
                <a:gd name="T14" fmla="*/ 1545 w 6279"/>
                <a:gd name="T15" fmla="*/ 5074 h 6048"/>
                <a:gd name="T16" fmla="*/ 1582 w 6279"/>
                <a:gd name="T17" fmla="*/ 4959 h 6048"/>
                <a:gd name="T18" fmla="*/ 1620 w 6279"/>
                <a:gd name="T19" fmla="*/ 4845 h 6048"/>
                <a:gd name="T20" fmla="*/ 1662 w 6279"/>
                <a:gd name="T21" fmla="*/ 4732 h 6048"/>
                <a:gd name="T22" fmla="*/ 1706 w 6279"/>
                <a:gd name="T23" fmla="*/ 4621 h 6048"/>
                <a:gd name="T24" fmla="*/ 1751 w 6279"/>
                <a:gd name="T25" fmla="*/ 4510 h 6048"/>
                <a:gd name="T26" fmla="*/ 1800 w 6279"/>
                <a:gd name="T27" fmla="*/ 4400 h 6048"/>
                <a:gd name="T28" fmla="*/ 1851 w 6279"/>
                <a:gd name="T29" fmla="*/ 4293 h 6048"/>
                <a:gd name="T30" fmla="*/ 1904 w 6279"/>
                <a:gd name="T31" fmla="*/ 4186 h 6048"/>
                <a:gd name="T32" fmla="*/ 2279 w 6279"/>
                <a:gd name="T33" fmla="*/ 5429 h 6048"/>
                <a:gd name="T34" fmla="*/ 6279 w 6279"/>
                <a:gd name="T35" fmla="*/ 4358 h 6048"/>
                <a:gd name="T36" fmla="*/ 4526 w 6279"/>
                <a:gd name="T37" fmla="*/ 1745 h 6048"/>
                <a:gd name="T38" fmla="*/ 4697 w 6279"/>
                <a:gd name="T39" fmla="*/ 1675 h 6048"/>
                <a:gd name="T40" fmla="*/ 4872 w 6279"/>
                <a:gd name="T41" fmla="*/ 1612 h 6048"/>
                <a:gd name="T42" fmla="*/ 5049 w 6279"/>
                <a:gd name="T43" fmla="*/ 1554 h 6048"/>
                <a:gd name="T44" fmla="*/ 5229 w 6279"/>
                <a:gd name="T45" fmla="*/ 1502 h 6048"/>
                <a:gd name="T46" fmla="*/ 5411 w 6279"/>
                <a:gd name="T47" fmla="*/ 1457 h 6048"/>
                <a:gd name="T48" fmla="*/ 5597 w 6279"/>
                <a:gd name="T49" fmla="*/ 1418 h 6048"/>
                <a:gd name="T50" fmla="*/ 5784 w 6279"/>
                <a:gd name="T51" fmla="*/ 1386 h 6048"/>
                <a:gd name="T52" fmla="*/ 5974 w 6279"/>
                <a:gd name="T53" fmla="*/ 1359 h 6048"/>
                <a:gd name="T54" fmla="*/ 5679 w 6279"/>
                <a:gd name="T55" fmla="*/ 35 h 6048"/>
                <a:gd name="T56" fmla="*/ 5102 w 6279"/>
                <a:gd name="T57" fmla="*/ 140 h 6048"/>
                <a:gd name="T58" fmla="*/ 4544 w 6279"/>
                <a:gd name="T59" fmla="*/ 296 h 6048"/>
                <a:gd name="T60" fmla="*/ 4008 w 6279"/>
                <a:gd name="T61" fmla="*/ 497 h 6048"/>
                <a:gd name="T62" fmla="*/ 3494 w 6279"/>
                <a:gd name="T63" fmla="*/ 741 h 6048"/>
                <a:gd name="T64" fmla="*/ 3005 w 6279"/>
                <a:gd name="T65" fmla="*/ 1027 h 6048"/>
                <a:gd name="T66" fmla="*/ 2544 w 6279"/>
                <a:gd name="T67" fmla="*/ 1353 h 6048"/>
                <a:gd name="T68" fmla="*/ 2114 w 6279"/>
                <a:gd name="T69" fmla="*/ 1717 h 6048"/>
                <a:gd name="T70" fmla="*/ 1717 w 6279"/>
                <a:gd name="T71" fmla="*/ 2115 h 6048"/>
                <a:gd name="T72" fmla="*/ 1353 w 6279"/>
                <a:gd name="T73" fmla="*/ 2545 h 6048"/>
                <a:gd name="T74" fmla="*/ 1027 w 6279"/>
                <a:gd name="T75" fmla="*/ 3005 h 6048"/>
                <a:gd name="T76" fmla="*/ 741 w 6279"/>
                <a:gd name="T77" fmla="*/ 3493 h 6048"/>
                <a:gd name="T78" fmla="*/ 495 w 6279"/>
                <a:gd name="T79" fmla="*/ 4006 h 6048"/>
                <a:gd name="T80" fmla="*/ 294 w 6279"/>
                <a:gd name="T81" fmla="*/ 4543 h 6048"/>
                <a:gd name="T82" fmla="*/ 140 w 6279"/>
                <a:gd name="T83" fmla="*/ 5101 h 6048"/>
                <a:gd name="T84" fmla="*/ 33 w 6279"/>
                <a:gd name="T85" fmla="*/ 5677 h 6048"/>
                <a:gd name="T86" fmla="*/ 1359 w 6279"/>
                <a:gd name="T87" fmla="*/ 5972 h 6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79" h="6048">
                  <a:moveTo>
                    <a:pt x="1359" y="5972"/>
                  </a:moveTo>
                  <a:lnTo>
                    <a:pt x="1366" y="5910"/>
                  </a:lnTo>
                  <a:lnTo>
                    <a:pt x="1375" y="5849"/>
                  </a:lnTo>
                  <a:lnTo>
                    <a:pt x="1384" y="5788"/>
                  </a:lnTo>
                  <a:lnTo>
                    <a:pt x="1394" y="5727"/>
                  </a:lnTo>
                  <a:lnTo>
                    <a:pt x="1404" y="5666"/>
                  </a:lnTo>
                  <a:lnTo>
                    <a:pt x="1415" y="5606"/>
                  </a:lnTo>
                  <a:lnTo>
                    <a:pt x="1427" y="5546"/>
                  </a:lnTo>
                  <a:lnTo>
                    <a:pt x="1440" y="5486"/>
                  </a:lnTo>
                  <a:lnTo>
                    <a:pt x="1453" y="5426"/>
                  </a:lnTo>
                  <a:lnTo>
                    <a:pt x="1466" y="5367"/>
                  </a:lnTo>
                  <a:lnTo>
                    <a:pt x="1481" y="5308"/>
                  </a:lnTo>
                  <a:lnTo>
                    <a:pt x="1496" y="5249"/>
                  </a:lnTo>
                  <a:lnTo>
                    <a:pt x="1512" y="5190"/>
                  </a:lnTo>
                  <a:lnTo>
                    <a:pt x="1528" y="5132"/>
                  </a:lnTo>
                  <a:lnTo>
                    <a:pt x="1545" y="5074"/>
                  </a:lnTo>
                  <a:lnTo>
                    <a:pt x="1563" y="5016"/>
                  </a:lnTo>
                  <a:lnTo>
                    <a:pt x="1582" y="4959"/>
                  </a:lnTo>
                  <a:lnTo>
                    <a:pt x="1601" y="4902"/>
                  </a:lnTo>
                  <a:lnTo>
                    <a:pt x="1620" y="4845"/>
                  </a:lnTo>
                  <a:lnTo>
                    <a:pt x="1641" y="4788"/>
                  </a:lnTo>
                  <a:lnTo>
                    <a:pt x="1662" y="4732"/>
                  </a:lnTo>
                  <a:lnTo>
                    <a:pt x="1683" y="4675"/>
                  </a:lnTo>
                  <a:lnTo>
                    <a:pt x="1706" y="4621"/>
                  </a:lnTo>
                  <a:lnTo>
                    <a:pt x="1728" y="4565"/>
                  </a:lnTo>
                  <a:lnTo>
                    <a:pt x="1751" y="4510"/>
                  </a:lnTo>
                  <a:lnTo>
                    <a:pt x="1776" y="4455"/>
                  </a:lnTo>
                  <a:lnTo>
                    <a:pt x="1800" y="4400"/>
                  </a:lnTo>
                  <a:lnTo>
                    <a:pt x="1825" y="4346"/>
                  </a:lnTo>
                  <a:lnTo>
                    <a:pt x="1851" y="4293"/>
                  </a:lnTo>
                  <a:lnTo>
                    <a:pt x="1877" y="4239"/>
                  </a:lnTo>
                  <a:lnTo>
                    <a:pt x="1904" y="4186"/>
                  </a:lnTo>
                  <a:lnTo>
                    <a:pt x="1932" y="4133"/>
                  </a:lnTo>
                  <a:lnTo>
                    <a:pt x="2279" y="5429"/>
                  </a:lnTo>
                  <a:lnTo>
                    <a:pt x="4589" y="6048"/>
                  </a:lnTo>
                  <a:lnTo>
                    <a:pt x="6279" y="4358"/>
                  </a:lnTo>
                  <a:lnTo>
                    <a:pt x="5661" y="2050"/>
                  </a:lnTo>
                  <a:lnTo>
                    <a:pt x="4526" y="1745"/>
                  </a:lnTo>
                  <a:lnTo>
                    <a:pt x="4611" y="1710"/>
                  </a:lnTo>
                  <a:lnTo>
                    <a:pt x="4697" y="1675"/>
                  </a:lnTo>
                  <a:lnTo>
                    <a:pt x="4785" y="1643"/>
                  </a:lnTo>
                  <a:lnTo>
                    <a:pt x="4872" y="1612"/>
                  </a:lnTo>
                  <a:lnTo>
                    <a:pt x="4960" y="1582"/>
                  </a:lnTo>
                  <a:lnTo>
                    <a:pt x="5049" y="1554"/>
                  </a:lnTo>
                  <a:lnTo>
                    <a:pt x="5139" y="1527"/>
                  </a:lnTo>
                  <a:lnTo>
                    <a:pt x="5229" y="1502"/>
                  </a:lnTo>
                  <a:lnTo>
                    <a:pt x="5320" y="1479"/>
                  </a:lnTo>
                  <a:lnTo>
                    <a:pt x="5411" y="1457"/>
                  </a:lnTo>
                  <a:lnTo>
                    <a:pt x="5504" y="1436"/>
                  </a:lnTo>
                  <a:lnTo>
                    <a:pt x="5597" y="1418"/>
                  </a:lnTo>
                  <a:lnTo>
                    <a:pt x="5690" y="1401"/>
                  </a:lnTo>
                  <a:lnTo>
                    <a:pt x="5784" y="1386"/>
                  </a:lnTo>
                  <a:lnTo>
                    <a:pt x="5878" y="1372"/>
                  </a:lnTo>
                  <a:lnTo>
                    <a:pt x="5974" y="1359"/>
                  </a:lnTo>
                  <a:lnTo>
                    <a:pt x="5974" y="0"/>
                  </a:lnTo>
                  <a:lnTo>
                    <a:pt x="5679" y="35"/>
                  </a:lnTo>
                  <a:lnTo>
                    <a:pt x="5389" y="81"/>
                  </a:lnTo>
                  <a:lnTo>
                    <a:pt x="5102" y="140"/>
                  </a:lnTo>
                  <a:lnTo>
                    <a:pt x="4821" y="212"/>
                  </a:lnTo>
                  <a:lnTo>
                    <a:pt x="4544" y="296"/>
                  </a:lnTo>
                  <a:lnTo>
                    <a:pt x="4273" y="390"/>
                  </a:lnTo>
                  <a:lnTo>
                    <a:pt x="4008" y="497"/>
                  </a:lnTo>
                  <a:lnTo>
                    <a:pt x="3748" y="613"/>
                  </a:lnTo>
                  <a:lnTo>
                    <a:pt x="3494" y="741"/>
                  </a:lnTo>
                  <a:lnTo>
                    <a:pt x="3246" y="879"/>
                  </a:lnTo>
                  <a:lnTo>
                    <a:pt x="3005" y="1027"/>
                  </a:lnTo>
                  <a:lnTo>
                    <a:pt x="2771" y="1186"/>
                  </a:lnTo>
                  <a:lnTo>
                    <a:pt x="2544" y="1353"/>
                  </a:lnTo>
                  <a:lnTo>
                    <a:pt x="2325" y="1531"/>
                  </a:lnTo>
                  <a:lnTo>
                    <a:pt x="2114" y="1717"/>
                  </a:lnTo>
                  <a:lnTo>
                    <a:pt x="1911" y="1912"/>
                  </a:lnTo>
                  <a:lnTo>
                    <a:pt x="1717" y="2115"/>
                  </a:lnTo>
                  <a:lnTo>
                    <a:pt x="1530" y="2326"/>
                  </a:lnTo>
                  <a:lnTo>
                    <a:pt x="1353" y="2545"/>
                  </a:lnTo>
                  <a:lnTo>
                    <a:pt x="1186" y="2771"/>
                  </a:lnTo>
                  <a:lnTo>
                    <a:pt x="1027" y="3005"/>
                  </a:lnTo>
                  <a:lnTo>
                    <a:pt x="879" y="3245"/>
                  </a:lnTo>
                  <a:lnTo>
                    <a:pt x="741" y="3493"/>
                  </a:lnTo>
                  <a:lnTo>
                    <a:pt x="613" y="3747"/>
                  </a:lnTo>
                  <a:lnTo>
                    <a:pt x="495" y="4006"/>
                  </a:lnTo>
                  <a:lnTo>
                    <a:pt x="390" y="4272"/>
                  </a:lnTo>
                  <a:lnTo>
                    <a:pt x="294" y="4543"/>
                  </a:lnTo>
                  <a:lnTo>
                    <a:pt x="211" y="4819"/>
                  </a:lnTo>
                  <a:lnTo>
                    <a:pt x="140" y="5101"/>
                  </a:lnTo>
                  <a:lnTo>
                    <a:pt x="81" y="5387"/>
                  </a:lnTo>
                  <a:lnTo>
                    <a:pt x="33" y="5677"/>
                  </a:lnTo>
                  <a:lnTo>
                    <a:pt x="0" y="5972"/>
                  </a:lnTo>
                  <a:lnTo>
                    <a:pt x="1359" y="5972"/>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Freeform 12"/>
            <p:cNvSpPr/>
            <p:nvPr/>
          </p:nvSpPr>
          <p:spPr bwMode="auto">
            <a:xfrm>
              <a:off x="3318846" y="1593533"/>
              <a:ext cx="557780" cy="557780"/>
            </a:xfrm>
            <a:custGeom>
              <a:avLst/>
              <a:gdLst>
                <a:gd name="T0" fmla="*/ 667 w 3617"/>
                <a:gd name="T1" fmla="*/ 3209 h 3615"/>
                <a:gd name="T2" fmla="*/ 890 w 3617"/>
                <a:gd name="T3" fmla="*/ 3365 h 3615"/>
                <a:gd name="T4" fmla="*/ 1128 w 3617"/>
                <a:gd name="T5" fmla="*/ 3482 h 3615"/>
                <a:gd name="T6" fmla="*/ 1378 w 3617"/>
                <a:gd name="T7" fmla="*/ 3564 h 3615"/>
                <a:gd name="T8" fmla="*/ 1635 w 3617"/>
                <a:gd name="T9" fmla="*/ 3607 h 3615"/>
                <a:gd name="T10" fmla="*/ 1895 w 3617"/>
                <a:gd name="T11" fmla="*/ 3613 h 3615"/>
                <a:gd name="T12" fmla="*/ 2154 w 3617"/>
                <a:gd name="T13" fmla="*/ 3582 h 3615"/>
                <a:gd name="T14" fmla="*/ 2407 w 3617"/>
                <a:gd name="T15" fmla="*/ 3514 h 3615"/>
                <a:gd name="T16" fmla="*/ 2649 w 3617"/>
                <a:gd name="T17" fmla="*/ 3408 h 3615"/>
                <a:gd name="T18" fmla="*/ 2878 w 3617"/>
                <a:gd name="T19" fmla="*/ 3265 h 3615"/>
                <a:gd name="T20" fmla="*/ 3087 w 3617"/>
                <a:gd name="T21" fmla="*/ 3086 h 3615"/>
                <a:gd name="T22" fmla="*/ 3267 w 3617"/>
                <a:gd name="T23" fmla="*/ 2877 h 3615"/>
                <a:gd name="T24" fmla="*/ 3410 w 3617"/>
                <a:gd name="T25" fmla="*/ 2648 h 3615"/>
                <a:gd name="T26" fmla="*/ 3516 w 3617"/>
                <a:gd name="T27" fmla="*/ 2406 h 3615"/>
                <a:gd name="T28" fmla="*/ 3584 w 3617"/>
                <a:gd name="T29" fmla="*/ 2153 h 3615"/>
                <a:gd name="T30" fmla="*/ 3615 w 3617"/>
                <a:gd name="T31" fmla="*/ 1894 h 3615"/>
                <a:gd name="T32" fmla="*/ 3609 w 3617"/>
                <a:gd name="T33" fmla="*/ 1634 h 3615"/>
                <a:gd name="T34" fmla="*/ 3565 w 3617"/>
                <a:gd name="T35" fmla="*/ 1377 h 3615"/>
                <a:gd name="T36" fmla="*/ 3484 w 3617"/>
                <a:gd name="T37" fmla="*/ 1128 h 3615"/>
                <a:gd name="T38" fmla="*/ 3366 w 3617"/>
                <a:gd name="T39" fmla="*/ 889 h 3615"/>
                <a:gd name="T40" fmla="*/ 3211 w 3617"/>
                <a:gd name="T41" fmla="*/ 667 h 3615"/>
                <a:gd name="T42" fmla="*/ 3020 w 3617"/>
                <a:gd name="T43" fmla="*/ 465 h 3615"/>
                <a:gd name="T44" fmla="*/ 2804 w 3617"/>
                <a:gd name="T45" fmla="*/ 297 h 3615"/>
                <a:gd name="T46" fmla="*/ 2570 w 3617"/>
                <a:gd name="T47" fmla="*/ 167 h 3615"/>
                <a:gd name="T48" fmla="*/ 2323 w 3617"/>
                <a:gd name="T49" fmla="*/ 74 h 3615"/>
                <a:gd name="T50" fmla="*/ 2069 w 3617"/>
                <a:gd name="T51" fmla="*/ 18 h 3615"/>
                <a:gd name="T52" fmla="*/ 1809 w 3617"/>
                <a:gd name="T53" fmla="*/ 0 h 3615"/>
                <a:gd name="T54" fmla="*/ 1549 w 3617"/>
                <a:gd name="T55" fmla="*/ 18 h 3615"/>
                <a:gd name="T56" fmla="*/ 1294 w 3617"/>
                <a:gd name="T57" fmla="*/ 74 h 3615"/>
                <a:gd name="T58" fmla="*/ 1047 w 3617"/>
                <a:gd name="T59" fmla="*/ 167 h 3615"/>
                <a:gd name="T60" fmla="*/ 813 w 3617"/>
                <a:gd name="T61" fmla="*/ 297 h 3615"/>
                <a:gd name="T62" fmla="*/ 597 w 3617"/>
                <a:gd name="T63" fmla="*/ 465 h 3615"/>
                <a:gd name="T64" fmla="*/ 405 w 3617"/>
                <a:gd name="T65" fmla="*/ 667 h 3615"/>
                <a:gd name="T66" fmla="*/ 251 w 3617"/>
                <a:gd name="T67" fmla="*/ 889 h 3615"/>
                <a:gd name="T68" fmla="*/ 132 w 3617"/>
                <a:gd name="T69" fmla="*/ 1128 h 3615"/>
                <a:gd name="T70" fmla="*/ 52 w 3617"/>
                <a:gd name="T71" fmla="*/ 1377 h 3615"/>
                <a:gd name="T72" fmla="*/ 8 w 3617"/>
                <a:gd name="T73" fmla="*/ 1634 h 3615"/>
                <a:gd name="T74" fmla="*/ 2 w 3617"/>
                <a:gd name="T75" fmla="*/ 1894 h 3615"/>
                <a:gd name="T76" fmla="*/ 34 w 3617"/>
                <a:gd name="T77" fmla="*/ 2153 h 3615"/>
                <a:gd name="T78" fmla="*/ 102 w 3617"/>
                <a:gd name="T79" fmla="*/ 2406 h 3615"/>
                <a:gd name="T80" fmla="*/ 207 w 3617"/>
                <a:gd name="T81" fmla="*/ 2648 h 3615"/>
                <a:gd name="T82" fmla="*/ 349 w 3617"/>
                <a:gd name="T83" fmla="*/ 2877 h 3615"/>
                <a:gd name="T84" fmla="*/ 530 w 3617"/>
                <a:gd name="T85" fmla="*/ 3086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530" y="3086"/>
                  </a:moveTo>
                  <a:lnTo>
                    <a:pt x="597" y="3150"/>
                  </a:lnTo>
                  <a:lnTo>
                    <a:pt x="667" y="3209"/>
                  </a:lnTo>
                  <a:lnTo>
                    <a:pt x="739" y="3265"/>
                  </a:lnTo>
                  <a:lnTo>
                    <a:pt x="813" y="3317"/>
                  </a:lnTo>
                  <a:lnTo>
                    <a:pt x="890" y="3365"/>
                  </a:lnTo>
                  <a:lnTo>
                    <a:pt x="968" y="3408"/>
                  </a:lnTo>
                  <a:lnTo>
                    <a:pt x="1047" y="3448"/>
                  </a:lnTo>
                  <a:lnTo>
                    <a:pt x="1128" y="3482"/>
                  </a:lnTo>
                  <a:lnTo>
                    <a:pt x="1210" y="3514"/>
                  </a:lnTo>
                  <a:lnTo>
                    <a:pt x="1294" y="3540"/>
                  </a:lnTo>
                  <a:lnTo>
                    <a:pt x="1378" y="3564"/>
                  </a:lnTo>
                  <a:lnTo>
                    <a:pt x="1463" y="3582"/>
                  </a:lnTo>
                  <a:lnTo>
                    <a:pt x="1549" y="3596"/>
                  </a:lnTo>
                  <a:lnTo>
                    <a:pt x="1635" y="3607"/>
                  </a:lnTo>
                  <a:lnTo>
                    <a:pt x="1721" y="3613"/>
                  </a:lnTo>
                  <a:lnTo>
                    <a:pt x="1809" y="3615"/>
                  </a:lnTo>
                  <a:lnTo>
                    <a:pt x="1895" y="3613"/>
                  </a:lnTo>
                  <a:lnTo>
                    <a:pt x="1982" y="3607"/>
                  </a:lnTo>
                  <a:lnTo>
                    <a:pt x="2069" y="3596"/>
                  </a:lnTo>
                  <a:lnTo>
                    <a:pt x="2154" y="3582"/>
                  </a:lnTo>
                  <a:lnTo>
                    <a:pt x="2239" y="3564"/>
                  </a:lnTo>
                  <a:lnTo>
                    <a:pt x="2323" y="3540"/>
                  </a:lnTo>
                  <a:lnTo>
                    <a:pt x="2407" y="3514"/>
                  </a:lnTo>
                  <a:lnTo>
                    <a:pt x="2489" y="3482"/>
                  </a:lnTo>
                  <a:lnTo>
                    <a:pt x="2570" y="3448"/>
                  </a:lnTo>
                  <a:lnTo>
                    <a:pt x="2649" y="3408"/>
                  </a:lnTo>
                  <a:lnTo>
                    <a:pt x="2728" y="3365"/>
                  </a:lnTo>
                  <a:lnTo>
                    <a:pt x="2804" y="3317"/>
                  </a:lnTo>
                  <a:lnTo>
                    <a:pt x="2878" y="3265"/>
                  </a:lnTo>
                  <a:lnTo>
                    <a:pt x="2950" y="3209"/>
                  </a:lnTo>
                  <a:lnTo>
                    <a:pt x="3020" y="3150"/>
                  </a:lnTo>
                  <a:lnTo>
                    <a:pt x="3087" y="3086"/>
                  </a:lnTo>
                  <a:lnTo>
                    <a:pt x="3151" y="3019"/>
                  </a:lnTo>
                  <a:lnTo>
                    <a:pt x="3211" y="2949"/>
                  </a:lnTo>
                  <a:lnTo>
                    <a:pt x="3267" y="2877"/>
                  </a:lnTo>
                  <a:lnTo>
                    <a:pt x="3319" y="2802"/>
                  </a:lnTo>
                  <a:lnTo>
                    <a:pt x="3366" y="2726"/>
                  </a:lnTo>
                  <a:lnTo>
                    <a:pt x="3410" y="2648"/>
                  </a:lnTo>
                  <a:lnTo>
                    <a:pt x="3450" y="2569"/>
                  </a:lnTo>
                  <a:lnTo>
                    <a:pt x="3484" y="2488"/>
                  </a:lnTo>
                  <a:lnTo>
                    <a:pt x="3516" y="2406"/>
                  </a:lnTo>
                  <a:lnTo>
                    <a:pt x="3542" y="2322"/>
                  </a:lnTo>
                  <a:lnTo>
                    <a:pt x="3565" y="2238"/>
                  </a:lnTo>
                  <a:lnTo>
                    <a:pt x="3584" y="2153"/>
                  </a:lnTo>
                  <a:lnTo>
                    <a:pt x="3598" y="2068"/>
                  </a:lnTo>
                  <a:lnTo>
                    <a:pt x="3609" y="1981"/>
                  </a:lnTo>
                  <a:lnTo>
                    <a:pt x="3615" y="1894"/>
                  </a:lnTo>
                  <a:lnTo>
                    <a:pt x="3617" y="1808"/>
                  </a:lnTo>
                  <a:lnTo>
                    <a:pt x="3615" y="1720"/>
                  </a:lnTo>
                  <a:lnTo>
                    <a:pt x="3609" y="1634"/>
                  </a:lnTo>
                  <a:lnTo>
                    <a:pt x="3598" y="1548"/>
                  </a:lnTo>
                  <a:lnTo>
                    <a:pt x="3584" y="1463"/>
                  </a:lnTo>
                  <a:lnTo>
                    <a:pt x="3565" y="1377"/>
                  </a:lnTo>
                  <a:lnTo>
                    <a:pt x="3542" y="1293"/>
                  </a:lnTo>
                  <a:lnTo>
                    <a:pt x="3516" y="1210"/>
                  </a:lnTo>
                  <a:lnTo>
                    <a:pt x="3484" y="1128"/>
                  </a:lnTo>
                  <a:lnTo>
                    <a:pt x="3450" y="1046"/>
                  </a:lnTo>
                  <a:lnTo>
                    <a:pt x="3410" y="967"/>
                  </a:lnTo>
                  <a:lnTo>
                    <a:pt x="3366" y="889"/>
                  </a:lnTo>
                  <a:lnTo>
                    <a:pt x="3319" y="813"/>
                  </a:lnTo>
                  <a:lnTo>
                    <a:pt x="3267" y="739"/>
                  </a:lnTo>
                  <a:lnTo>
                    <a:pt x="3211" y="667"/>
                  </a:lnTo>
                  <a:lnTo>
                    <a:pt x="3151" y="597"/>
                  </a:lnTo>
                  <a:lnTo>
                    <a:pt x="3087" y="530"/>
                  </a:lnTo>
                  <a:lnTo>
                    <a:pt x="3020" y="465"/>
                  </a:lnTo>
                  <a:lnTo>
                    <a:pt x="2950" y="405"/>
                  </a:lnTo>
                  <a:lnTo>
                    <a:pt x="2878" y="349"/>
                  </a:lnTo>
                  <a:lnTo>
                    <a:pt x="2804" y="297"/>
                  </a:lnTo>
                  <a:lnTo>
                    <a:pt x="2728" y="251"/>
                  </a:lnTo>
                  <a:lnTo>
                    <a:pt x="2649" y="207"/>
                  </a:lnTo>
                  <a:lnTo>
                    <a:pt x="2570" y="167"/>
                  </a:lnTo>
                  <a:lnTo>
                    <a:pt x="2489" y="132"/>
                  </a:lnTo>
                  <a:lnTo>
                    <a:pt x="2407" y="102"/>
                  </a:lnTo>
                  <a:lnTo>
                    <a:pt x="2323" y="74"/>
                  </a:lnTo>
                  <a:lnTo>
                    <a:pt x="2239" y="52"/>
                  </a:lnTo>
                  <a:lnTo>
                    <a:pt x="2154" y="33"/>
                  </a:lnTo>
                  <a:lnTo>
                    <a:pt x="2069" y="18"/>
                  </a:lnTo>
                  <a:lnTo>
                    <a:pt x="1982" y="8"/>
                  </a:lnTo>
                  <a:lnTo>
                    <a:pt x="1895" y="2"/>
                  </a:lnTo>
                  <a:lnTo>
                    <a:pt x="1809" y="0"/>
                  </a:lnTo>
                  <a:lnTo>
                    <a:pt x="1721" y="2"/>
                  </a:lnTo>
                  <a:lnTo>
                    <a:pt x="1635" y="8"/>
                  </a:lnTo>
                  <a:lnTo>
                    <a:pt x="1549" y="18"/>
                  </a:lnTo>
                  <a:lnTo>
                    <a:pt x="1463" y="33"/>
                  </a:lnTo>
                  <a:lnTo>
                    <a:pt x="1378" y="52"/>
                  </a:lnTo>
                  <a:lnTo>
                    <a:pt x="1294" y="74"/>
                  </a:lnTo>
                  <a:lnTo>
                    <a:pt x="1210" y="102"/>
                  </a:lnTo>
                  <a:lnTo>
                    <a:pt x="1128" y="132"/>
                  </a:lnTo>
                  <a:lnTo>
                    <a:pt x="1047" y="167"/>
                  </a:lnTo>
                  <a:lnTo>
                    <a:pt x="968" y="207"/>
                  </a:lnTo>
                  <a:lnTo>
                    <a:pt x="890" y="251"/>
                  </a:lnTo>
                  <a:lnTo>
                    <a:pt x="813" y="297"/>
                  </a:lnTo>
                  <a:lnTo>
                    <a:pt x="739" y="349"/>
                  </a:lnTo>
                  <a:lnTo>
                    <a:pt x="667" y="405"/>
                  </a:lnTo>
                  <a:lnTo>
                    <a:pt x="597" y="465"/>
                  </a:lnTo>
                  <a:lnTo>
                    <a:pt x="530" y="530"/>
                  </a:lnTo>
                  <a:lnTo>
                    <a:pt x="466" y="597"/>
                  </a:lnTo>
                  <a:lnTo>
                    <a:pt x="405" y="667"/>
                  </a:lnTo>
                  <a:lnTo>
                    <a:pt x="349" y="739"/>
                  </a:lnTo>
                  <a:lnTo>
                    <a:pt x="298" y="813"/>
                  </a:lnTo>
                  <a:lnTo>
                    <a:pt x="251" y="889"/>
                  </a:lnTo>
                  <a:lnTo>
                    <a:pt x="207" y="967"/>
                  </a:lnTo>
                  <a:lnTo>
                    <a:pt x="168" y="1046"/>
                  </a:lnTo>
                  <a:lnTo>
                    <a:pt x="132" y="1128"/>
                  </a:lnTo>
                  <a:lnTo>
                    <a:pt x="102" y="1210"/>
                  </a:lnTo>
                  <a:lnTo>
                    <a:pt x="74" y="1293"/>
                  </a:lnTo>
                  <a:lnTo>
                    <a:pt x="52" y="1377"/>
                  </a:lnTo>
                  <a:lnTo>
                    <a:pt x="34" y="1463"/>
                  </a:lnTo>
                  <a:lnTo>
                    <a:pt x="18" y="1548"/>
                  </a:lnTo>
                  <a:lnTo>
                    <a:pt x="8" y="1634"/>
                  </a:lnTo>
                  <a:lnTo>
                    <a:pt x="2" y="1720"/>
                  </a:lnTo>
                  <a:lnTo>
                    <a:pt x="0" y="1808"/>
                  </a:lnTo>
                  <a:lnTo>
                    <a:pt x="2" y="1894"/>
                  </a:lnTo>
                  <a:lnTo>
                    <a:pt x="8" y="1981"/>
                  </a:lnTo>
                  <a:lnTo>
                    <a:pt x="18" y="2068"/>
                  </a:lnTo>
                  <a:lnTo>
                    <a:pt x="34" y="2153"/>
                  </a:lnTo>
                  <a:lnTo>
                    <a:pt x="52" y="2238"/>
                  </a:lnTo>
                  <a:lnTo>
                    <a:pt x="74" y="2322"/>
                  </a:lnTo>
                  <a:lnTo>
                    <a:pt x="102" y="2406"/>
                  </a:lnTo>
                  <a:lnTo>
                    <a:pt x="132" y="2488"/>
                  </a:lnTo>
                  <a:lnTo>
                    <a:pt x="168" y="2569"/>
                  </a:lnTo>
                  <a:lnTo>
                    <a:pt x="207" y="2648"/>
                  </a:lnTo>
                  <a:lnTo>
                    <a:pt x="251" y="2726"/>
                  </a:lnTo>
                  <a:lnTo>
                    <a:pt x="298" y="2802"/>
                  </a:lnTo>
                  <a:lnTo>
                    <a:pt x="349" y="2877"/>
                  </a:lnTo>
                  <a:lnTo>
                    <a:pt x="405" y="2949"/>
                  </a:lnTo>
                  <a:lnTo>
                    <a:pt x="465" y="3019"/>
                  </a:lnTo>
                  <a:lnTo>
                    <a:pt x="530" y="3086"/>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2" name="TextBox 51"/>
          <p:cNvSpPr txBox="1"/>
          <p:nvPr/>
        </p:nvSpPr>
        <p:spPr>
          <a:xfrm>
            <a:off x="694679" y="1438348"/>
            <a:ext cx="2329957" cy="307777"/>
          </a:xfrm>
          <a:prstGeom prst="roundRect">
            <a:avLst>
              <a:gd name="adj" fmla="val 0"/>
            </a:avLst>
          </a:prstGeom>
          <a:noFill/>
        </p:spPr>
        <p:txBody>
          <a:bodyPr wrap="square" rtlCol="0">
            <a:spAutoFit/>
          </a:bodyPr>
          <a:lstStyle/>
          <a:p>
            <a:pPr algn="r"/>
            <a:r>
              <a:rPr lang="zh-CN" altLang="en-US" sz="1400" b="1" dirty="0">
                <a:solidFill>
                  <a:schemeClr val="tx1">
                    <a:lumMod val="65000"/>
                    <a:lumOff val="35000"/>
                  </a:schemeClr>
                </a:solidFill>
                <a:latin typeface="+mn-lt"/>
                <a:ea typeface="+mn-ea"/>
                <a:cs typeface="+mn-ea"/>
                <a:sym typeface="+mn-lt"/>
              </a:rPr>
              <a:t>做事主动</a:t>
            </a:r>
            <a:endParaRPr lang="zh-CN" altLang="en-US" sz="1400" b="1" dirty="0" smtClean="0">
              <a:solidFill>
                <a:schemeClr val="tx1">
                  <a:lumMod val="65000"/>
                  <a:lumOff val="35000"/>
                </a:schemeClr>
              </a:solidFill>
              <a:latin typeface="+mn-lt"/>
              <a:ea typeface="+mn-ea"/>
              <a:cs typeface="+mn-ea"/>
              <a:sym typeface="+mn-lt"/>
            </a:endParaRPr>
          </a:p>
        </p:txBody>
      </p:sp>
      <p:sp>
        <p:nvSpPr>
          <p:cNvPr id="53" name="TextBox 52"/>
          <p:cNvSpPr txBox="1"/>
          <p:nvPr/>
        </p:nvSpPr>
        <p:spPr>
          <a:xfrm>
            <a:off x="694679" y="1745180"/>
            <a:ext cx="2308998" cy="830997"/>
          </a:xfrm>
          <a:prstGeom prst="roundRect">
            <a:avLst>
              <a:gd name="adj" fmla="val 0"/>
            </a:avLst>
          </a:prstGeom>
          <a:noFill/>
          <a:ln w="25400">
            <a:noFill/>
          </a:ln>
          <a:effectLst/>
        </p:spPr>
        <p:txBody>
          <a:bodyPr wrap="square" rtlCol="0">
            <a:spAutoFit/>
          </a:bodyPr>
          <a:lstStyle/>
          <a:p>
            <a:pPr algn="r"/>
            <a:r>
              <a:rPr lang="zh-CN" altLang="en-US" sz="1200" dirty="0">
                <a:solidFill>
                  <a:schemeClr val="tx1">
                    <a:lumMod val="65000"/>
                    <a:lumOff val="35000"/>
                  </a:schemeClr>
                </a:solidFill>
                <a:latin typeface="+mn-lt"/>
                <a:ea typeface="+mn-ea"/>
                <a:cs typeface="+mn-ea"/>
                <a:sym typeface="+mn-lt"/>
              </a:rPr>
              <a:t>在这里输入你的内容，或者通过复制粘贴你的文本。在这里输入你的内容，或者通过复制粘贴你的文本</a:t>
            </a:r>
            <a:r>
              <a:rPr lang="zh-CN" altLang="en-US" sz="1200" dirty="0" smtClean="0">
                <a:solidFill>
                  <a:schemeClr val="tx1">
                    <a:lumMod val="65000"/>
                    <a:lumOff val="35000"/>
                  </a:schemeClr>
                </a:solidFill>
                <a:latin typeface="+mn-lt"/>
                <a:ea typeface="+mn-ea"/>
                <a:cs typeface="+mn-ea"/>
                <a:sym typeface="+mn-lt"/>
              </a:rPr>
              <a:t>。</a:t>
            </a:r>
            <a:endParaRPr lang="en-US" altLang="zh-CN" sz="1200" dirty="0">
              <a:solidFill>
                <a:schemeClr val="tx1">
                  <a:lumMod val="65000"/>
                  <a:lumOff val="35000"/>
                </a:schemeClr>
              </a:solidFill>
              <a:latin typeface="+mn-lt"/>
              <a:ea typeface="+mn-ea"/>
              <a:cs typeface="+mn-ea"/>
              <a:sym typeface="+mn-lt"/>
            </a:endParaRPr>
          </a:p>
        </p:txBody>
      </p:sp>
      <p:sp>
        <p:nvSpPr>
          <p:cNvPr id="61" name="TextBox 60"/>
          <p:cNvSpPr txBox="1"/>
          <p:nvPr/>
        </p:nvSpPr>
        <p:spPr>
          <a:xfrm>
            <a:off x="694679" y="2972511"/>
            <a:ext cx="2329957" cy="307777"/>
          </a:xfrm>
          <a:prstGeom prst="roundRect">
            <a:avLst>
              <a:gd name="adj" fmla="val 0"/>
            </a:avLst>
          </a:prstGeom>
          <a:noFill/>
        </p:spPr>
        <p:txBody>
          <a:bodyPr wrap="square" rtlCol="0">
            <a:spAutoFit/>
          </a:bodyPr>
          <a:lstStyle/>
          <a:p>
            <a:pPr algn="r"/>
            <a:r>
              <a:rPr lang="zh-CN" altLang="en-US" sz="1400" b="1" dirty="0">
                <a:solidFill>
                  <a:schemeClr val="tx1">
                    <a:lumMod val="65000"/>
                    <a:lumOff val="35000"/>
                  </a:schemeClr>
                </a:solidFill>
                <a:latin typeface="+mn-lt"/>
                <a:ea typeface="+mn-ea"/>
                <a:cs typeface="+mn-ea"/>
                <a:sym typeface="+mn-lt"/>
              </a:rPr>
              <a:t>保持宽容合作</a:t>
            </a:r>
            <a:endParaRPr lang="zh-CN" altLang="en-US" sz="1400" b="1" dirty="0" smtClean="0">
              <a:solidFill>
                <a:schemeClr val="tx1">
                  <a:lumMod val="65000"/>
                  <a:lumOff val="35000"/>
                </a:schemeClr>
              </a:solidFill>
              <a:latin typeface="+mn-lt"/>
              <a:ea typeface="+mn-ea"/>
              <a:cs typeface="+mn-ea"/>
              <a:sym typeface="+mn-lt"/>
            </a:endParaRPr>
          </a:p>
        </p:txBody>
      </p:sp>
      <p:sp>
        <p:nvSpPr>
          <p:cNvPr id="62" name="TextBox 61"/>
          <p:cNvSpPr txBox="1"/>
          <p:nvPr/>
        </p:nvSpPr>
        <p:spPr>
          <a:xfrm>
            <a:off x="694679" y="3279343"/>
            <a:ext cx="2308998" cy="830997"/>
          </a:xfrm>
          <a:prstGeom prst="roundRect">
            <a:avLst>
              <a:gd name="adj" fmla="val 0"/>
            </a:avLst>
          </a:prstGeom>
          <a:noFill/>
          <a:ln w="25400">
            <a:noFill/>
          </a:ln>
          <a:effectLst/>
        </p:spPr>
        <p:txBody>
          <a:bodyPr wrap="square" rtlCol="0">
            <a:spAutoFit/>
          </a:bodyPr>
          <a:lstStyle/>
          <a:p>
            <a:pPr algn="r"/>
            <a:r>
              <a:rPr lang="zh-CN" altLang="en-US" sz="1200" dirty="0">
                <a:solidFill>
                  <a:schemeClr val="tx1">
                    <a:lumMod val="65000"/>
                    <a:lumOff val="35000"/>
                  </a:schemeClr>
                </a:solidFill>
                <a:latin typeface="+mn-lt"/>
                <a:ea typeface="+mn-ea"/>
                <a:cs typeface="+mn-ea"/>
                <a:sym typeface="+mn-lt"/>
              </a:rPr>
              <a:t>在这里输入你的内容，或者通过复制粘贴你的文本。在这里输入你的内容，或者通过复制粘贴你的文本</a:t>
            </a:r>
            <a:r>
              <a:rPr lang="zh-CN" altLang="en-US" sz="1200" dirty="0" smtClean="0">
                <a:solidFill>
                  <a:schemeClr val="tx1">
                    <a:lumMod val="65000"/>
                    <a:lumOff val="35000"/>
                  </a:schemeClr>
                </a:solidFill>
                <a:latin typeface="+mn-lt"/>
                <a:ea typeface="+mn-ea"/>
                <a:cs typeface="+mn-ea"/>
                <a:sym typeface="+mn-lt"/>
              </a:rPr>
              <a:t>。</a:t>
            </a:r>
            <a:endParaRPr lang="en-US" altLang="zh-CN" sz="1200" dirty="0">
              <a:solidFill>
                <a:schemeClr val="tx1">
                  <a:lumMod val="65000"/>
                  <a:lumOff val="35000"/>
                </a:schemeClr>
              </a:solidFill>
              <a:latin typeface="+mn-lt"/>
              <a:ea typeface="+mn-ea"/>
              <a:cs typeface="+mn-ea"/>
              <a:sym typeface="+mn-lt"/>
            </a:endParaRPr>
          </a:p>
        </p:txBody>
      </p:sp>
      <p:sp>
        <p:nvSpPr>
          <p:cNvPr id="65" name="TextBox 64"/>
          <p:cNvSpPr txBox="1"/>
          <p:nvPr/>
        </p:nvSpPr>
        <p:spPr>
          <a:xfrm>
            <a:off x="6383315" y="1438348"/>
            <a:ext cx="2329957" cy="307777"/>
          </a:xfrm>
          <a:prstGeom prst="roundRect">
            <a:avLst>
              <a:gd name="adj" fmla="val 0"/>
            </a:avLst>
          </a:prstGeom>
          <a:noFill/>
        </p:spPr>
        <p:txBody>
          <a:bodyPr wrap="square" rtlCol="0">
            <a:spAutoFit/>
          </a:bodyPr>
          <a:lstStyle/>
          <a:p>
            <a:r>
              <a:rPr lang="zh-CN" altLang="en-US" sz="1400" b="1" dirty="0">
                <a:solidFill>
                  <a:schemeClr val="tx1">
                    <a:lumMod val="65000"/>
                    <a:lumOff val="35000"/>
                  </a:schemeClr>
                </a:solidFill>
                <a:latin typeface="+mn-lt"/>
                <a:ea typeface="+mn-ea"/>
                <a:cs typeface="+mn-ea"/>
                <a:sym typeface="+mn-lt"/>
              </a:rPr>
              <a:t>表达与沟通</a:t>
            </a:r>
            <a:endParaRPr lang="zh-CN" altLang="en-US" sz="1400" b="1" dirty="0" smtClean="0">
              <a:solidFill>
                <a:schemeClr val="tx1">
                  <a:lumMod val="65000"/>
                  <a:lumOff val="35000"/>
                </a:schemeClr>
              </a:solidFill>
              <a:latin typeface="+mn-lt"/>
              <a:ea typeface="+mn-ea"/>
              <a:cs typeface="+mn-ea"/>
              <a:sym typeface="+mn-lt"/>
            </a:endParaRPr>
          </a:p>
        </p:txBody>
      </p:sp>
      <p:sp>
        <p:nvSpPr>
          <p:cNvPr id="66" name="TextBox 65"/>
          <p:cNvSpPr txBox="1"/>
          <p:nvPr/>
        </p:nvSpPr>
        <p:spPr>
          <a:xfrm>
            <a:off x="6383315" y="1745180"/>
            <a:ext cx="2308998" cy="830997"/>
          </a:xfrm>
          <a:prstGeom prst="roundRect">
            <a:avLst>
              <a:gd name="adj" fmla="val 0"/>
            </a:avLst>
          </a:prstGeom>
          <a:noFill/>
          <a:ln w="25400">
            <a:noFill/>
          </a:ln>
          <a:effectLst/>
        </p:spPr>
        <p:txBody>
          <a:bodyPr wrap="square" rtlCol="0">
            <a:spAutoFit/>
          </a:bodyPr>
          <a:lstStyle/>
          <a:p>
            <a:r>
              <a:rPr lang="zh-CN" altLang="en-US" sz="1200" dirty="0">
                <a:solidFill>
                  <a:schemeClr val="tx1">
                    <a:lumMod val="65000"/>
                    <a:lumOff val="35000"/>
                  </a:schemeClr>
                </a:solidFill>
                <a:latin typeface="+mn-lt"/>
                <a:ea typeface="+mn-ea"/>
                <a:cs typeface="+mn-ea"/>
                <a:sym typeface="+mn-lt"/>
              </a:rPr>
              <a:t>在这里输入你的内容，或者通过复制粘贴你的文本。在这里输入你的内容，或者通过复制粘贴你的文本</a:t>
            </a:r>
            <a:r>
              <a:rPr lang="zh-CN" altLang="en-US" sz="1200" dirty="0" smtClean="0">
                <a:solidFill>
                  <a:schemeClr val="tx1">
                    <a:lumMod val="65000"/>
                    <a:lumOff val="35000"/>
                  </a:schemeClr>
                </a:solidFill>
                <a:latin typeface="+mn-lt"/>
                <a:ea typeface="+mn-ea"/>
                <a:cs typeface="+mn-ea"/>
                <a:sym typeface="+mn-lt"/>
              </a:rPr>
              <a:t>。</a:t>
            </a:r>
            <a:endParaRPr lang="en-US" altLang="zh-CN" sz="1200" dirty="0">
              <a:solidFill>
                <a:schemeClr val="tx1">
                  <a:lumMod val="65000"/>
                  <a:lumOff val="35000"/>
                </a:schemeClr>
              </a:solidFill>
              <a:latin typeface="+mn-lt"/>
              <a:ea typeface="+mn-ea"/>
              <a:cs typeface="+mn-ea"/>
              <a:sym typeface="+mn-lt"/>
            </a:endParaRPr>
          </a:p>
        </p:txBody>
      </p:sp>
      <p:sp>
        <p:nvSpPr>
          <p:cNvPr id="69" name="TextBox 68"/>
          <p:cNvSpPr txBox="1"/>
          <p:nvPr/>
        </p:nvSpPr>
        <p:spPr>
          <a:xfrm>
            <a:off x="6383315" y="2971566"/>
            <a:ext cx="2329957" cy="307777"/>
          </a:xfrm>
          <a:prstGeom prst="roundRect">
            <a:avLst>
              <a:gd name="adj" fmla="val 0"/>
            </a:avLst>
          </a:prstGeom>
          <a:noFill/>
        </p:spPr>
        <p:txBody>
          <a:bodyPr wrap="square" rtlCol="0">
            <a:spAutoFit/>
          </a:bodyPr>
          <a:lstStyle/>
          <a:p>
            <a:r>
              <a:rPr lang="zh-CN" altLang="en-US" sz="1400" b="1" dirty="0">
                <a:solidFill>
                  <a:schemeClr val="tx1">
                    <a:lumMod val="65000"/>
                    <a:lumOff val="35000"/>
                  </a:schemeClr>
                </a:solidFill>
                <a:latin typeface="+mn-lt"/>
                <a:ea typeface="+mn-ea"/>
                <a:cs typeface="+mn-ea"/>
                <a:sym typeface="+mn-lt"/>
              </a:rPr>
              <a:t>全局的观念</a:t>
            </a:r>
            <a:endParaRPr lang="zh-CN" altLang="en-US" sz="1400" b="1" dirty="0" smtClean="0">
              <a:solidFill>
                <a:schemeClr val="tx1">
                  <a:lumMod val="65000"/>
                  <a:lumOff val="35000"/>
                </a:schemeClr>
              </a:solidFill>
              <a:latin typeface="+mn-lt"/>
              <a:ea typeface="+mn-ea"/>
              <a:cs typeface="+mn-ea"/>
              <a:sym typeface="+mn-lt"/>
            </a:endParaRPr>
          </a:p>
        </p:txBody>
      </p:sp>
      <p:sp>
        <p:nvSpPr>
          <p:cNvPr id="70" name="TextBox 69"/>
          <p:cNvSpPr txBox="1"/>
          <p:nvPr/>
        </p:nvSpPr>
        <p:spPr>
          <a:xfrm>
            <a:off x="6383315" y="3278398"/>
            <a:ext cx="2308998" cy="830997"/>
          </a:xfrm>
          <a:prstGeom prst="roundRect">
            <a:avLst>
              <a:gd name="adj" fmla="val 0"/>
            </a:avLst>
          </a:prstGeom>
          <a:noFill/>
          <a:ln w="25400">
            <a:noFill/>
          </a:ln>
          <a:effectLst/>
        </p:spPr>
        <p:txBody>
          <a:bodyPr wrap="square" rtlCol="0">
            <a:spAutoFit/>
          </a:bodyPr>
          <a:lstStyle/>
          <a:p>
            <a:r>
              <a:rPr lang="zh-CN" altLang="en-US" sz="1200" dirty="0">
                <a:solidFill>
                  <a:schemeClr val="tx1">
                    <a:lumMod val="65000"/>
                    <a:lumOff val="35000"/>
                  </a:schemeClr>
                </a:solidFill>
                <a:latin typeface="+mn-lt"/>
                <a:ea typeface="+mn-ea"/>
                <a:cs typeface="+mn-ea"/>
                <a:sym typeface="+mn-lt"/>
              </a:rPr>
              <a:t>在这里输入你的内容，或者通过复制粘贴你的文本。在这里输入你的内容，或者通过复制粘贴你的文本</a:t>
            </a:r>
            <a:r>
              <a:rPr lang="zh-CN" altLang="en-US" sz="1200" dirty="0" smtClean="0">
                <a:solidFill>
                  <a:schemeClr val="tx1">
                    <a:lumMod val="65000"/>
                    <a:lumOff val="35000"/>
                  </a:schemeClr>
                </a:solidFill>
                <a:latin typeface="+mn-lt"/>
                <a:ea typeface="+mn-ea"/>
                <a:cs typeface="+mn-ea"/>
                <a:sym typeface="+mn-lt"/>
              </a:rPr>
              <a:t>。</a:t>
            </a:r>
            <a:endParaRPr lang="en-US" altLang="zh-CN" sz="1200" dirty="0">
              <a:solidFill>
                <a:schemeClr val="tx1">
                  <a:lumMod val="65000"/>
                  <a:lumOff val="35000"/>
                </a:schemeClr>
              </a:solidFill>
              <a:latin typeface="+mn-lt"/>
              <a:ea typeface="+mn-ea"/>
              <a:cs typeface="+mn-ea"/>
              <a:sym typeface="+mn-lt"/>
            </a:endParaRPr>
          </a:p>
        </p:txBody>
      </p:sp>
      <p:sp>
        <p:nvSpPr>
          <p:cNvPr id="28" name="Freeform 8"/>
          <p:cNvSpPr/>
          <p:nvPr/>
        </p:nvSpPr>
        <p:spPr bwMode="auto">
          <a:xfrm>
            <a:off x="232906" y="128764"/>
            <a:ext cx="436056" cy="436055"/>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9" name="Freeform 6"/>
          <p:cNvSpPr/>
          <p:nvPr/>
        </p:nvSpPr>
        <p:spPr bwMode="auto">
          <a:xfrm>
            <a:off x="250707" y="146565"/>
            <a:ext cx="400454" cy="400454"/>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Freeform 17"/>
          <p:cNvSpPr>
            <a:spLocks noEditPoints="1" noChangeArrowheads="1"/>
          </p:cNvSpPr>
          <p:nvPr/>
        </p:nvSpPr>
        <p:spPr bwMode="auto">
          <a:xfrm>
            <a:off x="342746" y="254013"/>
            <a:ext cx="217796" cy="203188"/>
          </a:xfrm>
          <a:custGeom>
            <a:avLst/>
            <a:gdLst>
              <a:gd name="T0" fmla="*/ 88 w 93"/>
              <a:gd name="T1" fmla="*/ 0 h 87"/>
              <a:gd name="T2" fmla="*/ 93 w 93"/>
              <a:gd name="T3" fmla="*/ 4 h 87"/>
              <a:gd name="T4" fmla="*/ 93 w 93"/>
              <a:gd name="T5" fmla="*/ 73 h 87"/>
              <a:gd name="T6" fmla="*/ 80 w 93"/>
              <a:gd name="T7" fmla="*/ 73 h 87"/>
              <a:gd name="T8" fmla="*/ 82 w 93"/>
              <a:gd name="T9" fmla="*/ 64 h 87"/>
              <a:gd name="T10" fmla="*/ 83 w 93"/>
              <a:gd name="T11" fmla="*/ 9 h 87"/>
              <a:gd name="T12" fmla="*/ 9 w 93"/>
              <a:gd name="T13" fmla="*/ 64 h 87"/>
              <a:gd name="T14" fmla="*/ 48 w 93"/>
              <a:gd name="T15" fmla="*/ 71 h 87"/>
              <a:gd name="T16" fmla="*/ 4 w 93"/>
              <a:gd name="T17" fmla="*/ 73 h 87"/>
              <a:gd name="T18" fmla="*/ 0 w 93"/>
              <a:gd name="T19" fmla="*/ 69 h 87"/>
              <a:gd name="T20" fmla="*/ 0 w 93"/>
              <a:gd name="T21" fmla="*/ 0 h 87"/>
              <a:gd name="T22" fmla="*/ 64 w 93"/>
              <a:gd name="T23" fmla="*/ 50 h 87"/>
              <a:gd name="T24" fmla="*/ 54 w 93"/>
              <a:gd name="T25" fmla="*/ 70 h 87"/>
              <a:gd name="T26" fmla="*/ 56 w 93"/>
              <a:gd name="T27" fmla="*/ 81 h 87"/>
              <a:gd name="T28" fmla="*/ 64 w 93"/>
              <a:gd name="T29" fmla="*/ 77 h 87"/>
              <a:gd name="T30" fmla="*/ 72 w 93"/>
              <a:gd name="T31" fmla="*/ 83 h 87"/>
              <a:gd name="T32" fmla="*/ 73 w 93"/>
              <a:gd name="T33" fmla="*/ 70 h 87"/>
              <a:gd name="T34" fmla="*/ 64 w 93"/>
              <a:gd name="T35" fmla="*/ 50 h 87"/>
              <a:gd name="T36" fmla="*/ 64 w 93"/>
              <a:gd name="T37" fmla="*/ 68 h 87"/>
              <a:gd name="T38" fmla="*/ 64 w 93"/>
              <a:gd name="T39" fmla="*/ 71 h 87"/>
              <a:gd name="T40" fmla="*/ 62 w 93"/>
              <a:gd name="T41" fmla="*/ 54 h 87"/>
              <a:gd name="T42" fmla="*/ 71 w 93"/>
              <a:gd name="T43" fmla="*/ 64 h 87"/>
              <a:gd name="T44" fmla="*/ 62 w 93"/>
              <a:gd name="T45" fmla="*/ 54 h 87"/>
              <a:gd name="T46" fmla="*/ 17 w 93"/>
              <a:gd name="T47" fmla="*/ 45 h 87"/>
              <a:gd name="T48" fmla="*/ 76 w 93"/>
              <a:gd name="T49" fmla="*/ 40 h 87"/>
              <a:gd name="T50" fmla="*/ 46 w 93"/>
              <a:gd name="T51" fmla="*/ 28 h 87"/>
              <a:gd name="T52" fmla="*/ 76 w 93"/>
              <a:gd name="T53" fmla="*/ 33 h 87"/>
              <a:gd name="T54" fmla="*/ 46 w 93"/>
              <a:gd name="T55" fmla="*/ 28 h 87"/>
              <a:gd name="T56" fmla="*/ 46 w 93"/>
              <a:gd name="T57" fmla="*/ 21 h 87"/>
              <a:gd name="T58" fmla="*/ 76 w 93"/>
              <a:gd name="T59" fmla="*/ 16 h 87"/>
              <a:gd name="T60" fmla="*/ 17 w 93"/>
              <a:gd name="T61" fmla="*/ 16 h 87"/>
              <a:gd name="T62" fmla="*/ 39 w 93"/>
              <a:gd name="T63" fmla="*/ 34 h 87"/>
              <a:gd name="T64" fmla="*/ 17 w 93"/>
              <a:gd name="T65" fmla="*/ 16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87"/>
              <a:gd name="T101" fmla="*/ 93 w 9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87">
                <a:moveTo>
                  <a:pt x="4" y="0"/>
                </a:moveTo>
                <a:cubicBezTo>
                  <a:pt x="88" y="0"/>
                  <a:pt x="88" y="0"/>
                  <a:pt x="88" y="0"/>
                </a:cubicBezTo>
                <a:cubicBezTo>
                  <a:pt x="93" y="0"/>
                  <a:pt x="93" y="0"/>
                  <a:pt x="93" y="0"/>
                </a:cubicBezTo>
                <a:cubicBezTo>
                  <a:pt x="93" y="4"/>
                  <a:pt x="93" y="4"/>
                  <a:pt x="93" y="4"/>
                </a:cubicBezTo>
                <a:cubicBezTo>
                  <a:pt x="93" y="69"/>
                  <a:pt x="93" y="69"/>
                  <a:pt x="93" y="69"/>
                </a:cubicBezTo>
                <a:cubicBezTo>
                  <a:pt x="93" y="73"/>
                  <a:pt x="93" y="73"/>
                  <a:pt x="93" y="73"/>
                </a:cubicBezTo>
                <a:cubicBezTo>
                  <a:pt x="88" y="73"/>
                  <a:pt x="88" y="73"/>
                  <a:pt x="88" y="73"/>
                </a:cubicBezTo>
                <a:cubicBezTo>
                  <a:pt x="80" y="73"/>
                  <a:pt x="80" y="73"/>
                  <a:pt x="80" y="73"/>
                </a:cubicBezTo>
                <a:cubicBezTo>
                  <a:pt x="79" y="71"/>
                  <a:pt x="79" y="71"/>
                  <a:pt x="79" y="71"/>
                </a:cubicBezTo>
                <a:cubicBezTo>
                  <a:pt x="81" y="69"/>
                  <a:pt x="81" y="66"/>
                  <a:pt x="82" y="64"/>
                </a:cubicBezTo>
                <a:cubicBezTo>
                  <a:pt x="83" y="64"/>
                  <a:pt x="83" y="64"/>
                  <a:pt x="83" y="64"/>
                </a:cubicBezTo>
                <a:cubicBezTo>
                  <a:pt x="83" y="9"/>
                  <a:pt x="83" y="9"/>
                  <a:pt x="83" y="9"/>
                </a:cubicBezTo>
                <a:cubicBezTo>
                  <a:pt x="9" y="9"/>
                  <a:pt x="9" y="9"/>
                  <a:pt x="9" y="9"/>
                </a:cubicBezTo>
                <a:cubicBezTo>
                  <a:pt x="9" y="64"/>
                  <a:pt x="9" y="64"/>
                  <a:pt x="9" y="64"/>
                </a:cubicBezTo>
                <a:cubicBezTo>
                  <a:pt x="45" y="64"/>
                  <a:pt x="45" y="64"/>
                  <a:pt x="45" y="64"/>
                </a:cubicBezTo>
                <a:cubicBezTo>
                  <a:pt x="46" y="66"/>
                  <a:pt x="46" y="69"/>
                  <a:pt x="48" y="71"/>
                </a:cubicBezTo>
                <a:cubicBezTo>
                  <a:pt x="47" y="73"/>
                  <a:pt x="47" y="73"/>
                  <a:pt x="47" y="73"/>
                </a:cubicBezTo>
                <a:cubicBezTo>
                  <a:pt x="4" y="73"/>
                  <a:pt x="4" y="73"/>
                  <a:pt x="4" y="73"/>
                </a:cubicBezTo>
                <a:cubicBezTo>
                  <a:pt x="0" y="73"/>
                  <a:pt x="0" y="73"/>
                  <a:pt x="0" y="73"/>
                </a:cubicBezTo>
                <a:cubicBezTo>
                  <a:pt x="0" y="69"/>
                  <a:pt x="0" y="69"/>
                  <a:pt x="0" y="69"/>
                </a:cubicBezTo>
                <a:cubicBezTo>
                  <a:pt x="0" y="4"/>
                  <a:pt x="0" y="4"/>
                  <a:pt x="0" y="4"/>
                </a:cubicBezTo>
                <a:cubicBezTo>
                  <a:pt x="0" y="0"/>
                  <a:pt x="0" y="0"/>
                  <a:pt x="0" y="0"/>
                </a:cubicBezTo>
                <a:cubicBezTo>
                  <a:pt x="4" y="0"/>
                  <a:pt x="4" y="0"/>
                  <a:pt x="4" y="0"/>
                </a:cubicBezTo>
                <a:close/>
                <a:moveTo>
                  <a:pt x="64" y="50"/>
                </a:moveTo>
                <a:cubicBezTo>
                  <a:pt x="57" y="50"/>
                  <a:pt x="51" y="55"/>
                  <a:pt x="51" y="62"/>
                </a:cubicBezTo>
                <a:cubicBezTo>
                  <a:pt x="51" y="65"/>
                  <a:pt x="52" y="68"/>
                  <a:pt x="54" y="70"/>
                </a:cubicBezTo>
                <a:cubicBezTo>
                  <a:pt x="50" y="81"/>
                  <a:pt x="50" y="81"/>
                  <a:pt x="50" y="81"/>
                </a:cubicBezTo>
                <a:cubicBezTo>
                  <a:pt x="56" y="81"/>
                  <a:pt x="56" y="81"/>
                  <a:pt x="56" y="81"/>
                </a:cubicBezTo>
                <a:cubicBezTo>
                  <a:pt x="60" y="86"/>
                  <a:pt x="60" y="86"/>
                  <a:pt x="60" y="86"/>
                </a:cubicBezTo>
                <a:cubicBezTo>
                  <a:pt x="64" y="77"/>
                  <a:pt x="64" y="77"/>
                  <a:pt x="64" y="77"/>
                </a:cubicBezTo>
                <a:cubicBezTo>
                  <a:pt x="67" y="87"/>
                  <a:pt x="67" y="87"/>
                  <a:pt x="67" y="87"/>
                </a:cubicBezTo>
                <a:cubicBezTo>
                  <a:pt x="72" y="83"/>
                  <a:pt x="72" y="83"/>
                  <a:pt x="72" y="83"/>
                </a:cubicBezTo>
                <a:cubicBezTo>
                  <a:pt x="78" y="83"/>
                  <a:pt x="78" y="83"/>
                  <a:pt x="78" y="83"/>
                </a:cubicBezTo>
                <a:cubicBezTo>
                  <a:pt x="73" y="70"/>
                  <a:pt x="73" y="70"/>
                  <a:pt x="73" y="70"/>
                </a:cubicBezTo>
                <a:cubicBezTo>
                  <a:pt x="75" y="68"/>
                  <a:pt x="76" y="65"/>
                  <a:pt x="76" y="62"/>
                </a:cubicBezTo>
                <a:cubicBezTo>
                  <a:pt x="76" y="55"/>
                  <a:pt x="70" y="50"/>
                  <a:pt x="64" y="50"/>
                </a:cubicBezTo>
                <a:close/>
                <a:moveTo>
                  <a:pt x="71" y="66"/>
                </a:moveTo>
                <a:cubicBezTo>
                  <a:pt x="69" y="67"/>
                  <a:pt x="66" y="68"/>
                  <a:pt x="64" y="68"/>
                </a:cubicBezTo>
                <a:cubicBezTo>
                  <a:pt x="61" y="68"/>
                  <a:pt x="58" y="67"/>
                  <a:pt x="56" y="66"/>
                </a:cubicBezTo>
                <a:cubicBezTo>
                  <a:pt x="57" y="69"/>
                  <a:pt x="60" y="71"/>
                  <a:pt x="64" y="71"/>
                </a:cubicBezTo>
                <a:cubicBezTo>
                  <a:pt x="67" y="71"/>
                  <a:pt x="69" y="69"/>
                  <a:pt x="71" y="66"/>
                </a:cubicBezTo>
                <a:close/>
                <a:moveTo>
                  <a:pt x="62" y="54"/>
                </a:moveTo>
                <a:cubicBezTo>
                  <a:pt x="64" y="54"/>
                  <a:pt x="66" y="55"/>
                  <a:pt x="67" y="57"/>
                </a:cubicBezTo>
                <a:cubicBezTo>
                  <a:pt x="69" y="59"/>
                  <a:pt x="70" y="61"/>
                  <a:pt x="71" y="64"/>
                </a:cubicBezTo>
                <a:cubicBezTo>
                  <a:pt x="72" y="61"/>
                  <a:pt x="72" y="58"/>
                  <a:pt x="69" y="55"/>
                </a:cubicBezTo>
                <a:cubicBezTo>
                  <a:pt x="67" y="53"/>
                  <a:pt x="64" y="53"/>
                  <a:pt x="62" y="54"/>
                </a:cubicBezTo>
                <a:close/>
                <a:moveTo>
                  <a:pt x="17" y="40"/>
                </a:moveTo>
                <a:cubicBezTo>
                  <a:pt x="17" y="45"/>
                  <a:pt x="17" y="45"/>
                  <a:pt x="17" y="45"/>
                </a:cubicBezTo>
                <a:cubicBezTo>
                  <a:pt x="76" y="45"/>
                  <a:pt x="76" y="45"/>
                  <a:pt x="76" y="45"/>
                </a:cubicBezTo>
                <a:cubicBezTo>
                  <a:pt x="76" y="40"/>
                  <a:pt x="76" y="40"/>
                  <a:pt x="76" y="40"/>
                </a:cubicBezTo>
                <a:cubicBezTo>
                  <a:pt x="17" y="40"/>
                  <a:pt x="17" y="40"/>
                  <a:pt x="17" y="40"/>
                </a:cubicBezTo>
                <a:close/>
                <a:moveTo>
                  <a:pt x="46" y="28"/>
                </a:moveTo>
                <a:cubicBezTo>
                  <a:pt x="46" y="33"/>
                  <a:pt x="46" y="33"/>
                  <a:pt x="46" y="33"/>
                </a:cubicBezTo>
                <a:cubicBezTo>
                  <a:pt x="76" y="33"/>
                  <a:pt x="76" y="33"/>
                  <a:pt x="76" y="33"/>
                </a:cubicBezTo>
                <a:cubicBezTo>
                  <a:pt x="76" y="28"/>
                  <a:pt x="76" y="28"/>
                  <a:pt x="76" y="28"/>
                </a:cubicBezTo>
                <a:cubicBezTo>
                  <a:pt x="46" y="28"/>
                  <a:pt x="46" y="28"/>
                  <a:pt x="46" y="28"/>
                </a:cubicBezTo>
                <a:close/>
                <a:moveTo>
                  <a:pt x="46" y="16"/>
                </a:moveTo>
                <a:cubicBezTo>
                  <a:pt x="46" y="21"/>
                  <a:pt x="46" y="21"/>
                  <a:pt x="46" y="21"/>
                </a:cubicBezTo>
                <a:cubicBezTo>
                  <a:pt x="76" y="21"/>
                  <a:pt x="76" y="21"/>
                  <a:pt x="76" y="21"/>
                </a:cubicBezTo>
                <a:cubicBezTo>
                  <a:pt x="76" y="16"/>
                  <a:pt x="76" y="16"/>
                  <a:pt x="76" y="16"/>
                </a:cubicBezTo>
                <a:cubicBezTo>
                  <a:pt x="46" y="16"/>
                  <a:pt x="46" y="16"/>
                  <a:pt x="46" y="16"/>
                </a:cubicBezTo>
                <a:close/>
                <a:moveTo>
                  <a:pt x="17" y="16"/>
                </a:moveTo>
                <a:cubicBezTo>
                  <a:pt x="17" y="34"/>
                  <a:pt x="17" y="34"/>
                  <a:pt x="17" y="34"/>
                </a:cubicBezTo>
                <a:cubicBezTo>
                  <a:pt x="39" y="34"/>
                  <a:pt x="39" y="34"/>
                  <a:pt x="39" y="34"/>
                </a:cubicBezTo>
                <a:cubicBezTo>
                  <a:pt x="39" y="16"/>
                  <a:pt x="39" y="16"/>
                  <a:pt x="39" y="16"/>
                </a:cubicBezTo>
                <a:lnTo>
                  <a:pt x="17" y="16"/>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1+#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189"/>
                                </p:stCondLst>
                                <p:childTnLst>
                                  <p:par>
                                    <p:cTn id="26" presetID="2" presetClass="entr" presetSubtype="3" fill="hold" grpId="0" nodeType="afterEffect" p14:presetBounceEnd="60000">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14:bounceEnd="60000">
                                          <p:cBhvr additive="base">
                                            <p:cTn id="28" dur="5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29" dur="500" fill="hold"/>
                                            <p:tgtEl>
                                              <p:spTgt spid="21"/>
                                            </p:tgtEl>
                                            <p:attrNameLst>
                                              <p:attrName>ppt_y</p:attrName>
                                            </p:attrNameLst>
                                          </p:cBhvr>
                                          <p:tavLst>
                                            <p:tav tm="0">
                                              <p:val>
                                                <p:strVal val="0-#ppt_h/2"/>
                                              </p:val>
                                            </p:tav>
                                            <p:tav tm="100000">
                                              <p:val>
                                                <p:strVal val="#ppt_y"/>
                                              </p:val>
                                            </p:tav>
                                          </p:tavLst>
                                        </p:anim>
                                      </p:childTnLst>
                                    </p:cTn>
                                  </p:par>
                                </p:childTnLst>
                              </p:cTn>
                            </p:par>
                            <p:par>
                              <p:cTn id="30" fill="hold">
                                <p:stCondLst>
                                  <p:cond delay="1689"/>
                                </p:stCondLst>
                                <p:childTnLst>
                                  <p:par>
                                    <p:cTn id="31" presetID="53" presetClass="entr" presetSubtype="16"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53" presetClass="entr" presetSubtype="16"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53" presetClass="entr" presetSubtype="16"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53" presetClass="entr" presetSubtype="16"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childTnLst>
                              </p:cTn>
                            </p:par>
                            <p:par>
                              <p:cTn id="51" fill="hold">
                                <p:stCondLst>
                                  <p:cond delay="2189"/>
                                </p:stCondLst>
                                <p:childTnLst>
                                  <p:par>
                                    <p:cTn id="52" presetID="2" presetClass="entr" presetSubtype="8" fill="hold" grpId="0" nodeType="afterEffect" p14:presetBounceEnd="60000">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14:bounceEnd="60000">
                                          <p:cBhvr additive="base">
                                            <p:cTn id="54" dur="500" fill="hold"/>
                                            <p:tgtEl>
                                              <p:spTgt spid="52"/>
                                            </p:tgtEl>
                                            <p:attrNameLst>
                                              <p:attrName>ppt_x</p:attrName>
                                            </p:attrNameLst>
                                          </p:cBhvr>
                                          <p:tavLst>
                                            <p:tav tm="0">
                                              <p:val>
                                                <p:strVal val="0-#ppt_w/2"/>
                                              </p:val>
                                            </p:tav>
                                            <p:tav tm="100000">
                                              <p:val>
                                                <p:strVal val="#ppt_x"/>
                                              </p:val>
                                            </p:tav>
                                          </p:tavLst>
                                        </p:anim>
                                        <p:anim calcmode="lin" valueType="num" p14:bounceEnd="60000">
                                          <p:cBhvr additive="base">
                                            <p:cTn id="55" dur="500" fill="hold"/>
                                            <p:tgtEl>
                                              <p:spTgt spid="52"/>
                                            </p:tgtEl>
                                            <p:attrNameLst>
                                              <p:attrName>ppt_y</p:attrName>
                                            </p:attrNameLst>
                                          </p:cBhvr>
                                          <p:tavLst>
                                            <p:tav tm="0">
                                              <p:val>
                                                <p:strVal val="#ppt_y"/>
                                              </p:val>
                                            </p:tav>
                                            <p:tav tm="100000">
                                              <p:val>
                                                <p:strVal val="#ppt_y"/>
                                              </p:val>
                                            </p:tav>
                                          </p:tavLst>
                                        </p:anim>
                                      </p:childTnLst>
                                    </p:cTn>
                                  </p:par>
                                  <p:par>
                                    <p:cTn id="56" presetID="2" presetClass="entr" presetSubtype="4" fill="hold" grpId="0" nodeType="withEffect" p14:presetBounceEnd="60000">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14:bounceEnd="60000">
                                          <p:cBhvr additive="base">
                                            <p:cTn id="58" dur="500" fill="hold"/>
                                            <p:tgtEl>
                                              <p:spTgt spid="53"/>
                                            </p:tgtEl>
                                            <p:attrNameLst>
                                              <p:attrName>ppt_x</p:attrName>
                                            </p:attrNameLst>
                                          </p:cBhvr>
                                          <p:tavLst>
                                            <p:tav tm="0">
                                              <p:val>
                                                <p:strVal val="#ppt_x"/>
                                              </p:val>
                                            </p:tav>
                                            <p:tav tm="100000">
                                              <p:val>
                                                <p:strVal val="#ppt_x"/>
                                              </p:val>
                                            </p:tav>
                                          </p:tavLst>
                                        </p:anim>
                                        <p:anim calcmode="lin" valueType="num" p14:bounceEnd="60000">
                                          <p:cBhvr additive="base">
                                            <p:cTn id="59" dur="500" fill="hold"/>
                                            <p:tgtEl>
                                              <p:spTgt spid="53"/>
                                            </p:tgtEl>
                                            <p:attrNameLst>
                                              <p:attrName>ppt_y</p:attrName>
                                            </p:attrNameLst>
                                          </p:cBhvr>
                                          <p:tavLst>
                                            <p:tav tm="0">
                                              <p:val>
                                                <p:strVal val="1+#ppt_h/2"/>
                                              </p:val>
                                            </p:tav>
                                            <p:tav tm="100000">
                                              <p:val>
                                                <p:strVal val="#ppt_y"/>
                                              </p:val>
                                            </p:tav>
                                          </p:tavLst>
                                        </p:anim>
                                      </p:childTnLst>
                                    </p:cTn>
                                  </p:par>
                                </p:childTnLst>
                              </p:cTn>
                            </p:par>
                            <p:par>
                              <p:cTn id="60" fill="hold">
                                <p:stCondLst>
                                  <p:cond delay="2689"/>
                                </p:stCondLst>
                                <p:childTnLst>
                                  <p:par>
                                    <p:cTn id="61" presetID="2" presetClass="entr" presetSubtype="8" fill="hold" grpId="0" nodeType="afterEffect" p14:presetBounceEnd="60000">
                                      <p:stCondLst>
                                        <p:cond delay="0"/>
                                      </p:stCondLst>
                                      <p:childTnLst>
                                        <p:set>
                                          <p:cBhvr>
                                            <p:cTn id="62" dur="1" fill="hold">
                                              <p:stCondLst>
                                                <p:cond delay="0"/>
                                              </p:stCondLst>
                                            </p:cTn>
                                            <p:tgtEl>
                                              <p:spTgt spid="61"/>
                                            </p:tgtEl>
                                            <p:attrNameLst>
                                              <p:attrName>style.visibility</p:attrName>
                                            </p:attrNameLst>
                                          </p:cBhvr>
                                          <p:to>
                                            <p:strVal val="visible"/>
                                          </p:to>
                                        </p:set>
                                        <p:anim calcmode="lin" valueType="num" p14:bounceEnd="60000">
                                          <p:cBhvr additive="base">
                                            <p:cTn id="63" dur="500" fill="hold"/>
                                            <p:tgtEl>
                                              <p:spTgt spid="61"/>
                                            </p:tgtEl>
                                            <p:attrNameLst>
                                              <p:attrName>ppt_x</p:attrName>
                                            </p:attrNameLst>
                                          </p:cBhvr>
                                          <p:tavLst>
                                            <p:tav tm="0">
                                              <p:val>
                                                <p:strVal val="0-#ppt_w/2"/>
                                              </p:val>
                                            </p:tav>
                                            <p:tav tm="100000">
                                              <p:val>
                                                <p:strVal val="#ppt_x"/>
                                              </p:val>
                                            </p:tav>
                                          </p:tavLst>
                                        </p:anim>
                                        <p:anim calcmode="lin" valueType="num" p14:bounceEnd="60000">
                                          <p:cBhvr additive="base">
                                            <p:cTn id="64" dur="500" fill="hold"/>
                                            <p:tgtEl>
                                              <p:spTgt spid="61"/>
                                            </p:tgtEl>
                                            <p:attrNameLst>
                                              <p:attrName>ppt_y</p:attrName>
                                            </p:attrNameLst>
                                          </p:cBhvr>
                                          <p:tavLst>
                                            <p:tav tm="0">
                                              <p:val>
                                                <p:strVal val="#ppt_y"/>
                                              </p:val>
                                            </p:tav>
                                            <p:tav tm="100000">
                                              <p:val>
                                                <p:strVal val="#ppt_y"/>
                                              </p:val>
                                            </p:tav>
                                          </p:tavLst>
                                        </p:anim>
                                      </p:childTnLst>
                                    </p:cTn>
                                  </p:par>
                                  <p:par>
                                    <p:cTn id="65" presetID="2" presetClass="entr" presetSubtype="4" fill="hold" grpId="0" nodeType="withEffect" p14:presetBounceEnd="60000">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14:bounceEnd="60000">
                                          <p:cBhvr additive="base">
                                            <p:cTn id="67" dur="500" fill="hold"/>
                                            <p:tgtEl>
                                              <p:spTgt spid="62"/>
                                            </p:tgtEl>
                                            <p:attrNameLst>
                                              <p:attrName>ppt_x</p:attrName>
                                            </p:attrNameLst>
                                          </p:cBhvr>
                                          <p:tavLst>
                                            <p:tav tm="0">
                                              <p:val>
                                                <p:strVal val="#ppt_x"/>
                                              </p:val>
                                            </p:tav>
                                            <p:tav tm="100000">
                                              <p:val>
                                                <p:strVal val="#ppt_x"/>
                                              </p:val>
                                            </p:tav>
                                          </p:tavLst>
                                        </p:anim>
                                        <p:anim calcmode="lin" valueType="num" p14:bounceEnd="60000">
                                          <p:cBhvr additive="base">
                                            <p:cTn id="68" dur="500" fill="hold"/>
                                            <p:tgtEl>
                                              <p:spTgt spid="62"/>
                                            </p:tgtEl>
                                            <p:attrNameLst>
                                              <p:attrName>ppt_y</p:attrName>
                                            </p:attrNameLst>
                                          </p:cBhvr>
                                          <p:tavLst>
                                            <p:tav tm="0">
                                              <p:val>
                                                <p:strVal val="1+#ppt_h/2"/>
                                              </p:val>
                                            </p:tav>
                                            <p:tav tm="100000">
                                              <p:val>
                                                <p:strVal val="#ppt_y"/>
                                              </p:val>
                                            </p:tav>
                                          </p:tavLst>
                                        </p:anim>
                                      </p:childTnLst>
                                    </p:cTn>
                                  </p:par>
                                </p:childTnLst>
                              </p:cTn>
                            </p:par>
                            <p:par>
                              <p:cTn id="69" fill="hold">
                                <p:stCondLst>
                                  <p:cond delay="3189"/>
                                </p:stCondLst>
                                <p:childTnLst>
                                  <p:par>
                                    <p:cTn id="70" presetID="2" presetClass="entr" presetSubtype="2" fill="hold" grpId="0" nodeType="afterEffect" p14:presetBounceEnd="60000">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14:bounceEnd="60000">
                                          <p:cBhvr additive="base">
                                            <p:cTn id="72" dur="500" fill="hold"/>
                                            <p:tgtEl>
                                              <p:spTgt spid="65"/>
                                            </p:tgtEl>
                                            <p:attrNameLst>
                                              <p:attrName>ppt_x</p:attrName>
                                            </p:attrNameLst>
                                          </p:cBhvr>
                                          <p:tavLst>
                                            <p:tav tm="0">
                                              <p:val>
                                                <p:strVal val="1+#ppt_w/2"/>
                                              </p:val>
                                            </p:tav>
                                            <p:tav tm="100000">
                                              <p:val>
                                                <p:strVal val="#ppt_x"/>
                                              </p:val>
                                            </p:tav>
                                          </p:tavLst>
                                        </p:anim>
                                        <p:anim calcmode="lin" valueType="num" p14:bounceEnd="60000">
                                          <p:cBhvr additive="base">
                                            <p:cTn id="73" dur="500" fill="hold"/>
                                            <p:tgtEl>
                                              <p:spTgt spid="65"/>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14:presetBounceEnd="60000">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14:bounceEnd="60000">
                                          <p:cBhvr additive="base">
                                            <p:cTn id="76" dur="500" fill="hold"/>
                                            <p:tgtEl>
                                              <p:spTgt spid="66"/>
                                            </p:tgtEl>
                                            <p:attrNameLst>
                                              <p:attrName>ppt_x</p:attrName>
                                            </p:attrNameLst>
                                          </p:cBhvr>
                                          <p:tavLst>
                                            <p:tav tm="0">
                                              <p:val>
                                                <p:strVal val="1+#ppt_w/2"/>
                                              </p:val>
                                            </p:tav>
                                            <p:tav tm="100000">
                                              <p:val>
                                                <p:strVal val="#ppt_x"/>
                                              </p:val>
                                            </p:tav>
                                          </p:tavLst>
                                        </p:anim>
                                        <p:anim calcmode="lin" valueType="num" p14:bounceEnd="60000">
                                          <p:cBhvr additive="base">
                                            <p:cTn id="77" dur="500" fill="hold"/>
                                            <p:tgtEl>
                                              <p:spTgt spid="66"/>
                                            </p:tgtEl>
                                            <p:attrNameLst>
                                              <p:attrName>ppt_y</p:attrName>
                                            </p:attrNameLst>
                                          </p:cBhvr>
                                          <p:tavLst>
                                            <p:tav tm="0">
                                              <p:val>
                                                <p:strVal val="#ppt_y"/>
                                              </p:val>
                                            </p:tav>
                                            <p:tav tm="100000">
                                              <p:val>
                                                <p:strVal val="#ppt_y"/>
                                              </p:val>
                                            </p:tav>
                                          </p:tavLst>
                                        </p:anim>
                                      </p:childTnLst>
                                    </p:cTn>
                                  </p:par>
                                </p:childTnLst>
                              </p:cTn>
                            </p:par>
                            <p:par>
                              <p:cTn id="78" fill="hold">
                                <p:stCondLst>
                                  <p:cond delay="3689"/>
                                </p:stCondLst>
                                <p:childTnLst>
                                  <p:par>
                                    <p:cTn id="79" presetID="2" presetClass="entr" presetSubtype="2" fill="hold" grpId="0" nodeType="afterEffect" p14:presetBounceEnd="60000">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14:bounceEnd="60000">
                                          <p:cBhvr additive="base">
                                            <p:cTn id="81" dur="500" fill="hold"/>
                                            <p:tgtEl>
                                              <p:spTgt spid="69"/>
                                            </p:tgtEl>
                                            <p:attrNameLst>
                                              <p:attrName>ppt_x</p:attrName>
                                            </p:attrNameLst>
                                          </p:cBhvr>
                                          <p:tavLst>
                                            <p:tav tm="0">
                                              <p:val>
                                                <p:strVal val="1+#ppt_w/2"/>
                                              </p:val>
                                            </p:tav>
                                            <p:tav tm="100000">
                                              <p:val>
                                                <p:strVal val="#ppt_x"/>
                                              </p:val>
                                            </p:tav>
                                          </p:tavLst>
                                        </p:anim>
                                        <p:anim calcmode="lin" valueType="num" p14:bounceEnd="60000">
                                          <p:cBhvr additive="base">
                                            <p:cTn id="82" dur="500" fill="hold"/>
                                            <p:tgtEl>
                                              <p:spTgt spid="69"/>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14:presetBounceEnd="60000">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14:bounceEnd="60000">
                                          <p:cBhvr additive="base">
                                            <p:cTn id="85" dur="500" fill="hold"/>
                                            <p:tgtEl>
                                              <p:spTgt spid="70"/>
                                            </p:tgtEl>
                                            <p:attrNameLst>
                                              <p:attrName>ppt_x</p:attrName>
                                            </p:attrNameLst>
                                          </p:cBhvr>
                                          <p:tavLst>
                                            <p:tav tm="0">
                                              <p:val>
                                                <p:strVal val="1+#ppt_w/2"/>
                                              </p:val>
                                            </p:tav>
                                            <p:tav tm="100000">
                                              <p:val>
                                                <p:strVal val="#ppt_x"/>
                                              </p:val>
                                            </p:tav>
                                          </p:tavLst>
                                        </p:anim>
                                        <p:anim calcmode="lin" valueType="num" p14:bounceEnd="60000">
                                          <p:cBhvr additive="base">
                                            <p:cTn id="86"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52" grpId="0"/>
          <p:bldP spid="53" grpId="0"/>
          <p:bldP spid="61" grpId="0"/>
          <p:bldP spid="62" grpId="0"/>
          <p:bldP spid="65" grpId="0"/>
          <p:bldP spid="66" grpId="0"/>
          <p:bldP spid="69" grpId="0"/>
          <p:bldP spid="70" grpId="0"/>
          <p:bldP spid="28" grpId="0" animBg="1"/>
          <p:bldP spid="29"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1+#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189"/>
                                </p:stCondLst>
                                <p:childTnLst>
                                  <p:par>
                                    <p:cTn id="26" presetID="2" presetClass="entr" presetSubtype="3"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0-#ppt_h/2"/>
                                              </p:val>
                                            </p:tav>
                                            <p:tav tm="100000">
                                              <p:val>
                                                <p:strVal val="#ppt_y"/>
                                              </p:val>
                                            </p:tav>
                                          </p:tavLst>
                                        </p:anim>
                                      </p:childTnLst>
                                    </p:cTn>
                                  </p:par>
                                </p:childTnLst>
                              </p:cTn>
                            </p:par>
                            <p:par>
                              <p:cTn id="30" fill="hold">
                                <p:stCondLst>
                                  <p:cond delay="1689"/>
                                </p:stCondLst>
                                <p:childTnLst>
                                  <p:par>
                                    <p:cTn id="31" presetID="53" presetClass="entr" presetSubtype="16"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53" presetClass="entr" presetSubtype="16"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53" presetClass="entr" presetSubtype="16"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53" presetClass="entr" presetSubtype="16"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childTnLst>
                              </p:cTn>
                            </p:par>
                            <p:par>
                              <p:cTn id="51" fill="hold">
                                <p:stCondLst>
                                  <p:cond delay="2189"/>
                                </p:stCondLst>
                                <p:childTnLst>
                                  <p:par>
                                    <p:cTn id="52" presetID="2" presetClass="entr" presetSubtype="8"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500" fill="hold"/>
                                            <p:tgtEl>
                                              <p:spTgt spid="52"/>
                                            </p:tgtEl>
                                            <p:attrNameLst>
                                              <p:attrName>ppt_x</p:attrName>
                                            </p:attrNameLst>
                                          </p:cBhvr>
                                          <p:tavLst>
                                            <p:tav tm="0">
                                              <p:val>
                                                <p:strVal val="0-#ppt_w/2"/>
                                              </p:val>
                                            </p:tav>
                                            <p:tav tm="100000">
                                              <p:val>
                                                <p:strVal val="#ppt_x"/>
                                              </p:val>
                                            </p:tav>
                                          </p:tavLst>
                                        </p:anim>
                                        <p:anim calcmode="lin" valueType="num">
                                          <p:cBhvr additive="base">
                                            <p:cTn id="55" dur="500" fill="hold"/>
                                            <p:tgtEl>
                                              <p:spTgt spid="52"/>
                                            </p:tgtEl>
                                            <p:attrNameLst>
                                              <p:attrName>ppt_y</p:attrName>
                                            </p:attrNameLst>
                                          </p:cBhvr>
                                          <p:tavLst>
                                            <p:tav tm="0">
                                              <p:val>
                                                <p:strVal val="#ppt_y"/>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additive="base">
                                            <p:cTn id="58" dur="500" fill="hold"/>
                                            <p:tgtEl>
                                              <p:spTgt spid="53"/>
                                            </p:tgtEl>
                                            <p:attrNameLst>
                                              <p:attrName>ppt_x</p:attrName>
                                            </p:attrNameLst>
                                          </p:cBhvr>
                                          <p:tavLst>
                                            <p:tav tm="0">
                                              <p:val>
                                                <p:strVal val="#ppt_x"/>
                                              </p:val>
                                            </p:tav>
                                            <p:tav tm="100000">
                                              <p:val>
                                                <p:strVal val="#ppt_x"/>
                                              </p:val>
                                            </p:tav>
                                          </p:tavLst>
                                        </p:anim>
                                        <p:anim calcmode="lin" valueType="num">
                                          <p:cBhvr additive="base">
                                            <p:cTn id="59" dur="500" fill="hold"/>
                                            <p:tgtEl>
                                              <p:spTgt spid="53"/>
                                            </p:tgtEl>
                                            <p:attrNameLst>
                                              <p:attrName>ppt_y</p:attrName>
                                            </p:attrNameLst>
                                          </p:cBhvr>
                                          <p:tavLst>
                                            <p:tav tm="0">
                                              <p:val>
                                                <p:strVal val="1+#ppt_h/2"/>
                                              </p:val>
                                            </p:tav>
                                            <p:tav tm="100000">
                                              <p:val>
                                                <p:strVal val="#ppt_y"/>
                                              </p:val>
                                            </p:tav>
                                          </p:tavLst>
                                        </p:anim>
                                      </p:childTnLst>
                                    </p:cTn>
                                  </p:par>
                                </p:childTnLst>
                              </p:cTn>
                            </p:par>
                            <p:par>
                              <p:cTn id="60" fill="hold">
                                <p:stCondLst>
                                  <p:cond delay="2689"/>
                                </p:stCondLst>
                                <p:childTnLst>
                                  <p:par>
                                    <p:cTn id="61" presetID="2" presetClass="entr" presetSubtype="8" fill="hold" grpId="0" nodeType="afterEffect">
                                      <p:stCondLst>
                                        <p:cond delay="0"/>
                                      </p:stCondLst>
                                      <p:childTnLst>
                                        <p:set>
                                          <p:cBhvr>
                                            <p:cTn id="62" dur="1" fill="hold">
                                              <p:stCondLst>
                                                <p:cond delay="0"/>
                                              </p:stCondLst>
                                            </p:cTn>
                                            <p:tgtEl>
                                              <p:spTgt spid="61"/>
                                            </p:tgtEl>
                                            <p:attrNameLst>
                                              <p:attrName>style.visibility</p:attrName>
                                            </p:attrNameLst>
                                          </p:cBhvr>
                                          <p:to>
                                            <p:strVal val="visible"/>
                                          </p:to>
                                        </p:set>
                                        <p:anim calcmode="lin" valueType="num">
                                          <p:cBhvr additive="base">
                                            <p:cTn id="63" dur="500" fill="hold"/>
                                            <p:tgtEl>
                                              <p:spTgt spid="61"/>
                                            </p:tgtEl>
                                            <p:attrNameLst>
                                              <p:attrName>ppt_x</p:attrName>
                                            </p:attrNameLst>
                                          </p:cBhvr>
                                          <p:tavLst>
                                            <p:tav tm="0">
                                              <p:val>
                                                <p:strVal val="0-#ppt_w/2"/>
                                              </p:val>
                                            </p:tav>
                                            <p:tav tm="100000">
                                              <p:val>
                                                <p:strVal val="#ppt_x"/>
                                              </p:val>
                                            </p:tav>
                                          </p:tavLst>
                                        </p:anim>
                                        <p:anim calcmode="lin" valueType="num">
                                          <p:cBhvr additive="base">
                                            <p:cTn id="64" dur="500" fill="hold"/>
                                            <p:tgtEl>
                                              <p:spTgt spid="61"/>
                                            </p:tgtEl>
                                            <p:attrNameLst>
                                              <p:attrName>ppt_y</p:attrName>
                                            </p:attrNameLst>
                                          </p:cBhvr>
                                          <p:tavLst>
                                            <p:tav tm="0">
                                              <p:val>
                                                <p:strVal val="#ppt_y"/>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500" fill="hold"/>
                                            <p:tgtEl>
                                              <p:spTgt spid="62"/>
                                            </p:tgtEl>
                                            <p:attrNameLst>
                                              <p:attrName>ppt_x</p:attrName>
                                            </p:attrNameLst>
                                          </p:cBhvr>
                                          <p:tavLst>
                                            <p:tav tm="0">
                                              <p:val>
                                                <p:strVal val="#ppt_x"/>
                                              </p:val>
                                            </p:tav>
                                            <p:tav tm="100000">
                                              <p:val>
                                                <p:strVal val="#ppt_x"/>
                                              </p:val>
                                            </p:tav>
                                          </p:tavLst>
                                        </p:anim>
                                        <p:anim calcmode="lin" valueType="num">
                                          <p:cBhvr additive="base">
                                            <p:cTn id="68" dur="500" fill="hold"/>
                                            <p:tgtEl>
                                              <p:spTgt spid="62"/>
                                            </p:tgtEl>
                                            <p:attrNameLst>
                                              <p:attrName>ppt_y</p:attrName>
                                            </p:attrNameLst>
                                          </p:cBhvr>
                                          <p:tavLst>
                                            <p:tav tm="0">
                                              <p:val>
                                                <p:strVal val="1+#ppt_h/2"/>
                                              </p:val>
                                            </p:tav>
                                            <p:tav tm="100000">
                                              <p:val>
                                                <p:strVal val="#ppt_y"/>
                                              </p:val>
                                            </p:tav>
                                          </p:tavLst>
                                        </p:anim>
                                      </p:childTnLst>
                                    </p:cTn>
                                  </p:par>
                                </p:childTnLst>
                              </p:cTn>
                            </p:par>
                            <p:par>
                              <p:cTn id="69" fill="hold">
                                <p:stCondLst>
                                  <p:cond delay="3189"/>
                                </p:stCondLst>
                                <p:childTnLst>
                                  <p:par>
                                    <p:cTn id="70" presetID="2" presetClass="entr" presetSubtype="2" fill="hold" grpId="0" nodeType="after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additive="base">
                                            <p:cTn id="72" dur="500" fill="hold"/>
                                            <p:tgtEl>
                                              <p:spTgt spid="65"/>
                                            </p:tgtEl>
                                            <p:attrNameLst>
                                              <p:attrName>ppt_x</p:attrName>
                                            </p:attrNameLst>
                                          </p:cBhvr>
                                          <p:tavLst>
                                            <p:tav tm="0">
                                              <p:val>
                                                <p:strVal val="1+#ppt_w/2"/>
                                              </p:val>
                                            </p:tav>
                                            <p:tav tm="100000">
                                              <p:val>
                                                <p:strVal val="#ppt_x"/>
                                              </p:val>
                                            </p:tav>
                                          </p:tavLst>
                                        </p:anim>
                                        <p:anim calcmode="lin" valueType="num">
                                          <p:cBhvr additive="base">
                                            <p:cTn id="73" dur="500" fill="hold"/>
                                            <p:tgtEl>
                                              <p:spTgt spid="65"/>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500" fill="hold"/>
                                            <p:tgtEl>
                                              <p:spTgt spid="66"/>
                                            </p:tgtEl>
                                            <p:attrNameLst>
                                              <p:attrName>ppt_x</p:attrName>
                                            </p:attrNameLst>
                                          </p:cBhvr>
                                          <p:tavLst>
                                            <p:tav tm="0">
                                              <p:val>
                                                <p:strVal val="1+#ppt_w/2"/>
                                              </p:val>
                                            </p:tav>
                                            <p:tav tm="100000">
                                              <p:val>
                                                <p:strVal val="#ppt_x"/>
                                              </p:val>
                                            </p:tav>
                                          </p:tavLst>
                                        </p:anim>
                                        <p:anim calcmode="lin" valueType="num">
                                          <p:cBhvr additive="base">
                                            <p:cTn id="77" dur="500" fill="hold"/>
                                            <p:tgtEl>
                                              <p:spTgt spid="66"/>
                                            </p:tgtEl>
                                            <p:attrNameLst>
                                              <p:attrName>ppt_y</p:attrName>
                                            </p:attrNameLst>
                                          </p:cBhvr>
                                          <p:tavLst>
                                            <p:tav tm="0">
                                              <p:val>
                                                <p:strVal val="#ppt_y"/>
                                              </p:val>
                                            </p:tav>
                                            <p:tav tm="100000">
                                              <p:val>
                                                <p:strVal val="#ppt_y"/>
                                              </p:val>
                                            </p:tav>
                                          </p:tavLst>
                                        </p:anim>
                                      </p:childTnLst>
                                    </p:cTn>
                                  </p:par>
                                </p:childTnLst>
                              </p:cTn>
                            </p:par>
                            <p:par>
                              <p:cTn id="78" fill="hold">
                                <p:stCondLst>
                                  <p:cond delay="3689"/>
                                </p:stCondLst>
                                <p:childTnLst>
                                  <p:par>
                                    <p:cTn id="79" presetID="2" presetClass="entr" presetSubtype="2"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500" fill="hold"/>
                                            <p:tgtEl>
                                              <p:spTgt spid="69"/>
                                            </p:tgtEl>
                                            <p:attrNameLst>
                                              <p:attrName>ppt_x</p:attrName>
                                            </p:attrNameLst>
                                          </p:cBhvr>
                                          <p:tavLst>
                                            <p:tav tm="0">
                                              <p:val>
                                                <p:strVal val="1+#ppt_w/2"/>
                                              </p:val>
                                            </p:tav>
                                            <p:tav tm="100000">
                                              <p:val>
                                                <p:strVal val="#ppt_x"/>
                                              </p:val>
                                            </p:tav>
                                          </p:tavLst>
                                        </p:anim>
                                        <p:anim calcmode="lin" valueType="num">
                                          <p:cBhvr additive="base">
                                            <p:cTn id="82" dur="500" fill="hold"/>
                                            <p:tgtEl>
                                              <p:spTgt spid="69"/>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additive="base">
                                            <p:cTn id="85" dur="500" fill="hold"/>
                                            <p:tgtEl>
                                              <p:spTgt spid="70"/>
                                            </p:tgtEl>
                                            <p:attrNameLst>
                                              <p:attrName>ppt_x</p:attrName>
                                            </p:attrNameLst>
                                          </p:cBhvr>
                                          <p:tavLst>
                                            <p:tav tm="0">
                                              <p:val>
                                                <p:strVal val="1+#ppt_w/2"/>
                                              </p:val>
                                            </p:tav>
                                            <p:tav tm="100000">
                                              <p:val>
                                                <p:strVal val="#ppt_x"/>
                                              </p:val>
                                            </p:tav>
                                          </p:tavLst>
                                        </p:anim>
                                        <p:anim calcmode="lin" valueType="num">
                                          <p:cBhvr additive="base">
                                            <p:cTn id="86"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52" grpId="0"/>
          <p:bldP spid="53" grpId="0"/>
          <p:bldP spid="61" grpId="0"/>
          <p:bldP spid="62" grpId="0"/>
          <p:bldP spid="65" grpId="0"/>
          <p:bldP spid="66" grpId="0"/>
          <p:bldP spid="69" grpId="0"/>
          <p:bldP spid="70" grpId="0"/>
          <p:bldP spid="28" grpId="0" animBg="1"/>
          <p:bldP spid="29" grpId="0" animBg="1"/>
          <p:bldP spid="30"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742950" y="161925"/>
            <a:ext cx="3052695" cy="415498"/>
          </a:xfrm>
          <a:prstGeom prst="rect">
            <a:avLst/>
          </a:prstGeom>
          <a:noFill/>
        </p:spPr>
        <p:txBody>
          <a:bodyPr wrap="none">
            <a:spAutoFit/>
          </a:bodyPr>
          <a:lstStyle/>
          <a:p>
            <a:pPr>
              <a:defRPr/>
            </a:pPr>
            <a:r>
              <a:rPr lang="zh-CN" altLang="en-US" sz="2100" dirty="0">
                <a:solidFill>
                  <a:schemeClr val="accent2"/>
                </a:solidFill>
                <a:latin typeface="+mn-lt"/>
                <a:ea typeface="+mn-ea"/>
                <a:cs typeface="+mn-ea"/>
                <a:sym typeface="+mn-lt"/>
              </a:rPr>
              <a:t>执行力 </a:t>
            </a:r>
            <a:r>
              <a:rPr lang="en-US" altLang="zh-CN" sz="2100" dirty="0">
                <a:solidFill>
                  <a:schemeClr val="accent2"/>
                </a:solidFill>
                <a:latin typeface="+mn-lt"/>
                <a:ea typeface="+mn-ea"/>
                <a:cs typeface="+mn-ea"/>
                <a:sym typeface="+mn-lt"/>
              </a:rPr>
              <a:t>Executive Force</a:t>
            </a:r>
          </a:p>
        </p:txBody>
      </p:sp>
      <p:cxnSp>
        <p:nvCxnSpPr>
          <p:cNvPr id="4" name="直接连接符 3"/>
          <p:cNvCxnSpPr/>
          <p:nvPr/>
        </p:nvCxnSpPr>
        <p:spPr>
          <a:xfrm flipH="1">
            <a:off x="616992" y="603250"/>
            <a:ext cx="8527008" cy="0"/>
          </a:xfrm>
          <a:prstGeom prst="line">
            <a:avLst/>
          </a:prstGeom>
          <a:ln w="12700">
            <a:solidFill>
              <a:schemeClr val="tx1">
                <a:lumMod val="85000"/>
                <a:lumOff val="15000"/>
                <a:alpha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0" name="Picture 3" descr="L:\下载\向量的笔记本电脑 孤立在白色背景\53a93f1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663" y="1431063"/>
            <a:ext cx="2874327" cy="1619953"/>
          </a:xfrm>
          <a:prstGeom prst="rect">
            <a:avLst/>
          </a:prstGeom>
          <a:noFill/>
          <a:effectLst>
            <a:outerShdw blurRad="152400" dir="5400000" sx="90000" sy="-19000" rotWithShape="0">
              <a:prstClr val="black">
                <a:alpha val="24000"/>
              </a:prstClr>
            </a:outerShdw>
          </a:effectLst>
          <a:extLst>
            <a:ext uri="{909E8E84-426E-40DD-AFC4-6F175D3DCCD1}">
              <a14:hiddenFill xmlns:a14="http://schemas.microsoft.com/office/drawing/2010/main">
                <a:solidFill>
                  <a:srgbClr val="FFFFFF"/>
                </a:solidFill>
              </a14:hiddenFill>
            </a:ext>
          </a:extLst>
        </p:spPr>
      </p:pic>
      <p:pic>
        <p:nvPicPr>
          <p:cNvPr id="31" name="Picture 3" descr="L:\下载\向量的笔记本电脑 孤立在白色背景\53a93f1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3423" y="1431063"/>
            <a:ext cx="2874327" cy="1619953"/>
          </a:xfrm>
          <a:prstGeom prst="rect">
            <a:avLst/>
          </a:prstGeom>
          <a:noFill/>
          <a:effectLst>
            <a:outerShdw blurRad="152400" dir="5400000" sx="90000" sy="-19000" rotWithShape="0">
              <a:prstClr val="black">
                <a:alpha val="24000"/>
              </a:prstClr>
            </a:outerShdw>
          </a:effectLst>
          <a:extLst>
            <a:ext uri="{909E8E84-426E-40DD-AFC4-6F175D3DCCD1}">
              <a14:hiddenFill xmlns:a14="http://schemas.microsoft.com/office/drawing/2010/main">
                <a:solidFill>
                  <a:srgbClr val="FFFFFF"/>
                </a:solidFill>
              </a14:hiddenFill>
            </a:ext>
          </a:extLst>
        </p:spPr>
      </p:pic>
      <p:pic>
        <p:nvPicPr>
          <p:cNvPr id="8195" name="Picture 3" descr="L:\下载\向量的笔记本电脑 孤立在白色背景\53a93f1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3239" y="1063877"/>
            <a:ext cx="4177347" cy="2354327"/>
          </a:xfrm>
          <a:prstGeom prst="rect">
            <a:avLst/>
          </a:prstGeom>
          <a:noFill/>
          <a:effectLst>
            <a:outerShdw blurRad="152400" dir="5400000" sx="90000" sy="-19000" rotWithShape="0">
              <a:prstClr val="black">
                <a:alpha val="24000"/>
              </a:prstClr>
            </a:outerShdw>
          </a:effectLst>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0861" y="1196340"/>
            <a:ext cx="3078480" cy="1927859"/>
          </a:xfrm>
          <a:prstGeom prst="rect">
            <a:avLst/>
          </a:prstGeom>
        </p:spPr>
      </p:pic>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950" y="1515202"/>
            <a:ext cx="2122169" cy="1326513"/>
          </a:xfrm>
          <a:prstGeom prst="rect">
            <a:avLst/>
          </a:prstGeom>
        </p:spPr>
      </p:pic>
      <p:pic>
        <p:nvPicPr>
          <p:cNvPr id="34" name="图片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4208" y="1517758"/>
            <a:ext cx="2110839" cy="1322613"/>
          </a:xfrm>
          <a:prstGeom prst="rect">
            <a:avLst/>
          </a:prstGeom>
        </p:spPr>
      </p:pic>
      <p:sp>
        <p:nvSpPr>
          <p:cNvPr id="35" name="TextBox 34"/>
          <p:cNvSpPr txBox="1"/>
          <p:nvPr/>
        </p:nvSpPr>
        <p:spPr>
          <a:xfrm>
            <a:off x="3337560" y="4032676"/>
            <a:ext cx="2661136" cy="646331"/>
          </a:xfrm>
          <a:prstGeom prst="roundRect">
            <a:avLst>
              <a:gd name="adj" fmla="val 0"/>
            </a:avLst>
          </a:prstGeom>
          <a:noFill/>
          <a:ln w="25400">
            <a:noFill/>
          </a:ln>
          <a:effectLst/>
        </p:spPr>
        <p:txBody>
          <a:bodyPr wrap="square" rtlCol="0">
            <a:spAutoFit/>
          </a:bodyPr>
          <a:lstStyle>
            <a:defPPr>
              <a:defRPr lang="zh-CN"/>
            </a:defPPr>
            <a:lvl1pPr algn="r">
              <a:defRPr sz="1200">
                <a:solidFill>
                  <a:schemeClr val="bg1"/>
                </a:solidFill>
                <a:latin typeface="方正正黑简体" panose="02000000000000000000" pitchFamily="2" charset="-122"/>
                <a:ea typeface="方正正黑简体" panose="02000000000000000000" pitchFamily="2" charset="-122"/>
                <a:cs typeface="Open Sans" panose="020B0606030504020204" pitchFamily="34" charset="0"/>
              </a:defRPr>
            </a:lvl1pPr>
          </a:lstStyle>
          <a:p>
            <a:pPr algn="l"/>
            <a:r>
              <a:rPr lang="zh-CN" altLang="en-US" dirty="0">
                <a:solidFill>
                  <a:schemeClr val="tx1">
                    <a:lumMod val="65000"/>
                    <a:lumOff val="35000"/>
                  </a:schemeClr>
                </a:solidFill>
                <a:latin typeface="+mn-lt"/>
                <a:ea typeface="+mn-ea"/>
                <a:cs typeface="+mn-ea"/>
                <a:sym typeface="+mn-lt"/>
              </a:rPr>
              <a:t>有了战略的大方向指导，便需要严格规范的制度严密推行。从而调动成员的积极性和主观能动性。</a:t>
            </a:r>
          </a:p>
        </p:txBody>
      </p:sp>
      <p:sp>
        <p:nvSpPr>
          <p:cNvPr id="36" name="文本框 21"/>
          <p:cNvSpPr txBox="1"/>
          <p:nvPr/>
        </p:nvSpPr>
        <p:spPr>
          <a:xfrm>
            <a:off x="3735182" y="3657087"/>
            <a:ext cx="1865893" cy="369332"/>
          </a:xfrm>
          <a:prstGeom prst="rect">
            <a:avLst/>
          </a:prstGeom>
          <a:noFill/>
        </p:spPr>
        <p:txBody>
          <a:bodyPr wrap="square" rtlCol="0">
            <a:spAutoFit/>
          </a:bodyPr>
          <a:lstStyle>
            <a:defPPr>
              <a:defRPr lang="zh-CN"/>
            </a:defPPr>
            <a:lvl1pPr algn="r">
              <a:defRPr sz="1400" b="1">
                <a:solidFill>
                  <a:schemeClr val="bg1"/>
                </a:solidFill>
                <a:latin typeface="方正正黑简体" panose="02000000000000000000" pitchFamily="2" charset="-122"/>
                <a:ea typeface="方正正黑简体" panose="02000000000000000000" pitchFamily="2" charset="-122"/>
              </a:defRPr>
            </a:lvl1pPr>
          </a:lstStyle>
          <a:p>
            <a:pPr algn="ctr"/>
            <a:r>
              <a:rPr lang="zh-CN" altLang="en-US" sz="1800" dirty="0">
                <a:solidFill>
                  <a:schemeClr val="tx1">
                    <a:lumMod val="65000"/>
                    <a:lumOff val="35000"/>
                  </a:schemeClr>
                </a:solidFill>
                <a:latin typeface="+mn-lt"/>
                <a:ea typeface="+mn-ea"/>
                <a:cs typeface="+mn-ea"/>
                <a:sym typeface="+mn-lt"/>
              </a:rPr>
              <a:t>战略执行力</a:t>
            </a:r>
          </a:p>
        </p:txBody>
      </p:sp>
      <p:sp>
        <p:nvSpPr>
          <p:cNvPr id="37" name="TextBox 36"/>
          <p:cNvSpPr txBox="1"/>
          <p:nvPr/>
        </p:nvSpPr>
        <p:spPr>
          <a:xfrm>
            <a:off x="616992" y="3874725"/>
            <a:ext cx="2316708" cy="830997"/>
          </a:xfrm>
          <a:prstGeom prst="roundRect">
            <a:avLst>
              <a:gd name="adj" fmla="val 0"/>
            </a:avLst>
          </a:prstGeom>
          <a:noFill/>
          <a:ln w="25400">
            <a:noFill/>
          </a:ln>
          <a:effectLst/>
        </p:spPr>
        <p:txBody>
          <a:bodyPr wrap="square" rtlCol="0">
            <a:spAutoFit/>
          </a:bodyPr>
          <a:lstStyle>
            <a:defPPr>
              <a:defRPr lang="zh-CN"/>
            </a:defPPr>
            <a:lvl1pPr algn="r">
              <a:defRPr sz="1200">
                <a:solidFill>
                  <a:schemeClr val="bg1"/>
                </a:solidFill>
                <a:latin typeface="方正正黑简体" panose="02000000000000000000" pitchFamily="2" charset="-122"/>
                <a:ea typeface="方正正黑简体" panose="02000000000000000000" pitchFamily="2" charset="-122"/>
                <a:cs typeface="Open Sans" panose="020B0606030504020204" pitchFamily="34" charset="0"/>
              </a:defRPr>
            </a:lvl1pPr>
          </a:lstStyle>
          <a:p>
            <a:pPr algn="l"/>
            <a:r>
              <a:rPr lang="zh-CN" altLang="en-US" dirty="0">
                <a:solidFill>
                  <a:schemeClr val="tx1">
                    <a:lumMod val="65000"/>
                    <a:lumOff val="35000"/>
                  </a:schemeClr>
                </a:solidFill>
                <a:latin typeface="+mn-lt"/>
                <a:ea typeface="+mn-ea"/>
                <a:cs typeface="+mn-ea"/>
                <a:sym typeface="+mn-lt"/>
              </a:rPr>
              <a:t>具体到项目的实际推行过程中，或多或少问题或随机性危机，除了防范于未然外，应变能力同样有交的把控大局稳定进行。</a:t>
            </a:r>
          </a:p>
        </p:txBody>
      </p:sp>
      <p:sp>
        <p:nvSpPr>
          <p:cNvPr id="38" name="文本框 21"/>
          <p:cNvSpPr txBox="1"/>
          <p:nvPr/>
        </p:nvSpPr>
        <p:spPr>
          <a:xfrm>
            <a:off x="984442" y="3499136"/>
            <a:ext cx="1581809" cy="369332"/>
          </a:xfrm>
          <a:prstGeom prst="rect">
            <a:avLst/>
          </a:prstGeom>
          <a:noFill/>
        </p:spPr>
        <p:txBody>
          <a:bodyPr wrap="square" rtlCol="0">
            <a:spAutoFit/>
          </a:bodyPr>
          <a:lstStyle>
            <a:defPPr>
              <a:defRPr lang="zh-CN"/>
            </a:defPPr>
            <a:lvl1pPr algn="r">
              <a:defRPr sz="1400" b="1">
                <a:solidFill>
                  <a:schemeClr val="bg1"/>
                </a:solidFill>
                <a:latin typeface="方正正黑简体" panose="02000000000000000000" pitchFamily="2" charset="-122"/>
                <a:ea typeface="方正正黑简体" panose="02000000000000000000" pitchFamily="2" charset="-122"/>
              </a:defRPr>
            </a:lvl1pPr>
          </a:lstStyle>
          <a:p>
            <a:pPr algn="ctr"/>
            <a:r>
              <a:rPr lang="zh-CN" altLang="en-US" sz="1800" dirty="0" smtClean="0">
                <a:solidFill>
                  <a:schemeClr val="tx1">
                    <a:lumMod val="65000"/>
                    <a:lumOff val="35000"/>
                  </a:schemeClr>
                </a:solidFill>
                <a:latin typeface="+mn-lt"/>
                <a:ea typeface="+mn-ea"/>
                <a:cs typeface="+mn-ea"/>
                <a:sym typeface="+mn-lt"/>
              </a:rPr>
              <a:t>应急执行</a:t>
            </a:r>
            <a:r>
              <a:rPr lang="zh-CN" altLang="en-US" sz="1800" dirty="0">
                <a:solidFill>
                  <a:schemeClr val="tx1">
                    <a:lumMod val="65000"/>
                    <a:lumOff val="35000"/>
                  </a:schemeClr>
                </a:solidFill>
                <a:latin typeface="+mn-lt"/>
                <a:ea typeface="+mn-ea"/>
                <a:cs typeface="+mn-ea"/>
                <a:sym typeface="+mn-lt"/>
              </a:rPr>
              <a:t>力</a:t>
            </a:r>
          </a:p>
        </p:txBody>
      </p:sp>
      <p:sp>
        <p:nvSpPr>
          <p:cNvPr id="39" name="TextBox 38"/>
          <p:cNvSpPr txBox="1"/>
          <p:nvPr/>
        </p:nvSpPr>
        <p:spPr>
          <a:xfrm>
            <a:off x="6539865" y="3874725"/>
            <a:ext cx="2109788" cy="646331"/>
          </a:xfrm>
          <a:prstGeom prst="roundRect">
            <a:avLst>
              <a:gd name="adj" fmla="val 0"/>
            </a:avLst>
          </a:prstGeom>
          <a:noFill/>
          <a:ln w="25400">
            <a:noFill/>
          </a:ln>
          <a:effectLst/>
        </p:spPr>
        <p:txBody>
          <a:bodyPr wrap="square" rtlCol="0">
            <a:spAutoFit/>
          </a:bodyPr>
          <a:lstStyle>
            <a:defPPr>
              <a:defRPr lang="zh-CN"/>
            </a:defPPr>
            <a:lvl1pPr algn="r">
              <a:defRPr sz="1200">
                <a:solidFill>
                  <a:schemeClr val="bg1"/>
                </a:solidFill>
                <a:latin typeface="方正正黑简体" panose="02000000000000000000" pitchFamily="2" charset="-122"/>
                <a:ea typeface="方正正黑简体" panose="02000000000000000000" pitchFamily="2" charset="-122"/>
                <a:cs typeface="Open Sans" panose="020B0606030504020204" pitchFamily="34" charset="0"/>
              </a:defRPr>
            </a:lvl1pPr>
          </a:lstStyle>
          <a:p>
            <a:pPr algn="just"/>
            <a:r>
              <a:rPr lang="zh-CN" altLang="en-US" dirty="0">
                <a:solidFill>
                  <a:schemeClr val="tx1">
                    <a:lumMod val="65000"/>
                    <a:lumOff val="35000"/>
                  </a:schemeClr>
                </a:solidFill>
                <a:latin typeface="+mn-lt"/>
                <a:ea typeface="+mn-ea"/>
                <a:cs typeface="+mn-ea"/>
                <a:sym typeface="+mn-lt"/>
              </a:rPr>
              <a:t>可行性战略需要系统缜密的执行力管理推进战略落实到具体的行动布局上实施。</a:t>
            </a:r>
          </a:p>
        </p:txBody>
      </p:sp>
      <p:sp>
        <p:nvSpPr>
          <p:cNvPr id="40" name="文本框 21"/>
          <p:cNvSpPr txBox="1"/>
          <p:nvPr/>
        </p:nvSpPr>
        <p:spPr>
          <a:xfrm>
            <a:off x="6648761" y="3499136"/>
            <a:ext cx="1891997" cy="369332"/>
          </a:xfrm>
          <a:prstGeom prst="rect">
            <a:avLst/>
          </a:prstGeom>
          <a:noFill/>
        </p:spPr>
        <p:txBody>
          <a:bodyPr wrap="square" rtlCol="0">
            <a:spAutoFit/>
          </a:bodyPr>
          <a:lstStyle>
            <a:defPPr>
              <a:defRPr lang="zh-CN"/>
            </a:defPPr>
            <a:lvl1pPr algn="r">
              <a:defRPr sz="1400" b="1">
                <a:solidFill>
                  <a:schemeClr val="bg1"/>
                </a:solidFill>
                <a:latin typeface="方正正黑简体" panose="02000000000000000000" pitchFamily="2" charset="-122"/>
                <a:ea typeface="方正正黑简体" panose="02000000000000000000" pitchFamily="2" charset="-122"/>
              </a:defRPr>
            </a:lvl1pPr>
          </a:lstStyle>
          <a:p>
            <a:pPr algn="ctr"/>
            <a:r>
              <a:rPr lang="zh-CN" altLang="en-US" sz="1800" dirty="0" smtClean="0">
                <a:solidFill>
                  <a:schemeClr val="tx1">
                    <a:lumMod val="65000"/>
                    <a:lumOff val="35000"/>
                  </a:schemeClr>
                </a:solidFill>
                <a:latin typeface="+mn-lt"/>
                <a:ea typeface="+mn-ea"/>
                <a:cs typeface="+mn-ea"/>
                <a:sym typeface="+mn-lt"/>
              </a:rPr>
              <a:t>制度行</a:t>
            </a:r>
            <a:r>
              <a:rPr lang="zh-CN" altLang="en-US" sz="1800" dirty="0">
                <a:solidFill>
                  <a:schemeClr val="tx1">
                    <a:lumMod val="65000"/>
                    <a:lumOff val="35000"/>
                  </a:schemeClr>
                </a:solidFill>
                <a:latin typeface="+mn-lt"/>
                <a:ea typeface="+mn-ea"/>
                <a:cs typeface="+mn-ea"/>
                <a:sym typeface="+mn-lt"/>
              </a:rPr>
              <a:t>力</a:t>
            </a:r>
          </a:p>
        </p:txBody>
      </p:sp>
      <p:sp>
        <p:nvSpPr>
          <p:cNvPr id="19" name="Freeform 8"/>
          <p:cNvSpPr/>
          <p:nvPr/>
        </p:nvSpPr>
        <p:spPr bwMode="auto">
          <a:xfrm>
            <a:off x="232906" y="128764"/>
            <a:ext cx="436056" cy="436055"/>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solidFill>
            <a:schemeClr val="accent3"/>
          </a:soli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1" name="Freeform 6"/>
          <p:cNvSpPr/>
          <p:nvPr/>
        </p:nvSpPr>
        <p:spPr bwMode="auto">
          <a:xfrm>
            <a:off x="250707" y="146565"/>
            <a:ext cx="400454" cy="400454"/>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Freeform 17"/>
          <p:cNvSpPr>
            <a:spLocks noEditPoints="1" noChangeArrowheads="1"/>
          </p:cNvSpPr>
          <p:nvPr/>
        </p:nvSpPr>
        <p:spPr bwMode="auto">
          <a:xfrm>
            <a:off x="342746" y="254013"/>
            <a:ext cx="217796" cy="203188"/>
          </a:xfrm>
          <a:custGeom>
            <a:avLst/>
            <a:gdLst>
              <a:gd name="T0" fmla="*/ 88 w 93"/>
              <a:gd name="T1" fmla="*/ 0 h 87"/>
              <a:gd name="T2" fmla="*/ 93 w 93"/>
              <a:gd name="T3" fmla="*/ 4 h 87"/>
              <a:gd name="T4" fmla="*/ 93 w 93"/>
              <a:gd name="T5" fmla="*/ 73 h 87"/>
              <a:gd name="T6" fmla="*/ 80 w 93"/>
              <a:gd name="T7" fmla="*/ 73 h 87"/>
              <a:gd name="T8" fmla="*/ 82 w 93"/>
              <a:gd name="T9" fmla="*/ 64 h 87"/>
              <a:gd name="T10" fmla="*/ 83 w 93"/>
              <a:gd name="T11" fmla="*/ 9 h 87"/>
              <a:gd name="T12" fmla="*/ 9 w 93"/>
              <a:gd name="T13" fmla="*/ 64 h 87"/>
              <a:gd name="T14" fmla="*/ 48 w 93"/>
              <a:gd name="T15" fmla="*/ 71 h 87"/>
              <a:gd name="T16" fmla="*/ 4 w 93"/>
              <a:gd name="T17" fmla="*/ 73 h 87"/>
              <a:gd name="T18" fmla="*/ 0 w 93"/>
              <a:gd name="T19" fmla="*/ 69 h 87"/>
              <a:gd name="T20" fmla="*/ 0 w 93"/>
              <a:gd name="T21" fmla="*/ 0 h 87"/>
              <a:gd name="T22" fmla="*/ 64 w 93"/>
              <a:gd name="T23" fmla="*/ 50 h 87"/>
              <a:gd name="T24" fmla="*/ 54 w 93"/>
              <a:gd name="T25" fmla="*/ 70 h 87"/>
              <a:gd name="T26" fmla="*/ 56 w 93"/>
              <a:gd name="T27" fmla="*/ 81 h 87"/>
              <a:gd name="T28" fmla="*/ 64 w 93"/>
              <a:gd name="T29" fmla="*/ 77 h 87"/>
              <a:gd name="T30" fmla="*/ 72 w 93"/>
              <a:gd name="T31" fmla="*/ 83 h 87"/>
              <a:gd name="T32" fmla="*/ 73 w 93"/>
              <a:gd name="T33" fmla="*/ 70 h 87"/>
              <a:gd name="T34" fmla="*/ 64 w 93"/>
              <a:gd name="T35" fmla="*/ 50 h 87"/>
              <a:gd name="T36" fmla="*/ 64 w 93"/>
              <a:gd name="T37" fmla="*/ 68 h 87"/>
              <a:gd name="T38" fmla="*/ 64 w 93"/>
              <a:gd name="T39" fmla="*/ 71 h 87"/>
              <a:gd name="T40" fmla="*/ 62 w 93"/>
              <a:gd name="T41" fmla="*/ 54 h 87"/>
              <a:gd name="T42" fmla="*/ 71 w 93"/>
              <a:gd name="T43" fmla="*/ 64 h 87"/>
              <a:gd name="T44" fmla="*/ 62 w 93"/>
              <a:gd name="T45" fmla="*/ 54 h 87"/>
              <a:gd name="T46" fmla="*/ 17 w 93"/>
              <a:gd name="T47" fmla="*/ 45 h 87"/>
              <a:gd name="T48" fmla="*/ 76 w 93"/>
              <a:gd name="T49" fmla="*/ 40 h 87"/>
              <a:gd name="T50" fmla="*/ 46 w 93"/>
              <a:gd name="T51" fmla="*/ 28 h 87"/>
              <a:gd name="T52" fmla="*/ 76 w 93"/>
              <a:gd name="T53" fmla="*/ 33 h 87"/>
              <a:gd name="T54" fmla="*/ 46 w 93"/>
              <a:gd name="T55" fmla="*/ 28 h 87"/>
              <a:gd name="T56" fmla="*/ 46 w 93"/>
              <a:gd name="T57" fmla="*/ 21 h 87"/>
              <a:gd name="T58" fmla="*/ 76 w 93"/>
              <a:gd name="T59" fmla="*/ 16 h 87"/>
              <a:gd name="T60" fmla="*/ 17 w 93"/>
              <a:gd name="T61" fmla="*/ 16 h 87"/>
              <a:gd name="T62" fmla="*/ 39 w 93"/>
              <a:gd name="T63" fmla="*/ 34 h 87"/>
              <a:gd name="T64" fmla="*/ 17 w 93"/>
              <a:gd name="T65" fmla="*/ 16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87"/>
              <a:gd name="T101" fmla="*/ 93 w 9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87">
                <a:moveTo>
                  <a:pt x="4" y="0"/>
                </a:moveTo>
                <a:cubicBezTo>
                  <a:pt x="88" y="0"/>
                  <a:pt x="88" y="0"/>
                  <a:pt x="88" y="0"/>
                </a:cubicBezTo>
                <a:cubicBezTo>
                  <a:pt x="93" y="0"/>
                  <a:pt x="93" y="0"/>
                  <a:pt x="93" y="0"/>
                </a:cubicBezTo>
                <a:cubicBezTo>
                  <a:pt x="93" y="4"/>
                  <a:pt x="93" y="4"/>
                  <a:pt x="93" y="4"/>
                </a:cubicBezTo>
                <a:cubicBezTo>
                  <a:pt x="93" y="69"/>
                  <a:pt x="93" y="69"/>
                  <a:pt x="93" y="69"/>
                </a:cubicBezTo>
                <a:cubicBezTo>
                  <a:pt x="93" y="73"/>
                  <a:pt x="93" y="73"/>
                  <a:pt x="93" y="73"/>
                </a:cubicBezTo>
                <a:cubicBezTo>
                  <a:pt x="88" y="73"/>
                  <a:pt x="88" y="73"/>
                  <a:pt x="88" y="73"/>
                </a:cubicBezTo>
                <a:cubicBezTo>
                  <a:pt x="80" y="73"/>
                  <a:pt x="80" y="73"/>
                  <a:pt x="80" y="73"/>
                </a:cubicBezTo>
                <a:cubicBezTo>
                  <a:pt x="79" y="71"/>
                  <a:pt x="79" y="71"/>
                  <a:pt x="79" y="71"/>
                </a:cubicBezTo>
                <a:cubicBezTo>
                  <a:pt x="81" y="69"/>
                  <a:pt x="81" y="66"/>
                  <a:pt x="82" y="64"/>
                </a:cubicBezTo>
                <a:cubicBezTo>
                  <a:pt x="83" y="64"/>
                  <a:pt x="83" y="64"/>
                  <a:pt x="83" y="64"/>
                </a:cubicBezTo>
                <a:cubicBezTo>
                  <a:pt x="83" y="9"/>
                  <a:pt x="83" y="9"/>
                  <a:pt x="83" y="9"/>
                </a:cubicBezTo>
                <a:cubicBezTo>
                  <a:pt x="9" y="9"/>
                  <a:pt x="9" y="9"/>
                  <a:pt x="9" y="9"/>
                </a:cubicBezTo>
                <a:cubicBezTo>
                  <a:pt x="9" y="64"/>
                  <a:pt x="9" y="64"/>
                  <a:pt x="9" y="64"/>
                </a:cubicBezTo>
                <a:cubicBezTo>
                  <a:pt x="45" y="64"/>
                  <a:pt x="45" y="64"/>
                  <a:pt x="45" y="64"/>
                </a:cubicBezTo>
                <a:cubicBezTo>
                  <a:pt x="46" y="66"/>
                  <a:pt x="46" y="69"/>
                  <a:pt x="48" y="71"/>
                </a:cubicBezTo>
                <a:cubicBezTo>
                  <a:pt x="47" y="73"/>
                  <a:pt x="47" y="73"/>
                  <a:pt x="47" y="73"/>
                </a:cubicBezTo>
                <a:cubicBezTo>
                  <a:pt x="4" y="73"/>
                  <a:pt x="4" y="73"/>
                  <a:pt x="4" y="73"/>
                </a:cubicBezTo>
                <a:cubicBezTo>
                  <a:pt x="0" y="73"/>
                  <a:pt x="0" y="73"/>
                  <a:pt x="0" y="73"/>
                </a:cubicBezTo>
                <a:cubicBezTo>
                  <a:pt x="0" y="69"/>
                  <a:pt x="0" y="69"/>
                  <a:pt x="0" y="69"/>
                </a:cubicBezTo>
                <a:cubicBezTo>
                  <a:pt x="0" y="4"/>
                  <a:pt x="0" y="4"/>
                  <a:pt x="0" y="4"/>
                </a:cubicBezTo>
                <a:cubicBezTo>
                  <a:pt x="0" y="0"/>
                  <a:pt x="0" y="0"/>
                  <a:pt x="0" y="0"/>
                </a:cubicBezTo>
                <a:cubicBezTo>
                  <a:pt x="4" y="0"/>
                  <a:pt x="4" y="0"/>
                  <a:pt x="4" y="0"/>
                </a:cubicBezTo>
                <a:close/>
                <a:moveTo>
                  <a:pt x="64" y="50"/>
                </a:moveTo>
                <a:cubicBezTo>
                  <a:pt x="57" y="50"/>
                  <a:pt x="51" y="55"/>
                  <a:pt x="51" y="62"/>
                </a:cubicBezTo>
                <a:cubicBezTo>
                  <a:pt x="51" y="65"/>
                  <a:pt x="52" y="68"/>
                  <a:pt x="54" y="70"/>
                </a:cubicBezTo>
                <a:cubicBezTo>
                  <a:pt x="50" y="81"/>
                  <a:pt x="50" y="81"/>
                  <a:pt x="50" y="81"/>
                </a:cubicBezTo>
                <a:cubicBezTo>
                  <a:pt x="56" y="81"/>
                  <a:pt x="56" y="81"/>
                  <a:pt x="56" y="81"/>
                </a:cubicBezTo>
                <a:cubicBezTo>
                  <a:pt x="60" y="86"/>
                  <a:pt x="60" y="86"/>
                  <a:pt x="60" y="86"/>
                </a:cubicBezTo>
                <a:cubicBezTo>
                  <a:pt x="64" y="77"/>
                  <a:pt x="64" y="77"/>
                  <a:pt x="64" y="77"/>
                </a:cubicBezTo>
                <a:cubicBezTo>
                  <a:pt x="67" y="87"/>
                  <a:pt x="67" y="87"/>
                  <a:pt x="67" y="87"/>
                </a:cubicBezTo>
                <a:cubicBezTo>
                  <a:pt x="72" y="83"/>
                  <a:pt x="72" y="83"/>
                  <a:pt x="72" y="83"/>
                </a:cubicBezTo>
                <a:cubicBezTo>
                  <a:pt x="78" y="83"/>
                  <a:pt x="78" y="83"/>
                  <a:pt x="78" y="83"/>
                </a:cubicBezTo>
                <a:cubicBezTo>
                  <a:pt x="73" y="70"/>
                  <a:pt x="73" y="70"/>
                  <a:pt x="73" y="70"/>
                </a:cubicBezTo>
                <a:cubicBezTo>
                  <a:pt x="75" y="68"/>
                  <a:pt x="76" y="65"/>
                  <a:pt x="76" y="62"/>
                </a:cubicBezTo>
                <a:cubicBezTo>
                  <a:pt x="76" y="55"/>
                  <a:pt x="70" y="50"/>
                  <a:pt x="64" y="50"/>
                </a:cubicBezTo>
                <a:close/>
                <a:moveTo>
                  <a:pt x="71" y="66"/>
                </a:moveTo>
                <a:cubicBezTo>
                  <a:pt x="69" y="67"/>
                  <a:pt x="66" y="68"/>
                  <a:pt x="64" y="68"/>
                </a:cubicBezTo>
                <a:cubicBezTo>
                  <a:pt x="61" y="68"/>
                  <a:pt x="58" y="67"/>
                  <a:pt x="56" y="66"/>
                </a:cubicBezTo>
                <a:cubicBezTo>
                  <a:pt x="57" y="69"/>
                  <a:pt x="60" y="71"/>
                  <a:pt x="64" y="71"/>
                </a:cubicBezTo>
                <a:cubicBezTo>
                  <a:pt x="67" y="71"/>
                  <a:pt x="69" y="69"/>
                  <a:pt x="71" y="66"/>
                </a:cubicBezTo>
                <a:close/>
                <a:moveTo>
                  <a:pt x="62" y="54"/>
                </a:moveTo>
                <a:cubicBezTo>
                  <a:pt x="64" y="54"/>
                  <a:pt x="66" y="55"/>
                  <a:pt x="67" y="57"/>
                </a:cubicBezTo>
                <a:cubicBezTo>
                  <a:pt x="69" y="59"/>
                  <a:pt x="70" y="61"/>
                  <a:pt x="71" y="64"/>
                </a:cubicBezTo>
                <a:cubicBezTo>
                  <a:pt x="72" y="61"/>
                  <a:pt x="72" y="58"/>
                  <a:pt x="69" y="55"/>
                </a:cubicBezTo>
                <a:cubicBezTo>
                  <a:pt x="67" y="53"/>
                  <a:pt x="64" y="53"/>
                  <a:pt x="62" y="54"/>
                </a:cubicBezTo>
                <a:close/>
                <a:moveTo>
                  <a:pt x="17" y="40"/>
                </a:moveTo>
                <a:cubicBezTo>
                  <a:pt x="17" y="45"/>
                  <a:pt x="17" y="45"/>
                  <a:pt x="17" y="45"/>
                </a:cubicBezTo>
                <a:cubicBezTo>
                  <a:pt x="76" y="45"/>
                  <a:pt x="76" y="45"/>
                  <a:pt x="76" y="45"/>
                </a:cubicBezTo>
                <a:cubicBezTo>
                  <a:pt x="76" y="40"/>
                  <a:pt x="76" y="40"/>
                  <a:pt x="76" y="40"/>
                </a:cubicBezTo>
                <a:cubicBezTo>
                  <a:pt x="17" y="40"/>
                  <a:pt x="17" y="40"/>
                  <a:pt x="17" y="40"/>
                </a:cubicBezTo>
                <a:close/>
                <a:moveTo>
                  <a:pt x="46" y="28"/>
                </a:moveTo>
                <a:cubicBezTo>
                  <a:pt x="46" y="33"/>
                  <a:pt x="46" y="33"/>
                  <a:pt x="46" y="33"/>
                </a:cubicBezTo>
                <a:cubicBezTo>
                  <a:pt x="76" y="33"/>
                  <a:pt x="76" y="33"/>
                  <a:pt x="76" y="33"/>
                </a:cubicBezTo>
                <a:cubicBezTo>
                  <a:pt x="76" y="28"/>
                  <a:pt x="76" y="28"/>
                  <a:pt x="76" y="28"/>
                </a:cubicBezTo>
                <a:cubicBezTo>
                  <a:pt x="46" y="28"/>
                  <a:pt x="46" y="28"/>
                  <a:pt x="46" y="28"/>
                </a:cubicBezTo>
                <a:close/>
                <a:moveTo>
                  <a:pt x="46" y="16"/>
                </a:moveTo>
                <a:cubicBezTo>
                  <a:pt x="46" y="21"/>
                  <a:pt x="46" y="21"/>
                  <a:pt x="46" y="21"/>
                </a:cubicBezTo>
                <a:cubicBezTo>
                  <a:pt x="76" y="21"/>
                  <a:pt x="76" y="21"/>
                  <a:pt x="76" y="21"/>
                </a:cubicBezTo>
                <a:cubicBezTo>
                  <a:pt x="76" y="16"/>
                  <a:pt x="76" y="16"/>
                  <a:pt x="76" y="16"/>
                </a:cubicBezTo>
                <a:cubicBezTo>
                  <a:pt x="46" y="16"/>
                  <a:pt x="46" y="16"/>
                  <a:pt x="46" y="16"/>
                </a:cubicBezTo>
                <a:close/>
                <a:moveTo>
                  <a:pt x="17" y="16"/>
                </a:moveTo>
                <a:cubicBezTo>
                  <a:pt x="17" y="34"/>
                  <a:pt x="17" y="34"/>
                  <a:pt x="17" y="34"/>
                </a:cubicBezTo>
                <a:cubicBezTo>
                  <a:pt x="39" y="34"/>
                  <a:pt x="39" y="34"/>
                  <a:pt x="39" y="34"/>
                </a:cubicBezTo>
                <a:cubicBezTo>
                  <a:pt x="39" y="16"/>
                  <a:pt x="39" y="16"/>
                  <a:pt x="39" y="16"/>
                </a:cubicBezTo>
                <a:lnTo>
                  <a:pt x="17" y="16"/>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610"/>
                            </p:stCondLst>
                            <p:childTnLst>
                              <p:par>
                                <p:cTn id="26" presetID="47"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8195"/>
                                        </p:tgtEl>
                                        <p:attrNameLst>
                                          <p:attrName>style.visibility</p:attrName>
                                        </p:attrNameLst>
                                      </p:cBhvr>
                                      <p:to>
                                        <p:strVal val="visible"/>
                                      </p:to>
                                    </p:set>
                                    <p:animEffect transition="in" filter="fade">
                                      <p:cBhvr>
                                        <p:cTn id="33" dur="1000"/>
                                        <p:tgtEl>
                                          <p:spTgt spid="8195"/>
                                        </p:tgtEl>
                                      </p:cBhvr>
                                    </p:animEffect>
                                    <p:anim calcmode="lin" valueType="num">
                                      <p:cBhvr>
                                        <p:cTn id="34" dur="1000" fill="hold"/>
                                        <p:tgtEl>
                                          <p:spTgt spid="8195"/>
                                        </p:tgtEl>
                                        <p:attrNameLst>
                                          <p:attrName>ppt_x</p:attrName>
                                        </p:attrNameLst>
                                      </p:cBhvr>
                                      <p:tavLst>
                                        <p:tav tm="0">
                                          <p:val>
                                            <p:strVal val="#ppt_x"/>
                                          </p:val>
                                        </p:tav>
                                        <p:tav tm="100000">
                                          <p:val>
                                            <p:strVal val="#ppt_x"/>
                                          </p:val>
                                        </p:tav>
                                      </p:tavLst>
                                    </p:anim>
                                    <p:anim calcmode="lin" valueType="num">
                                      <p:cBhvr>
                                        <p:cTn id="35" dur="1000" fill="hold"/>
                                        <p:tgtEl>
                                          <p:spTgt spid="8195"/>
                                        </p:tgtEl>
                                        <p:attrNameLst>
                                          <p:attrName>ppt_y</p:attrName>
                                        </p:attrNameLst>
                                      </p:cBhvr>
                                      <p:tavLst>
                                        <p:tav tm="0">
                                          <p:val>
                                            <p:strVal val="#ppt_y-.1"/>
                                          </p:val>
                                        </p:tav>
                                        <p:tav tm="100000">
                                          <p:val>
                                            <p:strVal val="#ppt_y"/>
                                          </p:val>
                                        </p:tav>
                                      </p:tavLst>
                                    </p:anim>
                                  </p:childTnLst>
                                </p:cTn>
                              </p:par>
                            </p:childTnLst>
                          </p:cTn>
                        </p:par>
                        <p:par>
                          <p:cTn id="36" fill="hold">
                            <p:stCondLst>
                              <p:cond delay="2610"/>
                            </p:stCondLst>
                            <p:childTnLst>
                              <p:par>
                                <p:cTn id="37" presetID="22" presetClass="entr" presetSubtype="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3110"/>
                            </p:stCondLst>
                            <p:childTnLst>
                              <p:par>
                                <p:cTn id="41" presetID="22" presetClass="entr" presetSubtype="1"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up)">
                                      <p:cBhvr>
                                        <p:cTn id="43" dur="500"/>
                                        <p:tgtEl>
                                          <p:spTgt spid="35"/>
                                        </p:tgtEl>
                                      </p:cBhvr>
                                    </p:animEffect>
                                  </p:childTnLst>
                                </p:cTn>
                              </p:par>
                            </p:childTnLst>
                          </p:cTn>
                        </p:par>
                        <p:par>
                          <p:cTn id="44" fill="hold">
                            <p:stCondLst>
                              <p:cond delay="3610"/>
                            </p:stCondLst>
                            <p:childTnLst>
                              <p:par>
                                <p:cTn id="45" presetID="12" presetClass="entr" presetSubtype="2"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p:tgtEl>
                                          <p:spTgt spid="33"/>
                                        </p:tgtEl>
                                        <p:attrNameLst>
                                          <p:attrName>ppt_x</p:attrName>
                                        </p:attrNameLst>
                                      </p:cBhvr>
                                      <p:tavLst>
                                        <p:tav tm="0">
                                          <p:val>
                                            <p:strVal val="#ppt_x+#ppt_w*1.125000"/>
                                          </p:val>
                                        </p:tav>
                                        <p:tav tm="100000">
                                          <p:val>
                                            <p:strVal val="#ppt_x"/>
                                          </p:val>
                                        </p:tav>
                                      </p:tavLst>
                                    </p:anim>
                                    <p:animEffect transition="in" filter="wipe(left)">
                                      <p:cBhvr>
                                        <p:cTn id="48" dur="500"/>
                                        <p:tgtEl>
                                          <p:spTgt spid="33"/>
                                        </p:tgtEl>
                                      </p:cBhvr>
                                    </p:animEffect>
                                  </p:childTnLst>
                                </p:cTn>
                              </p:par>
                              <p:par>
                                <p:cTn id="49" presetID="12" presetClass="entr" presetSubtype="2"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p:tgtEl>
                                          <p:spTgt spid="30"/>
                                        </p:tgtEl>
                                        <p:attrNameLst>
                                          <p:attrName>ppt_x</p:attrName>
                                        </p:attrNameLst>
                                      </p:cBhvr>
                                      <p:tavLst>
                                        <p:tav tm="0">
                                          <p:val>
                                            <p:strVal val="#ppt_x+#ppt_w*1.125000"/>
                                          </p:val>
                                        </p:tav>
                                        <p:tav tm="100000">
                                          <p:val>
                                            <p:strVal val="#ppt_x"/>
                                          </p:val>
                                        </p:tav>
                                      </p:tavLst>
                                    </p:anim>
                                    <p:animEffect transition="in" filter="wipe(left)">
                                      <p:cBhvr>
                                        <p:cTn id="52" dur="500"/>
                                        <p:tgtEl>
                                          <p:spTgt spid="30"/>
                                        </p:tgtEl>
                                      </p:cBhvr>
                                    </p:animEffect>
                                  </p:childTnLst>
                                </p:cTn>
                              </p:par>
                            </p:childTnLst>
                          </p:cTn>
                        </p:par>
                        <p:par>
                          <p:cTn id="53" fill="hold">
                            <p:stCondLst>
                              <p:cond delay="411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610"/>
                            </p:stCondLst>
                            <p:childTnLst>
                              <p:par>
                                <p:cTn id="58" presetID="22" presetClass="entr" presetSubtype="1"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up)">
                                      <p:cBhvr>
                                        <p:cTn id="60" dur="500"/>
                                        <p:tgtEl>
                                          <p:spTgt spid="37"/>
                                        </p:tgtEl>
                                      </p:cBhvr>
                                    </p:animEffect>
                                  </p:childTnLst>
                                </p:cTn>
                              </p:par>
                            </p:childTnLst>
                          </p:cTn>
                        </p:par>
                        <p:par>
                          <p:cTn id="61" fill="hold">
                            <p:stCondLst>
                              <p:cond delay="5110"/>
                            </p:stCondLst>
                            <p:childTnLst>
                              <p:par>
                                <p:cTn id="62" presetID="12" presetClass="entr" presetSubtype="8"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p:tgtEl>
                                          <p:spTgt spid="34"/>
                                        </p:tgtEl>
                                        <p:attrNameLst>
                                          <p:attrName>ppt_x</p:attrName>
                                        </p:attrNameLst>
                                      </p:cBhvr>
                                      <p:tavLst>
                                        <p:tav tm="0">
                                          <p:val>
                                            <p:strVal val="#ppt_x-#ppt_w*1.125000"/>
                                          </p:val>
                                        </p:tav>
                                        <p:tav tm="100000">
                                          <p:val>
                                            <p:strVal val="#ppt_x"/>
                                          </p:val>
                                        </p:tav>
                                      </p:tavLst>
                                    </p:anim>
                                    <p:animEffect transition="in" filter="wipe(right)">
                                      <p:cBhvr>
                                        <p:cTn id="65" dur="500"/>
                                        <p:tgtEl>
                                          <p:spTgt spid="34"/>
                                        </p:tgtEl>
                                      </p:cBhvr>
                                    </p:animEffect>
                                  </p:childTnLst>
                                </p:cTn>
                              </p:par>
                              <p:par>
                                <p:cTn id="66" presetID="12" presetClass="entr" presetSubtype="8"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p:tgtEl>
                                          <p:spTgt spid="31"/>
                                        </p:tgtEl>
                                        <p:attrNameLst>
                                          <p:attrName>ppt_x</p:attrName>
                                        </p:attrNameLst>
                                      </p:cBhvr>
                                      <p:tavLst>
                                        <p:tav tm="0">
                                          <p:val>
                                            <p:strVal val="#ppt_x-#ppt_w*1.125000"/>
                                          </p:val>
                                        </p:tav>
                                        <p:tav tm="100000">
                                          <p:val>
                                            <p:strVal val="#ppt_x"/>
                                          </p:val>
                                        </p:tav>
                                      </p:tavLst>
                                    </p:anim>
                                    <p:animEffect transition="in" filter="wipe(right)">
                                      <p:cBhvr>
                                        <p:cTn id="69" dur="500"/>
                                        <p:tgtEl>
                                          <p:spTgt spid="31"/>
                                        </p:tgtEl>
                                      </p:cBhvr>
                                    </p:animEffect>
                                  </p:childTnLst>
                                </p:cTn>
                              </p:par>
                            </p:childTnLst>
                          </p:cTn>
                        </p:par>
                        <p:par>
                          <p:cTn id="70" fill="hold">
                            <p:stCondLst>
                              <p:cond delay="5610"/>
                            </p:stCondLst>
                            <p:childTnLst>
                              <p:par>
                                <p:cTn id="71" presetID="22" presetClass="entr" presetSubtype="8"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left)">
                                      <p:cBhvr>
                                        <p:cTn id="73" dur="500"/>
                                        <p:tgtEl>
                                          <p:spTgt spid="40"/>
                                        </p:tgtEl>
                                      </p:cBhvr>
                                    </p:animEffect>
                                  </p:childTnLst>
                                </p:cTn>
                              </p:par>
                            </p:childTnLst>
                          </p:cTn>
                        </p:par>
                        <p:par>
                          <p:cTn id="74" fill="hold">
                            <p:stCondLst>
                              <p:cond delay="6110"/>
                            </p:stCondLst>
                            <p:childTnLst>
                              <p:par>
                                <p:cTn id="75" presetID="22" presetClass="entr" presetSubtype="1"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up)">
                                      <p:cBhvr>
                                        <p:cTn id="7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5" grpId="0"/>
      <p:bldP spid="36" grpId="0"/>
      <p:bldP spid="37" grpId="0"/>
      <p:bldP spid="38" grpId="0"/>
      <p:bldP spid="39" grpId="0"/>
      <p:bldP spid="40" grpId="0"/>
      <p:bldP spid="19"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弧形 1"/>
          <p:cNvSpPr/>
          <p:nvPr/>
        </p:nvSpPr>
        <p:spPr>
          <a:xfrm>
            <a:off x="722191" y="782638"/>
            <a:ext cx="3487367" cy="3487367"/>
          </a:xfrm>
          <a:prstGeom prst="arc">
            <a:avLst>
              <a:gd name="adj1" fmla="val 16200000"/>
              <a:gd name="adj2" fmla="val 5389135"/>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7" name="Freeform 7"/>
          <p:cNvSpPr/>
          <p:nvPr/>
        </p:nvSpPr>
        <p:spPr bwMode="auto">
          <a:xfrm>
            <a:off x="3230563" y="881063"/>
            <a:ext cx="3829050" cy="608012"/>
          </a:xfrm>
          <a:custGeom>
            <a:avLst/>
            <a:gdLst>
              <a:gd name="T0" fmla="*/ 11153 w 12060"/>
              <a:gd name="T1" fmla="*/ 1 h 1913"/>
              <a:gd name="T2" fmla="*/ 11296 w 12060"/>
              <a:gd name="T3" fmla="*/ 20 h 1913"/>
              <a:gd name="T4" fmla="*/ 11433 w 12060"/>
              <a:gd name="T5" fmla="*/ 59 h 1913"/>
              <a:gd name="T6" fmla="*/ 11559 w 12060"/>
              <a:gd name="T7" fmla="*/ 117 h 1913"/>
              <a:gd name="T8" fmla="*/ 11675 w 12060"/>
              <a:gd name="T9" fmla="*/ 191 h 1913"/>
              <a:gd name="T10" fmla="*/ 11780 w 12060"/>
              <a:gd name="T11" fmla="*/ 281 h 1913"/>
              <a:gd name="T12" fmla="*/ 11870 w 12060"/>
              <a:gd name="T13" fmla="*/ 386 h 1913"/>
              <a:gd name="T14" fmla="*/ 11945 w 12060"/>
              <a:gd name="T15" fmla="*/ 502 h 1913"/>
              <a:gd name="T16" fmla="*/ 12002 w 12060"/>
              <a:gd name="T17" fmla="*/ 628 h 1913"/>
              <a:gd name="T18" fmla="*/ 12041 w 12060"/>
              <a:gd name="T19" fmla="*/ 764 h 1913"/>
              <a:gd name="T20" fmla="*/ 12059 w 12060"/>
              <a:gd name="T21" fmla="*/ 907 h 1913"/>
              <a:gd name="T22" fmla="*/ 12059 w 12060"/>
              <a:gd name="T23" fmla="*/ 1006 h 1913"/>
              <a:gd name="T24" fmla="*/ 12041 w 12060"/>
              <a:gd name="T25" fmla="*/ 1149 h 1913"/>
              <a:gd name="T26" fmla="*/ 12002 w 12060"/>
              <a:gd name="T27" fmla="*/ 1285 h 1913"/>
              <a:gd name="T28" fmla="*/ 11945 w 12060"/>
              <a:gd name="T29" fmla="*/ 1412 h 1913"/>
              <a:gd name="T30" fmla="*/ 11870 w 12060"/>
              <a:gd name="T31" fmla="*/ 1528 h 1913"/>
              <a:gd name="T32" fmla="*/ 11780 w 12060"/>
              <a:gd name="T33" fmla="*/ 1632 h 1913"/>
              <a:gd name="T34" fmla="*/ 11675 w 12060"/>
              <a:gd name="T35" fmla="*/ 1722 h 1913"/>
              <a:gd name="T36" fmla="*/ 11559 w 12060"/>
              <a:gd name="T37" fmla="*/ 1798 h 1913"/>
              <a:gd name="T38" fmla="*/ 11433 w 12060"/>
              <a:gd name="T39" fmla="*/ 1855 h 1913"/>
              <a:gd name="T40" fmla="*/ 11296 w 12060"/>
              <a:gd name="T41" fmla="*/ 1894 h 1913"/>
              <a:gd name="T42" fmla="*/ 11153 w 12060"/>
              <a:gd name="T43" fmla="*/ 1912 h 1913"/>
              <a:gd name="T44" fmla="*/ 908 w 12060"/>
              <a:gd name="T45" fmla="*/ 1912 h 1913"/>
              <a:gd name="T46" fmla="*/ 765 w 12060"/>
              <a:gd name="T47" fmla="*/ 1894 h 1913"/>
              <a:gd name="T48" fmla="*/ 629 w 12060"/>
              <a:gd name="T49" fmla="*/ 1855 h 1913"/>
              <a:gd name="T50" fmla="*/ 502 w 12060"/>
              <a:gd name="T51" fmla="*/ 1798 h 1913"/>
              <a:gd name="T52" fmla="*/ 385 w 12060"/>
              <a:gd name="T53" fmla="*/ 1722 h 1913"/>
              <a:gd name="T54" fmla="*/ 282 w 12060"/>
              <a:gd name="T55" fmla="*/ 1632 h 1913"/>
              <a:gd name="T56" fmla="*/ 192 w 12060"/>
              <a:gd name="T57" fmla="*/ 1528 h 1913"/>
              <a:gd name="T58" fmla="*/ 116 w 12060"/>
              <a:gd name="T59" fmla="*/ 1412 h 1913"/>
              <a:gd name="T60" fmla="*/ 58 w 12060"/>
              <a:gd name="T61" fmla="*/ 1285 h 1913"/>
              <a:gd name="T62" fmla="*/ 20 w 12060"/>
              <a:gd name="T63" fmla="*/ 1149 h 1913"/>
              <a:gd name="T64" fmla="*/ 2 w 12060"/>
              <a:gd name="T65" fmla="*/ 1006 h 1913"/>
              <a:gd name="T66" fmla="*/ 2 w 12060"/>
              <a:gd name="T67" fmla="*/ 907 h 1913"/>
              <a:gd name="T68" fmla="*/ 20 w 12060"/>
              <a:gd name="T69" fmla="*/ 764 h 1913"/>
              <a:gd name="T70" fmla="*/ 58 w 12060"/>
              <a:gd name="T71" fmla="*/ 628 h 1913"/>
              <a:gd name="T72" fmla="*/ 116 w 12060"/>
              <a:gd name="T73" fmla="*/ 502 h 1913"/>
              <a:gd name="T74" fmla="*/ 190 w 12060"/>
              <a:gd name="T75" fmla="*/ 386 h 1913"/>
              <a:gd name="T76" fmla="*/ 282 w 12060"/>
              <a:gd name="T77" fmla="*/ 281 h 1913"/>
              <a:gd name="T78" fmla="*/ 385 w 12060"/>
              <a:gd name="T79" fmla="*/ 191 h 1913"/>
              <a:gd name="T80" fmla="*/ 502 w 12060"/>
              <a:gd name="T81" fmla="*/ 117 h 1913"/>
              <a:gd name="T82" fmla="*/ 629 w 12060"/>
              <a:gd name="T83" fmla="*/ 59 h 1913"/>
              <a:gd name="T84" fmla="*/ 765 w 12060"/>
              <a:gd name="T85" fmla="*/ 20 h 1913"/>
              <a:gd name="T86" fmla="*/ 908 w 12060"/>
              <a:gd name="T87" fmla="*/ 1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60" h="1913">
                <a:moveTo>
                  <a:pt x="957" y="0"/>
                </a:moveTo>
                <a:lnTo>
                  <a:pt x="11105" y="0"/>
                </a:lnTo>
                <a:lnTo>
                  <a:pt x="11153" y="1"/>
                </a:lnTo>
                <a:lnTo>
                  <a:pt x="11202" y="5"/>
                </a:lnTo>
                <a:lnTo>
                  <a:pt x="11249" y="12"/>
                </a:lnTo>
                <a:lnTo>
                  <a:pt x="11296" y="20"/>
                </a:lnTo>
                <a:lnTo>
                  <a:pt x="11343" y="31"/>
                </a:lnTo>
                <a:lnTo>
                  <a:pt x="11388" y="43"/>
                </a:lnTo>
                <a:lnTo>
                  <a:pt x="11433" y="59"/>
                </a:lnTo>
                <a:lnTo>
                  <a:pt x="11476" y="76"/>
                </a:lnTo>
                <a:lnTo>
                  <a:pt x="11518" y="95"/>
                </a:lnTo>
                <a:lnTo>
                  <a:pt x="11559" y="117"/>
                </a:lnTo>
                <a:lnTo>
                  <a:pt x="11599" y="139"/>
                </a:lnTo>
                <a:lnTo>
                  <a:pt x="11638" y="165"/>
                </a:lnTo>
                <a:lnTo>
                  <a:pt x="11675" y="191"/>
                </a:lnTo>
                <a:lnTo>
                  <a:pt x="11711" y="220"/>
                </a:lnTo>
                <a:lnTo>
                  <a:pt x="11746" y="250"/>
                </a:lnTo>
                <a:lnTo>
                  <a:pt x="11780" y="281"/>
                </a:lnTo>
                <a:lnTo>
                  <a:pt x="11811" y="315"/>
                </a:lnTo>
                <a:lnTo>
                  <a:pt x="11841" y="350"/>
                </a:lnTo>
                <a:lnTo>
                  <a:pt x="11870" y="386"/>
                </a:lnTo>
                <a:lnTo>
                  <a:pt x="11897" y="423"/>
                </a:lnTo>
                <a:lnTo>
                  <a:pt x="11922" y="461"/>
                </a:lnTo>
                <a:lnTo>
                  <a:pt x="11945" y="502"/>
                </a:lnTo>
                <a:lnTo>
                  <a:pt x="11966" y="543"/>
                </a:lnTo>
                <a:lnTo>
                  <a:pt x="11986" y="585"/>
                </a:lnTo>
                <a:lnTo>
                  <a:pt x="12002" y="628"/>
                </a:lnTo>
                <a:lnTo>
                  <a:pt x="12018" y="673"/>
                </a:lnTo>
                <a:lnTo>
                  <a:pt x="12030" y="719"/>
                </a:lnTo>
                <a:lnTo>
                  <a:pt x="12041" y="764"/>
                </a:lnTo>
                <a:lnTo>
                  <a:pt x="12049" y="811"/>
                </a:lnTo>
                <a:lnTo>
                  <a:pt x="12055" y="859"/>
                </a:lnTo>
                <a:lnTo>
                  <a:pt x="12059" y="907"/>
                </a:lnTo>
                <a:lnTo>
                  <a:pt x="12060" y="957"/>
                </a:lnTo>
                <a:lnTo>
                  <a:pt x="12060" y="957"/>
                </a:lnTo>
                <a:lnTo>
                  <a:pt x="12059" y="1006"/>
                </a:lnTo>
                <a:lnTo>
                  <a:pt x="12055" y="1054"/>
                </a:lnTo>
                <a:lnTo>
                  <a:pt x="12049" y="1102"/>
                </a:lnTo>
                <a:lnTo>
                  <a:pt x="12041" y="1149"/>
                </a:lnTo>
                <a:lnTo>
                  <a:pt x="12030" y="1194"/>
                </a:lnTo>
                <a:lnTo>
                  <a:pt x="12018" y="1240"/>
                </a:lnTo>
                <a:lnTo>
                  <a:pt x="12002" y="1285"/>
                </a:lnTo>
                <a:lnTo>
                  <a:pt x="11986" y="1328"/>
                </a:lnTo>
                <a:lnTo>
                  <a:pt x="11966" y="1370"/>
                </a:lnTo>
                <a:lnTo>
                  <a:pt x="11945" y="1412"/>
                </a:lnTo>
                <a:lnTo>
                  <a:pt x="11922" y="1452"/>
                </a:lnTo>
                <a:lnTo>
                  <a:pt x="11897" y="1490"/>
                </a:lnTo>
                <a:lnTo>
                  <a:pt x="11870" y="1528"/>
                </a:lnTo>
                <a:lnTo>
                  <a:pt x="11841" y="1565"/>
                </a:lnTo>
                <a:lnTo>
                  <a:pt x="11811" y="1599"/>
                </a:lnTo>
                <a:lnTo>
                  <a:pt x="11780" y="1632"/>
                </a:lnTo>
                <a:lnTo>
                  <a:pt x="11746" y="1664"/>
                </a:lnTo>
                <a:lnTo>
                  <a:pt x="11711" y="1694"/>
                </a:lnTo>
                <a:lnTo>
                  <a:pt x="11675" y="1722"/>
                </a:lnTo>
                <a:lnTo>
                  <a:pt x="11638" y="1750"/>
                </a:lnTo>
                <a:lnTo>
                  <a:pt x="11599" y="1774"/>
                </a:lnTo>
                <a:lnTo>
                  <a:pt x="11559" y="1798"/>
                </a:lnTo>
                <a:lnTo>
                  <a:pt x="11518" y="1818"/>
                </a:lnTo>
                <a:lnTo>
                  <a:pt x="11476" y="1837"/>
                </a:lnTo>
                <a:lnTo>
                  <a:pt x="11433" y="1855"/>
                </a:lnTo>
                <a:lnTo>
                  <a:pt x="11388" y="1870"/>
                </a:lnTo>
                <a:lnTo>
                  <a:pt x="11343" y="1883"/>
                </a:lnTo>
                <a:lnTo>
                  <a:pt x="11296" y="1894"/>
                </a:lnTo>
                <a:lnTo>
                  <a:pt x="11249" y="1902"/>
                </a:lnTo>
                <a:lnTo>
                  <a:pt x="11202" y="1908"/>
                </a:lnTo>
                <a:lnTo>
                  <a:pt x="11153" y="1912"/>
                </a:lnTo>
                <a:lnTo>
                  <a:pt x="11105" y="1913"/>
                </a:lnTo>
                <a:lnTo>
                  <a:pt x="957" y="1913"/>
                </a:lnTo>
                <a:lnTo>
                  <a:pt x="908" y="1912"/>
                </a:lnTo>
                <a:lnTo>
                  <a:pt x="860" y="1908"/>
                </a:lnTo>
                <a:lnTo>
                  <a:pt x="812" y="1902"/>
                </a:lnTo>
                <a:lnTo>
                  <a:pt x="765" y="1894"/>
                </a:lnTo>
                <a:lnTo>
                  <a:pt x="718" y="1883"/>
                </a:lnTo>
                <a:lnTo>
                  <a:pt x="673" y="1870"/>
                </a:lnTo>
                <a:lnTo>
                  <a:pt x="629" y="1855"/>
                </a:lnTo>
                <a:lnTo>
                  <a:pt x="586" y="1837"/>
                </a:lnTo>
                <a:lnTo>
                  <a:pt x="542" y="1818"/>
                </a:lnTo>
                <a:lnTo>
                  <a:pt x="502" y="1798"/>
                </a:lnTo>
                <a:lnTo>
                  <a:pt x="462" y="1774"/>
                </a:lnTo>
                <a:lnTo>
                  <a:pt x="423" y="1750"/>
                </a:lnTo>
                <a:lnTo>
                  <a:pt x="385" y="1722"/>
                </a:lnTo>
                <a:lnTo>
                  <a:pt x="349" y="1694"/>
                </a:lnTo>
                <a:lnTo>
                  <a:pt x="314" y="1664"/>
                </a:lnTo>
                <a:lnTo>
                  <a:pt x="282" y="1632"/>
                </a:lnTo>
                <a:lnTo>
                  <a:pt x="249" y="1599"/>
                </a:lnTo>
                <a:lnTo>
                  <a:pt x="219" y="1565"/>
                </a:lnTo>
                <a:lnTo>
                  <a:pt x="192" y="1528"/>
                </a:lnTo>
                <a:lnTo>
                  <a:pt x="164" y="1490"/>
                </a:lnTo>
                <a:lnTo>
                  <a:pt x="139" y="1452"/>
                </a:lnTo>
                <a:lnTo>
                  <a:pt x="116" y="1412"/>
                </a:lnTo>
                <a:lnTo>
                  <a:pt x="95" y="1370"/>
                </a:lnTo>
                <a:lnTo>
                  <a:pt x="76" y="1328"/>
                </a:lnTo>
                <a:lnTo>
                  <a:pt x="58" y="1285"/>
                </a:lnTo>
                <a:lnTo>
                  <a:pt x="44" y="1240"/>
                </a:lnTo>
                <a:lnTo>
                  <a:pt x="30" y="1194"/>
                </a:lnTo>
                <a:lnTo>
                  <a:pt x="20" y="1149"/>
                </a:lnTo>
                <a:lnTo>
                  <a:pt x="11" y="1102"/>
                </a:lnTo>
                <a:lnTo>
                  <a:pt x="5" y="1054"/>
                </a:lnTo>
                <a:lnTo>
                  <a:pt x="2" y="1006"/>
                </a:lnTo>
                <a:lnTo>
                  <a:pt x="0" y="957"/>
                </a:lnTo>
                <a:lnTo>
                  <a:pt x="0" y="957"/>
                </a:lnTo>
                <a:lnTo>
                  <a:pt x="2" y="907"/>
                </a:lnTo>
                <a:lnTo>
                  <a:pt x="5" y="859"/>
                </a:lnTo>
                <a:lnTo>
                  <a:pt x="11" y="811"/>
                </a:lnTo>
                <a:lnTo>
                  <a:pt x="20" y="764"/>
                </a:lnTo>
                <a:lnTo>
                  <a:pt x="30" y="719"/>
                </a:lnTo>
                <a:lnTo>
                  <a:pt x="44" y="673"/>
                </a:lnTo>
                <a:lnTo>
                  <a:pt x="58" y="628"/>
                </a:lnTo>
                <a:lnTo>
                  <a:pt x="76" y="585"/>
                </a:lnTo>
                <a:lnTo>
                  <a:pt x="95" y="543"/>
                </a:lnTo>
                <a:lnTo>
                  <a:pt x="116" y="502"/>
                </a:lnTo>
                <a:lnTo>
                  <a:pt x="139" y="461"/>
                </a:lnTo>
                <a:lnTo>
                  <a:pt x="164" y="423"/>
                </a:lnTo>
                <a:lnTo>
                  <a:pt x="190" y="386"/>
                </a:lnTo>
                <a:lnTo>
                  <a:pt x="219" y="350"/>
                </a:lnTo>
                <a:lnTo>
                  <a:pt x="249" y="315"/>
                </a:lnTo>
                <a:lnTo>
                  <a:pt x="282" y="281"/>
                </a:lnTo>
                <a:lnTo>
                  <a:pt x="314" y="250"/>
                </a:lnTo>
                <a:lnTo>
                  <a:pt x="349" y="220"/>
                </a:lnTo>
                <a:lnTo>
                  <a:pt x="385" y="191"/>
                </a:lnTo>
                <a:lnTo>
                  <a:pt x="423" y="165"/>
                </a:lnTo>
                <a:lnTo>
                  <a:pt x="462" y="139"/>
                </a:lnTo>
                <a:lnTo>
                  <a:pt x="502" y="117"/>
                </a:lnTo>
                <a:lnTo>
                  <a:pt x="542" y="95"/>
                </a:lnTo>
                <a:lnTo>
                  <a:pt x="586" y="76"/>
                </a:lnTo>
                <a:lnTo>
                  <a:pt x="629" y="59"/>
                </a:lnTo>
                <a:lnTo>
                  <a:pt x="673" y="43"/>
                </a:lnTo>
                <a:lnTo>
                  <a:pt x="718" y="31"/>
                </a:lnTo>
                <a:lnTo>
                  <a:pt x="765" y="20"/>
                </a:lnTo>
                <a:lnTo>
                  <a:pt x="812" y="12"/>
                </a:lnTo>
                <a:lnTo>
                  <a:pt x="860" y="5"/>
                </a:lnTo>
                <a:lnTo>
                  <a:pt x="908" y="1"/>
                </a:lnTo>
                <a:lnTo>
                  <a:pt x="957" y="0"/>
                </a:lnTo>
                <a:close/>
              </a:path>
            </a:pathLst>
          </a:custGeom>
          <a:solidFill>
            <a:schemeClr val="accent2"/>
          </a:solidFill>
          <a:ln>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prstClr val="white"/>
              </a:solidFill>
              <a:cs typeface="+mn-ea"/>
              <a:sym typeface="+mn-lt"/>
            </a:endParaRPr>
          </a:p>
        </p:txBody>
      </p:sp>
      <p:sp>
        <p:nvSpPr>
          <p:cNvPr id="8" name="Freeform 8"/>
          <p:cNvSpPr/>
          <p:nvPr/>
        </p:nvSpPr>
        <p:spPr bwMode="auto">
          <a:xfrm>
            <a:off x="3132138" y="782638"/>
            <a:ext cx="804863" cy="804862"/>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10" name="Freeform 10"/>
          <p:cNvSpPr/>
          <p:nvPr/>
        </p:nvSpPr>
        <p:spPr bwMode="auto">
          <a:xfrm>
            <a:off x="3792538" y="1754823"/>
            <a:ext cx="3829050" cy="608012"/>
          </a:xfrm>
          <a:custGeom>
            <a:avLst/>
            <a:gdLst>
              <a:gd name="T0" fmla="*/ 11154 w 12061"/>
              <a:gd name="T1" fmla="*/ 1 h 1913"/>
              <a:gd name="T2" fmla="*/ 11297 w 12061"/>
              <a:gd name="T3" fmla="*/ 19 h 1913"/>
              <a:gd name="T4" fmla="*/ 11433 w 12061"/>
              <a:gd name="T5" fmla="*/ 57 h 1913"/>
              <a:gd name="T6" fmla="*/ 11559 w 12061"/>
              <a:gd name="T7" fmla="*/ 115 h 1913"/>
              <a:gd name="T8" fmla="*/ 11675 w 12061"/>
              <a:gd name="T9" fmla="*/ 191 h 1913"/>
              <a:gd name="T10" fmla="*/ 11780 w 12061"/>
              <a:gd name="T11" fmla="*/ 281 h 1913"/>
              <a:gd name="T12" fmla="*/ 11870 w 12061"/>
              <a:gd name="T13" fmla="*/ 384 h 1913"/>
              <a:gd name="T14" fmla="*/ 11945 w 12061"/>
              <a:gd name="T15" fmla="*/ 501 h 1913"/>
              <a:gd name="T16" fmla="*/ 12002 w 12061"/>
              <a:gd name="T17" fmla="*/ 628 h 1913"/>
              <a:gd name="T18" fmla="*/ 12041 w 12061"/>
              <a:gd name="T19" fmla="*/ 764 h 1913"/>
              <a:gd name="T20" fmla="*/ 12060 w 12061"/>
              <a:gd name="T21" fmla="*/ 907 h 1913"/>
              <a:gd name="T22" fmla="*/ 12060 w 12061"/>
              <a:gd name="T23" fmla="*/ 1006 h 1913"/>
              <a:gd name="T24" fmla="*/ 12041 w 12061"/>
              <a:gd name="T25" fmla="*/ 1148 h 1913"/>
              <a:gd name="T26" fmla="*/ 12002 w 12061"/>
              <a:gd name="T27" fmla="*/ 1284 h 1913"/>
              <a:gd name="T28" fmla="*/ 11945 w 12061"/>
              <a:gd name="T29" fmla="*/ 1410 h 1913"/>
              <a:gd name="T30" fmla="*/ 11870 w 12061"/>
              <a:gd name="T31" fmla="*/ 1527 h 1913"/>
              <a:gd name="T32" fmla="*/ 11780 w 12061"/>
              <a:gd name="T33" fmla="*/ 1632 h 1913"/>
              <a:gd name="T34" fmla="*/ 11675 w 12061"/>
              <a:gd name="T35" fmla="*/ 1722 h 1913"/>
              <a:gd name="T36" fmla="*/ 11559 w 12061"/>
              <a:gd name="T37" fmla="*/ 1796 h 1913"/>
              <a:gd name="T38" fmla="*/ 11433 w 12061"/>
              <a:gd name="T39" fmla="*/ 1854 h 1913"/>
              <a:gd name="T40" fmla="*/ 11297 w 12061"/>
              <a:gd name="T41" fmla="*/ 1892 h 1913"/>
              <a:gd name="T42" fmla="*/ 11154 w 12061"/>
              <a:gd name="T43" fmla="*/ 1912 h 1913"/>
              <a:gd name="T44" fmla="*/ 908 w 12061"/>
              <a:gd name="T45" fmla="*/ 1912 h 1913"/>
              <a:gd name="T46" fmla="*/ 765 w 12061"/>
              <a:gd name="T47" fmla="*/ 1892 h 1913"/>
              <a:gd name="T48" fmla="*/ 629 w 12061"/>
              <a:gd name="T49" fmla="*/ 1854 h 1913"/>
              <a:gd name="T50" fmla="*/ 502 w 12061"/>
              <a:gd name="T51" fmla="*/ 1796 h 1913"/>
              <a:gd name="T52" fmla="*/ 385 w 12061"/>
              <a:gd name="T53" fmla="*/ 1722 h 1913"/>
              <a:gd name="T54" fmla="*/ 282 w 12061"/>
              <a:gd name="T55" fmla="*/ 1632 h 1913"/>
              <a:gd name="T56" fmla="*/ 191 w 12061"/>
              <a:gd name="T57" fmla="*/ 1527 h 1913"/>
              <a:gd name="T58" fmla="*/ 116 w 12061"/>
              <a:gd name="T59" fmla="*/ 1410 h 1913"/>
              <a:gd name="T60" fmla="*/ 58 w 12061"/>
              <a:gd name="T61" fmla="*/ 1284 h 1913"/>
              <a:gd name="T62" fmla="*/ 20 w 12061"/>
              <a:gd name="T63" fmla="*/ 1148 h 1913"/>
              <a:gd name="T64" fmla="*/ 2 w 12061"/>
              <a:gd name="T65" fmla="*/ 1006 h 1913"/>
              <a:gd name="T66" fmla="*/ 2 w 12061"/>
              <a:gd name="T67" fmla="*/ 907 h 1913"/>
              <a:gd name="T68" fmla="*/ 20 w 12061"/>
              <a:gd name="T69" fmla="*/ 764 h 1913"/>
              <a:gd name="T70" fmla="*/ 58 w 12061"/>
              <a:gd name="T71" fmla="*/ 628 h 1913"/>
              <a:gd name="T72" fmla="*/ 116 w 12061"/>
              <a:gd name="T73" fmla="*/ 501 h 1913"/>
              <a:gd name="T74" fmla="*/ 191 w 12061"/>
              <a:gd name="T75" fmla="*/ 384 h 1913"/>
              <a:gd name="T76" fmla="*/ 282 w 12061"/>
              <a:gd name="T77" fmla="*/ 281 h 1913"/>
              <a:gd name="T78" fmla="*/ 385 w 12061"/>
              <a:gd name="T79" fmla="*/ 191 h 1913"/>
              <a:gd name="T80" fmla="*/ 502 w 12061"/>
              <a:gd name="T81" fmla="*/ 115 h 1913"/>
              <a:gd name="T82" fmla="*/ 629 w 12061"/>
              <a:gd name="T83" fmla="*/ 57 h 1913"/>
              <a:gd name="T84" fmla="*/ 765 w 12061"/>
              <a:gd name="T85" fmla="*/ 19 h 1913"/>
              <a:gd name="T86" fmla="*/ 908 w 12061"/>
              <a:gd name="T87" fmla="*/ 1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61" h="1913">
                <a:moveTo>
                  <a:pt x="957" y="0"/>
                </a:moveTo>
                <a:lnTo>
                  <a:pt x="11104" y="0"/>
                </a:lnTo>
                <a:lnTo>
                  <a:pt x="11154" y="1"/>
                </a:lnTo>
                <a:lnTo>
                  <a:pt x="11202" y="5"/>
                </a:lnTo>
                <a:lnTo>
                  <a:pt x="11250" y="11"/>
                </a:lnTo>
                <a:lnTo>
                  <a:pt x="11297" y="19"/>
                </a:lnTo>
                <a:lnTo>
                  <a:pt x="11342" y="30"/>
                </a:lnTo>
                <a:lnTo>
                  <a:pt x="11388" y="43"/>
                </a:lnTo>
                <a:lnTo>
                  <a:pt x="11433" y="57"/>
                </a:lnTo>
                <a:lnTo>
                  <a:pt x="11476" y="75"/>
                </a:lnTo>
                <a:lnTo>
                  <a:pt x="11518" y="95"/>
                </a:lnTo>
                <a:lnTo>
                  <a:pt x="11559" y="115"/>
                </a:lnTo>
                <a:lnTo>
                  <a:pt x="11600" y="139"/>
                </a:lnTo>
                <a:lnTo>
                  <a:pt x="11638" y="163"/>
                </a:lnTo>
                <a:lnTo>
                  <a:pt x="11675" y="191"/>
                </a:lnTo>
                <a:lnTo>
                  <a:pt x="11711" y="218"/>
                </a:lnTo>
                <a:lnTo>
                  <a:pt x="11746" y="248"/>
                </a:lnTo>
                <a:lnTo>
                  <a:pt x="11780" y="281"/>
                </a:lnTo>
                <a:lnTo>
                  <a:pt x="11811" y="313"/>
                </a:lnTo>
                <a:lnTo>
                  <a:pt x="11841" y="348"/>
                </a:lnTo>
                <a:lnTo>
                  <a:pt x="11870" y="384"/>
                </a:lnTo>
                <a:lnTo>
                  <a:pt x="11897" y="423"/>
                </a:lnTo>
                <a:lnTo>
                  <a:pt x="11922" y="461"/>
                </a:lnTo>
                <a:lnTo>
                  <a:pt x="11945" y="501"/>
                </a:lnTo>
                <a:lnTo>
                  <a:pt x="11966" y="542"/>
                </a:lnTo>
                <a:lnTo>
                  <a:pt x="11985" y="585"/>
                </a:lnTo>
                <a:lnTo>
                  <a:pt x="12002" y="628"/>
                </a:lnTo>
                <a:lnTo>
                  <a:pt x="12018" y="673"/>
                </a:lnTo>
                <a:lnTo>
                  <a:pt x="12030" y="717"/>
                </a:lnTo>
                <a:lnTo>
                  <a:pt x="12041" y="764"/>
                </a:lnTo>
                <a:lnTo>
                  <a:pt x="12049" y="811"/>
                </a:lnTo>
                <a:lnTo>
                  <a:pt x="12055" y="859"/>
                </a:lnTo>
                <a:lnTo>
                  <a:pt x="12060" y="907"/>
                </a:lnTo>
                <a:lnTo>
                  <a:pt x="12061" y="956"/>
                </a:lnTo>
                <a:lnTo>
                  <a:pt x="12061" y="956"/>
                </a:lnTo>
                <a:lnTo>
                  <a:pt x="12060" y="1006"/>
                </a:lnTo>
                <a:lnTo>
                  <a:pt x="12055" y="1054"/>
                </a:lnTo>
                <a:lnTo>
                  <a:pt x="12049" y="1102"/>
                </a:lnTo>
                <a:lnTo>
                  <a:pt x="12041" y="1148"/>
                </a:lnTo>
                <a:lnTo>
                  <a:pt x="12030" y="1194"/>
                </a:lnTo>
                <a:lnTo>
                  <a:pt x="12018" y="1240"/>
                </a:lnTo>
                <a:lnTo>
                  <a:pt x="12002" y="1284"/>
                </a:lnTo>
                <a:lnTo>
                  <a:pt x="11985" y="1328"/>
                </a:lnTo>
                <a:lnTo>
                  <a:pt x="11966" y="1370"/>
                </a:lnTo>
                <a:lnTo>
                  <a:pt x="11945" y="1410"/>
                </a:lnTo>
                <a:lnTo>
                  <a:pt x="11922" y="1451"/>
                </a:lnTo>
                <a:lnTo>
                  <a:pt x="11897" y="1490"/>
                </a:lnTo>
                <a:lnTo>
                  <a:pt x="11870" y="1527"/>
                </a:lnTo>
                <a:lnTo>
                  <a:pt x="11841" y="1563"/>
                </a:lnTo>
                <a:lnTo>
                  <a:pt x="11811" y="1598"/>
                </a:lnTo>
                <a:lnTo>
                  <a:pt x="11780" y="1632"/>
                </a:lnTo>
                <a:lnTo>
                  <a:pt x="11746" y="1663"/>
                </a:lnTo>
                <a:lnTo>
                  <a:pt x="11711" y="1693"/>
                </a:lnTo>
                <a:lnTo>
                  <a:pt x="11675" y="1722"/>
                </a:lnTo>
                <a:lnTo>
                  <a:pt x="11638" y="1748"/>
                </a:lnTo>
                <a:lnTo>
                  <a:pt x="11600" y="1773"/>
                </a:lnTo>
                <a:lnTo>
                  <a:pt x="11559" y="1796"/>
                </a:lnTo>
                <a:lnTo>
                  <a:pt x="11518" y="1818"/>
                </a:lnTo>
                <a:lnTo>
                  <a:pt x="11476" y="1837"/>
                </a:lnTo>
                <a:lnTo>
                  <a:pt x="11433" y="1854"/>
                </a:lnTo>
                <a:lnTo>
                  <a:pt x="11388" y="1869"/>
                </a:lnTo>
                <a:lnTo>
                  <a:pt x="11342" y="1881"/>
                </a:lnTo>
                <a:lnTo>
                  <a:pt x="11297" y="1892"/>
                </a:lnTo>
                <a:lnTo>
                  <a:pt x="11250" y="1901"/>
                </a:lnTo>
                <a:lnTo>
                  <a:pt x="11202" y="1907"/>
                </a:lnTo>
                <a:lnTo>
                  <a:pt x="11154" y="1912"/>
                </a:lnTo>
                <a:lnTo>
                  <a:pt x="11104" y="1913"/>
                </a:lnTo>
                <a:lnTo>
                  <a:pt x="957" y="1913"/>
                </a:lnTo>
                <a:lnTo>
                  <a:pt x="908" y="1912"/>
                </a:lnTo>
                <a:lnTo>
                  <a:pt x="860" y="1907"/>
                </a:lnTo>
                <a:lnTo>
                  <a:pt x="812" y="1901"/>
                </a:lnTo>
                <a:lnTo>
                  <a:pt x="765" y="1892"/>
                </a:lnTo>
                <a:lnTo>
                  <a:pt x="719" y="1881"/>
                </a:lnTo>
                <a:lnTo>
                  <a:pt x="673" y="1869"/>
                </a:lnTo>
                <a:lnTo>
                  <a:pt x="629" y="1854"/>
                </a:lnTo>
                <a:lnTo>
                  <a:pt x="586" y="1837"/>
                </a:lnTo>
                <a:lnTo>
                  <a:pt x="544" y="1818"/>
                </a:lnTo>
                <a:lnTo>
                  <a:pt x="502" y="1796"/>
                </a:lnTo>
                <a:lnTo>
                  <a:pt x="462" y="1773"/>
                </a:lnTo>
                <a:lnTo>
                  <a:pt x="423" y="1748"/>
                </a:lnTo>
                <a:lnTo>
                  <a:pt x="385" y="1722"/>
                </a:lnTo>
                <a:lnTo>
                  <a:pt x="349" y="1693"/>
                </a:lnTo>
                <a:lnTo>
                  <a:pt x="314" y="1663"/>
                </a:lnTo>
                <a:lnTo>
                  <a:pt x="282" y="1632"/>
                </a:lnTo>
                <a:lnTo>
                  <a:pt x="249" y="1598"/>
                </a:lnTo>
                <a:lnTo>
                  <a:pt x="219" y="1563"/>
                </a:lnTo>
                <a:lnTo>
                  <a:pt x="191" y="1527"/>
                </a:lnTo>
                <a:lnTo>
                  <a:pt x="164" y="1490"/>
                </a:lnTo>
                <a:lnTo>
                  <a:pt x="140" y="1451"/>
                </a:lnTo>
                <a:lnTo>
                  <a:pt x="116" y="1410"/>
                </a:lnTo>
                <a:lnTo>
                  <a:pt x="95" y="1370"/>
                </a:lnTo>
                <a:lnTo>
                  <a:pt x="76" y="1328"/>
                </a:lnTo>
                <a:lnTo>
                  <a:pt x="58" y="1284"/>
                </a:lnTo>
                <a:lnTo>
                  <a:pt x="44" y="1240"/>
                </a:lnTo>
                <a:lnTo>
                  <a:pt x="30" y="1194"/>
                </a:lnTo>
                <a:lnTo>
                  <a:pt x="20" y="1148"/>
                </a:lnTo>
                <a:lnTo>
                  <a:pt x="11" y="1102"/>
                </a:lnTo>
                <a:lnTo>
                  <a:pt x="5" y="1054"/>
                </a:lnTo>
                <a:lnTo>
                  <a:pt x="2" y="1006"/>
                </a:lnTo>
                <a:lnTo>
                  <a:pt x="0" y="956"/>
                </a:lnTo>
                <a:lnTo>
                  <a:pt x="0" y="956"/>
                </a:lnTo>
                <a:lnTo>
                  <a:pt x="2" y="907"/>
                </a:lnTo>
                <a:lnTo>
                  <a:pt x="5" y="859"/>
                </a:lnTo>
                <a:lnTo>
                  <a:pt x="11" y="811"/>
                </a:lnTo>
                <a:lnTo>
                  <a:pt x="20" y="764"/>
                </a:lnTo>
                <a:lnTo>
                  <a:pt x="30" y="717"/>
                </a:lnTo>
                <a:lnTo>
                  <a:pt x="44" y="673"/>
                </a:lnTo>
                <a:lnTo>
                  <a:pt x="58" y="628"/>
                </a:lnTo>
                <a:lnTo>
                  <a:pt x="76" y="585"/>
                </a:lnTo>
                <a:lnTo>
                  <a:pt x="95" y="542"/>
                </a:lnTo>
                <a:lnTo>
                  <a:pt x="116" y="501"/>
                </a:lnTo>
                <a:lnTo>
                  <a:pt x="140" y="461"/>
                </a:lnTo>
                <a:lnTo>
                  <a:pt x="164" y="423"/>
                </a:lnTo>
                <a:lnTo>
                  <a:pt x="191" y="384"/>
                </a:lnTo>
                <a:lnTo>
                  <a:pt x="219" y="348"/>
                </a:lnTo>
                <a:lnTo>
                  <a:pt x="249" y="313"/>
                </a:lnTo>
                <a:lnTo>
                  <a:pt x="282" y="281"/>
                </a:lnTo>
                <a:lnTo>
                  <a:pt x="314" y="248"/>
                </a:lnTo>
                <a:lnTo>
                  <a:pt x="349" y="218"/>
                </a:lnTo>
                <a:lnTo>
                  <a:pt x="385" y="191"/>
                </a:lnTo>
                <a:lnTo>
                  <a:pt x="423" y="163"/>
                </a:lnTo>
                <a:lnTo>
                  <a:pt x="462" y="139"/>
                </a:lnTo>
                <a:lnTo>
                  <a:pt x="502" y="115"/>
                </a:lnTo>
                <a:lnTo>
                  <a:pt x="544" y="95"/>
                </a:lnTo>
                <a:lnTo>
                  <a:pt x="586" y="75"/>
                </a:lnTo>
                <a:lnTo>
                  <a:pt x="629" y="57"/>
                </a:lnTo>
                <a:lnTo>
                  <a:pt x="673" y="43"/>
                </a:lnTo>
                <a:lnTo>
                  <a:pt x="719" y="30"/>
                </a:lnTo>
                <a:lnTo>
                  <a:pt x="765" y="19"/>
                </a:lnTo>
                <a:lnTo>
                  <a:pt x="812" y="11"/>
                </a:lnTo>
                <a:lnTo>
                  <a:pt x="860" y="5"/>
                </a:lnTo>
                <a:lnTo>
                  <a:pt x="908" y="1"/>
                </a:lnTo>
                <a:lnTo>
                  <a:pt x="957" y="0"/>
                </a:lnTo>
                <a:close/>
              </a:path>
            </a:pathLst>
          </a:custGeom>
          <a:solidFill>
            <a:schemeClr val="accent2"/>
          </a:solidFill>
          <a:ln>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prstClr val="white"/>
              </a:solidFill>
              <a:cs typeface="+mn-ea"/>
              <a:sym typeface="+mn-lt"/>
            </a:endParaRPr>
          </a:p>
        </p:txBody>
      </p:sp>
      <p:sp>
        <p:nvSpPr>
          <p:cNvPr id="11" name="Freeform 11"/>
          <p:cNvSpPr/>
          <p:nvPr/>
        </p:nvSpPr>
        <p:spPr bwMode="auto">
          <a:xfrm>
            <a:off x="3692526" y="1656398"/>
            <a:ext cx="806450" cy="804862"/>
          </a:xfrm>
          <a:custGeom>
            <a:avLst/>
            <a:gdLst>
              <a:gd name="T0" fmla="*/ 1398 w 2536"/>
              <a:gd name="T1" fmla="*/ 6 h 2535"/>
              <a:gd name="T2" fmla="*/ 1584 w 2536"/>
              <a:gd name="T3" fmla="*/ 39 h 2535"/>
              <a:gd name="T4" fmla="*/ 1761 w 2536"/>
              <a:gd name="T5" fmla="*/ 99 h 2535"/>
              <a:gd name="T6" fmla="*/ 1925 w 2536"/>
              <a:gd name="T7" fmla="*/ 183 h 2535"/>
              <a:gd name="T8" fmla="*/ 2075 w 2536"/>
              <a:gd name="T9" fmla="*/ 289 h 2535"/>
              <a:gd name="T10" fmla="*/ 2207 w 2536"/>
              <a:gd name="T11" fmla="*/ 415 h 2535"/>
              <a:gd name="T12" fmla="*/ 2318 w 2536"/>
              <a:gd name="T13" fmla="*/ 558 h 2535"/>
              <a:gd name="T14" fmla="*/ 2411 w 2536"/>
              <a:gd name="T15" fmla="*/ 717 h 2535"/>
              <a:gd name="T16" fmla="*/ 2478 w 2536"/>
              <a:gd name="T17" fmla="*/ 890 h 2535"/>
              <a:gd name="T18" fmla="*/ 2520 w 2536"/>
              <a:gd name="T19" fmla="*/ 1074 h 2535"/>
              <a:gd name="T20" fmla="*/ 2536 w 2536"/>
              <a:gd name="T21" fmla="*/ 1267 h 2535"/>
              <a:gd name="T22" fmla="*/ 2520 w 2536"/>
              <a:gd name="T23" fmla="*/ 1459 h 2535"/>
              <a:gd name="T24" fmla="*/ 2478 w 2536"/>
              <a:gd name="T25" fmla="*/ 1643 h 2535"/>
              <a:gd name="T26" fmla="*/ 2411 w 2536"/>
              <a:gd name="T27" fmla="*/ 1816 h 2535"/>
              <a:gd name="T28" fmla="*/ 2318 w 2536"/>
              <a:gd name="T29" fmla="*/ 1975 h 2535"/>
              <a:gd name="T30" fmla="*/ 2207 w 2536"/>
              <a:gd name="T31" fmla="*/ 2119 h 2535"/>
              <a:gd name="T32" fmla="*/ 2075 w 2536"/>
              <a:gd name="T33" fmla="*/ 2245 h 2535"/>
              <a:gd name="T34" fmla="*/ 1925 w 2536"/>
              <a:gd name="T35" fmla="*/ 2351 h 2535"/>
              <a:gd name="T36" fmla="*/ 1761 w 2536"/>
              <a:gd name="T37" fmla="*/ 2435 h 2535"/>
              <a:gd name="T38" fmla="*/ 1584 w 2536"/>
              <a:gd name="T39" fmla="*/ 2494 h 2535"/>
              <a:gd name="T40" fmla="*/ 1398 w 2536"/>
              <a:gd name="T41" fmla="*/ 2528 h 2535"/>
              <a:gd name="T42" fmla="*/ 1203 w 2536"/>
              <a:gd name="T43" fmla="*/ 2533 h 2535"/>
              <a:gd name="T44" fmla="*/ 1012 w 2536"/>
              <a:gd name="T45" fmla="*/ 2508 h 2535"/>
              <a:gd name="T46" fmla="*/ 832 w 2536"/>
              <a:gd name="T47" fmla="*/ 2457 h 2535"/>
              <a:gd name="T48" fmla="*/ 664 w 2536"/>
              <a:gd name="T49" fmla="*/ 2381 h 2535"/>
              <a:gd name="T50" fmla="*/ 510 w 2536"/>
              <a:gd name="T51" fmla="*/ 2283 h 2535"/>
              <a:gd name="T52" fmla="*/ 371 w 2536"/>
              <a:gd name="T53" fmla="*/ 2164 h 2535"/>
              <a:gd name="T54" fmla="*/ 252 w 2536"/>
              <a:gd name="T55" fmla="*/ 2025 h 2535"/>
              <a:gd name="T56" fmla="*/ 153 w 2536"/>
              <a:gd name="T57" fmla="*/ 1872 h 2535"/>
              <a:gd name="T58" fmla="*/ 77 w 2536"/>
              <a:gd name="T59" fmla="*/ 1702 h 2535"/>
              <a:gd name="T60" fmla="*/ 25 w 2536"/>
              <a:gd name="T61" fmla="*/ 1522 h 2535"/>
              <a:gd name="T62" fmla="*/ 1 w 2536"/>
              <a:gd name="T63" fmla="*/ 1332 h 2535"/>
              <a:gd name="T64" fmla="*/ 6 w 2536"/>
              <a:gd name="T65" fmla="*/ 1137 h 2535"/>
              <a:gd name="T66" fmla="*/ 40 w 2536"/>
              <a:gd name="T67" fmla="*/ 950 h 2535"/>
              <a:gd name="T68" fmla="*/ 100 w 2536"/>
              <a:gd name="T69" fmla="*/ 773 h 2535"/>
              <a:gd name="T70" fmla="*/ 184 w 2536"/>
              <a:gd name="T71" fmla="*/ 610 h 2535"/>
              <a:gd name="T72" fmla="*/ 290 w 2536"/>
              <a:gd name="T73" fmla="*/ 461 h 2535"/>
              <a:gd name="T74" fmla="*/ 416 w 2536"/>
              <a:gd name="T75" fmla="*/ 329 h 2535"/>
              <a:gd name="T76" fmla="*/ 559 w 2536"/>
              <a:gd name="T77" fmla="*/ 216 h 2535"/>
              <a:gd name="T78" fmla="*/ 719 w 2536"/>
              <a:gd name="T79" fmla="*/ 125 h 2535"/>
              <a:gd name="T80" fmla="*/ 891 w 2536"/>
              <a:gd name="T81" fmla="*/ 56 h 2535"/>
              <a:gd name="T82" fmla="*/ 1075 w 2536"/>
              <a:gd name="T83" fmla="*/ 14 h 2535"/>
              <a:gd name="T84" fmla="*/ 1268 w 2536"/>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6" h="2535">
                <a:moveTo>
                  <a:pt x="1268" y="0"/>
                </a:moveTo>
                <a:lnTo>
                  <a:pt x="1333" y="1"/>
                </a:lnTo>
                <a:lnTo>
                  <a:pt x="1398" y="6"/>
                </a:lnTo>
                <a:lnTo>
                  <a:pt x="1460" y="14"/>
                </a:lnTo>
                <a:lnTo>
                  <a:pt x="1523" y="25"/>
                </a:lnTo>
                <a:lnTo>
                  <a:pt x="1584" y="39"/>
                </a:lnTo>
                <a:lnTo>
                  <a:pt x="1644" y="56"/>
                </a:lnTo>
                <a:lnTo>
                  <a:pt x="1703" y="76"/>
                </a:lnTo>
                <a:lnTo>
                  <a:pt x="1761" y="99"/>
                </a:lnTo>
                <a:lnTo>
                  <a:pt x="1817" y="125"/>
                </a:lnTo>
                <a:lnTo>
                  <a:pt x="1873" y="152"/>
                </a:lnTo>
                <a:lnTo>
                  <a:pt x="1925" y="183"/>
                </a:lnTo>
                <a:lnTo>
                  <a:pt x="1977" y="216"/>
                </a:lnTo>
                <a:lnTo>
                  <a:pt x="2026" y="252"/>
                </a:lnTo>
                <a:lnTo>
                  <a:pt x="2075" y="289"/>
                </a:lnTo>
                <a:lnTo>
                  <a:pt x="2120" y="329"/>
                </a:lnTo>
                <a:lnTo>
                  <a:pt x="2165" y="371"/>
                </a:lnTo>
                <a:lnTo>
                  <a:pt x="2207" y="415"/>
                </a:lnTo>
                <a:lnTo>
                  <a:pt x="2246" y="461"/>
                </a:lnTo>
                <a:lnTo>
                  <a:pt x="2284" y="509"/>
                </a:lnTo>
                <a:lnTo>
                  <a:pt x="2318" y="558"/>
                </a:lnTo>
                <a:lnTo>
                  <a:pt x="2352" y="610"/>
                </a:lnTo>
                <a:lnTo>
                  <a:pt x="2382" y="663"/>
                </a:lnTo>
                <a:lnTo>
                  <a:pt x="2411" y="717"/>
                </a:lnTo>
                <a:lnTo>
                  <a:pt x="2436" y="773"/>
                </a:lnTo>
                <a:lnTo>
                  <a:pt x="2459" y="831"/>
                </a:lnTo>
                <a:lnTo>
                  <a:pt x="2478" y="890"/>
                </a:lnTo>
                <a:lnTo>
                  <a:pt x="2495" y="950"/>
                </a:lnTo>
                <a:lnTo>
                  <a:pt x="2510" y="1011"/>
                </a:lnTo>
                <a:lnTo>
                  <a:pt x="2520" y="1074"/>
                </a:lnTo>
                <a:lnTo>
                  <a:pt x="2529" y="1137"/>
                </a:lnTo>
                <a:lnTo>
                  <a:pt x="2534" y="1201"/>
                </a:lnTo>
                <a:lnTo>
                  <a:pt x="2536" y="1267"/>
                </a:lnTo>
                <a:lnTo>
                  <a:pt x="2534" y="1332"/>
                </a:lnTo>
                <a:lnTo>
                  <a:pt x="2529" y="1397"/>
                </a:lnTo>
                <a:lnTo>
                  <a:pt x="2520" y="1459"/>
                </a:lnTo>
                <a:lnTo>
                  <a:pt x="2510" y="1522"/>
                </a:lnTo>
                <a:lnTo>
                  <a:pt x="2495" y="1583"/>
                </a:lnTo>
                <a:lnTo>
                  <a:pt x="2478" y="1643"/>
                </a:lnTo>
                <a:lnTo>
                  <a:pt x="2459" y="1702"/>
                </a:lnTo>
                <a:lnTo>
                  <a:pt x="2436" y="1760"/>
                </a:lnTo>
                <a:lnTo>
                  <a:pt x="2411" y="1816"/>
                </a:lnTo>
                <a:lnTo>
                  <a:pt x="2382" y="1872"/>
                </a:lnTo>
                <a:lnTo>
                  <a:pt x="2352" y="1925"/>
                </a:lnTo>
                <a:lnTo>
                  <a:pt x="2318" y="1975"/>
                </a:lnTo>
                <a:lnTo>
                  <a:pt x="2284" y="2025"/>
                </a:lnTo>
                <a:lnTo>
                  <a:pt x="2246" y="2074"/>
                </a:lnTo>
                <a:lnTo>
                  <a:pt x="2207" y="2119"/>
                </a:lnTo>
                <a:lnTo>
                  <a:pt x="2165" y="2164"/>
                </a:lnTo>
                <a:lnTo>
                  <a:pt x="2120" y="2204"/>
                </a:lnTo>
                <a:lnTo>
                  <a:pt x="2075" y="2245"/>
                </a:lnTo>
                <a:lnTo>
                  <a:pt x="2026" y="2283"/>
                </a:lnTo>
                <a:lnTo>
                  <a:pt x="1977" y="2317"/>
                </a:lnTo>
                <a:lnTo>
                  <a:pt x="1925" y="2351"/>
                </a:lnTo>
                <a:lnTo>
                  <a:pt x="1873" y="2381"/>
                </a:lnTo>
                <a:lnTo>
                  <a:pt x="1817" y="2409"/>
                </a:lnTo>
                <a:lnTo>
                  <a:pt x="1761" y="2435"/>
                </a:lnTo>
                <a:lnTo>
                  <a:pt x="1703" y="2457"/>
                </a:lnTo>
                <a:lnTo>
                  <a:pt x="1644" y="2477"/>
                </a:lnTo>
                <a:lnTo>
                  <a:pt x="1584" y="2494"/>
                </a:lnTo>
                <a:lnTo>
                  <a:pt x="1523" y="2508"/>
                </a:lnTo>
                <a:lnTo>
                  <a:pt x="1460" y="2519"/>
                </a:lnTo>
                <a:lnTo>
                  <a:pt x="1398" y="2528"/>
                </a:lnTo>
                <a:lnTo>
                  <a:pt x="1333" y="2533"/>
                </a:lnTo>
                <a:lnTo>
                  <a:pt x="1268" y="2535"/>
                </a:lnTo>
                <a:lnTo>
                  <a:pt x="1203" y="2533"/>
                </a:lnTo>
                <a:lnTo>
                  <a:pt x="1138" y="2528"/>
                </a:lnTo>
                <a:lnTo>
                  <a:pt x="1075" y="2519"/>
                </a:lnTo>
                <a:lnTo>
                  <a:pt x="1012" y="2508"/>
                </a:lnTo>
                <a:lnTo>
                  <a:pt x="951" y="2494"/>
                </a:lnTo>
                <a:lnTo>
                  <a:pt x="891" y="2477"/>
                </a:lnTo>
                <a:lnTo>
                  <a:pt x="832" y="2457"/>
                </a:lnTo>
                <a:lnTo>
                  <a:pt x="774" y="2435"/>
                </a:lnTo>
                <a:lnTo>
                  <a:pt x="719" y="2409"/>
                </a:lnTo>
                <a:lnTo>
                  <a:pt x="664" y="2381"/>
                </a:lnTo>
                <a:lnTo>
                  <a:pt x="611" y="2351"/>
                </a:lnTo>
                <a:lnTo>
                  <a:pt x="559" y="2317"/>
                </a:lnTo>
                <a:lnTo>
                  <a:pt x="510" y="2283"/>
                </a:lnTo>
                <a:lnTo>
                  <a:pt x="462" y="2245"/>
                </a:lnTo>
                <a:lnTo>
                  <a:pt x="416" y="2204"/>
                </a:lnTo>
                <a:lnTo>
                  <a:pt x="371" y="2164"/>
                </a:lnTo>
                <a:lnTo>
                  <a:pt x="329" y="2119"/>
                </a:lnTo>
                <a:lnTo>
                  <a:pt x="290" y="2074"/>
                </a:lnTo>
                <a:lnTo>
                  <a:pt x="252" y="2025"/>
                </a:lnTo>
                <a:lnTo>
                  <a:pt x="216" y="1975"/>
                </a:lnTo>
                <a:lnTo>
                  <a:pt x="184" y="1925"/>
                </a:lnTo>
                <a:lnTo>
                  <a:pt x="153" y="1872"/>
                </a:lnTo>
                <a:lnTo>
                  <a:pt x="125" y="1816"/>
                </a:lnTo>
                <a:lnTo>
                  <a:pt x="100" y="1760"/>
                </a:lnTo>
                <a:lnTo>
                  <a:pt x="77" y="1702"/>
                </a:lnTo>
                <a:lnTo>
                  <a:pt x="57" y="1643"/>
                </a:lnTo>
                <a:lnTo>
                  <a:pt x="40" y="1583"/>
                </a:lnTo>
                <a:lnTo>
                  <a:pt x="25" y="1522"/>
                </a:lnTo>
                <a:lnTo>
                  <a:pt x="15" y="1459"/>
                </a:lnTo>
                <a:lnTo>
                  <a:pt x="6" y="1397"/>
                </a:lnTo>
                <a:lnTo>
                  <a:pt x="1" y="1332"/>
                </a:lnTo>
                <a:lnTo>
                  <a:pt x="0" y="1267"/>
                </a:lnTo>
                <a:lnTo>
                  <a:pt x="1" y="1201"/>
                </a:lnTo>
                <a:lnTo>
                  <a:pt x="6" y="1137"/>
                </a:lnTo>
                <a:lnTo>
                  <a:pt x="15" y="1074"/>
                </a:lnTo>
                <a:lnTo>
                  <a:pt x="25" y="1011"/>
                </a:lnTo>
                <a:lnTo>
                  <a:pt x="40" y="950"/>
                </a:lnTo>
                <a:lnTo>
                  <a:pt x="57" y="890"/>
                </a:lnTo>
                <a:lnTo>
                  <a:pt x="77" y="831"/>
                </a:lnTo>
                <a:lnTo>
                  <a:pt x="100" y="773"/>
                </a:lnTo>
                <a:lnTo>
                  <a:pt x="125" y="717"/>
                </a:lnTo>
                <a:lnTo>
                  <a:pt x="153" y="663"/>
                </a:lnTo>
                <a:lnTo>
                  <a:pt x="184" y="610"/>
                </a:lnTo>
                <a:lnTo>
                  <a:pt x="216" y="558"/>
                </a:lnTo>
                <a:lnTo>
                  <a:pt x="252" y="509"/>
                </a:lnTo>
                <a:lnTo>
                  <a:pt x="290" y="461"/>
                </a:lnTo>
                <a:lnTo>
                  <a:pt x="329" y="415"/>
                </a:lnTo>
                <a:lnTo>
                  <a:pt x="371" y="371"/>
                </a:lnTo>
                <a:lnTo>
                  <a:pt x="416" y="329"/>
                </a:lnTo>
                <a:lnTo>
                  <a:pt x="462" y="289"/>
                </a:lnTo>
                <a:lnTo>
                  <a:pt x="510" y="252"/>
                </a:lnTo>
                <a:lnTo>
                  <a:pt x="559" y="216"/>
                </a:lnTo>
                <a:lnTo>
                  <a:pt x="611" y="183"/>
                </a:lnTo>
                <a:lnTo>
                  <a:pt x="664" y="152"/>
                </a:lnTo>
                <a:lnTo>
                  <a:pt x="719" y="125"/>
                </a:lnTo>
                <a:lnTo>
                  <a:pt x="774" y="99"/>
                </a:lnTo>
                <a:lnTo>
                  <a:pt x="832" y="76"/>
                </a:lnTo>
                <a:lnTo>
                  <a:pt x="891" y="56"/>
                </a:lnTo>
                <a:lnTo>
                  <a:pt x="951" y="39"/>
                </a:lnTo>
                <a:lnTo>
                  <a:pt x="1012" y="25"/>
                </a:lnTo>
                <a:lnTo>
                  <a:pt x="1075" y="14"/>
                </a:lnTo>
                <a:lnTo>
                  <a:pt x="1138" y="6"/>
                </a:lnTo>
                <a:lnTo>
                  <a:pt x="1203" y="1"/>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13" name="Freeform 13"/>
          <p:cNvSpPr/>
          <p:nvPr/>
        </p:nvSpPr>
        <p:spPr bwMode="auto">
          <a:xfrm>
            <a:off x="3786188" y="2681923"/>
            <a:ext cx="3829050" cy="608012"/>
          </a:xfrm>
          <a:custGeom>
            <a:avLst/>
            <a:gdLst>
              <a:gd name="T0" fmla="*/ 11152 w 12059"/>
              <a:gd name="T1" fmla="*/ 1 h 1913"/>
              <a:gd name="T2" fmla="*/ 11295 w 12059"/>
              <a:gd name="T3" fmla="*/ 21 h 1913"/>
              <a:gd name="T4" fmla="*/ 11431 w 12059"/>
              <a:gd name="T5" fmla="*/ 59 h 1913"/>
              <a:gd name="T6" fmla="*/ 11558 w 12059"/>
              <a:gd name="T7" fmla="*/ 117 h 1913"/>
              <a:gd name="T8" fmla="*/ 11675 w 12059"/>
              <a:gd name="T9" fmla="*/ 191 h 1913"/>
              <a:gd name="T10" fmla="*/ 11778 w 12059"/>
              <a:gd name="T11" fmla="*/ 281 h 1913"/>
              <a:gd name="T12" fmla="*/ 11869 w 12059"/>
              <a:gd name="T13" fmla="*/ 386 h 1913"/>
              <a:gd name="T14" fmla="*/ 11944 w 12059"/>
              <a:gd name="T15" fmla="*/ 503 h 1913"/>
              <a:gd name="T16" fmla="*/ 12001 w 12059"/>
              <a:gd name="T17" fmla="*/ 629 h 1913"/>
              <a:gd name="T18" fmla="*/ 12040 w 12059"/>
              <a:gd name="T19" fmla="*/ 765 h 1913"/>
              <a:gd name="T20" fmla="*/ 12058 w 12059"/>
              <a:gd name="T21" fmla="*/ 907 h 1913"/>
              <a:gd name="T22" fmla="*/ 12058 w 12059"/>
              <a:gd name="T23" fmla="*/ 1006 h 1913"/>
              <a:gd name="T24" fmla="*/ 12040 w 12059"/>
              <a:gd name="T25" fmla="*/ 1149 h 1913"/>
              <a:gd name="T26" fmla="*/ 12001 w 12059"/>
              <a:gd name="T27" fmla="*/ 1285 h 1913"/>
              <a:gd name="T28" fmla="*/ 11944 w 12059"/>
              <a:gd name="T29" fmla="*/ 1412 h 1913"/>
              <a:gd name="T30" fmla="*/ 11868 w 12059"/>
              <a:gd name="T31" fmla="*/ 1529 h 1913"/>
              <a:gd name="T32" fmla="*/ 11778 w 12059"/>
              <a:gd name="T33" fmla="*/ 1632 h 1913"/>
              <a:gd name="T34" fmla="*/ 11675 w 12059"/>
              <a:gd name="T35" fmla="*/ 1722 h 1913"/>
              <a:gd name="T36" fmla="*/ 11558 w 12059"/>
              <a:gd name="T37" fmla="*/ 1798 h 1913"/>
              <a:gd name="T38" fmla="*/ 11431 w 12059"/>
              <a:gd name="T39" fmla="*/ 1856 h 1913"/>
              <a:gd name="T40" fmla="*/ 11295 w 12059"/>
              <a:gd name="T41" fmla="*/ 1894 h 1913"/>
              <a:gd name="T42" fmla="*/ 11152 w 12059"/>
              <a:gd name="T43" fmla="*/ 1912 h 1913"/>
              <a:gd name="T44" fmla="*/ 907 w 12059"/>
              <a:gd name="T45" fmla="*/ 1912 h 1913"/>
              <a:gd name="T46" fmla="*/ 764 w 12059"/>
              <a:gd name="T47" fmla="*/ 1894 h 1913"/>
              <a:gd name="T48" fmla="*/ 627 w 12059"/>
              <a:gd name="T49" fmla="*/ 1856 h 1913"/>
              <a:gd name="T50" fmla="*/ 501 w 12059"/>
              <a:gd name="T51" fmla="*/ 1798 h 1913"/>
              <a:gd name="T52" fmla="*/ 384 w 12059"/>
              <a:gd name="T53" fmla="*/ 1722 h 1913"/>
              <a:gd name="T54" fmla="*/ 280 w 12059"/>
              <a:gd name="T55" fmla="*/ 1632 h 1913"/>
              <a:gd name="T56" fmla="*/ 189 w 12059"/>
              <a:gd name="T57" fmla="*/ 1529 h 1913"/>
              <a:gd name="T58" fmla="*/ 115 w 12059"/>
              <a:gd name="T59" fmla="*/ 1412 h 1913"/>
              <a:gd name="T60" fmla="*/ 57 w 12059"/>
              <a:gd name="T61" fmla="*/ 1285 h 1913"/>
              <a:gd name="T62" fmla="*/ 19 w 12059"/>
              <a:gd name="T63" fmla="*/ 1149 h 1913"/>
              <a:gd name="T64" fmla="*/ 1 w 12059"/>
              <a:gd name="T65" fmla="*/ 1006 h 1913"/>
              <a:gd name="T66" fmla="*/ 1 w 12059"/>
              <a:gd name="T67" fmla="*/ 907 h 1913"/>
              <a:gd name="T68" fmla="*/ 19 w 12059"/>
              <a:gd name="T69" fmla="*/ 765 h 1913"/>
              <a:gd name="T70" fmla="*/ 57 w 12059"/>
              <a:gd name="T71" fmla="*/ 629 h 1913"/>
              <a:gd name="T72" fmla="*/ 115 w 12059"/>
              <a:gd name="T73" fmla="*/ 503 h 1913"/>
              <a:gd name="T74" fmla="*/ 189 w 12059"/>
              <a:gd name="T75" fmla="*/ 386 h 1913"/>
              <a:gd name="T76" fmla="*/ 280 w 12059"/>
              <a:gd name="T77" fmla="*/ 281 h 1913"/>
              <a:gd name="T78" fmla="*/ 384 w 12059"/>
              <a:gd name="T79" fmla="*/ 191 h 1913"/>
              <a:gd name="T80" fmla="*/ 501 w 12059"/>
              <a:gd name="T81" fmla="*/ 117 h 1913"/>
              <a:gd name="T82" fmla="*/ 627 w 12059"/>
              <a:gd name="T83" fmla="*/ 59 h 1913"/>
              <a:gd name="T84" fmla="*/ 763 w 12059"/>
              <a:gd name="T85" fmla="*/ 21 h 1913"/>
              <a:gd name="T86" fmla="*/ 907 w 12059"/>
              <a:gd name="T87" fmla="*/ 1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59" h="1913">
                <a:moveTo>
                  <a:pt x="955" y="0"/>
                </a:moveTo>
                <a:lnTo>
                  <a:pt x="11102" y="0"/>
                </a:lnTo>
                <a:lnTo>
                  <a:pt x="11152" y="1"/>
                </a:lnTo>
                <a:lnTo>
                  <a:pt x="11200" y="6"/>
                </a:lnTo>
                <a:lnTo>
                  <a:pt x="11248" y="12"/>
                </a:lnTo>
                <a:lnTo>
                  <a:pt x="11295" y="21"/>
                </a:lnTo>
                <a:lnTo>
                  <a:pt x="11342" y="32"/>
                </a:lnTo>
                <a:lnTo>
                  <a:pt x="11386" y="44"/>
                </a:lnTo>
                <a:lnTo>
                  <a:pt x="11431" y="59"/>
                </a:lnTo>
                <a:lnTo>
                  <a:pt x="11474" y="76"/>
                </a:lnTo>
                <a:lnTo>
                  <a:pt x="11517" y="95"/>
                </a:lnTo>
                <a:lnTo>
                  <a:pt x="11558" y="117"/>
                </a:lnTo>
                <a:lnTo>
                  <a:pt x="11598" y="140"/>
                </a:lnTo>
                <a:lnTo>
                  <a:pt x="11636" y="165"/>
                </a:lnTo>
                <a:lnTo>
                  <a:pt x="11675" y="191"/>
                </a:lnTo>
                <a:lnTo>
                  <a:pt x="11711" y="220"/>
                </a:lnTo>
                <a:lnTo>
                  <a:pt x="11745" y="250"/>
                </a:lnTo>
                <a:lnTo>
                  <a:pt x="11778" y="281"/>
                </a:lnTo>
                <a:lnTo>
                  <a:pt x="11810" y="315"/>
                </a:lnTo>
                <a:lnTo>
                  <a:pt x="11840" y="350"/>
                </a:lnTo>
                <a:lnTo>
                  <a:pt x="11869" y="386"/>
                </a:lnTo>
                <a:lnTo>
                  <a:pt x="11896" y="423"/>
                </a:lnTo>
                <a:lnTo>
                  <a:pt x="11921" y="462"/>
                </a:lnTo>
                <a:lnTo>
                  <a:pt x="11944" y="503"/>
                </a:lnTo>
                <a:lnTo>
                  <a:pt x="11964" y="543"/>
                </a:lnTo>
                <a:lnTo>
                  <a:pt x="11983" y="585"/>
                </a:lnTo>
                <a:lnTo>
                  <a:pt x="12001" y="629"/>
                </a:lnTo>
                <a:lnTo>
                  <a:pt x="12016" y="673"/>
                </a:lnTo>
                <a:lnTo>
                  <a:pt x="12029" y="719"/>
                </a:lnTo>
                <a:lnTo>
                  <a:pt x="12040" y="765"/>
                </a:lnTo>
                <a:lnTo>
                  <a:pt x="12048" y="811"/>
                </a:lnTo>
                <a:lnTo>
                  <a:pt x="12054" y="859"/>
                </a:lnTo>
                <a:lnTo>
                  <a:pt x="12058" y="907"/>
                </a:lnTo>
                <a:lnTo>
                  <a:pt x="12059" y="957"/>
                </a:lnTo>
                <a:lnTo>
                  <a:pt x="12059" y="957"/>
                </a:lnTo>
                <a:lnTo>
                  <a:pt x="12058" y="1006"/>
                </a:lnTo>
                <a:lnTo>
                  <a:pt x="12054" y="1054"/>
                </a:lnTo>
                <a:lnTo>
                  <a:pt x="12048" y="1102"/>
                </a:lnTo>
                <a:lnTo>
                  <a:pt x="12040" y="1149"/>
                </a:lnTo>
                <a:lnTo>
                  <a:pt x="12029" y="1196"/>
                </a:lnTo>
                <a:lnTo>
                  <a:pt x="12016" y="1240"/>
                </a:lnTo>
                <a:lnTo>
                  <a:pt x="12001" y="1285"/>
                </a:lnTo>
                <a:lnTo>
                  <a:pt x="11983" y="1328"/>
                </a:lnTo>
                <a:lnTo>
                  <a:pt x="11964" y="1371"/>
                </a:lnTo>
                <a:lnTo>
                  <a:pt x="11944" y="1412"/>
                </a:lnTo>
                <a:lnTo>
                  <a:pt x="11921" y="1452"/>
                </a:lnTo>
                <a:lnTo>
                  <a:pt x="11896" y="1490"/>
                </a:lnTo>
                <a:lnTo>
                  <a:pt x="11868" y="1529"/>
                </a:lnTo>
                <a:lnTo>
                  <a:pt x="11840" y="1565"/>
                </a:lnTo>
                <a:lnTo>
                  <a:pt x="11810" y="1600"/>
                </a:lnTo>
                <a:lnTo>
                  <a:pt x="11778" y="1632"/>
                </a:lnTo>
                <a:lnTo>
                  <a:pt x="11745" y="1665"/>
                </a:lnTo>
                <a:lnTo>
                  <a:pt x="11711" y="1695"/>
                </a:lnTo>
                <a:lnTo>
                  <a:pt x="11675" y="1722"/>
                </a:lnTo>
                <a:lnTo>
                  <a:pt x="11636" y="1750"/>
                </a:lnTo>
                <a:lnTo>
                  <a:pt x="11598" y="1774"/>
                </a:lnTo>
                <a:lnTo>
                  <a:pt x="11558" y="1798"/>
                </a:lnTo>
                <a:lnTo>
                  <a:pt x="11517" y="1818"/>
                </a:lnTo>
                <a:lnTo>
                  <a:pt x="11474" y="1838"/>
                </a:lnTo>
                <a:lnTo>
                  <a:pt x="11431" y="1856"/>
                </a:lnTo>
                <a:lnTo>
                  <a:pt x="11386" y="1870"/>
                </a:lnTo>
                <a:lnTo>
                  <a:pt x="11342" y="1883"/>
                </a:lnTo>
                <a:lnTo>
                  <a:pt x="11295" y="1894"/>
                </a:lnTo>
                <a:lnTo>
                  <a:pt x="11248" y="1902"/>
                </a:lnTo>
                <a:lnTo>
                  <a:pt x="11200" y="1908"/>
                </a:lnTo>
                <a:lnTo>
                  <a:pt x="11152" y="1912"/>
                </a:lnTo>
                <a:lnTo>
                  <a:pt x="11102" y="1913"/>
                </a:lnTo>
                <a:lnTo>
                  <a:pt x="955" y="1913"/>
                </a:lnTo>
                <a:lnTo>
                  <a:pt x="907" y="1912"/>
                </a:lnTo>
                <a:lnTo>
                  <a:pt x="858" y="1908"/>
                </a:lnTo>
                <a:lnTo>
                  <a:pt x="811" y="1902"/>
                </a:lnTo>
                <a:lnTo>
                  <a:pt x="764" y="1894"/>
                </a:lnTo>
                <a:lnTo>
                  <a:pt x="717" y="1883"/>
                </a:lnTo>
                <a:lnTo>
                  <a:pt x="671" y="1870"/>
                </a:lnTo>
                <a:lnTo>
                  <a:pt x="627" y="1856"/>
                </a:lnTo>
                <a:lnTo>
                  <a:pt x="584" y="1838"/>
                </a:lnTo>
                <a:lnTo>
                  <a:pt x="542" y="1818"/>
                </a:lnTo>
                <a:lnTo>
                  <a:pt x="501" y="1798"/>
                </a:lnTo>
                <a:lnTo>
                  <a:pt x="461" y="1774"/>
                </a:lnTo>
                <a:lnTo>
                  <a:pt x="421" y="1750"/>
                </a:lnTo>
                <a:lnTo>
                  <a:pt x="384" y="1722"/>
                </a:lnTo>
                <a:lnTo>
                  <a:pt x="348" y="1695"/>
                </a:lnTo>
                <a:lnTo>
                  <a:pt x="313" y="1665"/>
                </a:lnTo>
                <a:lnTo>
                  <a:pt x="280" y="1632"/>
                </a:lnTo>
                <a:lnTo>
                  <a:pt x="248" y="1600"/>
                </a:lnTo>
                <a:lnTo>
                  <a:pt x="218" y="1565"/>
                </a:lnTo>
                <a:lnTo>
                  <a:pt x="189" y="1529"/>
                </a:lnTo>
                <a:lnTo>
                  <a:pt x="163" y="1490"/>
                </a:lnTo>
                <a:lnTo>
                  <a:pt x="138" y="1452"/>
                </a:lnTo>
                <a:lnTo>
                  <a:pt x="115" y="1412"/>
                </a:lnTo>
                <a:lnTo>
                  <a:pt x="93" y="1371"/>
                </a:lnTo>
                <a:lnTo>
                  <a:pt x="74" y="1328"/>
                </a:lnTo>
                <a:lnTo>
                  <a:pt x="57" y="1285"/>
                </a:lnTo>
                <a:lnTo>
                  <a:pt x="42" y="1240"/>
                </a:lnTo>
                <a:lnTo>
                  <a:pt x="30" y="1196"/>
                </a:lnTo>
                <a:lnTo>
                  <a:pt x="19" y="1149"/>
                </a:lnTo>
                <a:lnTo>
                  <a:pt x="10" y="1102"/>
                </a:lnTo>
                <a:lnTo>
                  <a:pt x="4" y="1054"/>
                </a:lnTo>
                <a:lnTo>
                  <a:pt x="1" y="1006"/>
                </a:lnTo>
                <a:lnTo>
                  <a:pt x="0" y="957"/>
                </a:lnTo>
                <a:lnTo>
                  <a:pt x="0" y="957"/>
                </a:lnTo>
                <a:lnTo>
                  <a:pt x="1" y="907"/>
                </a:lnTo>
                <a:lnTo>
                  <a:pt x="4" y="859"/>
                </a:lnTo>
                <a:lnTo>
                  <a:pt x="10" y="811"/>
                </a:lnTo>
                <a:lnTo>
                  <a:pt x="19" y="765"/>
                </a:lnTo>
                <a:lnTo>
                  <a:pt x="30" y="719"/>
                </a:lnTo>
                <a:lnTo>
                  <a:pt x="42" y="673"/>
                </a:lnTo>
                <a:lnTo>
                  <a:pt x="57" y="629"/>
                </a:lnTo>
                <a:lnTo>
                  <a:pt x="74" y="585"/>
                </a:lnTo>
                <a:lnTo>
                  <a:pt x="93" y="543"/>
                </a:lnTo>
                <a:lnTo>
                  <a:pt x="115" y="503"/>
                </a:lnTo>
                <a:lnTo>
                  <a:pt x="138" y="462"/>
                </a:lnTo>
                <a:lnTo>
                  <a:pt x="163" y="423"/>
                </a:lnTo>
                <a:lnTo>
                  <a:pt x="189" y="386"/>
                </a:lnTo>
                <a:lnTo>
                  <a:pt x="218" y="350"/>
                </a:lnTo>
                <a:lnTo>
                  <a:pt x="248" y="315"/>
                </a:lnTo>
                <a:lnTo>
                  <a:pt x="280" y="281"/>
                </a:lnTo>
                <a:lnTo>
                  <a:pt x="313" y="250"/>
                </a:lnTo>
                <a:lnTo>
                  <a:pt x="348" y="220"/>
                </a:lnTo>
                <a:lnTo>
                  <a:pt x="384" y="191"/>
                </a:lnTo>
                <a:lnTo>
                  <a:pt x="421" y="165"/>
                </a:lnTo>
                <a:lnTo>
                  <a:pt x="461" y="140"/>
                </a:lnTo>
                <a:lnTo>
                  <a:pt x="501" y="117"/>
                </a:lnTo>
                <a:lnTo>
                  <a:pt x="542" y="95"/>
                </a:lnTo>
                <a:lnTo>
                  <a:pt x="584" y="76"/>
                </a:lnTo>
                <a:lnTo>
                  <a:pt x="627" y="59"/>
                </a:lnTo>
                <a:lnTo>
                  <a:pt x="671" y="44"/>
                </a:lnTo>
                <a:lnTo>
                  <a:pt x="717" y="32"/>
                </a:lnTo>
                <a:lnTo>
                  <a:pt x="763" y="21"/>
                </a:lnTo>
                <a:lnTo>
                  <a:pt x="811" y="12"/>
                </a:lnTo>
                <a:lnTo>
                  <a:pt x="858" y="6"/>
                </a:lnTo>
                <a:lnTo>
                  <a:pt x="907" y="1"/>
                </a:lnTo>
                <a:lnTo>
                  <a:pt x="955" y="0"/>
                </a:lnTo>
                <a:close/>
              </a:path>
            </a:pathLst>
          </a:custGeom>
          <a:solidFill>
            <a:schemeClr val="accent2"/>
          </a:solidFill>
          <a:ln>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prstClr val="white"/>
              </a:solidFill>
              <a:cs typeface="+mn-ea"/>
              <a:sym typeface="+mn-lt"/>
            </a:endParaRPr>
          </a:p>
        </p:txBody>
      </p:sp>
      <p:sp>
        <p:nvSpPr>
          <p:cNvPr id="14" name="Freeform 14"/>
          <p:cNvSpPr/>
          <p:nvPr/>
        </p:nvSpPr>
        <p:spPr bwMode="auto">
          <a:xfrm>
            <a:off x="3687763" y="2583498"/>
            <a:ext cx="804863" cy="804862"/>
          </a:xfrm>
          <a:custGeom>
            <a:avLst/>
            <a:gdLst>
              <a:gd name="T0" fmla="*/ 1397 w 2535"/>
              <a:gd name="T1" fmla="*/ 6 h 2534"/>
              <a:gd name="T2" fmla="*/ 1584 w 2535"/>
              <a:gd name="T3" fmla="*/ 40 h 2534"/>
              <a:gd name="T4" fmla="*/ 1761 w 2535"/>
              <a:gd name="T5" fmla="*/ 99 h 2534"/>
              <a:gd name="T6" fmla="*/ 1924 w 2535"/>
              <a:gd name="T7" fmla="*/ 183 h 2534"/>
              <a:gd name="T8" fmla="*/ 2073 w 2535"/>
              <a:gd name="T9" fmla="*/ 289 h 2534"/>
              <a:gd name="T10" fmla="*/ 2206 w 2535"/>
              <a:gd name="T11" fmla="*/ 415 h 2534"/>
              <a:gd name="T12" fmla="*/ 2319 w 2535"/>
              <a:gd name="T13" fmla="*/ 559 h 2534"/>
              <a:gd name="T14" fmla="*/ 2410 w 2535"/>
              <a:gd name="T15" fmla="*/ 718 h 2534"/>
              <a:gd name="T16" fmla="*/ 2479 w 2535"/>
              <a:gd name="T17" fmla="*/ 891 h 2534"/>
              <a:gd name="T18" fmla="*/ 2521 w 2535"/>
              <a:gd name="T19" fmla="*/ 1075 h 2534"/>
              <a:gd name="T20" fmla="*/ 2535 w 2535"/>
              <a:gd name="T21" fmla="*/ 1267 h 2534"/>
              <a:gd name="T22" fmla="*/ 2521 w 2535"/>
              <a:gd name="T23" fmla="*/ 1460 h 2534"/>
              <a:gd name="T24" fmla="*/ 2479 w 2535"/>
              <a:gd name="T25" fmla="*/ 1644 h 2534"/>
              <a:gd name="T26" fmla="*/ 2410 w 2535"/>
              <a:gd name="T27" fmla="*/ 1817 h 2534"/>
              <a:gd name="T28" fmla="*/ 2319 w 2535"/>
              <a:gd name="T29" fmla="*/ 1976 h 2534"/>
              <a:gd name="T30" fmla="*/ 2206 w 2535"/>
              <a:gd name="T31" fmla="*/ 2119 h 2534"/>
              <a:gd name="T32" fmla="*/ 2073 w 2535"/>
              <a:gd name="T33" fmla="*/ 2245 h 2534"/>
              <a:gd name="T34" fmla="*/ 1924 w 2535"/>
              <a:gd name="T35" fmla="*/ 2351 h 2534"/>
              <a:gd name="T36" fmla="*/ 1761 w 2535"/>
              <a:gd name="T37" fmla="*/ 2435 h 2534"/>
              <a:gd name="T38" fmla="*/ 1584 w 2535"/>
              <a:gd name="T39" fmla="*/ 2495 h 2534"/>
              <a:gd name="T40" fmla="*/ 1397 w 2535"/>
              <a:gd name="T41" fmla="*/ 2528 h 2534"/>
              <a:gd name="T42" fmla="*/ 1202 w 2535"/>
              <a:gd name="T43" fmla="*/ 2533 h 2534"/>
              <a:gd name="T44" fmla="*/ 1012 w 2535"/>
              <a:gd name="T45" fmla="*/ 2509 h 2534"/>
              <a:gd name="T46" fmla="*/ 832 w 2535"/>
              <a:gd name="T47" fmla="*/ 2458 h 2534"/>
              <a:gd name="T48" fmla="*/ 664 w 2535"/>
              <a:gd name="T49" fmla="*/ 2382 h 2534"/>
              <a:gd name="T50" fmla="*/ 509 w 2535"/>
              <a:gd name="T51" fmla="*/ 2282 h 2534"/>
              <a:gd name="T52" fmla="*/ 372 w 2535"/>
              <a:gd name="T53" fmla="*/ 2163 h 2534"/>
              <a:gd name="T54" fmla="*/ 251 w 2535"/>
              <a:gd name="T55" fmla="*/ 2025 h 2534"/>
              <a:gd name="T56" fmla="*/ 153 w 2535"/>
              <a:gd name="T57" fmla="*/ 1871 h 2534"/>
              <a:gd name="T58" fmla="*/ 77 w 2535"/>
              <a:gd name="T59" fmla="*/ 1703 h 2534"/>
              <a:gd name="T60" fmla="*/ 25 w 2535"/>
              <a:gd name="T61" fmla="*/ 1523 h 2534"/>
              <a:gd name="T62" fmla="*/ 1 w 2535"/>
              <a:gd name="T63" fmla="*/ 1333 h 2534"/>
              <a:gd name="T64" fmla="*/ 6 w 2535"/>
              <a:gd name="T65" fmla="*/ 1137 h 2534"/>
              <a:gd name="T66" fmla="*/ 40 w 2535"/>
              <a:gd name="T67" fmla="*/ 951 h 2534"/>
              <a:gd name="T68" fmla="*/ 100 w 2535"/>
              <a:gd name="T69" fmla="*/ 774 h 2534"/>
              <a:gd name="T70" fmla="*/ 183 w 2535"/>
              <a:gd name="T71" fmla="*/ 609 h 2534"/>
              <a:gd name="T72" fmla="*/ 289 w 2535"/>
              <a:gd name="T73" fmla="*/ 460 h 2534"/>
              <a:gd name="T74" fmla="*/ 415 w 2535"/>
              <a:gd name="T75" fmla="*/ 330 h 2534"/>
              <a:gd name="T76" fmla="*/ 559 w 2535"/>
              <a:gd name="T77" fmla="*/ 217 h 2534"/>
              <a:gd name="T78" fmla="*/ 718 w 2535"/>
              <a:gd name="T79" fmla="*/ 125 h 2534"/>
              <a:gd name="T80" fmla="*/ 891 w 2535"/>
              <a:gd name="T81" fmla="*/ 57 h 2534"/>
              <a:gd name="T82" fmla="*/ 1075 w 2535"/>
              <a:gd name="T83" fmla="*/ 15 h 2534"/>
              <a:gd name="T84" fmla="*/ 1267 w 2535"/>
              <a:gd name="T85" fmla="*/ 0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4">
                <a:moveTo>
                  <a:pt x="1267" y="0"/>
                </a:moveTo>
                <a:lnTo>
                  <a:pt x="1333" y="1"/>
                </a:lnTo>
                <a:lnTo>
                  <a:pt x="1397" y="6"/>
                </a:lnTo>
                <a:lnTo>
                  <a:pt x="1461" y="15"/>
                </a:lnTo>
                <a:lnTo>
                  <a:pt x="1523" y="26"/>
                </a:lnTo>
                <a:lnTo>
                  <a:pt x="1584" y="40"/>
                </a:lnTo>
                <a:lnTo>
                  <a:pt x="1644" y="57"/>
                </a:lnTo>
                <a:lnTo>
                  <a:pt x="1703" y="77"/>
                </a:lnTo>
                <a:lnTo>
                  <a:pt x="1761" y="99"/>
                </a:lnTo>
                <a:lnTo>
                  <a:pt x="1817" y="125"/>
                </a:lnTo>
                <a:lnTo>
                  <a:pt x="1872" y="153"/>
                </a:lnTo>
                <a:lnTo>
                  <a:pt x="1924" y="183"/>
                </a:lnTo>
                <a:lnTo>
                  <a:pt x="1976" y="217"/>
                </a:lnTo>
                <a:lnTo>
                  <a:pt x="2025" y="251"/>
                </a:lnTo>
                <a:lnTo>
                  <a:pt x="2073" y="289"/>
                </a:lnTo>
                <a:lnTo>
                  <a:pt x="2120" y="330"/>
                </a:lnTo>
                <a:lnTo>
                  <a:pt x="2164" y="370"/>
                </a:lnTo>
                <a:lnTo>
                  <a:pt x="2206" y="415"/>
                </a:lnTo>
                <a:lnTo>
                  <a:pt x="2245" y="460"/>
                </a:lnTo>
                <a:lnTo>
                  <a:pt x="2284" y="509"/>
                </a:lnTo>
                <a:lnTo>
                  <a:pt x="2319" y="559"/>
                </a:lnTo>
                <a:lnTo>
                  <a:pt x="2351" y="609"/>
                </a:lnTo>
                <a:lnTo>
                  <a:pt x="2382" y="664"/>
                </a:lnTo>
                <a:lnTo>
                  <a:pt x="2410" y="718"/>
                </a:lnTo>
                <a:lnTo>
                  <a:pt x="2435" y="774"/>
                </a:lnTo>
                <a:lnTo>
                  <a:pt x="2458" y="832"/>
                </a:lnTo>
                <a:lnTo>
                  <a:pt x="2479" y="891"/>
                </a:lnTo>
                <a:lnTo>
                  <a:pt x="2495" y="951"/>
                </a:lnTo>
                <a:lnTo>
                  <a:pt x="2510" y="1012"/>
                </a:lnTo>
                <a:lnTo>
                  <a:pt x="2521" y="1075"/>
                </a:lnTo>
                <a:lnTo>
                  <a:pt x="2529" y="1137"/>
                </a:lnTo>
                <a:lnTo>
                  <a:pt x="2534" y="1202"/>
                </a:lnTo>
                <a:lnTo>
                  <a:pt x="2535" y="1267"/>
                </a:lnTo>
                <a:lnTo>
                  <a:pt x="2534" y="1333"/>
                </a:lnTo>
                <a:lnTo>
                  <a:pt x="2529" y="1397"/>
                </a:lnTo>
                <a:lnTo>
                  <a:pt x="2521" y="1460"/>
                </a:lnTo>
                <a:lnTo>
                  <a:pt x="2510" y="1523"/>
                </a:lnTo>
                <a:lnTo>
                  <a:pt x="2495" y="1584"/>
                </a:lnTo>
                <a:lnTo>
                  <a:pt x="2479" y="1644"/>
                </a:lnTo>
                <a:lnTo>
                  <a:pt x="2458" y="1703"/>
                </a:lnTo>
                <a:lnTo>
                  <a:pt x="2435" y="1761"/>
                </a:lnTo>
                <a:lnTo>
                  <a:pt x="2410" y="1817"/>
                </a:lnTo>
                <a:lnTo>
                  <a:pt x="2382" y="1871"/>
                </a:lnTo>
                <a:lnTo>
                  <a:pt x="2351" y="1924"/>
                </a:lnTo>
                <a:lnTo>
                  <a:pt x="2319" y="1976"/>
                </a:lnTo>
                <a:lnTo>
                  <a:pt x="2284" y="2025"/>
                </a:lnTo>
                <a:lnTo>
                  <a:pt x="2245" y="2073"/>
                </a:lnTo>
                <a:lnTo>
                  <a:pt x="2206" y="2119"/>
                </a:lnTo>
                <a:lnTo>
                  <a:pt x="2164" y="2163"/>
                </a:lnTo>
                <a:lnTo>
                  <a:pt x="2120" y="2205"/>
                </a:lnTo>
                <a:lnTo>
                  <a:pt x="2073" y="2245"/>
                </a:lnTo>
                <a:lnTo>
                  <a:pt x="2025" y="2282"/>
                </a:lnTo>
                <a:lnTo>
                  <a:pt x="1976" y="2318"/>
                </a:lnTo>
                <a:lnTo>
                  <a:pt x="1924" y="2351"/>
                </a:lnTo>
                <a:lnTo>
                  <a:pt x="1872" y="2382"/>
                </a:lnTo>
                <a:lnTo>
                  <a:pt x="1817" y="2409"/>
                </a:lnTo>
                <a:lnTo>
                  <a:pt x="1761" y="2435"/>
                </a:lnTo>
                <a:lnTo>
                  <a:pt x="1703" y="2458"/>
                </a:lnTo>
                <a:lnTo>
                  <a:pt x="1644" y="2478"/>
                </a:lnTo>
                <a:lnTo>
                  <a:pt x="1584" y="2495"/>
                </a:lnTo>
                <a:lnTo>
                  <a:pt x="1523" y="2509"/>
                </a:lnTo>
                <a:lnTo>
                  <a:pt x="1461" y="2520"/>
                </a:lnTo>
                <a:lnTo>
                  <a:pt x="1397" y="2528"/>
                </a:lnTo>
                <a:lnTo>
                  <a:pt x="1333" y="2533"/>
                </a:lnTo>
                <a:lnTo>
                  <a:pt x="1267" y="2534"/>
                </a:lnTo>
                <a:lnTo>
                  <a:pt x="1202" y="2533"/>
                </a:lnTo>
                <a:lnTo>
                  <a:pt x="1138" y="2528"/>
                </a:lnTo>
                <a:lnTo>
                  <a:pt x="1075" y="2520"/>
                </a:lnTo>
                <a:lnTo>
                  <a:pt x="1012" y="2509"/>
                </a:lnTo>
                <a:lnTo>
                  <a:pt x="951" y="2495"/>
                </a:lnTo>
                <a:lnTo>
                  <a:pt x="891" y="2478"/>
                </a:lnTo>
                <a:lnTo>
                  <a:pt x="832" y="2458"/>
                </a:lnTo>
                <a:lnTo>
                  <a:pt x="774" y="2435"/>
                </a:lnTo>
                <a:lnTo>
                  <a:pt x="718" y="2409"/>
                </a:lnTo>
                <a:lnTo>
                  <a:pt x="664" y="2382"/>
                </a:lnTo>
                <a:lnTo>
                  <a:pt x="610" y="2351"/>
                </a:lnTo>
                <a:lnTo>
                  <a:pt x="559" y="2318"/>
                </a:lnTo>
                <a:lnTo>
                  <a:pt x="509" y="2282"/>
                </a:lnTo>
                <a:lnTo>
                  <a:pt x="461" y="2245"/>
                </a:lnTo>
                <a:lnTo>
                  <a:pt x="415" y="2205"/>
                </a:lnTo>
                <a:lnTo>
                  <a:pt x="372" y="2163"/>
                </a:lnTo>
                <a:lnTo>
                  <a:pt x="330" y="2119"/>
                </a:lnTo>
                <a:lnTo>
                  <a:pt x="289" y="2073"/>
                </a:lnTo>
                <a:lnTo>
                  <a:pt x="251" y="2025"/>
                </a:lnTo>
                <a:lnTo>
                  <a:pt x="217" y="1976"/>
                </a:lnTo>
                <a:lnTo>
                  <a:pt x="183" y="1924"/>
                </a:lnTo>
                <a:lnTo>
                  <a:pt x="153" y="1871"/>
                </a:lnTo>
                <a:lnTo>
                  <a:pt x="125" y="1817"/>
                </a:lnTo>
                <a:lnTo>
                  <a:pt x="100" y="1761"/>
                </a:lnTo>
                <a:lnTo>
                  <a:pt x="77" y="1703"/>
                </a:lnTo>
                <a:lnTo>
                  <a:pt x="57" y="1644"/>
                </a:lnTo>
                <a:lnTo>
                  <a:pt x="40" y="1584"/>
                </a:lnTo>
                <a:lnTo>
                  <a:pt x="25" y="1523"/>
                </a:lnTo>
                <a:lnTo>
                  <a:pt x="15" y="1460"/>
                </a:lnTo>
                <a:lnTo>
                  <a:pt x="6" y="1397"/>
                </a:lnTo>
                <a:lnTo>
                  <a:pt x="1" y="1333"/>
                </a:lnTo>
                <a:lnTo>
                  <a:pt x="0" y="1267"/>
                </a:lnTo>
                <a:lnTo>
                  <a:pt x="1" y="1202"/>
                </a:lnTo>
                <a:lnTo>
                  <a:pt x="6" y="1137"/>
                </a:lnTo>
                <a:lnTo>
                  <a:pt x="15" y="1075"/>
                </a:lnTo>
                <a:lnTo>
                  <a:pt x="25" y="1012"/>
                </a:lnTo>
                <a:lnTo>
                  <a:pt x="40" y="951"/>
                </a:lnTo>
                <a:lnTo>
                  <a:pt x="57" y="891"/>
                </a:lnTo>
                <a:lnTo>
                  <a:pt x="77" y="832"/>
                </a:lnTo>
                <a:lnTo>
                  <a:pt x="100" y="774"/>
                </a:lnTo>
                <a:lnTo>
                  <a:pt x="125" y="718"/>
                </a:lnTo>
                <a:lnTo>
                  <a:pt x="153" y="664"/>
                </a:lnTo>
                <a:lnTo>
                  <a:pt x="183" y="609"/>
                </a:lnTo>
                <a:lnTo>
                  <a:pt x="217" y="559"/>
                </a:lnTo>
                <a:lnTo>
                  <a:pt x="251" y="509"/>
                </a:lnTo>
                <a:lnTo>
                  <a:pt x="289" y="460"/>
                </a:lnTo>
                <a:lnTo>
                  <a:pt x="330" y="415"/>
                </a:lnTo>
                <a:lnTo>
                  <a:pt x="372" y="370"/>
                </a:lnTo>
                <a:lnTo>
                  <a:pt x="415" y="330"/>
                </a:lnTo>
                <a:lnTo>
                  <a:pt x="461" y="289"/>
                </a:lnTo>
                <a:lnTo>
                  <a:pt x="509" y="251"/>
                </a:lnTo>
                <a:lnTo>
                  <a:pt x="559" y="217"/>
                </a:lnTo>
                <a:lnTo>
                  <a:pt x="610" y="183"/>
                </a:lnTo>
                <a:lnTo>
                  <a:pt x="664" y="153"/>
                </a:lnTo>
                <a:lnTo>
                  <a:pt x="718" y="125"/>
                </a:lnTo>
                <a:lnTo>
                  <a:pt x="774" y="99"/>
                </a:lnTo>
                <a:lnTo>
                  <a:pt x="832" y="77"/>
                </a:lnTo>
                <a:lnTo>
                  <a:pt x="891" y="57"/>
                </a:lnTo>
                <a:lnTo>
                  <a:pt x="951" y="40"/>
                </a:lnTo>
                <a:lnTo>
                  <a:pt x="1012" y="26"/>
                </a:lnTo>
                <a:lnTo>
                  <a:pt x="1075" y="15"/>
                </a:lnTo>
                <a:lnTo>
                  <a:pt x="1138" y="6"/>
                </a:lnTo>
                <a:lnTo>
                  <a:pt x="1202" y="1"/>
                </a:lnTo>
                <a:lnTo>
                  <a:pt x="1267"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16" name="Freeform 16"/>
          <p:cNvSpPr/>
          <p:nvPr/>
        </p:nvSpPr>
        <p:spPr bwMode="auto">
          <a:xfrm>
            <a:off x="3246438" y="3548063"/>
            <a:ext cx="3829050" cy="608012"/>
          </a:xfrm>
          <a:custGeom>
            <a:avLst/>
            <a:gdLst>
              <a:gd name="T0" fmla="*/ 11153 w 12060"/>
              <a:gd name="T1" fmla="*/ 1 h 1913"/>
              <a:gd name="T2" fmla="*/ 11296 w 12060"/>
              <a:gd name="T3" fmla="*/ 19 h 1913"/>
              <a:gd name="T4" fmla="*/ 11432 w 12060"/>
              <a:gd name="T5" fmla="*/ 58 h 1913"/>
              <a:gd name="T6" fmla="*/ 11559 w 12060"/>
              <a:gd name="T7" fmla="*/ 115 h 1913"/>
              <a:gd name="T8" fmla="*/ 11675 w 12060"/>
              <a:gd name="T9" fmla="*/ 191 h 1913"/>
              <a:gd name="T10" fmla="*/ 11780 w 12060"/>
              <a:gd name="T11" fmla="*/ 281 h 1913"/>
              <a:gd name="T12" fmla="*/ 11870 w 12060"/>
              <a:gd name="T13" fmla="*/ 385 h 1913"/>
              <a:gd name="T14" fmla="*/ 11945 w 12060"/>
              <a:gd name="T15" fmla="*/ 501 h 1913"/>
              <a:gd name="T16" fmla="*/ 12002 w 12060"/>
              <a:gd name="T17" fmla="*/ 628 h 1913"/>
              <a:gd name="T18" fmla="*/ 12041 w 12060"/>
              <a:gd name="T19" fmla="*/ 764 h 1913"/>
              <a:gd name="T20" fmla="*/ 12059 w 12060"/>
              <a:gd name="T21" fmla="*/ 907 h 1913"/>
              <a:gd name="T22" fmla="*/ 12059 w 12060"/>
              <a:gd name="T23" fmla="*/ 1006 h 1913"/>
              <a:gd name="T24" fmla="*/ 12041 w 12060"/>
              <a:gd name="T25" fmla="*/ 1149 h 1913"/>
              <a:gd name="T26" fmla="*/ 12002 w 12060"/>
              <a:gd name="T27" fmla="*/ 1285 h 1913"/>
              <a:gd name="T28" fmla="*/ 11945 w 12060"/>
              <a:gd name="T29" fmla="*/ 1411 h 1913"/>
              <a:gd name="T30" fmla="*/ 11870 w 12060"/>
              <a:gd name="T31" fmla="*/ 1527 h 1913"/>
              <a:gd name="T32" fmla="*/ 11780 w 12060"/>
              <a:gd name="T33" fmla="*/ 1632 h 1913"/>
              <a:gd name="T34" fmla="*/ 11675 w 12060"/>
              <a:gd name="T35" fmla="*/ 1722 h 1913"/>
              <a:gd name="T36" fmla="*/ 11559 w 12060"/>
              <a:gd name="T37" fmla="*/ 1796 h 1913"/>
              <a:gd name="T38" fmla="*/ 11432 w 12060"/>
              <a:gd name="T39" fmla="*/ 1854 h 1913"/>
              <a:gd name="T40" fmla="*/ 11296 w 12060"/>
              <a:gd name="T41" fmla="*/ 1893 h 1913"/>
              <a:gd name="T42" fmla="*/ 11153 w 12060"/>
              <a:gd name="T43" fmla="*/ 1912 h 1913"/>
              <a:gd name="T44" fmla="*/ 908 w 12060"/>
              <a:gd name="T45" fmla="*/ 1912 h 1913"/>
              <a:gd name="T46" fmla="*/ 765 w 12060"/>
              <a:gd name="T47" fmla="*/ 1893 h 1913"/>
              <a:gd name="T48" fmla="*/ 629 w 12060"/>
              <a:gd name="T49" fmla="*/ 1854 h 1913"/>
              <a:gd name="T50" fmla="*/ 502 w 12060"/>
              <a:gd name="T51" fmla="*/ 1796 h 1913"/>
              <a:gd name="T52" fmla="*/ 385 w 12060"/>
              <a:gd name="T53" fmla="*/ 1722 h 1913"/>
              <a:gd name="T54" fmla="*/ 282 w 12060"/>
              <a:gd name="T55" fmla="*/ 1632 h 1913"/>
              <a:gd name="T56" fmla="*/ 190 w 12060"/>
              <a:gd name="T57" fmla="*/ 1527 h 1913"/>
              <a:gd name="T58" fmla="*/ 116 w 12060"/>
              <a:gd name="T59" fmla="*/ 1411 h 1913"/>
              <a:gd name="T60" fmla="*/ 58 w 12060"/>
              <a:gd name="T61" fmla="*/ 1285 h 1913"/>
              <a:gd name="T62" fmla="*/ 20 w 12060"/>
              <a:gd name="T63" fmla="*/ 1149 h 1913"/>
              <a:gd name="T64" fmla="*/ 2 w 12060"/>
              <a:gd name="T65" fmla="*/ 1006 h 1913"/>
              <a:gd name="T66" fmla="*/ 2 w 12060"/>
              <a:gd name="T67" fmla="*/ 907 h 1913"/>
              <a:gd name="T68" fmla="*/ 20 w 12060"/>
              <a:gd name="T69" fmla="*/ 764 h 1913"/>
              <a:gd name="T70" fmla="*/ 58 w 12060"/>
              <a:gd name="T71" fmla="*/ 628 h 1913"/>
              <a:gd name="T72" fmla="*/ 116 w 12060"/>
              <a:gd name="T73" fmla="*/ 501 h 1913"/>
              <a:gd name="T74" fmla="*/ 190 w 12060"/>
              <a:gd name="T75" fmla="*/ 385 h 1913"/>
              <a:gd name="T76" fmla="*/ 282 w 12060"/>
              <a:gd name="T77" fmla="*/ 281 h 1913"/>
              <a:gd name="T78" fmla="*/ 385 w 12060"/>
              <a:gd name="T79" fmla="*/ 191 h 1913"/>
              <a:gd name="T80" fmla="*/ 502 w 12060"/>
              <a:gd name="T81" fmla="*/ 115 h 1913"/>
              <a:gd name="T82" fmla="*/ 629 w 12060"/>
              <a:gd name="T83" fmla="*/ 58 h 1913"/>
              <a:gd name="T84" fmla="*/ 765 w 12060"/>
              <a:gd name="T85" fmla="*/ 19 h 1913"/>
              <a:gd name="T86" fmla="*/ 908 w 12060"/>
              <a:gd name="T87" fmla="*/ 1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60" h="1913">
                <a:moveTo>
                  <a:pt x="957" y="0"/>
                </a:moveTo>
                <a:lnTo>
                  <a:pt x="11105" y="0"/>
                </a:lnTo>
                <a:lnTo>
                  <a:pt x="11153" y="1"/>
                </a:lnTo>
                <a:lnTo>
                  <a:pt x="11202" y="5"/>
                </a:lnTo>
                <a:lnTo>
                  <a:pt x="11249" y="11"/>
                </a:lnTo>
                <a:lnTo>
                  <a:pt x="11296" y="19"/>
                </a:lnTo>
                <a:lnTo>
                  <a:pt x="11343" y="30"/>
                </a:lnTo>
                <a:lnTo>
                  <a:pt x="11388" y="43"/>
                </a:lnTo>
                <a:lnTo>
                  <a:pt x="11432" y="58"/>
                </a:lnTo>
                <a:lnTo>
                  <a:pt x="11476" y="76"/>
                </a:lnTo>
                <a:lnTo>
                  <a:pt x="11518" y="95"/>
                </a:lnTo>
                <a:lnTo>
                  <a:pt x="11559" y="115"/>
                </a:lnTo>
                <a:lnTo>
                  <a:pt x="11599" y="139"/>
                </a:lnTo>
                <a:lnTo>
                  <a:pt x="11638" y="163"/>
                </a:lnTo>
                <a:lnTo>
                  <a:pt x="11675" y="191"/>
                </a:lnTo>
                <a:lnTo>
                  <a:pt x="11712" y="219"/>
                </a:lnTo>
                <a:lnTo>
                  <a:pt x="11746" y="249"/>
                </a:lnTo>
                <a:lnTo>
                  <a:pt x="11780" y="281"/>
                </a:lnTo>
                <a:lnTo>
                  <a:pt x="11811" y="314"/>
                </a:lnTo>
                <a:lnTo>
                  <a:pt x="11841" y="348"/>
                </a:lnTo>
                <a:lnTo>
                  <a:pt x="11870" y="385"/>
                </a:lnTo>
                <a:lnTo>
                  <a:pt x="11897" y="423"/>
                </a:lnTo>
                <a:lnTo>
                  <a:pt x="11922" y="461"/>
                </a:lnTo>
                <a:lnTo>
                  <a:pt x="11945" y="501"/>
                </a:lnTo>
                <a:lnTo>
                  <a:pt x="11966" y="543"/>
                </a:lnTo>
                <a:lnTo>
                  <a:pt x="11986" y="585"/>
                </a:lnTo>
                <a:lnTo>
                  <a:pt x="12002" y="628"/>
                </a:lnTo>
                <a:lnTo>
                  <a:pt x="12017" y="673"/>
                </a:lnTo>
                <a:lnTo>
                  <a:pt x="12030" y="719"/>
                </a:lnTo>
                <a:lnTo>
                  <a:pt x="12041" y="764"/>
                </a:lnTo>
                <a:lnTo>
                  <a:pt x="12049" y="811"/>
                </a:lnTo>
                <a:lnTo>
                  <a:pt x="12055" y="859"/>
                </a:lnTo>
                <a:lnTo>
                  <a:pt x="12059" y="907"/>
                </a:lnTo>
                <a:lnTo>
                  <a:pt x="12060" y="956"/>
                </a:lnTo>
                <a:lnTo>
                  <a:pt x="12060" y="956"/>
                </a:lnTo>
                <a:lnTo>
                  <a:pt x="12059" y="1006"/>
                </a:lnTo>
                <a:lnTo>
                  <a:pt x="12055" y="1054"/>
                </a:lnTo>
                <a:lnTo>
                  <a:pt x="12049" y="1102"/>
                </a:lnTo>
                <a:lnTo>
                  <a:pt x="12041" y="1149"/>
                </a:lnTo>
                <a:lnTo>
                  <a:pt x="12030" y="1194"/>
                </a:lnTo>
                <a:lnTo>
                  <a:pt x="12017" y="1240"/>
                </a:lnTo>
                <a:lnTo>
                  <a:pt x="12002" y="1285"/>
                </a:lnTo>
                <a:lnTo>
                  <a:pt x="11986" y="1328"/>
                </a:lnTo>
                <a:lnTo>
                  <a:pt x="11966" y="1370"/>
                </a:lnTo>
                <a:lnTo>
                  <a:pt x="11945" y="1411"/>
                </a:lnTo>
                <a:lnTo>
                  <a:pt x="11922" y="1452"/>
                </a:lnTo>
                <a:lnTo>
                  <a:pt x="11897" y="1490"/>
                </a:lnTo>
                <a:lnTo>
                  <a:pt x="11870" y="1527"/>
                </a:lnTo>
                <a:lnTo>
                  <a:pt x="11841" y="1563"/>
                </a:lnTo>
                <a:lnTo>
                  <a:pt x="11811" y="1598"/>
                </a:lnTo>
                <a:lnTo>
                  <a:pt x="11780" y="1632"/>
                </a:lnTo>
                <a:lnTo>
                  <a:pt x="11746" y="1663"/>
                </a:lnTo>
                <a:lnTo>
                  <a:pt x="11712" y="1693"/>
                </a:lnTo>
                <a:lnTo>
                  <a:pt x="11675" y="1722"/>
                </a:lnTo>
                <a:lnTo>
                  <a:pt x="11638" y="1748"/>
                </a:lnTo>
                <a:lnTo>
                  <a:pt x="11599" y="1774"/>
                </a:lnTo>
                <a:lnTo>
                  <a:pt x="11559" y="1796"/>
                </a:lnTo>
                <a:lnTo>
                  <a:pt x="11518" y="1818"/>
                </a:lnTo>
                <a:lnTo>
                  <a:pt x="11476" y="1837"/>
                </a:lnTo>
                <a:lnTo>
                  <a:pt x="11432" y="1854"/>
                </a:lnTo>
                <a:lnTo>
                  <a:pt x="11388" y="1870"/>
                </a:lnTo>
                <a:lnTo>
                  <a:pt x="11343" y="1882"/>
                </a:lnTo>
                <a:lnTo>
                  <a:pt x="11296" y="1893"/>
                </a:lnTo>
                <a:lnTo>
                  <a:pt x="11249" y="1901"/>
                </a:lnTo>
                <a:lnTo>
                  <a:pt x="11202" y="1907"/>
                </a:lnTo>
                <a:lnTo>
                  <a:pt x="11153" y="1912"/>
                </a:lnTo>
                <a:lnTo>
                  <a:pt x="11105" y="1913"/>
                </a:lnTo>
                <a:lnTo>
                  <a:pt x="957" y="1913"/>
                </a:lnTo>
                <a:lnTo>
                  <a:pt x="908" y="1912"/>
                </a:lnTo>
                <a:lnTo>
                  <a:pt x="860" y="1907"/>
                </a:lnTo>
                <a:lnTo>
                  <a:pt x="812" y="1901"/>
                </a:lnTo>
                <a:lnTo>
                  <a:pt x="765" y="1893"/>
                </a:lnTo>
                <a:lnTo>
                  <a:pt x="718" y="1882"/>
                </a:lnTo>
                <a:lnTo>
                  <a:pt x="674" y="1870"/>
                </a:lnTo>
                <a:lnTo>
                  <a:pt x="629" y="1854"/>
                </a:lnTo>
                <a:lnTo>
                  <a:pt x="586" y="1837"/>
                </a:lnTo>
                <a:lnTo>
                  <a:pt x="543" y="1818"/>
                </a:lnTo>
                <a:lnTo>
                  <a:pt x="502" y="1796"/>
                </a:lnTo>
                <a:lnTo>
                  <a:pt x="462" y="1774"/>
                </a:lnTo>
                <a:lnTo>
                  <a:pt x="422" y="1748"/>
                </a:lnTo>
                <a:lnTo>
                  <a:pt x="385" y="1722"/>
                </a:lnTo>
                <a:lnTo>
                  <a:pt x="349" y="1693"/>
                </a:lnTo>
                <a:lnTo>
                  <a:pt x="314" y="1663"/>
                </a:lnTo>
                <a:lnTo>
                  <a:pt x="282" y="1632"/>
                </a:lnTo>
                <a:lnTo>
                  <a:pt x="249" y="1598"/>
                </a:lnTo>
                <a:lnTo>
                  <a:pt x="219" y="1563"/>
                </a:lnTo>
                <a:lnTo>
                  <a:pt x="190" y="1527"/>
                </a:lnTo>
                <a:lnTo>
                  <a:pt x="164" y="1490"/>
                </a:lnTo>
                <a:lnTo>
                  <a:pt x="139" y="1452"/>
                </a:lnTo>
                <a:lnTo>
                  <a:pt x="116" y="1411"/>
                </a:lnTo>
                <a:lnTo>
                  <a:pt x="95" y="1370"/>
                </a:lnTo>
                <a:lnTo>
                  <a:pt x="76" y="1328"/>
                </a:lnTo>
                <a:lnTo>
                  <a:pt x="58" y="1285"/>
                </a:lnTo>
                <a:lnTo>
                  <a:pt x="44" y="1240"/>
                </a:lnTo>
                <a:lnTo>
                  <a:pt x="31" y="1194"/>
                </a:lnTo>
                <a:lnTo>
                  <a:pt x="20" y="1149"/>
                </a:lnTo>
                <a:lnTo>
                  <a:pt x="11" y="1102"/>
                </a:lnTo>
                <a:lnTo>
                  <a:pt x="5" y="1054"/>
                </a:lnTo>
                <a:lnTo>
                  <a:pt x="2" y="1006"/>
                </a:lnTo>
                <a:lnTo>
                  <a:pt x="0" y="956"/>
                </a:lnTo>
                <a:lnTo>
                  <a:pt x="0" y="956"/>
                </a:lnTo>
                <a:lnTo>
                  <a:pt x="2" y="907"/>
                </a:lnTo>
                <a:lnTo>
                  <a:pt x="5" y="859"/>
                </a:lnTo>
                <a:lnTo>
                  <a:pt x="11" y="811"/>
                </a:lnTo>
                <a:lnTo>
                  <a:pt x="20" y="764"/>
                </a:lnTo>
                <a:lnTo>
                  <a:pt x="31" y="719"/>
                </a:lnTo>
                <a:lnTo>
                  <a:pt x="44" y="673"/>
                </a:lnTo>
                <a:lnTo>
                  <a:pt x="58" y="628"/>
                </a:lnTo>
                <a:lnTo>
                  <a:pt x="76" y="585"/>
                </a:lnTo>
                <a:lnTo>
                  <a:pt x="95" y="543"/>
                </a:lnTo>
                <a:lnTo>
                  <a:pt x="116" y="501"/>
                </a:lnTo>
                <a:lnTo>
                  <a:pt x="139" y="461"/>
                </a:lnTo>
                <a:lnTo>
                  <a:pt x="164" y="423"/>
                </a:lnTo>
                <a:lnTo>
                  <a:pt x="190" y="385"/>
                </a:lnTo>
                <a:lnTo>
                  <a:pt x="219" y="348"/>
                </a:lnTo>
                <a:lnTo>
                  <a:pt x="249" y="314"/>
                </a:lnTo>
                <a:lnTo>
                  <a:pt x="282" y="281"/>
                </a:lnTo>
                <a:lnTo>
                  <a:pt x="314" y="249"/>
                </a:lnTo>
                <a:lnTo>
                  <a:pt x="349" y="219"/>
                </a:lnTo>
                <a:lnTo>
                  <a:pt x="385" y="191"/>
                </a:lnTo>
                <a:lnTo>
                  <a:pt x="422" y="163"/>
                </a:lnTo>
                <a:lnTo>
                  <a:pt x="462" y="139"/>
                </a:lnTo>
                <a:lnTo>
                  <a:pt x="502" y="115"/>
                </a:lnTo>
                <a:lnTo>
                  <a:pt x="543" y="95"/>
                </a:lnTo>
                <a:lnTo>
                  <a:pt x="586" y="76"/>
                </a:lnTo>
                <a:lnTo>
                  <a:pt x="629" y="58"/>
                </a:lnTo>
                <a:lnTo>
                  <a:pt x="674" y="43"/>
                </a:lnTo>
                <a:lnTo>
                  <a:pt x="718" y="30"/>
                </a:lnTo>
                <a:lnTo>
                  <a:pt x="765" y="19"/>
                </a:lnTo>
                <a:lnTo>
                  <a:pt x="812" y="11"/>
                </a:lnTo>
                <a:lnTo>
                  <a:pt x="860" y="5"/>
                </a:lnTo>
                <a:lnTo>
                  <a:pt x="908" y="1"/>
                </a:lnTo>
                <a:lnTo>
                  <a:pt x="957" y="0"/>
                </a:lnTo>
                <a:close/>
              </a:path>
            </a:pathLst>
          </a:custGeom>
          <a:solidFill>
            <a:schemeClr val="accent2"/>
          </a:solidFill>
          <a:ln>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prstClr val="white"/>
              </a:solidFill>
              <a:cs typeface="+mn-ea"/>
              <a:sym typeface="+mn-lt"/>
            </a:endParaRPr>
          </a:p>
        </p:txBody>
      </p:sp>
      <p:sp>
        <p:nvSpPr>
          <p:cNvPr id="17" name="Freeform 17"/>
          <p:cNvSpPr/>
          <p:nvPr/>
        </p:nvSpPr>
        <p:spPr bwMode="auto">
          <a:xfrm>
            <a:off x="3131840" y="3449638"/>
            <a:ext cx="804863" cy="804862"/>
          </a:xfrm>
          <a:custGeom>
            <a:avLst/>
            <a:gdLst>
              <a:gd name="T0" fmla="*/ 1397 w 2535"/>
              <a:gd name="T1" fmla="*/ 6 h 2535"/>
              <a:gd name="T2" fmla="*/ 1584 w 2535"/>
              <a:gd name="T3" fmla="*/ 39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0 h 2535"/>
              <a:gd name="T18" fmla="*/ 2521 w 2535"/>
              <a:gd name="T19" fmla="*/ 1074 h 2535"/>
              <a:gd name="T20" fmla="*/ 2535 w 2535"/>
              <a:gd name="T21" fmla="*/ 1267 h 2535"/>
              <a:gd name="T22" fmla="*/ 2521 w 2535"/>
              <a:gd name="T23" fmla="*/ 1460 h 2535"/>
              <a:gd name="T24" fmla="*/ 2478 w 2535"/>
              <a:gd name="T25" fmla="*/ 1644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4 h 2535"/>
              <a:gd name="T40" fmla="*/ 1397 w 2535"/>
              <a:gd name="T41" fmla="*/ 2528 h 2535"/>
              <a:gd name="T42" fmla="*/ 1202 w 2535"/>
              <a:gd name="T43" fmla="*/ 2533 h 2535"/>
              <a:gd name="T44" fmla="*/ 1012 w 2535"/>
              <a:gd name="T45" fmla="*/ 2509 h 2535"/>
              <a:gd name="T46" fmla="*/ 832 w 2535"/>
              <a:gd name="T47" fmla="*/ 2458 h 2535"/>
              <a:gd name="T48" fmla="*/ 664 w 2535"/>
              <a:gd name="T49" fmla="*/ 2381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2 h 2535"/>
              <a:gd name="T60" fmla="*/ 25 w 2535"/>
              <a:gd name="T61" fmla="*/ 1522 h 2535"/>
              <a:gd name="T62" fmla="*/ 1 w 2535"/>
              <a:gd name="T63" fmla="*/ 1332 h 2535"/>
              <a:gd name="T64" fmla="*/ 6 w 2535"/>
              <a:gd name="T65" fmla="*/ 1138 h 2535"/>
              <a:gd name="T66" fmla="*/ 40 w 2535"/>
              <a:gd name="T67" fmla="*/ 950 h 2535"/>
              <a:gd name="T68" fmla="*/ 100 w 2535"/>
              <a:gd name="T69" fmla="*/ 774 h 2535"/>
              <a:gd name="T70" fmla="*/ 184 w 2535"/>
              <a:gd name="T71" fmla="*/ 610 h 2535"/>
              <a:gd name="T72" fmla="*/ 290 w 2535"/>
              <a:gd name="T73" fmla="*/ 461 h 2535"/>
              <a:gd name="T74" fmla="*/ 415 w 2535"/>
              <a:gd name="T75" fmla="*/ 329 h 2535"/>
              <a:gd name="T76" fmla="*/ 559 w 2535"/>
              <a:gd name="T77" fmla="*/ 216 h 2535"/>
              <a:gd name="T78" fmla="*/ 718 w 2535"/>
              <a:gd name="T79" fmla="*/ 125 h 2535"/>
              <a:gd name="T80" fmla="*/ 891 w 2535"/>
              <a:gd name="T81" fmla="*/ 56 h 2535"/>
              <a:gd name="T82" fmla="*/ 1075 w 2535"/>
              <a:gd name="T83" fmla="*/ 14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1"/>
                </a:lnTo>
                <a:lnTo>
                  <a:pt x="1397" y="6"/>
                </a:lnTo>
                <a:lnTo>
                  <a:pt x="1460" y="14"/>
                </a:lnTo>
                <a:lnTo>
                  <a:pt x="1523" y="25"/>
                </a:lnTo>
                <a:lnTo>
                  <a:pt x="1584" y="39"/>
                </a:lnTo>
                <a:lnTo>
                  <a:pt x="1644" y="56"/>
                </a:lnTo>
                <a:lnTo>
                  <a:pt x="1703" y="77"/>
                </a:lnTo>
                <a:lnTo>
                  <a:pt x="1761" y="100"/>
                </a:lnTo>
                <a:lnTo>
                  <a:pt x="1817" y="125"/>
                </a:lnTo>
                <a:lnTo>
                  <a:pt x="1872" y="152"/>
                </a:lnTo>
                <a:lnTo>
                  <a:pt x="1926" y="184"/>
                </a:lnTo>
                <a:lnTo>
                  <a:pt x="1976" y="216"/>
                </a:lnTo>
                <a:lnTo>
                  <a:pt x="2027" y="252"/>
                </a:lnTo>
                <a:lnTo>
                  <a:pt x="2075" y="289"/>
                </a:lnTo>
                <a:lnTo>
                  <a:pt x="2120" y="329"/>
                </a:lnTo>
                <a:lnTo>
                  <a:pt x="2164" y="371"/>
                </a:lnTo>
                <a:lnTo>
                  <a:pt x="2206" y="416"/>
                </a:lnTo>
                <a:lnTo>
                  <a:pt x="2245" y="461"/>
                </a:lnTo>
                <a:lnTo>
                  <a:pt x="2284" y="509"/>
                </a:lnTo>
                <a:lnTo>
                  <a:pt x="2319" y="559"/>
                </a:lnTo>
                <a:lnTo>
                  <a:pt x="2352" y="610"/>
                </a:lnTo>
                <a:lnTo>
                  <a:pt x="2382" y="663"/>
                </a:lnTo>
                <a:lnTo>
                  <a:pt x="2410" y="718"/>
                </a:lnTo>
                <a:lnTo>
                  <a:pt x="2435" y="774"/>
                </a:lnTo>
                <a:lnTo>
                  <a:pt x="2458" y="831"/>
                </a:lnTo>
                <a:lnTo>
                  <a:pt x="2478" y="890"/>
                </a:lnTo>
                <a:lnTo>
                  <a:pt x="2495" y="950"/>
                </a:lnTo>
                <a:lnTo>
                  <a:pt x="2510" y="1012"/>
                </a:lnTo>
                <a:lnTo>
                  <a:pt x="2521" y="1074"/>
                </a:lnTo>
                <a:lnTo>
                  <a:pt x="2529" y="1138"/>
                </a:lnTo>
                <a:lnTo>
                  <a:pt x="2534" y="1203"/>
                </a:lnTo>
                <a:lnTo>
                  <a:pt x="2535" y="1267"/>
                </a:lnTo>
                <a:lnTo>
                  <a:pt x="2534" y="1332"/>
                </a:lnTo>
                <a:lnTo>
                  <a:pt x="2529" y="1397"/>
                </a:lnTo>
                <a:lnTo>
                  <a:pt x="2521" y="1460"/>
                </a:lnTo>
                <a:lnTo>
                  <a:pt x="2510" y="1522"/>
                </a:lnTo>
                <a:lnTo>
                  <a:pt x="2495" y="1584"/>
                </a:lnTo>
                <a:lnTo>
                  <a:pt x="2478" y="1644"/>
                </a:lnTo>
                <a:lnTo>
                  <a:pt x="2458" y="1702"/>
                </a:lnTo>
                <a:lnTo>
                  <a:pt x="2435" y="1760"/>
                </a:lnTo>
                <a:lnTo>
                  <a:pt x="2410" y="1817"/>
                </a:lnTo>
                <a:lnTo>
                  <a:pt x="2382" y="1872"/>
                </a:lnTo>
                <a:lnTo>
                  <a:pt x="2352" y="1925"/>
                </a:lnTo>
                <a:lnTo>
                  <a:pt x="2319" y="1976"/>
                </a:lnTo>
                <a:lnTo>
                  <a:pt x="2284" y="2026"/>
                </a:lnTo>
                <a:lnTo>
                  <a:pt x="2245" y="2074"/>
                </a:lnTo>
                <a:lnTo>
                  <a:pt x="2206" y="2119"/>
                </a:lnTo>
                <a:lnTo>
                  <a:pt x="2164" y="2164"/>
                </a:lnTo>
                <a:lnTo>
                  <a:pt x="2120" y="2206"/>
                </a:lnTo>
                <a:lnTo>
                  <a:pt x="2075" y="2246"/>
                </a:lnTo>
                <a:lnTo>
                  <a:pt x="2027" y="2283"/>
                </a:lnTo>
                <a:lnTo>
                  <a:pt x="1976" y="2318"/>
                </a:lnTo>
                <a:lnTo>
                  <a:pt x="1926" y="2351"/>
                </a:lnTo>
                <a:lnTo>
                  <a:pt x="1872" y="2381"/>
                </a:lnTo>
                <a:lnTo>
                  <a:pt x="1817" y="2410"/>
                </a:lnTo>
                <a:lnTo>
                  <a:pt x="1761" y="2435"/>
                </a:lnTo>
                <a:lnTo>
                  <a:pt x="1703" y="2458"/>
                </a:lnTo>
                <a:lnTo>
                  <a:pt x="1644" y="2478"/>
                </a:lnTo>
                <a:lnTo>
                  <a:pt x="1584" y="2494"/>
                </a:lnTo>
                <a:lnTo>
                  <a:pt x="1523" y="2509"/>
                </a:lnTo>
                <a:lnTo>
                  <a:pt x="1460" y="2520"/>
                </a:lnTo>
                <a:lnTo>
                  <a:pt x="1397" y="2528"/>
                </a:lnTo>
                <a:lnTo>
                  <a:pt x="1333" y="2533"/>
                </a:lnTo>
                <a:lnTo>
                  <a:pt x="1268" y="2535"/>
                </a:lnTo>
                <a:lnTo>
                  <a:pt x="1202" y="2533"/>
                </a:lnTo>
                <a:lnTo>
                  <a:pt x="1138" y="2528"/>
                </a:lnTo>
                <a:lnTo>
                  <a:pt x="1075" y="2520"/>
                </a:lnTo>
                <a:lnTo>
                  <a:pt x="1012" y="2509"/>
                </a:lnTo>
                <a:lnTo>
                  <a:pt x="951" y="2494"/>
                </a:lnTo>
                <a:lnTo>
                  <a:pt x="891" y="2478"/>
                </a:lnTo>
                <a:lnTo>
                  <a:pt x="832" y="2458"/>
                </a:lnTo>
                <a:lnTo>
                  <a:pt x="774" y="2435"/>
                </a:lnTo>
                <a:lnTo>
                  <a:pt x="718" y="2410"/>
                </a:lnTo>
                <a:lnTo>
                  <a:pt x="664" y="2381"/>
                </a:lnTo>
                <a:lnTo>
                  <a:pt x="611" y="2351"/>
                </a:lnTo>
                <a:lnTo>
                  <a:pt x="559" y="2318"/>
                </a:lnTo>
                <a:lnTo>
                  <a:pt x="510" y="2283"/>
                </a:lnTo>
                <a:lnTo>
                  <a:pt x="462" y="2246"/>
                </a:lnTo>
                <a:lnTo>
                  <a:pt x="415" y="2206"/>
                </a:lnTo>
                <a:lnTo>
                  <a:pt x="372" y="2164"/>
                </a:lnTo>
                <a:lnTo>
                  <a:pt x="330" y="2119"/>
                </a:lnTo>
                <a:lnTo>
                  <a:pt x="290" y="2074"/>
                </a:lnTo>
                <a:lnTo>
                  <a:pt x="251" y="2026"/>
                </a:lnTo>
                <a:lnTo>
                  <a:pt x="217" y="1976"/>
                </a:lnTo>
                <a:lnTo>
                  <a:pt x="184" y="1925"/>
                </a:lnTo>
                <a:lnTo>
                  <a:pt x="153" y="1872"/>
                </a:lnTo>
                <a:lnTo>
                  <a:pt x="125" y="1817"/>
                </a:lnTo>
                <a:lnTo>
                  <a:pt x="100" y="1760"/>
                </a:lnTo>
                <a:lnTo>
                  <a:pt x="77" y="1702"/>
                </a:lnTo>
                <a:lnTo>
                  <a:pt x="57" y="1644"/>
                </a:lnTo>
                <a:lnTo>
                  <a:pt x="40" y="1584"/>
                </a:lnTo>
                <a:lnTo>
                  <a:pt x="25" y="1522"/>
                </a:lnTo>
                <a:lnTo>
                  <a:pt x="15" y="1460"/>
                </a:lnTo>
                <a:lnTo>
                  <a:pt x="6" y="1397"/>
                </a:lnTo>
                <a:lnTo>
                  <a:pt x="1" y="1332"/>
                </a:lnTo>
                <a:lnTo>
                  <a:pt x="0" y="1267"/>
                </a:lnTo>
                <a:lnTo>
                  <a:pt x="1" y="1203"/>
                </a:lnTo>
                <a:lnTo>
                  <a:pt x="6" y="1138"/>
                </a:lnTo>
                <a:lnTo>
                  <a:pt x="15" y="1074"/>
                </a:lnTo>
                <a:lnTo>
                  <a:pt x="25" y="1012"/>
                </a:lnTo>
                <a:lnTo>
                  <a:pt x="40" y="950"/>
                </a:lnTo>
                <a:lnTo>
                  <a:pt x="57" y="890"/>
                </a:lnTo>
                <a:lnTo>
                  <a:pt x="77" y="831"/>
                </a:lnTo>
                <a:lnTo>
                  <a:pt x="100" y="774"/>
                </a:lnTo>
                <a:lnTo>
                  <a:pt x="125" y="718"/>
                </a:lnTo>
                <a:lnTo>
                  <a:pt x="153" y="663"/>
                </a:lnTo>
                <a:lnTo>
                  <a:pt x="184" y="610"/>
                </a:lnTo>
                <a:lnTo>
                  <a:pt x="217" y="559"/>
                </a:lnTo>
                <a:lnTo>
                  <a:pt x="251" y="509"/>
                </a:lnTo>
                <a:lnTo>
                  <a:pt x="290" y="461"/>
                </a:lnTo>
                <a:lnTo>
                  <a:pt x="330" y="416"/>
                </a:lnTo>
                <a:lnTo>
                  <a:pt x="372" y="371"/>
                </a:lnTo>
                <a:lnTo>
                  <a:pt x="415" y="329"/>
                </a:lnTo>
                <a:lnTo>
                  <a:pt x="462" y="289"/>
                </a:lnTo>
                <a:lnTo>
                  <a:pt x="510" y="252"/>
                </a:lnTo>
                <a:lnTo>
                  <a:pt x="559" y="216"/>
                </a:lnTo>
                <a:lnTo>
                  <a:pt x="611" y="184"/>
                </a:lnTo>
                <a:lnTo>
                  <a:pt x="664" y="152"/>
                </a:lnTo>
                <a:lnTo>
                  <a:pt x="718" y="125"/>
                </a:lnTo>
                <a:lnTo>
                  <a:pt x="774" y="100"/>
                </a:lnTo>
                <a:lnTo>
                  <a:pt x="832" y="77"/>
                </a:lnTo>
                <a:lnTo>
                  <a:pt x="891" y="56"/>
                </a:lnTo>
                <a:lnTo>
                  <a:pt x="951" y="39"/>
                </a:lnTo>
                <a:lnTo>
                  <a:pt x="1012" y="25"/>
                </a:lnTo>
                <a:lnTo>
                  <a:pt x="1075" y="14"/>
                </a:lnTo>
                <a:lnTo>
                  <a:pt x="1138" y="6"/>
                </a:lnTo>
                <a:lnTo>
                  <a:pt x="1202" y="1"/>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grpSp>
        <p:nvGrpSpPr>
          <p:cNvPr id="3" name="组合 2"/>
          <p:cNvGrpSpPr/>
          <p:nvPr/>
        </p:nvGrpSpPr>
        <p:grpSpPr>
          <a:xfrm>
            <a:off x="1565697" y="1635364"/>
            <a:ext cx="1728475" cy="1728474"/>
            <a:chOff x="1565697" y="1635364"/>
            <a:chExt cx="1728475" cy="1728474"/>
          </a:xfrm>
        </p:grpSpPr>
        <p:sp>
          <p:nvSpPr>
            <p:cNvPr id="5" name="Freeform 5"/>
            <p:cNvSpPr/>
            <p:nvPr/>
          </p:nvSpPr>
          <p:spPr bwMode="auto">
            <a:xfrm>
              <a:off x="1565697" y="1635364"/>
              <a:ext cx="1728475" cy="1728474"/>
            </a:xfrm>
            <a:custGeom>
              <a:avLst/>
              <a:gdLst>
                <a:gd name="T0" fmla="*/ 3242 w 5883"/>
                <a:gd name="T1" fmla="*/ 15 h 5881"/>
                <a:gd name="T2" fmla="*/ 3676 w 5883"/>
                <a:gd name="T3" fmla="*/ 92 h 5881"/>
                <a:gd name="T4" fmla="*/ 4086 w 5883"/>
                <a:gd name="T5" fmla="*/ 230 h 5881"/>
                <a:gd name="T6" fmla="*/ 4467 w 5883"/>
                <a:gd name="T7" fmla="*/ 425 h 5881"/>
                <a:gd name="T8" fmla="*/ 4813 w 5883"/>
                <a:gd name="T9" fmla="*/ 671 h 5881"/>
                <a:gd name="T10" fmla="*/ 5119 w 5883"/>
                <a:gd name="T11" fmla="*/ 963 h 5881"/>
                <a:gd name="T12" fmla="*/ 5381 w 5883"/>
                <a:gd name="T13" fmla="*/ 1296 h 5881"/>
                <a:gd name="T14" fmla="*/ 5593 w 5883"/>
                <a:gd name="T15" fmla="*/ 1665 h 5881"/>
                <a:gd name="T16" fmla="*/ 5751 w 5883"/>
                <a:gd name="T17" fmla="*/ 2066 h 5881"/>
                <a:gd name="T18" fmla="*/ 5849 w 5883"/>
                <a:gd name="T19" fmla="*/ 2493 h 5881"/>
                <a:gd name="T20" fmla="*/ 5883 w 5883"/>
                <a:gd name="T21" fmla="*/ 2941 h 5881"/>
                <a:gd name="T22" fmla="*/ 5849 w 5883"/>
                <a:gd name="T23" fmla="*/ 3388 h 5881"/>
                <a:gd name="T24" fmla="*/ 5751 w 5883"/>
                <a:gd name="T25" fmla="*/ 3815 h 5881"/>
                <a:gd name="T26" fmla="*/ 5593 w 5883"/>
                <a:gd name="T27" fmla="*/ 4216 h 5881"/>
                <a:gd name="T28" fmla="*/ 5381 w 5883"/>
                <a:gd name="T29" fmla="*/ 4585 h 5881"/>
                <a:gd name="T30" fmla="*/ 5119 w 5883"/>
                <a:gd name="T31" fmla="*/ 4918 h 5881"/>
                <a:gd name="T32" fmla="*/ 4813 w 5883"/>
                <a:gd name="T33" fmla="*/ 5210 h 5881"/>
                <a:gd name="T34" fmla="*/ 4467 w 5883"/>
                <a:gd name="T35" fmla="*/ 5456 h 5881"/>
                <a:gd name="T36" fmla="*/ 4086 w 5883"/>
                <a:gd name="T37" fmla="*/ 5651 h 5881"/>
                <a:gd name="T38" fmla="*/ 3676 w 5883"/>
                <a:gd name="T39" fmla="*/ 5789 h 5881"/>
                <a:gd name="T40" fmla="*/ 3242 w 5883"/>
                <a:gd name="T41" fmla="*/ 5866 h 5881"/>
                <a:gd name="T42" fmla="*/ 2791 w 5883"/>
                <a:gd name="T43" fmla="*/ 5878 h 5881"/>
                <a:gd name="T44" fmla="*/ 2349 w 5883"/>
                <a:gd name="T45" fmla="*/ 5821 h 5881"/>
                <a:gd name="T46" fmla="*/ 1930 w 5883"/>
                <a:gd name="T47" fmla="*/ 5702 h 5881"/>
                <a:gd name="T48" fmla="*/ 1539 w 5883"/>
                <a:gd name="T49" fmla="*/ 5526 h 5881"/>
                <a:gd name="T50" fmla="*/ 1181 w 5883"/>
                <a:gd name="T51" fmla="*/ 5297 h 5881"/>
                <a:gd name="T52" fmla="*/ 862 w 5883"/>
                <a:gd name="T53" fmla="*/ 5020 h 5881"/>
                <a:gd name="T54" fmla="*/ 585 w 5883"/>
                <a:gd name="T55" fmla="*/ 4700 h 5881"/>
                <a:gd name="T56" fmla="*/ 356 w 5883"/>
                <a:gd name="T57" fmla="*/ 4342 h 5881"/>
                <a:gd name="T58" fmla="*/ 179 w 5883"/>
                <a:gd name="T59" fmla="*/ 3952 h 5881"/>
                <a:gd name="T60" fmla="*/ 60 w 5883"/>
                <a:gd name="T61" fmla="*/ 3533 h 5881"/>
                <a:gd name="T62" fmla="*/ 5 w 5883"/>
                <a:gd name="T63" fmla="*/ 3091 h 5881"/>
                <a:gd name="T64" fmla="*/ 15 w 5883"/>
                <a:gd name="T65" fmla="*/ 2639 h 5881"/>
                <a:gd name="T66" fmla="*/ 92 w 5883"/>
                <a:gd name="T67" fmla="*/ 2206 h 5881"/>
                <a:gd name="T68" fmla="*/ 232 w 5883"/>
                <a:gd name="T69" fmla="*/ 1796 h 5881"/>
                <a:gd name="T70" fmla="*/ 426 w 5883"/>
                <a:gd name="T71" fmla="*/ 1415 h 5881"/>
                <a:gd name="T72" fmla="*/ 672 w 5883"/>
                <a:gd name="T73" fmla="*/ 1070 h 5881"/>
                <a:gd name="T74" fmla="*/ 964 w 5883"/>
                <a:gd name="T75" fmla="*/ 764 h 5881"/>
                <a:gd name="T76" fmla="*/ 1297 w 5883"/>
                <a:gd name="T77" fmla="*/ 502 h 5881"/>
                <a:gd name="T78" fmla="*/ 1667 w 5883"/>
                <a:gd name="T79" fmla="*/ 289 h 5881"/>
                <a:gd name="T80" fmla="*/ 2067 w 5883"/>
                <a:gd name="T81" fmla="*/ 132 h 5881"/>
                <a:gd name="T82" fmla="*/ 2494 w 5883"/>
                <a:gd name="T83" fmla="*/ 33 h 5881"/>
                <a:gd name="T84" fmla="*/ 2942 w 5883"/>
                <a:gd name="T85" fmla="*/ 0 h 5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83" h="5881">
                  <a:moveTo>
                    <a:pt x="2942" y="0"/>
                  </a:moveTo>
                  <a:lnTo>
                    <a:pt x="3093" y="3"/>
                  </a:lnTo>
                  <a:lnTo>
                    <a:pt x="3242" y="15"/>
                  </a:lnTo>
                  <a:lnTo>
                    <a:pt x="3389" y="33"/>
                  </a:lnTo>
                  <a:lnTo>
                    <a:pt x="3535" y="60"/>
                  </a:lnTo>
                  <a:lnTo>
                    <a:pt x="3676" y="92"/>
                  </a:lnTo>
                  <a:lnTo>
                    <a:pt x="3817" y="132"/>
                  </a:lnTo>
                  <a:lnTo>
                    <a:pt x="3953" y="179"/>
                  </a:lnTo>
                  <a:lnTo>
                    <a:pt x="4086" y="230"/>
                  </a:lnTo>
                  <a:lnTo>
                    <a:pt x="4217" y="289"/>
                  </a:lnTo>
                  <a:lnTo>
                    <a:pt x="4343" y="355"/>
                  </a:lnTo>
                  <a:lnTo>
                    <a:pt x="4467" y="425"/>
                  </a:lnTo>
                  <a:lnTo>
                    <a:pt x="4586" y="502"/>
                  </a:lnTo>
                  <a:lnTo>
                    <a:pt x="4702" y="584"/>
                  </a:lnTo>
                  <a:lnTo>
                    <a:pt x="4813" y="671"/>
                  </a:lnTo>
                  <a:lnTo>
                    <a:pt x="4919" y="764"/>
                  </a:lnTo>
                  <a:lnTo>
                    <a:pt x="5021" y="861"/>
                  </a:lnTo>
                  <a:lnTo>
                    <a:pt x="5119" y="963"/>
                  </a:lnTo>
                  <a:lnTo>
                    <a:pt x="5211" y="1070"/>
                  </a:lnTo>
                  <a:lnTo>
                    <a:pt x="5299" y="1181"/>
                  </a:lnTo>
                  <a:lnTo>
                    <a:pt x="5381" y="1296"/>
                  </a:lnTo>
                  <a:lnTo>
                    <a:pt x="5458" y="1415"/>
                  </a:lnTo>
                  <a:lnTo>
                    <a:pt x="5528" y="1539"/>
                  </a:lnTo>
                  <a:lnTo>
                    <a:pt x="5593" y="1665"/>
                  </a:lnTo>
                  <a:lnTo>
                    <a:pt x="5652" y="1796"/>
                  </a:lnTo>
                  <a:lnTo>
                    <a:pt x="5705" y="1929"/>
                  </a:lnTo>
                  <a:lnTo>
                    <a:pt x="5751" y="2066"/>
                  </a:lnTo>
                  <a:lnTo>
                    <a:pt x="5790" y="2206"/>
                  </a:lnTo>
                  <a:lnTo>
                    <a:pt x="5823" y="2348"/>
                  </a:lnTo>
                  <a:lnTo>
                    <a:pt x="5849" y="2493"/>
                  </a:lnTo>
                  <a:lnTo>
                    <a:pt x="5867" y="2639"/>
                  </a:lnTo>
                  <a:lnTo>
                    <a:pt x="5879" y="2790"/>
                  </a:lnTo>
                  <a:lnTo>
                    <a:pt x="5883" y="2941"/>
                  </a:lnTo>
                  <a:lnTo>
                    <a:pt x="5879" y="3091"/>
                  </a:lnTo>
                  <a:lnTo>
                    <a:pt x="5867" y="3242"/>
                  </a:lnTo>
                  <a:lnTo>
                    <a:pt x="5849" y="3388"/>
                  </a:lnTo>
                  <a:lnTo>
                    <a:pt x="5823" y="3533"/>
                  </a:lnTo>
                  <a:lnTo>
                    <a:pt x="5790" y="3675"/>
                  </a:lnTo>
                  <a:lnTo>
                    <a:pt x="5751" y="3815"/>
                  </a:lnTo>
                  <a:lnTo>
                    <a:pt x="5705" y="3952"/>
                  </a:lnTo>
                  <a:lnTo>
                    <a:pt x="5652" y="4085"/>
                  </a:lnTo>
                  <a:lnTo>
                    <a:pt x="5593" y="4216"/>
                  </a:lnTo>
                  <a:lnTo>
                    <a:pt x="5528" y="4342"/>
                  </a:lnTo>
                  <a:lnTo>
                    <a:pt x="5458" y="4466"/>
                  </a:lnTo>
                  <a:lnTo>
                    <a:pt x="5381" y="4585"/>
                  </a:lnTo>
                  <a:lnTo>
                    <a:pt x="5299" y="4700"/>
                  </a:lnTo>
                  <a:lnTo>
                    <a:pt x="5211" y="4811"/>
                  </a:lnTo>
                  <a:lnTo>
                    <a:pt x="5119" y="4918"/>
                  </a:lnTo>
                  <a:lnTo>
                    <a:pt x="5021" y="5020"/>
                  </a:lnTo>
                  <a:lnTo>
                    <a:pt x="4919" y="5117"/>
                  </a:lnTo>
                  <a:lnTo>
                    <a:pt x="4813" y="5210"/>
                  </a:lnTo>
                  <a:lnTo>
                    <a:pt x="4702" y="5297"/>
                  </a:lnTo>
                  <a:lnTo>
                    <a:pt x="4586" y="5379"/>
                  </a:lnTo>
                  <a:lnTo>
                    <a:pt x="4467" y="5456"/>
                  </a:lnTo>
                  <a:lnTo>
                    <a:pt x="4343" y="5526"/>
                  </a:lnTo>
                  <a:lnTo>
                    <a:pt x="4217" y="5592"/>
                  </a:lnTo>
                  <a:lnTo>
                    <a:pt x="4086" y="5651"/>
                  </a:lnTo>
                  <a:lnTo>
                    <a:pt x="3953" y="5702"/>
                  </a:lnTo>
                  <a:lnTo>
                    <a:pt x="3817" y="5749"/>
                  </a:lnTo>
                  <a:lnTo>
                    <a:pt x="3676" y="5789"/>
                  </a:lnTo>
                  <a:lnTo>
                    <a:pt x="3535" y="5821"/>
                  </a:lnTo>
                  <a:lnTo>
                    <a:pt x="3389" y="5848"/>
                  </a:lnTo>
                  <a:lnTo>
                    <a:pt x="3242" y="5866"/>
                  </a:lnTo>
                  <a:lnTo>
                    <a:pt x="3093" y="5878"/>
                  </a:lnTo>
                  <a:lnTo>
                    <a:pt x="2942" y="5881"/>
                  </a:lnTo>
                  <a:lnTo>
                    <a:pt x="2791" y="5878"/>
                  </a:lnTo>
                  <a:lnTo>
                    <a:pt x="2642" y="5866"/>
                  </a:lnTo>
                  <a:lnTo>
                    <a:pt x="2494" y="5848"/>
                  </a:lnTo>
                  <a:lnTo>
                    <a:pt x="2349" y="5821"/>
                  </a:lnTo>
                  <a:lnTo>
                    <a:pt x="2206" y="5789"/>
                  </a:lnTo>
                  <a:lnTo>
                    <a:pt x="2067" y="5749"/>
                  </a:lnTo>
                  <a:lnTo>
                    <a:pt x="1930" y="5702"/>
                  </a:lnTo>
                  <a:lnTo>
                    <a:pt x="1797" y="5651"/>
                  </a:lnTo>
                  <a:lnTo>
                    <a:pt x="1667" y="5592"/>
                  </a:lnTo>
                  <a:lnTo>
                    <a:pt x="1539" y="5526"/>
                  </a:lnTo>
                  <a:lnTo>
                    <a:pt x="1417" y="5456"/>
                  </a:lnTo>
                  <a:lnTo>
                    <a:pt x="1297" y="5379"/>
                  </a:lnTo>
                  <a:lnTo>
                    <a:pt x="1181" y="5297"/>
                  </a:lnTo>
                  <a:lnTo>
                    <a:pt x="1071" y="5210"/>
                  </a:lnTo>
                  <a:lnTo>
                    <a:pt x="964" y="5117"/>
                  </a:lnTo>
                  <a:lnTo>
                    <a:pt x="862" y="5020"/>
                  </a:lnTo>
                  <a:lnTo>
                    <a:pt x="764" y="4918"/>
                  </a:lnTo>
                  <a:lnTo>
                    <a:pt x="672" y="4811"/>
                  </a:lnTo>
                  <a:lnTo>
                    <a:pt x="585" y="4700"/>
                  </a:lnTo>
                  <a:lnTo>
                    <a:pt x="502" y="4585"/>
                  </a:lnTo>
                  <a:lnTo>
                    <a:pt x="426" y="4466"/>
                  </a:lnTo>
                  <a:lnTo>
                    <a:pt x="356" y="4342"/>
                  </a:lnTo>
                  <a:lnTo>
                    <a:pt x="291" y="4216"/>
                  </a:lnTo>
                  <a:lnTo>
                    <a:pt x="232" y="4085"/>
                  </a:lnTo>
                  <a:lnTo>
                    <a:pt x="179" y="3952"/>
                  </a:lnTo>
                  <a:lnTo>
                    <a:pt x="132" y="3815"/>
                  </a:lnTo>
                  <a:lnTo>
                    <a:pt x="92" y="3675"/>
                  </a:lnTo>
                  <a:lnTo>
                    <a:pt x="60" y="3533"/>
                  </a:lnTo>
                  <a:lnTo>
                    <a:pt x="35" y="3388"/>
                  </a:lnTo>
                  <a:lnTo>
                    <a:pt x="15" y="3242"/>
                  </a:lnTo>
                  <a:lnTo>
                    <a:pt x="5" y="3091"/>
                  </a:lnTo>
                  <a:lnTo>
                    <a:pt x="0" y="2941"/>
                  </a:lnTo>
                  <a:lnTo>
                    <a:pt x="5" y="2790"/>
                  </a:lnTo>
                  <a:lnTo>
                    <a:pt x="15" y="2639"/>
                  </a:lnTo>
                  <a:lnTo>
                    <a:pt x="35" y="2493"/>
                  </a:lnTo>
                  <a:lnTo>
                    <a:pt x="60" y="2348"/>
                  </a:lnTo>
                  <a:lnTo>
                    <a:pt x="92" y="2206"/>
                  </a:lnTo>
                  <a:lnTo>
                    <a:pt x="132" y="2066"/>
                  </a:lnTo>
                  <a:lnTo>
                    <a:pt x="179" y="1929"/>
                  </a:lnTo>
                  <a:lnTo>
                    <a:pt x="232" y="1796"/>
                  </a:lnTo>
                  <a:lnTo>
                    <a:pt x="291" y="1665"/>
                  </a:lnTo>
                  <a:lnTo>
                    <a:pt x="356" y="1539"/>
                  </a:lnTo>
                  <a:lnTo>
                    <a:pt x="426" y="1415"/>
                  </a:lnTo>
                  <a:lnTo>
                    <a:pt x="502" y="1296"/>
                  </a:lnTo>
                  <a:lnTo>
                    <a:pt x="585" y="1181"/>
                  </a:lnTo>
                  <a:lnTo>
                    <a:pt x="672" y="1070"/>
                  </a:lnTo>
                  <a:lnTo>
                    <a:pt x="764" y="963"/>
                  </a:lnTo>
                  <a:lnTo>
                    <a:pt x="862" y="861"/>
                  </a:lnTo>
                  <a:lnTo>
                    <a:pt x="964" y="764"/>
                  </a:lnTo>
                  <a:lnTo>
                    <a:pt x="1071" y="671"/>
                  </a:lnTo>
                  <a:lnTo>
                    <a:pt x="1181" y="584"/>
                  </a:lnTo>
                  <a:lnTo>
                    <a:pt x="1297" y="502"/>
                  </a:lnTo>
                  <a:lnTo>
                    <a:pt x="1417" y="425"/>
                  </a:lnTo>
                  <a:lnTo>
                    <a:pt x="1539" y="355"/>
                  </a:lnTo>
                  <a:lnTo>
                    <a:pt x="1667" y="289"/>
                  </a:lnTo>
                  <a:lnTo>
                    <a:pt x="1797" y="230"/>
                  </a:lnTo>
                  <a:lnTo>
                    <a:pt x="1930" y="179"/>
                  </a:lnTo>
                  <a:lnTo>
                    <a:pt x="2067" y="132"/>
                  </a:lnTo>
                  <a:lnTo>
                    <a:pt x="2206" y="92"/>
                  </a:lnTo>
                  <a:lnTo>
                    <a:pt x="2349" y="60"/>
                  </a:lnTo>
                  <a:lnTo>
                    <a:pt x="2494" y="33"/>
                  </a:lnTo>
                  <a:lnTo>
                    <a:pt x="2642" y="15"/>
                  </a:lnTo>
                  <a:lnTo>
                    <a:pt x="2791" y="3"/>
                  </a:lnTo>
                  <a:lnTo>
                    <a:pt x="2942" y="0"/>
                  </a:lnTo>
                  <a:close/>
                </a:path>
              </a:pathLst>
            </a:custGeom>
            <a:gradFill>
              <a:gsLst>
                <a:gs pos="100000">
                  <a:schemeClr val="bg1"/>
                </a:gs>
                <a:gs pos="0">
                  <a:schemeClr val="bg1">
                    <a:lumMod val="75000"/>
                  </a:schemeClr>
                </a:gs>
              </a:gsLst>
              <a:lin ang="2700000" scaled="0"/>
            </a:gradFill>
            <a:ln w="1270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ln w="76200">
                  <a:solidFill>
                    <a:schemeClr val="tx1"/>
                  </a:solidFill>
                </a:ln>
                <a:solidFill>
                  <a:prstClr val="white"/>
                </a:solidFill>
                <a:cs typeface="+mn-ea"/>
                <a:sym typeface="+mn-lt"/>
              </a:endParaRPr>
            </a:p>
          </p:txBody>
        </p:sp>
        <p:sp>
          <p:nvSpPr>
            <p:cNvPr id="6" name="Freeform 6"/>
            <p:cNvSpPr/>
            <p:nvPr/>
          </p:nvSpPr>
          <p:spPr bwMode="auto">
            <a:xfrm>
              <a:off x="1719269" y="1788937"/>
              <a:ext cx="1421330" cy="1421329"/>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Freeform 34"/>
            <p:cNvSpPr>
              <a:spLocks noEditPoints="1" noChangeArrowheads="1"/>
            </p:cNvSpPr>
            <p:nvPr/>
          </p:nvSpPr>
          <p:spPr bwMode="auto">
            <a:xfrm>
              <a:off x="2190738" y="2052637"/>
              <a:ext cx="531837" cy="581026"/>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
                <a:gd name="T145" fmla="*/ 0 h 110"/>
                <a:gd name="T146" fmla="*/ 100 w 100"/>
                <a:gd name="T147" fmla="*/ 110 h 1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sp>
          <p:nvSpPr>
            <p:cNvPr id="20" name="文本框 34"/>
            <p:cNvSpPr txBox="1"/>
            <p:nvPr/>
          </p:nvSpPr>
          <p:spPr>
            <a:xfrm>
              <a:off x="2041155" y="2668936"/>
              <a:ext cx="831001" cy="400110"/>
            </a:xfrm>
            <a:prstGeom prst="rect">
              <a:avLst/>
            </a:prstGeom>
            <a:noFill/>
          </p:spPr>
          <p:txBody>
            <a:bodyPr wrap="square">
              <a:spAutoFit/>
            </a:bodyPr>
            <a:lstStyle/>
            <a:p>
              <a:pPr algn="ctr" eaLnBrk="1" fontAlgn="auto" hangingPunct="1">
                <a:spcBef>
                  <a:spcPts val="0"/>
                </a:spcBef>
                <a:spcAft>
                  <a:spcPts val="0"/>
                </a:spcAft>
                <a:defRPr/>
              </a:pPr>
              <a:r>
                <a:rPr lang="zh-CN" altLang="en-US" sz="2000" spc="100" dirty="0" smtClean="0">
                  <a:solidFill>
                    <a:schemeClr val="bg1"/>
                  </a:solidFill>
                  <a:latin typeface="+mn-lt"/>
                  <a:ea typeface="+mn-ea"/>
                  <a:cs typeface="+mn-ea"/>
                  <a:sym typeface="+mn-lt"/>
                </a:rPr>
                <a:t>目录</a:t>
              </a:r>
              <a:endParaRPr lang="zh-CN" altLang="en-US" sz="2000" spc="100" dirty="0">
                <a:solidFill>
                  <a:schemeClr val="bg1"/>
                </a:solidFill>
                <a:latin typeface="+mn-lt"/>
                <a:ea typeface="+mn-ea"/>
                <a:cs typeface="+mn-ea"/>
                <a:sym typeface="+mn-lt"/>
              </a:endParaRPr>
            </a:p>
          </p:txBody>
        </p:sp>
      </p:grpSp>
      <p:sp>
        <p:nvSpPr>
          <p:cNvPr id="25" name="文本框 34"/>
          <p:cNvSpPr txBox="1"/>
          <p:nvPr/>
        </p:nvSpPr>
        <p:spPr>
          <a:xfrm>
            <a:off x="4067231" y="930930"/>
            <a:ext cx="1778250" cy="523220"/>
          </a:xfrm>
          <a:prstGeom prst="rect">
            <a:avLst/>
          </a:prstGeom>
          <a:noFill/>
        </p:spPr>
        <p:txBody>
          <a:bodyPr wrap="square">
            <a:spAutoFit/>
          </a:bodyPr>
          <a:lstStyle/>
          <a:p>
            <a:pPr eaLnBrk="1" fontAlgn="auto" hangingPunct="1">
              <a:spcBef>
                <a:spcPts val="0"/>
              </a:spcBef>
              <a:spcAft>
                <a:spcPts val="0"/>
              </a:spcAft>
              <a:defRPr/>
            </a:pPr>
            <a:r>
              <a:rPr lang="zh-CN" altLang="en-US" sz="2800" spc="100" dirty="0" smtClean="0">
                <a:solidFill>
                  <a:schemeClr val="bg1"/>
                </a:solidFill>
                <a:latin typeface="+mn-lt"/>
                <a:ea typeface="+mn-ea"/>
                <a:cs typeface="+mn-ea"/>
                <a:sym typeface="+mn-lt"/>
              </a:rPr>
              <a:t>个人简介</a:t>
            </a:r>
            <a:endParaRPr lang="zh-CN" altLang="en-US" sz="2800" spc="100" dirty="0">
              <a:solidFill>
                <a:schemeClr val="bg1"/>
              </a:solidFill>
              <a:latin typeface="+mn-lt"/>
              <a:ea typeface="+mn-ea"/>
              <a:cs typeface="+mn-ea"/>
              <a:sym typeface="+mn-lt"/>
            </a:endParaRPr>
          </a:p>
        </p:txBody>
      </p:sp>
      <p:sp>
        <p:nvSpPr>
          <p:cNvPr id="26" name="文本框 34"/>
          <p:cNvSpPr txBox="1"/>
          <p:nvPr/>
        </p:nvSpPr>
        <p:spPr>
          <a:xfrm>
            <a:off x="4599184" y="1804690"/>
            <a:ext cx="1778250" cy="523220"/>
          </a:xfrm>
          <a:prstGeom prst="rect">
            <a:avLst/>
          </a:prstGeom>
          <a:noFill/>
        </p:spPr>
        <p:txBody>
          <a:bodyPr wrap="square">
            <a:spAutoFit/>
          </a:bodyPr>
          <a:lstStyle/>
          <a:p>
            <a:pPr eaLnBrk="1" fontAlgn="auto" hangingPunct="1">
              <a:spcBef>
                <a:spcPts val="0"/>
              </a:spcBef>
              <a:spcAft>
                <a:spcPts val="0"/>
              </a:spcAft>
              <a:defRPr/>
            </a:pPr>
            <a:r>
              <a:rPr lang="zh-CN" altLang="en-US" sz="2800" spc="100" dirty="0" smtClean="0">
                <a:solidFill>
                  <a:schemeClr val="bg1"/>
                </a:solidFill>
                <a:latin typeface="+mn-lt"/>
                <a:ea typeface="+mn-ea"/>
                <a:cs typeface="+mn-ea"/>
                <a:sym typeface="+mn-lt"/>
              </a:rPr>
              <a:t>岗位认知</a:t>
            </a:r>
            <a:endParaRPr lang="zh-CN" altLang="en-US" sz="2800" spc="100" dirty="0">
              <a:solidFill>
                <a:schemeClr val="bg1"/>
              </a:solidFill>
              <a:latin typeface="+mn-lt"/>
              <a:ea typeface="+mn-ea"/>
              <a:cs typeface="+mn-ea"/>
              <a:sym typeface="+mn-lt"/>
            </a:endParaRPr>
          </a:p>
        </p:txBody>
      </p:sp>
      <p:sp>
        <p:nvSpPr>
          <p:cNvPr id="27" name="文本框 34"/>
          <p:cNvSpPr txBox="1"/>
          <p:nvPr/>
        </p:nvSpPr>
        <p:spPr>
          <a:xfrm>
            <a:off x="4599184" y="2724319"/>
            <a:ext cx="1778250" cy="523220"/>
          </a:xfrm>
          <a:prstGeom prst="rect">
            <a:avLst/>
          </a:prstGeom>
          <a:noFill/>
        </p:spPr>
        <p:txBody>
          <a:bodyPr wrap="square">
            <a:spAutoFit/>
          </a:bodyPr>
          <a:lstStyle/>
          <a:p>
            <a:pPr eaLnBrk="1" fontAlgn="auto" hangingPunct="1">
              <a:spcBef>
                <a:spcPts val="0"/>
              </a:spcBef>
              <a:spcAft>
                <a:spcPts val="0"/>
              </a:spcAft>
              <a:defRPr/>
            </a:pPr>
            <a:r>
              <a:rPr lang="zh-CN" altLang="en-US" sz="2800" spc="100" dirty="0" smtClean="0">
                <a:solidFill>
                  <a:schemeClr val="bg1"/>
                </a:solidFill>
                <a:latin typeface="+mn-lt"/>
                <a:ea typeface="+mn-ea"/>
                <a:cs typeface="+mn-ea"/>
                <a:sym typeface="+mn-lt"/>
              </a:rPr>
              <a:t>胜任能力</a:t>
            </a:r>
            <a:endParaRPr lang="zh-CN" altLang="en-US" sz="2800" spc="100" dirty="0">
              <a:solidFill>
                <a:schemeClr val="bg1"/>
              </a:solidFill>
              <a:latin typeface="+mn-lt"/>
              <a:ea typeface="+mn-ea"/>
              <a:cs typeface="+mn-ea"/>
              <a:sym typeface="+mn-lt"/>
            </a:endParaRPr>
          </a:p>
        </p:txBody>
      </p:sp>
      <p:sp>
        <p:nvSpPr>
          <p:cNvPr id="28" name="文本框 34"/>
          <p:cNvSpPr txBox="1"/>
          <p:nvPr/>
        </p:nvSpPr>
        <p:spPr>
          <a:xfrm>
            <a:off x="4067231" y="3598443"/>
            <a:ext cx="1778250" cy="523220"/>
          </a:xfrm>
          <a:prstGeom prst="rect">
            <a:avLst/>
          </a:prstGeom>
          <a:noFill/>
        </p:spPr>
        <p:txBody>
          <a:bodyPr wrap="square">
            <a:spAutoFit/>
          </a:bodyPr>
          <a:lstStyle/>
          <a:p>
            <a:pPr eaLnBrk="1" fontAlgn="auto" hangingPunct="1">
              <a:spcBef>
                <a:spcPts val="0"/>
              </a:spcBef>
              <a:spcAft>
                <a:spcPts val="0"/>
              </a:spcAft>
              <a:defRPr/>
            </a:pPr>
            <a:r>
              <a:rPr lang="zh-CN" altLang="en-US" sz="2800" spc="100" dirty="0" smtClean="0">
                <a:solidFill>
                  <a:schemeClr val="bg1"/>
                </a:solidFill>
                <a:latin typeface="+mn-lt"/>
                <a:ea typeface="+mn-ea"/>
                <a:cs typeface="+mn-ea"/>
                <a:sym typeface="+mn-lt"/>
              </a:rPr>
              <a:t>工作规划</a:t>
            </a:r>
            <a:endParaRPr lang="zh-CN" altLang="en-US" sz="2800" spc="100" dirty="0">
              <a:solidFill>
                <a:schemeClr val="bg1"/>
              </a:solidFill>
              <a:latin typeface="+mn-lt"/>
              <a:ea typeface="+mn-ea"/>
              <a:cs typeface="+mn-ea"/>
              <a:sym typeface="+mn-lt"/>
            </a:endParaRPr>
          </a:p>
        </p:txBody>
      </p:sp>
      <p:sp>
        <p:nvSpPr>
          <p:cNvPr id="30" name="Freeform 6"/>
          <p:cNvSpPr/>
          <p:nvPr/>
        </p:nvSpPr>
        <p:spPr bwMode="auto">
          <a:xfrm>
            <a:off x="3164994" y="815494"/>
            <a:ext cx="739150" cy="739150"/>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Freeform 54"/>
          <p:cNvSpPr>
            <a:spLocks noEditPoints="1" noChangeArrowheads="1"/>
          </p:cNvSpPr>
          <p:nvPr/>
        </p:nvSpPr>
        <p:spPr bwMode="auto">
          <a:xfrm>
            <a:off x="3350713" y="966126"/>
            <a:ext cx="397125" cy="438812"/>
          </a:xfrm>
          <a:custGeom>
            <a:avLst/>
            <a:gdLst>
              <a:gd name="T0" fmla="*/ 102 w 102"/>
              <a:gd name="T1" fmla="*/ 31 h 113"/>
              <a:gd name="T2" fmla="*/ 53 w 102"/>
              <a:gd name="T3" fmla="*/ 28 h 113"/>
              <a:gd name="T4" fmla="*/ 52 w 102"/>
              <a:gd name="T5" fmla="*/ 57 h 113"/>
              <a:gd name="T6" fmla="*/ 41 w 102"/>
              <a:gd name="T7" fmla="*/ 62 h 113"/>
              <a:gd name="T8" fmla="*/ 39 w 102"/>
              <a:gd name="T9" fmla="*/ 42 h 113"/>
              <a:gd name="T10" fmla="*/ 34 w 102"/>
              <a:gd name="T11" fmla="*/ 45 h 113"/>
              <a:gd name="T12" fmla="*/ 18 w 102"/>
              <a:gd name="T13" fmla="*/ 62 h 113"/>
              <a:gd name="T14" fmla="*/ 20 w 102"/>
              <a:gd name="T15" fmla="*/ 55 h 113"/>
              <a:gd name="T16" fmla="*/ 18 w 102"/>
              <a:gd name="T17" fmla="*/ 53 h 113"/>
              <a:gd name="T18" fmla="*/ 16 w 102"/>
              <a:gd name="T19" fmla="*/ 56 h 113"/>
              <a:gd name="T20" fmla="*/ 13 w 102"/>
              <a:gd name="T21" fmla="*/ 62 h 113"/>
              <a:gd name="T22" fmla="*/ 27 w 102"/>
              <a:gd name="T23" fmla="*/ 43 h 113"/>
              <a:gd name="T24" fmla="*/ 30 w 102"/>
              <a:gd name="T25" fmla="*/ 41 h 113"/>
              <a:gd name="T26" fmla="*/ 25 w 102"/>
              <a:gd name="T27" fmla="*/ 40 h 113"/>
              <a:gd name="T28" fmla="*/ 12 w 102"/>
              <a:gd name="T29" fmla="*/ 46 h 113"/>
              <a:gd name="T30" fmla="*/ 2 w 102"/>
              <a:gd name="T31" fmla="*/ 62 h 113"/>
              <a:gd name="T32" fmla="*/ 8 w 102"/>
              <a:gd name="T33" fmla="*/ 81 h 113"/>
              <a:gd name="T34" fmla="*/ 11 w 102"/>
              <a:gd name="T35" fmla="*/ 72 h 113"/>
              <a:gd name="T36" fmla="*/ 11 w 102"/>
              <a:gd name="T37" fmla="*/ 74 h 113"/>
              <a:gd name="T38" fmla="*/ 61 w 102"/>
              <a:gd name="T39" fmla="*/ 113 h 113"/>
              <a:gd name="T40" fmla="*/ 62 w 102"/>
              <a:gd name="T41" fmla="*/ 75 h 113"/>
              <a:gd name="T42" fmla="*/ 71 w 102"/>
              <a:gd name="T43" fmla="*/ 66 h 113"/>
              <a:gd name="T44" fmla="*/ 61 w 102"/>
              <a:gd name="T45" fmla="*/ 55 h 113"/>
              <a:gd name="T46" fmla="*/ 58 w 102"/>
              <a:gd name="T47" fmla="*/ 45 h 113"/>
              <a:gd name="T48" fmla="*/ 42 w 102"/>
              <a:gd name="T49" fmla="*/ 38 h 113"/>
              <a:gd name="T50" fmla="*/ 44 w 102"/>
              <a:gd name="T51" fmla="*/ 43 h 113"/>
              <a:gd name="T52" fmla="*/ 58 w 102"/>
              <a:gd name="T53" fmla="*/ 55 h 113"/>
              <a:gd name="T54" fmla="*/ 54 w 102"/>
              <a:gd name="T55" fmla="*/ 57 h 113"/>
              <a:gd name="T56" fmla="*/ 52 w 102"/>
              <a:gd name="T57" fmla="*/ 54 h 113"/>
              <a:gd name="T58" fmla="*/ 47 w 102"/>
              <a:gd name="T59" fmla="*/ 53 h 113"/>
              <a:gd name="T60" fmla="*/ 26 w 102"/>
              <a:gd name="T61" fmla="*/ 28 h 113"/>
              <a:gd name="T62" fmla="*/ 44 w 102"/>
              <a:gd name="T63" fmla="*/ 20 h 113"/>
              <a:gd name="T64" fmla="*/ 46 w 102"/>
              <a:gd name="T65" fmla="*/ 14 h 113"/>
              <a:gd name="T66" fmla="*/ 24 w 102"/>
              <a:gd name="T67" fmla="*/ 26 h 113"/>
              <a:gd name="T68" fmla="*/ 59 w 102"/>
              <a:gd name="T69" fmla="*/ 8 h 113"/>
              <a:gd name="T70" fmla="*/ 59 w 102"/>
              <a:gd name="T71" fmla="*/ 6 h 113"/>
              <a:gd name="T72" fmla="*/ 86 w 102"/>
              <a:gd name="T73" fmla="*/ 22 h 113"/>
              <a:gd name="T74" fmla="*/ 83 w 102"/>
              <a:gd name="T75" fmla="*/ 20 h 113"/>
              <a:gd name="T76" fmla="*/ 83 w 102"/>
              <a:gd name="T77" fmla="*/ 22 h 113"/>
              <a:gd name="T78" fmla="*/ 59 w 102"/>
              <a:gd name="T79" fmla="*/ 13 h 113"/>
              <a:gd name="T80" fmla="*/ 76 w 102"/>
              <a:gd name="T81" fmla="*/ 13 h 113"/>
              <a:gd name="T82" fmla="*/ 79 w 102"/>
              <a:gd name="T83" fmla="*/ 15 h 113"/>
              <a:gd name="T84" fmla="*/ 98 w 102"/>
              <a:gd name="T85" fmla="*/ 13 h 113"/>
              <a:gd name="T86" fmla="*/ 98 w 102"/>
              <a:gd name="T87" fmla="*/ 15 h 113"/>
              <a:gd name="T88" fmla="*/ 80 w 102"/>
              <a:gd name="T89" fmla="*/ 8 h 113"/>
              <a:gd name="T90" fmla="*/ 80 w 102"/>
              <a:gd name="T91" fmla="*/ 6 h 113"/>
              <a:gd name="T92" fmla="*/ 78 w 102"/>
              <a:gd name="T93" fmla="*/ 8 h 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13"/>
              <a:gd name="T143" fmla="*/ 102 w 102"/>
              <a:gd name="T144" fmla="*/ 113 h 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13">
                <a:moveTo>
                  <a:pt x="53" y="0"/>
                </a:moveTo>
                <a:cubicBezTo>
                  <a:pt x="102" y="0"/>
                  <a:pt x="102" y="0"/>
                  <a:pt x="102" y="0"/>
                </a:cubicBezTo>
                <a:cubicBezTo>
                  <a:pt x="102" y="31"/>
                  <a:pt x="102" y="31"/>
                  <a:pt x="102" y="31"/>
                </a:cubicBezTo>
                <a:cubicBezTo>
                  <a:pt x="61" y="31"/>
                  <a:pt x="61" y="31"/>
                  <a:pt x="61" y="31"/>
                </a:cubicBezTo>
                <a:cubicBezTo>
                  <a:pt x="48" y="34"/>
                  <a:pt x="48" y="34"/>
                  <a:pt x="48" y="34"/>
                </a:cubicBezTo>
                <a:cubicBezTo>
                  <a:pt x="53" y="28"/>
                  <a:pt x="53" y="28"/>
                  <a:pt x="53" y="28"/>
                </a:cubicBezTo>
                <a:cubicBezTo>
                  <a:pt x="53" y="0"/>
                  <a:pt x="53" y="0"/>
                  <a:pt x="53" y="0"/>
                </a:cubicBezTo>
                <a:close/>
                <a:moveTo>
                  <a:pt x="50" y="55"/>
                </a:moveTo>
                <a:cubicBezTo>
                  <a:pt x="52" y="57"/>
                  <a:pt x="52" y="57"/>
                  <a:pt x="52" y="57"/>
                </a:cubicBezTo>
                <a:cubicBezTo>
                  <a:pt x="52" y="62"/>
                  <a:pt x="52" y="62"/>
                  <a:pt x="52" y="62"/>
                </a:cubicBezTo>
                <a:cubicBezTo>
                  <a:pt x="40" y="62"/>
                  <a:pt x="40" y="62"/>
                  <a:pt x="40" y="62"/>
                </a:cubicBezTo>
                <a:cubicBezTo>
                  <a:pt x="41" y="62"/>
                  <a:pt x="41" y="62"/>
                  <a:pt x="41" y="62"/>
                </a:cubicBezTo>
                <a:cubicBezTo>
                  <a:pt x="37" y="45"/>
                  <a:pt x="37" y="45"/>
                  <a:pt x="37" y="45"/>
                </a:cubicBezTo>
                <a:cubicBezTo>
                  <a:pt x="39" y="45"/>
                  <a:pt x="39" y="45"/>
                  <a:pt x="39" y="45"/>
                </a:cubicBezTo>
                <a:cubicBezTo>
                  <a:pt x="39" y="42"/>
                  <a:pt x="39" y="42"/>
                  <a:pt x="39" y="42"/>
                </a:cubicBezTo>
                <a:cubicBezTo>
                  <a:pt x="32" y="42"/>
                  <a:pt x="32" y="42"/>
                  <a:pt x="32" y="42"/>
                </a:cubicBezTo>
                <a:cubicBezTo>
                  <a:pt x="32" y="45"/>
                  <a:pt x="32" y="45"/>
                  <a:pt x="32" y="45"/>
                </a:cubicBezTo>
                <a:cubicBezTo>
                  <a:pt x="34" y="45"/>
                  <a:pt x="34" y="45"/>
                  <a:pt x="34" y="45"/>
                </a:cubicBezTo>
                <a:cubicBezTo>
                  <a:pt x="30" y="62"/>
                  <a:pt x="30" y="62"/>
                  <a:pt x="30" y="62"/>
                </a:cubicBezTo>
                <a:cubicBezTo>
                  <a:pt x="30" y="62"/>
                  <a:pt x="30" y="62"/>
                  <a:pt x="30" y="62"/>
                </a:cubicBezTo>
                <a:cubicBezTo>
                  <a:pt x="18" y="62"/>
                  <a:pt x="18" y="62"/>
                  <a:pt x="18" y="62"/>
                </a:cubicBezTo>
                <a:cubicBezTo>
                  <a:pt x="18" y="57"/>
                  <a:pt x="18" y="57"/>
                  <a:pt x="18" y="57"/>
                </a:cubicBezTo>
                <a:cubicBezTo>
                  <a:pt x="20" y="55"/>
                  <a:pt x="20" y="55"/>
                  <a:pt x="20" y="55"/>
                </a:cubicBezTo>
                <a:cubicBezTo>
                  <a:pt x="20" y="55"/>
                  <a:pt x="20" y="55"/>
                  <a:pt x="20" y="55"/>
                </a:cubicBezTo>
                <a:cubicBezTo>
                  <a:pt x="22" y="55"/>
                  <a:pt x="23" y="54"/>
                  <a:pt x="23" y="53"/>
                </a:cubicBezTo>
                <a:cubicBezTo>
                  <a:pt x="23" y="51"/>
                  <a:pt x="22" y="50"/>
                  <a:pt x="20" y="50"/>
                </a:cubicBezTo>
                <a:cubicBezTo>
                  <a:pt x="19" y="50"/>
                  <a:pt x="18" y="51"/>
                  <a:pt x="18" y="53"/>
                </a:cubicBezTo>
                <a:cubicBezTo>
                  <a:pt x="18" y="53"/>
                  <a:pt x="18" y="54"/>
                  <a:pt x="18" y="54"/>
                </a:cubicBezTo>
                <a:cubicBezTo>
                  <a:pt x="16" y="56"/>
                  <a:pt x="16" y="56"/>
                  <a:pt x="16" y="56"/>
                </a:cubicBezTo>
                <a:cubicBezTo>
                  <a:pt x="16" y="56"/>
                  <a:pt x="16" y="56"/>
                  <a:pt x="16" y="56"/>
                </a:cubicBezTo>
                <a:cubicBezTo>
                  <a:pt x="16" y="57"/>
                  <a:pt x="16" y="57"/>
                  <a:pt x="16" y="57"/>
                </a:cubicBezTo>
                <a:cubicBezTo>
                  <a:pt x="16" y="62"/>
                  <a:pt x="16" y="62"/>
                  <a:pt x="16" y="62"/>
                </a:cubicBezTo>
                <a:cubicBezTo>
                  <a:pt x="13" y="62"/>
                  <a:pt x="13" y="62"/>
                  <a:pt x="13" y="62"/>
                </a:cubicBezTo>
                <a:cubicBezTo>
                  <a:pt x="13" y="59"/>
                  <a:pt x="13" y="56"/>
                  <a:pt x="14" y="54"/>
                </a:cubicBezTo>
                <a:cubicBezTo>
                  <a:pt x="14" y="51"/>
                  <a:pt x="14" y="49"/>
                  <a:pt x="15" y="48"/>
                </a:cubicBezTo>
                <a:cubicBezTo>
                  <a:pt x="27" y="43"/>
                  <a:pt x="27" y="43"/>
                  <a:pt x="27" y="43"/>
                </a:cubicBezTo>
                <a:cubicBezTo>
                  <a:pt x="27" y="43"/>
                  <a:pt x="27" y="43"/>
                  <a:pt x="27" y="43"/>
                </a:cubicBezTo>
                <a:cubicBezTo>
                  <a:pt x="27" y="43"/>
                  <a:pt x="27" y="43"/>
                  <a:pt x="27" y="43"/>
                </a:cubicBezTo>
                <a:cubicBezTo>
                  <a:pt x="30" y="41"/>
                  <a:pt x="30" y="41"/>
                  <a:pt x="30" y="41"/>
                </a:cubicBezTo>
                <a:cubicBezTo>
                  <a:pt x="29" y="38"/>
                  <a:pt x="29" y="38"/>
                  <a:pt x="29" y="38"/>
                </a:cubicBezTo>
                <a:cubicBezTo>
                  <a:pt x="28" y="38"/>
                  <a:pt x="28" y="38"/>
                  <a:pt x="28" y="38"/>
                </a:cubicBezTo>
                <a:cubicBezTo>
                  <a:pt x="25" y="40"/>
                  <a:pt x="25" y="40"/>
                  <a:pt x="25" y="40"/>
                </a:cubicBezTo>
                <a:cubicBezTo>
                  <a:pt x="13" y="45"/>
                  <a:pt x="13" y="45"/>
                  <a:pt x="13" y="45"/>
                </a:cubicBezTo>
                <a:cubicBezTo>
                  <a:pt x="13" y="45"/>
                  <a:pt x="13" y="45"/>
                  <a:pt x="13" y="45"/>
                </a:cubicBezTo>
                <a:cubicBezTo>
                  <a:pt x="12" y="46"/>
                  <a:pt x="12" y="46"/>
                  <a:pt x="12" y="46"/>
                </a:cubicBezTo>
                <a:cubicBezTo>
                  <a:pt x="11" y="48"/>
                  <a:pt x="11" y="50"/>
                  <a:pt x="11" y="54"/>
                </a:cubicBezTo>
                <a:cubicBezTo>
                  <a:pt x="10" y="56"/>
                  <a:pt x="10" y="59"/>
                  <a:pt x="10" y="62"/>
                </a:cubicBezTo>
                <a:cubicBezTo>
                  <a:pt x="2" y="62"/>
                  <a:pt x="2" y="62"/>
                  <a:pt x="2" y="62"/>
                </a:cubicBezTo>
                <a:cubicBezTo>
                  <a:pt x="0" y="66"/>
                  <a:pt x="0" y="66"/>
                  <a:pt x="0" y="66"/>
                </a:cubicBezTo>
                <a:cubicBezTo>
                  <a:pt x="7" y="81"/>
                  <a:pt x="7" y="81"/>
                  <a:pt x="7" y="81"/>
                </a:cubicBezTo>
                <a:cubicBezTo>
                  <a:pt x="8" y="81"/>
                  <a:pt x="8" y="81"/>
                  <a:pt x="8" y="81"/>
                </a:cubicBezTo>
                <a:cubicBezTo>
                  <a:pt x="8" y="74"/>
                  <a:pt x="8" y="74"/>
                  <a:pt x="8" y="74"/>
                </a:cubicBezTo>
                <a:cubicBezTo>
                  <a:pt x="8" y="72"/>
                  <a:pt x="8" y="72"/>
                  <a:pt x="8" y="72"/>
                </a:cubicBezTo>
                <a:cubicBezTo>
                  <a:pt x="11" y="72"/>
                  <a:pt x="11" y="72"/>
                  <a:pt x="11" y="72"/>
                </a:cubicBezTo>
                <a:cubicBezTo>
                  <a:pt x="37" y="72"/>
                  <a:pt x="37" y="72"/>
                  <a:pt x="37" y="72"/>
                </a:cubicBezTo>
                <a:cubicBezTo>
                  <a:pt x="37" y="74"/>
                  <a:pt x="37" y="74"/>
                  <a:pt x="37" y="74"/>
                </a:cubicBezTo>
                <a:cubicBezTo>
                  <a:pt x="11" y="74"/>
                  <a:pt x="11" y="74"/>
                  <a:pt x="11" y="74"/>
                </a:cubicBezTo>
                <a:cubicBezTo>
                  <a:pt x="11" y="81"/>
                  <a:pt x="11" y="81"/>
                  <a:pt x="11" y="81"/>
                </a:cubicBezTo>
                <a:cubicBezTo>
                  <a:pt x="11" y="113"/>
                  <a:pt x="11" y="113"/>
                  <a:pt x="11" y="113"/>
                </a:cubicBezTo>
                <a:cubicBezTo>
                  <a:pt x="61" y="113"/>
                  <a:pt x="61" y="113"/>
                  <a:pt x="61" y="113"/>
                </a:cubicBezTo>
                <a:cubicBezTo>
                  <a:pt x="61" y="81"/>
                  <a:pt x="61" y="81"/>
                  <a:pt x="61" y="81"/>
                </a:cubicBezTo>
                <a:cubicBezTo>
                  <a:pt x="61" y="75"/>
                  <a:pt x="61" y="75"/>
                  <a:pt x="61" y="75"/>
                </a:cubicBezTo>
                <a:cubicBezTo>
                  <a:pt x="62" y="75"/>
                  <a:pt x="62" y="75"/>
                  <a:pt x="62" y="75"/>
                </a:cubicBezTo>
                <a:cubicBezTo>
                  <a:pt x="62" y="81"/>
                  <a:pt x="62" y="81"/>
                  <a:pt x="62" y="81"/>
                </a:cubicBezTo>
                <a:cubicBezTo>
                  <a:pt x="65" y="81"/>
                  <a:pt x="65" y="81"/>
                  <a:pt x="65" y="81"/>
                </a:cubicBezTo>
                <a:cubicBezTo>
                  <a:pt x="71" y="66"/>
                  <a:pt x="71" y="66"/>
                  <a:pt x="71" y="66"/>
                </a:cubicBezTo>
                <a:cubicBezTo>
                  <a:pt x="69" y="62"/>
                  <a:pt x="69" y="62"/>
                  <a:pt x="69" y="62"/>
                </a:cubicBezTo>
                <a:cubicBezTo>
                  <a:pt x="61" y="62"/>
                  <a:pt x="61" y="62"/>
                  <a:pt x="61" y="62"/>
                </a:cubicBezTo>
                <a:cubicBezTo>
                  <a:pt x="61" y="60"/>
                  <a:pt x="61" y="57"/>
                  <a:pt x="61" y="55"/>
                </a:cubicBezTo>
                <a:cubicBezTo>
                  <a:pt x="60" y="52"/>
                  <a:pt x="60" y="48"/>
                  <a:pt x="58" y="46"/>
                </a:cubicBezTo>
                <a:cubicBezTo>
                  <a:pt x="58" y="45"/>
                  <a:pt x="58" y="45"/>
                  <a:pt x="58" y="45"/>
                </a:cubicBezTo>
                <a:cubicBezTo>
                  <a:pt x="58" y="45"/>
                  <a:pt x="58" y="45"/>
                  <a:pt x="58" y="45"/>
                </a:cubicBezTo>
                <a:cubicBezTo>
                  <a:pt x="45" y="40"/>
                  <a:pt x="45" y="40"/>
                  <a:pt x="45" y="40"/>
                </a:cubicBezTo>
                <a:cubicBezTo>
                  <a:pt x="42" y="38"/>
                  <a:pt x="42" y="38"/>
                  <a:pt x="42" y="38"/>
                </a:cubicBezTo>
                <a:cubicBezTo>
                  <a:pt x="42" y="38"/>
                  <a:pt x="42" y="38"/>
                  <a:pt x="42" y="38"/>
                </a:cubicBezTo>
                <a:cubicBezTo>
                  <a:pt x="41" y="41"/>
                  <a:pt x="41" y="41"/>
                  <a:pt x="41" y="41"/>
                </a:cubicBezTo>
                <a:cubicBezTo>
                  <a:pt x="44" y="43"/>
                  <a:pt x="44" y="43"/>
                  <a:pt x="44" y="43"/>
                </a:cubicBezTo>
                <a:cubicBezTo>
                  <a:pt x="44" y="43"/>
                  <a:pt x="44" y="43"/>
                  <a:pt x="44" y="43"/>
                </a:cubicBezTo>
                <a:cubicBezTo>
                  <a:pt x="44" y="43"/>
                  <a:pt x="44" y="43"/>
                  <a:pt x="44" y="43"/>
                </a:cubicBezTo>
                <a:cubicBezTo>
                  <a:pt x="56" y="48"/>
                  <a:pt x="56" y="48"/>
                  <a:pt x="56" y="48"/>
                </a:cubicBezTo>
                <a:cubicBezTo>
                  <a:pt x="57" y="50"/>
                  <a:pt x="57" y="53"/>
                  <a:pt x="58" y="55"/>
                </a:cubicBezTo>
                <a:cubicBezTo>
                  <a:pt x="58" y="57"/>
                  <a:pt x="58" y="60"/>
                  <a:pt x="58" y="62"/>
                </a:cubicBezTo>
                <a:cubicBezTo>
                  <a:pt x="54" y="62"/>
                  <a:pt x="54" y="62"/>
                  <a:pt x="54" y="62"/>
                </a:cubicBezTo>
                <a:cubicBezTo>
                  <a:pt x="54" y="57"/>
                  <a:pt x="54" y="57"/>
                  <a:pt x="54" y="57"/>
                </a:cubicBezTo>
                <a:cubicBezTo>
                  <a:pt x="54" y="56"/>
                  <a:pt x="54" y="56"/>
                  <a:pt x="54" y="56"/>
                </a:cubicBezTo>
                <a:cubicBezTo>
                  <a:pt x="53" y="56"/>
                  <a:pt x="53" y="56"/>
                  <a:pt x="53" y="56"/>
                </a:cubicBezTo>
                <a:cubicBezTo>
                  <a:pt x="52" y="54"/>
                  <a:pt x="52" y="54"/>
                  <a:pt x="52" y="54"/>
                </a:cubicBezTo>
                <a:cubicBezTo>
                  <a:pt x="52" y="54"/>
                  <a:pt x="52" y="53"/>
                  <a:pt x="52" y="53"/>
                </a:cubicBezTo>
                <a:cubicBezTo>
                  <a:pt x="52" y="51"/>
                  <a:pt x="51" y="50"/>
                  <a:pt x="49" y="50"/>
                </a:cubicBezTo>
                <a:cubicBezTo>
                  <a:pt x="48" y="50"/>
                  <a:pt x="47" y="51"/>
                  <a:pt x="47" y="53"/>
                </a:cubicBezTo>
                <a:cubicBezTo>
                  <a:pt x="47" y="54"/>
                  <a:pt x="48" y="55"/>
                  <a:pt x="49" y="55"/>
                </a:cubicBezTo>
                <a:cubicBezTo>
                  <a:pt x="50" y="55"/>
                  <a:pt x="50" y="55"/>
                  <a:pt x="50" y="55"/>
                </a:cubicBezTo>
                <a:close/>
                <a:moveTo>
                  <a:pt x="26" y="28"/>
                </a:moveTo>
                <a:cubicBezTo>
                  <a:pt x="26" y="25"/>
                  <a:pt x="26" y="23"/>
                  <a:pt x="27" y="19"/>
                </a:cubicBezTo>
                <a:cubicBezTo>
                  <a:pt x="30" y="21"/>
                  <a:pt x="35" y="20"/>
                  <a:pt x="38" y="19"/>
                </a:cubicBezTo>
                <a:cubicBezTo>
                  <a:pt x="39" y="21"/>
                  <a:pt x="42" y="21"/>
                  <a:pt x="44" y="20"/>
                </a:cubicBezTo>
                <a:cubicBezTo>
                  <a:pt x="45" y="24"/>
                  <a:pt x="45" y="24"/>
                  <a:pt x="44" y="29"/>
                </a:cubicBezTo>
                <a:cubicBezTo>
                  <a:pt x="44" y="29"/>
                  <a:pt x="47" y="26"/>
                  <a:pt x="47" y="25"/>
                </a:cubicBezTo>
                <a:cubicBezTo>
                  <a:pt x="48" y="23"/>
                  <a:pt x="47" y="15"/>
                  <a:pt x="46" y="14"/>
                </a:cubicBezTo>
                <a:cubicBezTo>
                  <a:pt x="45" y="11"/>
                  <a:pt x="42" y="10"/>
                  <a:pt x="38" y="10"/>
                </a:cubicBezTo>
                <a:cubicBezTo>
                  <a:pt x="33" y="8"/>
                  <a:pt x="27" y="11"/>
                  <a:pt x="25" y="13"/>
                </a:cubicBezTo>
                <a:cubicBezTo>
                  <a:pt x="24" y="14"/>
                  <a:pt x="23" y="25"/>
                  <a:pt x="24" y="26"/>
                </a:cubicBezTo>
                <a:cubicBezTo>
                  <a:pt x="25" y="28"/>
                  <a:pt x="26" y="28"/>
                  <a:pt x="26" y="28"/>
                </a:cubicBezTo>
                <a:close/>
                <a:moveTo>
                  <a:pt x="59" y="6"/>
                </a:moveTo>
                <a:cubicBezTo>
                  <a:pt x="59" y="8"/>
                  <a:pt x="59" y="8"/>
                  <a:pt x="59" y="8"/>
                </a:cubicBezTo>
                <a:cubicBezTo>
                  <a:pt x="68" y="8"/>
                  <a:pt x="68" y="8"/>
                  <a:pt x="68" y="8"/>
                </a:cubicBezTo>
                <a:cubicBezTo>
                  <a:pt x="68" y="6"/>
                  <a:pt x="68" y="6"/>
                  <a:pt x="68" y="6"/>
                </a:cubicBezTo>
                <a:cubicBezTo>
                  <a:pt x="59" y="6"/>
                  <a:pt x="59" y="6"/>
                  <a:pt x="59" y="6"/>
                </a:cubicBezTo>
                <a:close/>
                <a:moveTo>
                  <a:pt x="98" y="20"/>
                </a:moveTo>
                <a:cubicBezTo>
                  <a:pt x="86" y="20"/>
                  <a:pt x="86" y="20"/>
                  <a:pt x="86" y="20"/>
                </a:cubicBezTo>
                <a:cubicBezTo>
                  <a:pt x="86" y="22"/>
                  <a:pt x="86" y="22"/>
                  <a:pt x="86" y="22"/>
                </a:cubicBezTo>
                <a:cubicBezTo>
                  <a:pt x="98" y="22"/>
                  <a:pt x="98" y="22"/>
                  <a:pt x="98" y="22"/>
                </a:cubicBezTo>
                <a:cubicBezTo>
                  <a:pt x="98" y="20"/>
                  <a:pt x="98" y="20"/>
                  <a:pt x="98" y="20"/>
                </a:cubicBezTo>
                <a:close/>
                <a:moveTo>
                  <a:pt x="83" y="20"/>
                </a:moveTo>
                <a:cubicBezTo>
                  <a:pt x="59" y="20"/>
                  <a:pt x="59" y="20"/>
                  <a:pt x="59" y="20"/>
                </a:cubicBezTo>
                <a:cubicBezTo>
                  <a:pt x="59" y="22"/>
                  <a:pt x="59" y="22"/>
                  <a:pt x="59" y="22"/>
                </a:cubicBezTo>
                <a:cubicBezTo>
                  <a:pt x="83" y="22"/>
                  <a:pt x="83" y="22"/>
                  <a:pt x="83" y="22"/>
                </a:cubicBezTo>
                <a:cubicBezTo>
                  <a:pt x="83" y="20"/>
                  <a:pt x="83" y="20"/>
                  <a:pt x="83" y="20"/>
                </a:cubicBezTo>
                <a:close/>
                <a:moveTo>
                  <a:pt x="76" y="13"/>
                </a:moveTo>
                <a:cubicBezTo>
                  <a:pt x="59" y="13"/>
                  <a:pt x="59" y="13"/>
                  <a:pt x="59" y="13"/>
                </a:cubicBezTo>
                <a:cubicBezTo>
                  <a:pt x="59" y="15"/>
                  <a:pt x="59" y="15"/>
                  <a:pt x="59" y="15"/>
                </a:cubicBezTo>
                <a:cubicBezTo>
                  <a:pt x="76" y="15"/>
                  <a:pt x="76" y="15"/>
                  <a:pt x="76" y="15"/>
                </a:cubicBezTo>
                <a:cubicBezTo>
                  <a:pt x="76" y="13"/>
                  <a:pt x="76" y="13"/>
                  <a:pt x="76" y="13"/>
                </a:cubicBezTo>
                <a:close/>
                <a:moveTo>
                  <a:pt x="85" y="13"/>
                </a:moveTo>
                <a:cubicBezTo>
                  <a:pt x="79" y="13"/>
                  <a:pt x="79" y="13"/>
                  <a:pt x="79" y="13"/>
                </a:cubicBezTo>
                <a:cubicBezTo>
                  <a:pt x="79" y="15"/>
                  <a:pt x="79" y="15"/>
                  <a:pt x="79" y="15"/>
                </a:cubicBezTo>
                <a:cubicBezTo>
                  <a:pt x="85" y="15"/>
                  <a:pt x="85" y="15"/>
                  <a:pt x="85" y="15"/>
                </a:cubicBezTo>
                <a:cubicBezTo>
                  <a:pt x="85" y="13"/>
                  <a:pt x="85" y="13"/>
                  <a:pt x="85" y="13"/>
                </a:cubicBezTo>
                <a:close/>
                <a:moveTo>
                  <a:pt x="98" y="13"/>
                </a:moveTo>
                <a:cubicBezTo>
                  <a:pt x="88" y="13"/>
                  <a:pt x="88" y="13"/>
                  <a:pt x="88" y="13"/>
                </a:cubicBezTo>
                <a:cubicBezTo>
                  <a:pt x="88" y="15"/>
                  <a:pt x="88" y="15"/>
                  <a:pt x="88" y="15"/>
                </a:cubicBezTo>
                <a:cubicBezTo>
                  <a:pt x="98" y="15"/>
                  <a:pt x="98" y="15"/>
                  <a:pt x="98" y="15"/>
                </a:cubicBezTo>
                <a:cubicBezTo>
                  <a:pt x="98" y="13"/>
                  <a:pt x="98" y="13"/>
                  <a:pt x="98" y="13"/>
                </a:cubicBezTo>
                <a:close/>
                <a:moveTo>
                  <a:pt x="80" y="6"/>
                </a:moveTo>
                <a:cubicBezTo>
                  <a:pt x="80" y="8"/>
                  <a:pt x="80" y="8"/>
                  <a:pt x="80" y="8"/>
                </a:cubicBezTo>
                <a:cubicBezTo>
                  <a:pt x="98" y="8"/>
                  <a:pt x="98" y="8"/>
                  <a:pt x="98" y="8"/>
                </a:cubicBezTo>
                <a:cubicBezTo>
                  <a:pt x="98" y="6"/>
                  <a:pt x="98" y="6"/>
                  <a:pt x="98" y="6"/>
                </a:cubicBezTo>
                <a:cubicBezTo>
                  <a:pt x="80" y="6"/>
                  <a:pt x="80" y="6"/>
                  <a:pt x="80" y="6"/>
                </a:cubicBezTo>
                <a:close/>
                <a:moveTo>
                  <a:pt x="71" y="6"/>
                </a:moveTo>
                <a:cubicBezTo>
                  <a:pt x="71" y="8"/>
                  <a:pt x="71" y="8"/>
                  <a:pt x="71" y="8"/>
                </a:cubicBezTo>
                <a:cubicBezTo>
                  <a:pt x="78" y="8"/>
                  <a:pt x="78" y="8"/>
                  <a:pt x="78" y="8"/>
                </a:cubicBezTo>
                <a:cubicBezTo>
                  <a:pt x="78" y="6"/>
                  <a:pt x="78" y="6"/>
                  <a:pt x="78" y="6"/>
                </a:cubicBezTo>
                <a:lnTo>
                  <a:pt x="71" y="6"/>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sp>
        <p:nvSpPr>
          <p:cNvPr id="31" name="Freeform 6"/>
          <p:cNvSpPr/>
          <p:nvPr/>
        </p:nvSpPr>
        <p:spPr bwMode="auto">
          <a:xfrm>
            <a:off x="3726176" y="1696725"/>
            <a:ext cx="739150" cy="739150"/>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Freeform 34"/>
          <p:cNvSpPr>
            <a:spLocks noEditPoints="1" noChangeArrowheads="1"/>
          </p:cNvSpPr>
          <p:nvPr/>
        </p:nvSpPr>
        <p:spPr bwMode="auto">
          <a:xfrm>
            <a:off x="3945223" y="1811298"/>
            <a:ext cx="328752" cy="516612"/>
          </a:xfrm>
          <a:custGeom>
            <a:avLst/>
            <a:gdLst>
              <a:gd name="T0" fmla="*/ 57 w 67"/>
              <a:gd name="T1" fmla="*/ 10 h 106"/>
              <a:gd name="T2" fmla="*/ 62 w 67"/>
              <a:gd name="T3" fmla="*/ 51 h 106"/>
              <a:gd name="T4" fmla="*/ 51 w 67"/>
              <a:gd name="T5" fmla="*/ 65 h 106"/>
              <a:gd name="T6" fmla="*/ 55 w 67"/>
              <a:gd name="T7" fmla="*/ 65 h 106"/>
              <a:gd name="T8" fmla="*/ 57 w 67"/>
              <a:gd name="T9" fmla="*/ 73 h 106"/>
              <a:gd name="T10" fmla="*/ 56 w 67"/>
              <a:gd name="T11" fmla="*/ 79 h 106"/>
              <a:gd name="T12" fmla="*/ 57 w 67"/>
              <a:gd name="T13" fmla="*/ 86 h 106"/>
              <a:gd name="T14" fmla="*/ 55 w 67"/>
              <a:gd name="T15" fmla="*/ 93 h 106"/>
              <a:gd name="T16" fmla="*/ 15 w 67"/>
              <a:gd name="T17" fmla="*/ 97 h 106"/>
              <a:gd name="T18" fmla="*/ 12 w 67"/>
              <a:gd name="T19" fmla="*/ 94 h 106"/>
              <a:gd name="T20" fmla="*/ 12 w 67"/>
              <a:gd name="T21" fmla="*/ 83 h 106"/>
              <a:gd name="T22" fmla="*/ 12 w 67"/>
              <a:gd name="T23" fmla="*/ 82 h 106"/>
              <a:gd name="T24" fmla="*/ 12 w 67"/>
              <a:gd name="T25" fmla="*/ 71 h 106"/>
              <a:gd name="T26" fmla="*/ 14 w 67"/>
              <a:gd name="T27" fmla="*/ 69 h 106"/>
              <a:gd name="T28" fmla="*/ 16 w 67"/>
              <a:gd name="T29" fmla="*/ 62 h 106"/>
              <a:gd name="T30" fmla="*/ 0 w 67"/>
              <a:gd name="T31" fmla="*/ 34 h 106"/>
              <a:gd name="T32" fmla="*/ 33 w 67"/>
              <a:gd name="T33" fmla="*/ 0 h 106"/>
              <a:gd name="T34" fmla="*/ 28 w 67"/>
              <a:gd name="T35" fmla="*/ 40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1 h 106"/>
              <a:gd name="T48" fmla="*/ 44 w 67"/>
              <a:gd name="T49" fmla="*/ 66 h 106"/>
              <a:gd name="T50" fmla="*/ 44 w 67"/>
              <a:gd name="T51" fmla="*/ 58 h 106"/>
              <a:gd name="T52" fmla="*/ 56 w 67"/>
              <a:gd name="T53" fmla="*/ 47 h 106"/>
              <a:gd name="T54" fmla="*/ 52 w 67"/>
              <a:gd name="T55" fmla="*/ 15 h 106"/>
              <a:gd name="T56" fmla="*/ 14 w 67"/>
              <a:gd name="T57" fmla="*/ 15 h 106"/>
              <a:gd name="T58" fmla="*/ 11 w 67"/>
              <a:gd name="T59" fmla="*/ 47 h 106"/>
              <a:gd name="T60" fmla="*/ 23 w 67"/>
              <a:gd name="T61" fmla="*/ 58 h 106"/>
              <a:gd name="T62" fmla="*/ 23 w 67"/>
              <a:gd name="T63" fmla="*/ 67 h 106"/>
              <a:gd name="T64" fmla="*/ 29 w 67"/>
              <a:gd name="T65" fmla="*/ 51 h 106"/>
              <a:gd name="T66" fmla="*/ 25 w 67"/>
              <a:gd name="T67" fmla="*/ 38 h 106"/>
              <a:gd name="T68" fmla="*/ 40 w 67"/>
              <a:gd name="T69" fmla="*/ 42 h 106"/>
              <a:gd name="T70" fmla="*/ 36 w 67"/>
              <a:gd name="T71" fmla="*/ 41 h 106"/>
              <a:gd name="T72" fmla="*/ 30 w 67"/>
              <a:gd name="T73" fmla="*/ 41 h 106"/>
              <a:gd name="T74" fmla="*/ 27 w 67"/>
              <a:gd name="T75" fmla="*/ 42 h 106"/>
              <a:gd name="T76" fmla="*/ 32 w 67"/>
              <a:gd name="T77" fmla="*/ 50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89 h 106"/>
              <a:gd name="T94" fmla="*/ 50 w 67"/>
              <a:gd name="T95" fmla="*/ 86 h 106"/>
              <a:gd name="T96" fmla="*/ 50 w 67"/>
              <a:gd name="T97" fmla="*/ 73 h 106"/>
              <a:gd name="T98" fmla="*/ 17 w 67"/>
              <a:gd name="T99" fmla="*/ 76 h 106"/>
              <a:gd name="T100" fmla="*/ 50 w 67"/>
              <a:gd name="T101" fmla="*/ 74 h 106"/>
              <a:gd name="T102" fmla="*/ 50 w 67"/>
              <a:gd name="T103" fmla="*/ 73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106"/>
              <a:gd name="T158" fmla="*/ 67 w 67"/>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sp>
        <p:nvSpPr>
          <p:cNvPr id="32" name="Freeform 6"/>
          <p:cNvSpPr/>
          <p:nvPr/>
        </p:nvSpPr>
        <p:spPr bwMode="auto">
          <a:xfrm>
            <a:off x="3720619" y="2616354"/>
            <a:ext cx="739150" cy="739150"/>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Freeform 17"/>
          <p:cNvSpPr>
            <a:spLocks noEditPoints="1" noChangeArrowheads="1"/>
          </p:cNvSpPr>
          <p:nvPr/>
        </p:nvSpPr>
        <p:spPr bwMode="auto">
          <a:xfrm>
            <a:off x="3896200" y="2794635"/>
            <a:ext cx="403287" cy="376238"/>
          </a:xfrm>
          <a:custGeom>
            <a:avLst/>
            <a:gdLst>
              <a:gd name="T0" fmla="*/ 88 w 93"/>
              <a:gd name="T1" fmla="*/ 0 h 87"/>
              <a:gd name="T2" fmla="*/ 93 w 93"/>
              <a:gd name="T3" fmla="*/ 4 h 87"/>
              <a:gd name="T4" fmla="*/ 93 w 93"/>
              <a:gd name="T5" fmla="*/ 73 h 87"/>
              <a:gd name="T6" fmla="*/ 80 w 93"/>
              <a:gd name="T7" fmla="*/ 73 h 87"/>
              <a:gd name="T8" fmla="*/ 82 w 93"/>
              <a:gd name="T9" fmla="*/ 64 h 87"/>
              <a:gd name="T10" fmla="*/ 83 w 93"/>
              <a:gd name="T11" fmla="*/ 9 h 87"/>
              <a:gd name="T12" fmla="*/ 9 w 93"/>
              <a:gd name="T13" fmla="*/ 64 h 87"/>
              <a:gd name="T14" fmla="*/ 48 w 93"/>
              <a:gd name="T15" fmla="*/ 71 h 87"/>
              <a:gd name="T16" fmla="*/ 4 w 93"/>
              <a:gd name="T17" fmla="*/ 73 h 87"/>
              <a:gd name="T18" fmla="*/ 0 w 93"/>
              <a:gd name="T19" fmla="*/ 69 h 87"/>
              <a:gd name="T20" fmla="*/ 0 w 93"/>
              <a:gd name="T21" fmla="*/ 0 h 87"/>
              <a:gd name="T22" fmla="*/ 64 w 93"/>
              <a:gd name="T23" fmla="*/ 50 h 87"/>
              <a:gd name="T24" fmla="*/ 54 w 93"/>
              <a:gd name="T25" fmla="*/ 70 h 87"/>
              <a:gd name="T26" fmla="*/ 56 w 93"/>
              <a:gd name="T27" fmla="*/ 81 h 87"/>
              <a:gd name="T28" fmla="*/ 64 w 93"/>
              <a:gd name="T29" fmla="*/ 77 h 87"/>
              <a:gd name="T30" fmla="*/ 72 w 93"/>
              <a:gd name="T31" fmla="*/ 83 h 87"/>
              <a:gd name="T32" fmla="*/ 73 w 93"/>
              <a:gd name="T33" fmla="*/ 70 h 87"/>
              <a:gd name="T34" fmla="*/ 64 w 93"/>
              <a:gd name="T35" fmla="*/ 50 h 87"/>
              <a:gd name="T36" fmla="*/ 64 w 93"/>
              <a:gd name="T37" fmla="*/ 68 h 87"/>
              <a:gd name="T38" fmla="*/ 64 w 93"/>
              <a:gd name="T39" fmla="*/ 71 h 87"/>
              <a:gd name="T40" fmla="*/ 62 w 93"/>
              <a:gd name="T41" fmla="*/ 54 h 87"/>
              <a:gd name="T42" fmla="*/ 71 w 93"/>
              <a:gd name="T43" fmla="*/ 64 h 87"/>
              <a:gd name="T44" fmla="*/ 62 w 93"/>
              <a:gd name="T45" fmla="*/ 54 h 87"/>
              <a:gd name="T46" fmla="*/ 17 w 93"/>
              <a:gd name="T47" fmla="*/ 45 h 87"/>
              <a:gd name="T48" fmla="*/ 76 w 93"/>
              <a:gd name="T49" fmla="*/ 40 h 87"/>
              <a:gd name="T50" fmla="*/ 46 w 93"/>
              <a:gd name="T51" fmla="*/ 28 h 87"/>
              <a:gd name="T52" fmla="*/ 76 w 93"/>
              <a:gd name="T53" fmla="*/ 33 h 87"/>
              <a:gd name="T54" fmla="*/ 46 w 93"/>
              <a:gd name="T55" fmla="*/ 28 h 87"/>
              <a:gd name="T56" fmla="*/ 46 w 93"/>
              <a:gd name="T57" fmla="*/ 21 h 87"/>
              <a:gd name="T58" fmla="*/ 76 w 93"/>
              <a:gd name="T59" fmla="*/ 16 h 87"/>
              <a:gd name="T60" fmla="*/ 17 w 93"/>
              <a:gd name="T61" fmla="*/ 16 h 87"/>
              <a:gd name="T62" fmla="*/ 39 w 93"/>
              <a:gd name="T63" fmla="*/ 34 h 87"/>
              <a:gd name="T64" fmla="*/ 17 w 93"/>
              <a:gd name="T65" fmla="*/ 16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87"/>
              <a:gd name="T101" fmla="*/ 93 w 9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87">
                <a:moveTo>
                  <a:pt x="4" y="0"/>
                </a:moveTo>
                <a:cubicBezTo>
                  <a:pt x="88" y="0"/>
                  <a:pt x="88" y="0"/>
                  <a:pt x="88" y="0"/>
                </a:cubicBezTo>
                <a:cubicBezTo>
                  <a:pt x="93" y="0"/>
                  <a:pt x="93" y="0"/>
                  <a:pt x="93" y="0"/>
                </a:cubicBezTo>
                <a:cubicBezTo>
                  <a:pt x="93" y="4"/>
                  <a:pt x="93" y="4"/>
                  <a:pt x="93" y="4"/>
                </a:cubicBezTo>
                <a:cubicBezTo>
                  <a:pt x="93" y="69"/>
                  <a:pt x="93" y="69"/>
                  <a:pt x="93" y="69"/>
                </a:cubicBezTo>
                <a:cubicBezTo>
                  <a:pt x="93" y="73"/>
                  <a:pt x="93" y="73"/>
                  <a:pt x="93" y="73"/>
                </a:cubicBezTo>
                <a:cubicBezTo>
                  <a:pt x="88" y="73"/>
                  <a:pt x="88" y="73"/>
                  <a:pt x="88" y="73"/>
                </a:cubicBezTo>
                <a:cubicBezTo>
                  <a:pt x="80" y="73"/>
                  <a:pt x="80" y="73"/>
                  <a:pt x="80" y="73"/>
                </a:cubicBezTo>
                <a:cubicBezTo>
                  <a:pt x="79" y="71"/>
                  <a:pt x="79" y="71"/>
                  <a:pt x="79" y="71"/>
                </a:cubicBezTo>
                <a:cubicBezTo>
                  <a:pt x="81" y="69"/>
                  <a:pt x="81" y="66"/>
                  <a:pt x="82" y="64"/>
                </a:cubicBezTo>
                <a:cubicBezTo>
                  <a:pt x="83" y="64"/>
                  <a:pt x="83" y="64"/>
                  <a:pt x="83" y="64"/>
                </a:cubicBezTo>
                <a:cubicBezTo>
                  <a:pt x="83" y="9"/>
                  <a:pt x="83" y="9"/>
                  <a:pt x="83" y="9"/>
                </a:cubicBezTo>
                <a:cubicBezTo>
                  <a:pt x="9" y="9"/>
                  <a:pt x="9" y="9"/>
                  <a:pt x="9" y="9"/>
                </a:cubicBezTo>
                <a:cubicBezTo>
                  <a:pt x="9" y="64"/>
                  <a:pt x="9" y="64"/>
                  <a:pt x="9" y="64"/>
                </a:cubicBezTo>
                <a:cubicBezTo>
                  <a:pt x="45" y="64"/>
                  <a:pt x="45" y="64"/>
                  <a:pt x="45" y="64"/>
                </a:cubicBezTo>
                <a:cubicBezTo>
                  <a:pt x="46" y="66"/>
                  <a:pt x="46" y="69"/>
                  <a:pt x="48" y="71"/>
                </a:cubicBezTo>
                <a:cubicBezTo>
                  <a:pt x="47" y="73"/>
                  <a:pt x="47" y="73"/>
                  <a:pt x="47" y="73"/>
                </a:cubicBezTo>
                <a:cubicBezTo>
                  <a:pt x="4" y="73"/>
                  <a:pt x="4" y="73"/>
                  <a:pt x="4" y="73"/>
                </a:cubicBezTo>
                <a:cubicBezTo>
                  <a:pt x="0" y="73"/>
                  <a:pt x="0" y="73"/>
                  <a:pt x="0" y="73"/>
                </a:cubicBezTo>
                <a:cubicBezTo>
                  <a:pt x="0" y="69"/>
                  <a:pt x="0" y="69"/>
                  <a:pt x="0" y="69"/>
                </a:cubicBezTo>
                <a:cubicBezTo>
                  <a:pt x="0" y="4"/>
                  <a:pt x="0" y="4"/>
                  <a:pt x="0" y="4"/>
                </a:cubicBezTo>
                <a:cubicBezTo>
                  <a:pt x="0" y="0"/>
                  <a:pt x="0" y="0"/>
                  <a:pt x="0" y="0"/>
                </a:cubicBezTo>
                <a:cubicBezTo>
                  <a:pt x="4" y="0"/>
                  <a:pt x="4" y="0"/>
                  <a:pt x="4" y="0"/>
                </a:cubicBezTo>
                <a:close/>
                <a:moveTo>
                  <a:pt x="64" y="50"/>
                </a:moveTo>
                <a:cubicBezTo>
                  <a:pt x="57" y="50"/>
                  <a:pt x="51" y="55"/>
                  <a:pt x="51" y="62"/>
                </a:cubicBezTo>
                <a:cubicBezTo>
                  <a:pt x="51" y="65"/>
                  <a:pt x="52" y="68"/>
                  <a:pt x="54" y="70"/>
                </a:cubicBezTo>
                <a:cubicBezTo>
                  <a:pt x="50" y="81"/>
                  <a:pt x="50" y="81"/>
                  <a:pt x="50" y="81"/>
                </a:cubicBezTo>
                <a:cubicBezTo>
                  <a:pt x="56" y="81"/>
                  <a:pt x="56" y="81"/>
                  <a:pt x="56" y="81"/>
                </a:cubicBezTo>
                <a:cubicBezTo>
                  <a:pt x="60" y="86"/>
                  <a:pt x="60" y="86"/>
                  <a:pt x="60" y="86"/>
                </a:cubicBezTo>
                <a:cubicBezTo>
                  <a:pt x="64" y="77"/>
                  <a:pt x="64" y="77"/>
                  <a:pt x="64" y="77"/>
                </a:cubicBezTo>
                <a:cubicBezTo>
                  <a:pt x="67" y="87"/>
                  <a:pt x="67" y="87"/>
                  <a:pt x="67" y="87"/>
                </a:cubicBezTo>
                <a:cubicBezTo>
                  <a:pt x="72" y="83"/>
                  <a:pt x="72" y="83"/>
                  <a:pt x="72" y="83"/>
                </a:cubicBezTo>
                <a:cubicBezTo>
                  <a:pt x="78" y="83"/>
                  <a:pt x="78" y="83"/>
                  <a:pt x="78" y="83"/>
                </a:cubicBezTo>
                <a:cubicBezTo>
                  <a:pt x="73" y="70"/>
                  <a:pt x="73" y="70"/>
                  <a:pt x="73" y="70"/>
                </a:cubicBezTo>
                <a:cubicBezTo>
                  <a:pt x="75" y="68"/>
                  <a:pt x="76" y="65"/>
                  <a:pt x="76" y="62"/>
                </a:cubicBezTo>
                <a:cubicBezTo>
                  <a:pt x="76" y="55"/>
                  <a:pt x="70" y="50"/>
                  <a:pt x="64" y="50"/>
                </a:cubicBezTo>
                <a:close/>
                <a:moveTo>
                  <a:pt x="71" y="66"/>
                </a:moveTo>
                <a:cubicBezTo>
                  <a:pt x="69" y="67"/>
                  <a:pt x="66" y="68"/>
                  <a:pt x="64" y="68"/>
                </a:cubicBezTo>
                <a:cubicBezTo>
                  <a:pt x="61" y="68"/>
                  <a:pt x="58" y="67"/>
                  <a:pt x="56" y="66"/>
                </a:cubicBezTo>
                <a:cubicBezTo>
                  <a:pt x="57" y="69"/>
                  <a:pt x="60" y="71"/>
                  <a:pt x="64" y="71"/>
                </a:cubicBezTo>
                <a:cubicBezTo>
                  <a:pt x="67" y="71"/>
                  <a:pt x="69" y="69"/>
                  <a:pt x="71" y="66"/>
                </a:cubicBezTo>
                <a:close/>
                <a:moveTo>
                  <a:pt x="62" y="54"/>
                </a:moveTo>
                <a:cubicBezTo>
                  <a:pt x="64" y="54"/>
                  <a:pt x="66" y="55"/>
                  <a:pt x="67" y="57"/>
                </a:cubicBezTo>
                <a:cubicBezTo>
                  <a:pt x="69" y="59"/>
                  <a:pt x="70" y="61"/>
                  <a:pt x="71" y="64"/>
                </a:cubicBezTo>
                <a:cubicBezTo>
                  <a:pt x="72" y="61"/>
                  <a:pt x="72" y="58"/>
                  <a:pt x="69" y="55"/>
                </a:cubicBezTo>
                <a:cubicBezTo>
                  <a:pt x="67" y="53"/>
                  <a:pt x="64" y="53"/>
                  <a:pt x="62" y="54"/>
                </a:cubicBezTo>
                <a:close/>
                <a:moveTo>
                  <a:pt x="17" y="40"/>
                </a:moveTo>
                <a:cubicBezTo>
                  <a:pt x="17" y="45"/>
                  <a:pt x="17" y="45"/>
                  <a:pt x="17" y="45"/>
                </a:cubicBezTo>
                <a:cubicBezTo>
                  <a:pt x="76" y="45"/>
                  <a:pt x="76" y="45"/>
                  <a:pt x="76" y="45"/>
                </a:cubicBezTo>
                <a:cubicBezTo>
                  <a:pt x="76" y="40"/>
                  <a:pt x="76" y="40"/>
                  <a:pt x="76" y="40"/>
                </a:cubicBezTo>
                <a:cubicBezTo>
                  <a:pt x="17" y="40"/>
                  <a:pt x="17" y="40"/>
                  <a:pt x="17" y="40"/>
                </a:cubicBezTo>
                <a:close/>
                <a:moveTo>
                  <a:pt x="46" y="28"/>
                </a:moveTo>
                <a:cubicBezTo>
                  <a:pt x="46" y="33"/>
                  <a:pt x="46" y="33"/>
                  <a:pt x="46" y="33"/>
                </a:cubicBezTo>
                <a:cubicBezTo>
                  <a:pt x="76" y="33"/>
                  <a:pt x="76" y="33"/>
                  <a:pt x="76" y="33"/>
                </a:cubicBezTo>
                <a:cubicBezTo>
                  <a:pt x="76" y="28"/>
                  <a:pt x="76" y="28"/>
                  <a:pt x="76" y="28"/>
                </a:cubicBezTo>
                <a:cubicBezTo>
                  <a:pt x="46" y="28"/>
                  <a:pt x="46" y="28"/>
                  <a:pt x="46" y="28"/>
                </a:cubicBezTo>
                <a:close/>
                <a:moveTo>
                  <a:pt x="46" y="16"/>
                </a:moveTo>
                <a:cubicBezTo>
                  <a:pt x="46" y="21"/>
                  <a:pt x="46" y="21"/>
                  <a:pt x="46" y="21"/>
                </a:cubicBezTo>
                <a:cubicBezTo>
                  <a:pt x="76" y="21"/>
                  <a:pt x="76" y="21"/>
                  <a:pt x="76" y="21"/>
                </a:cubicBezTo>
                <a:cubicBezTo>
                  <a:pt x="76" y="16"/>
                  <a:pt x="76" y="16"/>
                  <a:pt x="76" y="16"/>
                </a:cubicBezTo>
                <a:cubicBezTo>
                  <a:pt x="46" y="16"/>
                  <a:pt x="46" y="16"/>
                  <a:pt x="46" y="16"/>
                </a:cubicBezTo>
                <a:close/>
                <a:moveTo>
                  <a:pt x="17" y="16"/>
                </a:moveTo>
                <a:cubicBezTo>
                  <a:pt x="17" y="34"/>
                  <a:pt x="17" y="34"/>
                  <a:pt x="17" y="34"/>
                </a:cubicBezTo>
                <a:cubicBezTo>
                  <a:pt x="39" y="34"/>
                  <a:pt x="39" y="34"/>
                  <a:pt x="39" y="34"/>
                </a:cubicBezTo>
                <a:cubicBezTo>
                  <a:pt x="39" y="16"/>
                  <a:pt x="39" y="16"/>
                  <a:pt x="39" y="16"/>
                </a:cubicBezTo>
                <a:lnTo>
                  <a:pt x="17" y="16"/>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sp>
        <p:nvSpPr>
          <p:cNvPr id="33" name="Freeform 6"/>
          <p:cNvSpPr/>
          <p:nvPr/>
        </p:nvSpPr>
        <p:spPr bwMode="auto">
          <a:xfrm>
            <a:off x="3165997" y="3482494"/>
            <a:ext cx="739150" cy="739150"/>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Freeform 35"/>
          <p:cNvSpPr>
            <a:spLocks noEditPoints="1" noChangeArrowheads="1"/>
          </p:cNvSpPr>
          <p:nvPr/>
        </p:nvSpPr>
        <p:spPr bwMode="auto">
          <a:xfrm>
            <a:off x="3303474" y="3684824"/>
            <a:ext cx="464195" cy="350668"/>
          </a:xfrm>
          <a:custGeom>
            <a:avLst/>
            <a:gdLst>
              <a:gd name="T0" fmla="*/ 16 w 104"/>
              <a:gd name="T1" fmla="*/ 2 h 79"/>
              <a:gd name="T2" fmla="*/ 27 w 104"/>
              <a:gd name="T3" fmla="*/ 4 h 79"/>
              <a:gd name="T4" fmla="*/ 19 w 104"/>
              <a:gd name="T5" fmla="*/ 48 h 79"/>
              <a:gd name="T6" fmla="*/ 4 w 104"/>
              <a:gd name="T7" fmla="*/ 45 h 79"/>
              <a:gd name="T8" fmla="*/ 16 w 104"/>
              <a:gd name="T9" fmla="*/ 2 h 79"/>
              <a:gd name="T10" fmla="*/ 18 w 104"/>
              <a:gd name="T11" fmla="*/ 65 h 79"/>
              <a:gd name="T12" fmla="*/ 16 w 104"/>
              <a:gd name="T13" fmla="*/ 72 h 79"/>
              <a:gd name="T14" fmla="*/ 101 w 104"/>
              <a:gd name="T15" fmla="*/ 72 h 79"/>
              <a:gd name="T16" fmla="*/ 104 w 104"/>
              <a:gd name="T17" fmla="*/ 72 h 79"/>
              <a:gd name="T18" fmla="*/ 104 w 104"/>
              <a:gd name="T19" fmla="*/ 68 h 79"/>
              <a:gd name="T20" fmla="*/ 104 w 104"/>
              <a:gd name="T21" fmla="*/ 26 h 79"/>
              <a:gd name="T22" fmla="*/ 104 w 104"/>
              <a:gd name="T23" fmla="*/ 24 h 79"/>
              <a:gd name="T24" fmla="*/ 103 w 104"/>
              <a:gd name="T25" fmla="*/ 23 h 79"/>
              <a:gd name="T26" fmla="*/ 90 w 104"/>
              <a:gd name="T27" fmla="*/ 10 h 79"/>
              <a:gd name="T28" fmla="*/ 89 w 104"/>
              <a:gd name="T29" fmla="*/ 9 h 79"/>
              <a:gd name="T30" fmla="*/ 87 w 104"/>
              <a:gd name="T31" fmla="*/ 9 h 79"/>
              <a:gd name="T32" fmla="*/ 31 w 104"/>
              <a:gd name="T33" fmla="*/ 9 h 79"/>
              <a:gd name="T34" fmla="*/ 31 w 104"/>
              <a:gd name="T35" fmla="*/ 17 h 79"/>
              <a:gd name="T36" fmla="*/ 84 w 104"/>
              <a:gd name="T37" fmla="*/ 17 h 79"/>
              <a:gd name="T38" fmla="*/ 83 w 104"/>
              <a:gd name="T39" fmla="*/ 28 h 79"/>
              <a:gd name="T40" fmla="*/ 83 w 104"/>
              <a:gd name="T41" fmla="*/ 30 h 79"/>
              <a:gd name="T42" fmla="*/ 85 w 104"/>
              <a:gd name="T43" fmla="*/ 30 h 79"/>
              <a:gd name="T44" fmla="*/ 97 w 104"/>
              <a:gd name="T45" fmla="*/ 29 h 79"/>
              <a:gd name="T46" fmla="*/ 97 w 104"/>
              <a:gd name="T47" fmla="*/ 65 h 79"/>
              <a:gd name="T48" fmla="*/ 18 w 104"/>
              <a:gd name="T49" fmla="*/ 65 h 79"/>
              <a:gd name="T50" fmla="*/ 95 w 104"/>
              <a:gd name="T51" fmla="*/ 26 h 79"/>
              <a:gd name="T52" fmla="*/ 86 w 104"/>
              <a:gd name="T53" fmla="*/ 26 h 79"/>
              <a:gd name="T54" fmla="*/ 87 w 104"/>
              <a:gd name="T55" fmla="*/ 18 h 79"/>
              <a:gd name="T56" fmla="*/ 95 w 104"/>
              <a:gd name="T57" fmla="*/ 26 h 79"/>
              <a:gd name="T58" fmla="*/ 32 w 104"/>
              <a:gd name="T59" fmla="*/ 43 h 79"/>
              <a:gd name="T60" fmla="*/ 74 w 104"/>
              <a:gd name="T61" fmla="*/ 43 h 79"/>
              <a:gd name="T62" fmla="*/ 74 w 104"/>
              <a:gd name="T63" fmla="*/ 45 h 79"/>
              <a:gd name="T64" fmla="*/ 32 w 104"/>
              <a:gd name="T65" fmla="*/ 45 h 79"/>
              <a:gd name="T66" fmla="*/ 32 w 104"/>
              <a:gd name="T67" fmla="*/ 43 h 79"/>
              <a:gd name="T68" fmla="*/ 32 w 104"/>
              <a:gd name="T69" fmla="*/ 32 h 79"/>
              <a:gd name="T70" fmla="*/ 71 w 104"/>
              <a:gd name="T71" fmla="*/ 32 h 79"/>
              <a:gd name="T72" fmla="*/ 71 w 104"/>
              <a:gd name="T73" fmla="*/ 35 h 79"/>
              <a:gd name="T74" fmla="*/ 32 w 104"/>
              <a:gd name="T75" fmla="*/ 35 h 79"/>
              <a:gd name="T76" fmla="*/ 32 w 104"/>
              <a:gd name="T77" fmla="*/ 32 h 79"/>
              <a:gd name="T78" fmla="*/ 32 w 104"/>
              <a:gd name="T79" fmla="*/ 22 h 79"/>
              <a:gd name="T80" fmla="*/ 71 w 104"/>
              <a:gd name="T81" fmla="*/ 22 h 79"/>
              <a:gd name="T82" fmla="*/ 71 w 104"/>
              <a:gd name="T83" fmla="*/ 25 h 79"/>
              <a:gd name="T84" fmla="*/ 32 w 104"/>
              <a:gd name="T85" fmla="*/ 25 h 79"/>
              <a:gd name="T86" fmla="*/ 32 w 104"/>
              <a:gd name="T87" fmla="*/ 22 h 79"/>
              <a:gd name="T88" fmla="*/ 3 w 104"/>
              <a:gd name="T89" fmla="*/ 66 h 79"/>
              <a:gd name="T90" fmla="*/ 9 w 104"/>
              <a:gd name="T91" fmla="*/ 68 h 79"/>
              <a:gd name="T92" fmla="*/ 9 w 104"/>
              <a:gd name="T93" fmla="*/ 74 h 79"/>
              <a:gd name="T94" fmla="*/ 5 w 104"/>
              <a:gd name="T95" fmla="*/ 79 h 79"/>
              <a:gd name="T96" fmla="*/ 2 w 104"/>
              <a:gd name="T97" fmla="*/ 78 h 79"/>
              <a:gd name="T98" fmla="*/ 0 w 104"/>
              <a:gd name="T99" fmla="*/ 72 h 79"/>
              <a:gd name="T100" fmla="*/ 3 w 104"/>
              <a:gd name="T101" fmla="*/ 66 h 79"/>
              <a:gd name="T102" fmla="*/ 4 w 104"/>
              <a:gd name="T103" fmla="*/ 48 h 79"/>
              <a:gd name="T104" fmla="*/ 2 w 104"/>
              <a:gd name="T105" fmla="*/ 65 h 79"/>
              <a:gd name="T106" fmla="*/ 12 w 104"/>
              <a:gd name="T107" fmla="*/ 67 h 79"/>
              <a:gd name="T108" fmla="*/ 17 w 104"/>
              <a:gd name="T109" fmla="*/ 51 h 79"/>
              <a:gd name="T110" fmla="*/ 4 w 104"/>
              <a:gd name="T111" fmla="*/ 48 h 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4"/>
              <a:gd name="T169" fmla="*/ 0 h 79"/>
              <a:gd name="T170" fmla="*/ 104 w 104"/>
              <a:gd name="T171" fmla="*/ 79 h 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5002" y="2362835"/>
            <a:ext cx="2705522" cy="28034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42" presetClass="path" presetSubtype="0" decel="50000" fill="hold" nodeType="withEffect">
                                  <p:stCondLst>
                                    <p:cond delay="0"/>
                                  </p:stCondLst>
                                  <p:childTnLst>
                                    <p:animMotion origin="layout" path="M 5E-6 -2.46914E-6 L -0.00104 -0.68703 " pathEditMode="relative" rAng="0" ptsTypes="AA">
                                      <p:cBhvr>
                                        <p:cTn id="8" dur="1500" spd="-100000" fill="hold"/>
                                        <p:tgtEl>
                                          <p:spTgt spid="3"/>
                                        </p:tgtEl>
                                        <p:attrNameLst>
                                          <p:attrName>ppt_x</p:attrName>
                                          <p:attrName>ppt_y</p:attrName>
                                        </p:attrNameLst>
                                      </p:cBhvr>
                                      <p:rCtr x="-52" y="-34352"/>
                                    </p:animMotion>
                                  </p:childTnLst>
                                </p:cTn>
                              </p:par>
                              <p:par>
                                <p:cTn id="9" presetID="10"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300"/>
                                        <p:tgtEl>
                                          <p:spTgt spid="34"/>
                                        </p:tgtEl>
                                      </p:cBhvr>
                                    </p:animEffect>
                                  </p:childTnLst>
                                </p:cTn>
                              </p:par>
                              <p:par>
                                <p:cTn id="12" presetID="42" presetClass="path" presetSubtype="0" decel="50000" fill="hold" nodeType="withEffect">
                                  <p:stCondLst>
                                    <p:cond delay="0"/>
                                  </p:stCondLst>
                                  <p:childTnLst>
                                    <p:animMotion origin="layout" path="M -1.94444E-6 2.34568E-6 L -0.00364 -0.74599 " pathEditMode="relative" rAng="0" ptsTypes="AA">
                                      <p:cBhvr>
                                        <p:cTn id="13" dur="1500" spd="-100000" fill="hold"/>
                                        <p:tgtEl>
                                          <p:spTgt spid="34"/>
                                        </p:tgtEl>
                                        <p:attrNameLst>
                                          <p:attrName>ppt_x</p:attrName>
                                          <p:attrName>ppt_y</p:attrName>
                                        </p:attrNameLst>
                                      </p:cBhvr>
                                      <p:rCtr x="-191" y="-37315"/>
                                    </p:animMotion>
                                  </p:childTnLst>
                                </p:cTn>
                              </p:par>
                            </p:childTnLst>
                          </p:cTn>
                        </p:par>
                        <p:par>
                          <p:cTn id="14" fill="hold">
                            <p:stCondLst>
                              <p:cond delay="0"/>
                            </p:stCondLst>
                            <p:childTnLst>
                              <p:par>
                                <p:cTn id="15" presetID="2" presetClass="exit" presetSubtype="2" fill="hold" nodeType="afterEffect">
                                  <p:stCondLst>
                                    <p:cond delay="0"/>
                                  </p:stCondLst>
                                  <p:childTnLst>
                                    <p:anim calcmode="lin" valueType="num">
                                      <p:cBhvr additive="base">
                                        <p:cTn id="16" dur="1000"/>
                                        <p:tgtEl>
                                          <p:spTgt spid="34"/>
                                        </p:tgtEl>
                                        <p:attrNameLst>
                                          <p:attrName>ppt_x</p:attrName>
                                        </p:attrNameLst>
                                      </p:cBhvr>
                                      <p:tavLst>
                                        <p:tav tm="0">
                                          <p:val>
                                            <p:strVal val="ppt_x"/>
                                          </p:val>
                                        </p:tav>
                                        <p:tav tm="100000">
                                          <p:val>
                                            <p:strVal val="1+ppt_w/2"/>
                                          </p:val>
                                        </p:tav>
                                      </p:tavLst>
                                    </p:anim>
                                    <p:anim calcmode="lin" valueType="num">
                                      <p:cBhvr additive="base">
                                        <p:cTn id="17" dur="1000"/>
                                        <p:tgtEl>
                                          <p:spTgt spid="34"/>
                                        </p:tgtEl>
                                        <p:attrNameLst>
                                          <p:attrName>ppt_y</p:attrName>
                                        </p:attrNameLst>
                                      </p:cBhvr>
                                      <p:tavLst>
                                        <p:tav tm="0">
                                          <p:val>
                                            <p:strVal val="ppt_y"/>
                                          </p:val>
                                        </p:tav>
                                        <p:tav tm="100000">
                                          <p:val>
                                            <p:strVal val="ppt_y"/>
                                          </p:val>
                                        </p:tav>
                                      </p:tavLst>
                                    </p:anim>
                                    <p:set>
                                      <p:cBhvr>
                                        <p:cTn id="18" dur="1" fill="hold">
                                          <p:stCondLst>
                                            <p:cond delay="999"/>
                                          </p:stCondLst>
                                        </p:cTn>
                                        <p:tgtEl>
                                          <p:spTgt spid="3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300"/>
                                        <p:tgtEl>
                                          <p:spTgt spid="34"/>
                                        </p:tgtEl>
                                      </p:cBhvr>
                                    </p:animEffect>
                                    <p:set>
                                      <p:cBhvr>
                                        <p:cTn id="21" dur="1" fill="hold">
                                          <p:stCondLst>
                                            <p:cond delay="299"/>
                                          </p:stCondLst>
                                        </p:cTn>
                                        <p:tgtEl>
                                          <p:spTgt spid="34"/>
                                        </p:tgtEl>
                                        <p:attrNameLst>
                                          <p:attrName>style.visibility</p:attrName>
                                        </p:attrNameLst>
                                      </p:cBhvr>
                                      <p:to>
                                        <p:strVal val="hidden"/>
                                      </p:to>
                                    </p:se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par>
                          <p:cTn id="66" fill="hold">
                            <p:stCondLst>
                              <p:cond delay="3500"/>
                            </p:stCondLst>
                            <p:childTnLst>
                              <p:par>
                                <p:cTn id="67" presetID="22" presetClass="entr" presetSubtype="8"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left)">
                                      <p:cBhvr>
                                        <p:cTn id="69" dur="500"/>
                                        <p:tgtEl>
                                          <p:spTgt spid="10"/>
                                        </p:tgtEl>
                                      </p:cBhvr>
                                    </p:animEffect>
                                  </p:childTnLst>
                                </p:cTn>
                              </p:par>
                            </p:childTnLst>
                          </p:cTn>
                        </p:par>
                        <p:par>
                          <p:cTn id="70" fill="hold">
                            <p:stCondLst>
                              <p:cond delay="4000"/>
                            </p:stCondLst>
                            <p:childTnLst>
                              <p:par>
                                <p:cTn id="71" presetID="22" presetClass="entr" presetSubtype="8"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500"/>
                                        <p:tgtEl>
                                          <p:spTgt spid="26"/>
                                        </p:tgtEl>
                                      </p:cBhvr>
                                    </p:animEffect>
                                  </p:childTnLst>
                                </p:cTn>
                              </p:par>
                            </p:childTnLst>
                          </p:cTn>
                        </p:par>
                        <p:par>
                          <p:cTn id="74" fill="hold">
                            <p:stCondLst>
                              <p:cond delay="4500"/>
                            </p:stCondLst>
                            <p:childTnLst>
                              <p:par>
                                <p:cTn id="75" presetID="53" presetClass="entr" presetSubtype="16"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ppt_w</p:attrName>
                                        </p:attrNameLst>
                                      </p:cBhvr>
                                      <p:tavLst>
                                        <p:tav tm="0">
                                          <p:val>
                                            <p:fltVal val="0"/>
                                          </p:val>
                                        </p:tav>
                                        <p:tav tm="100000">
                                          <p:val>
                                            <p:strVal val="#ppt_w"/>
                                          </p:val>
                                        </p:tav>
                                      </p:tavLst>
                                    </p:anim>
                                    <p:anim calcmode="lin" valueType="num">
                                      <p:cBhvr>
                                        <p:cTn id="78" dur="500" fill="hold"/>
                                        <p:tgtEl>
                                          <p:spTgt spid="14"/>
                                        </p:tgtEl>
                                        <p:attrNameLst>
                                          <p:attrName>ppt_h</p:attrName>
                                        </p:attrNameLst>
                                      </p:cBhvr>
                                      <p:tavLst>
                                        <p:tav tm="0">
                                          <p:val>
                                            <p:fltVal val="0"/>
                                          </p:val>
                                        </p:tav>
                                        <p:tav tm="100000">
                                          <p:val>
                                            <p:strVal val="#ppt_h"/>
                                          </p:val>
                                        </p:tav>
                                      </p:tavLst>
                                    </p:anim>
                                    <p:animEffect transition="in" filter="fade">
                                      <p:cBhvr>
                                        <p:cTn id="79" dur="500"/>
                                        <p:tgtEl>
                                          <p:spTgt spid="1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left)">
                                      <p:cBhvr>
                                        <p:cTn id="93" dur="500"/>
                                        <p:tgtEl>
                                          <p:spTgt spid="13"/>
                                        </p:tgtEl>
                                      </p:cBhvr>
                                    </p:animEffect>
                                  </p:childTnLst>
                                </p:cTn>
                              </p:par>
                            </p:childTnLst>
                          </p:cTn>
                        </p:par>
                        <p:par>
                          <p:cTn id="94" fill="hold">
                            <p:stCondLst>
                              <p:cond delay="5500"/>
                            </p:stCondLst>
                            <p:childTnLst>
                              <p:par>
                                <p:cTn id="95" presetID="22" presetClass="entr" presetSubtype="8"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left)">
                                      <p:cBhvr>
                                        <p:cTn id="97" dur="500"/>
                                        <p:tgtEl>
                                          <p:spTgt spid="27"/>
                                        </p:tgtEl>
                                      </p:cBhvr>
                                    </p:animEffect>
                                  </p:childTnLst>
                                </p:cTn>
                              </p:par>
                            </p:childTnLst>
                          </p:cTn>
                        </p:par>
                        <p:par>
                          <p:cTn id="98" fill="hold">
                            <p:stCondLst>
                              <p:cond delay="6000"/>
                            </p:stCondLst>
                            <p:childTnLst>
                              <p:par>
                                <p:cTn id="99" presetID="53" presetClass="entr" presetSubtype="16" fill="hold" grpId="0" nodeType="after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500" fill="hold"/>
                                        <p:tgtEl>
                                          <p:spTgt spid="17"/>
                                        </p:tgtEl>
                                        <p:attrNameLst>
                                          <p:attrName>ppt_w</p:attrName>
                                        </p:attrNameLst>
                                      </p:cBhvr>
                                      <p:tavLst>
                                        <p:tav tm="0">
                                          <p:val>
                                            <p:fltVal val="0"/>
                                          </p:val>
                                        </p:tav>
                                        <p:tav tm="100000">
                                          <p:val>
                                            <p:strVal val="#ppt_w"/>
                                          </p:val>
                                        </p:tav>
                                      </p:tavLst>
                                    </p:anim>
                                    <p:anim calcmode="lin" valueType="num">
                                      <p:cBhvr>
                                        <p:cTn id="102" dur="500" fill="hold"/>
                                        <p:tgtEl>
                                          <p:spTgt spid="17"/>
                                        </p:tgtEl>
                                        <p:attrNameLst>
                                          <p:attrName>ppt_h</p:attrName>
                                        </p:attrNameLst>
                                      </p:cBhvr>
                                      <p:tavLst>
                                        <p:tav tm="0">
                                          <p:val>
                                            <p:fltVal val="0"/>
                                          </p:val>
                                        </p:tav>
                                        <p:tav tm="100000">
                                          <p:val>
                                            <p:strVal val="#ppt_h"/>
                                          </p:val>
                                        </p:tav>
                                      </p:tavLst>
                                    </p:anim>
                                    <p:animEffect transition="in" filter="fade">
                                      <p:cBhvr>
                                        <p:cTn id="103" dur="500"/>
                                        <p:tgtEl>
                                          <p:spTgt spid="1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p:cTn id="106" dur="500" fill="hold"/>
                                        <p:tgtEl>
                                          <p:spTgt spid="33"/>
                                        </p:tgtEl>
                                        <p:attrNameLst>
                                          <p:attrName>ppt_w</p:attrName>
                                        </p:attrNameLst>
                                      </p:cBhvr>
                                      <p:tavLst>
                                        <p:tav tm="0">
                                          <p:val>
                                            <p:fltVal val="0"/>
                                          </p:val>
                                        </p:tav>
                                        <p:tav tm="100000">
                                          <p:val>
                                            <p:strVal val="#ppt_w"/>
                                          </p:val>
                                        </p:tav>
                                      </p:tavLst>
                                    </p:anim>
                                    <p:anim calcmode="lin" valueType="num">
                                      <p:cBhvr>
                                        <p:cTn id="107" dur="500" fill="hold"/>
                                        <p:tgtEl>
                                          <p:spTgt spid="33"/>
                                        </p:tgtEl>
                                        <p:attrNameLst>
                                          <p:attrName>ppt_h</p:attrName>
                                        </p:attrNameLst>
                                      </p:cBhvr>
                                      <p:tavLst>
                                        <p:tav tm="0">
                                          <p:val>
                                            <p:fltVal val="0"/>
                                          </p:val>
                                        </p:tav>
                                        <p:tav tm="100000">
                                          <p:val>
                                            <p:strVal val="#ppt_h"/>
                                          </p:val>
                                        </p:tav>
                                      </p:tavLst>
                                    </p:anim>
                                    <p:animEffect transition="in" filter="fade">
                                      <p:cBhvr>
                                        <p:cTn id="108" dur="500"/>
                                        <p:tgtEl>
                                          <p:spTgt spid="3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p:cTn id="111" dur="500" fill="hold"/>
                                        <p:tgtEl>
                                          <p:spTgt spid="29"/>
                                        </p:tgtEl>
                                        <p:attrNameLst>
                                          <p:attrName>ppt_w</p:attrName>
                                        </p:attrNameLst>
                                      </p:cBhvr>
                                      <p:tavLst>
                                        <p:tav tm="0">
                                          <p:val>
                                            <p:fltVal val="0"/>
                                          </p:val>
                                        </p:tav>
                                        <p:tav tm="100000">
                                          <p:val>
                                            <p:strVal val="#ppt_w"/>
                                          </p:val>
                                        </p:tav>
                                      </p:tavLst>
                                    </p:anim>
                                    <p:anim calcmode="lin" valueType="num">
                                      <p:cBhvr>
                                        <p:cTn id="112" dur="500" fill="hold"/>
                                        <p:tgtEl>
                                          <p:spTgt spid="29"/>
                                        </p:tgtEl>
                                        <p:attrNameLst>
                                          <p:attrName>ppt_h</p:attrName>
                                        </p:attrNameLst>
                                      </p:cBhvr>
                                      <p:tavLst>
                                        <p:tav tm="0">
                                          <p:val>
                                            <p:fltVal val="0"/>
                                          </p:val>
                                        </p:tav>
                                        <p:tav tm="100000">
                                          <p:val>
                                            <p:strVal val="#ppt_h"/>
                                          </p:val>
                                        </p:tav>
                                      </p:tavLst>
                                    </p:anim>
                                    <p:animEffect transition="in" filter="fade">
                                      <p:cBhvr>
                                        <p:cTn id="113" dur="500"/>
                                        <p:tgtEl>
                                          <p:spTgt spid="29"/>
                                        </p:tgtEl>
                                      </p:cBhvr>
                                    </p:animEffect>
                                  </p:childTnLst>
                                </p:cTn>
                              </p:par>
                            </p:childTnLst>
                          </p:cTn>
                        </p:par>
                        <p:par>
                          <p:cTn id="114" fill="hold">
                            <p:stCondLst>
                              <p:cond delay="6500"/>
                            </p:stCondLst>
                            <p:childTnLst>
                              <p:par>
                                <p:cTn id="115" presetID="22" presetClass="entr" presetSubtype="8" fill="hold" grpId="0" nodeType="after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wipe(left)">
                                      <p:cBhvr>
                                        <p:cTn id="117" dur="500"/>
                                        <p:tgtEl>
                                          <p:spTgt spid="16"/>
                                        </p:tgtEl>
                                      </p:cBhvr>
                                    </p:animEffect>
                                  </p:childTnLst>
                                </p:cTn>
                              </p:par>
                            </p:childTnLst>
                          </p:cTn>
                        </p:par>
                        <p:par>
                          <p:cTn id="118" fill="hold">
                            <p:stCondLst>
                              <p:cond delay="70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P spid="11" grpId="0" animBg="1"/>
      <p:bldP spid="13" grpId="0" animBg="1"/>
      <p:bldP spid="14" grpId="0" animBg="1"/>
      <p:bldP spid="16" grpId="0" animBg="1"/>
      <p:bldP spid="17" grpId="0" animBg="1"/>
      <p:bldP spid="25" grpId="0"/>
      <p:bldP spid="26" grpId="0"/>
      <p:bldP spid="27" grpId="0"/>
      <p:bldP spid="28" grpId="0"/>
      <p:bldP spid="30" grpId="0" animBg="1"/>
      <p:bldP spid="21" grpId="0" animBg="1"/>
      <p:bldP spid="31" grpId="0" animBg="1"/>
      <p:bldP spid="22" grpId="0" animBg="1"/>
      <p:bldP spid="32" grpId="0" animBg="1"/>
      <p:bldP spid="23" grpId="0" animBg="1"/>
      <p:bldP spid="33"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856" y="0"/>
            <a:ext cx="9140286" cy="514395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0" y="1415442"/>
            <a:ext cx="9144000" cy="2298526"/>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文本框 34"/>
          <p:cNvSpPr txBox="1"/>
          <p:nvPr/>
        </p:nvSpPr>
        <p:spPr>
          <a:xfrm>
            <a:off x="1086924" y="3208031"/>
            <a:ext cx="1913948" cy="477054"/>
          </a:xfrm>
          <a:prstGeom prst="rect">
            <a:avLst/>
          </a:prstGeom>
          <a:noFill/>
        </p:spPr>
        <p:txBody>
          <a:bodyPr wrap="square">
            <a:spAutoFit/>
          </a:bodyPr>
          <a:lstStyle/>
          <a:p>
            <a:pPr algn="ctr" eaLnBrk="1" fontAlgn="auto" hangingPunct="1">
              <a:spcBef>
                <a:spcPts val="0"/>
              </a:spcBef>
              <a:spcAft>
                <a:spcPts val="0"/>
              </a:spcAft>
              <a:defRPr/>
            </a:pPr>
            <a:r>
              <a:rPr lang="en-US" altLang="zh-CN" sz="2500" spc="100" dirty="0" smtClean="0">
                <a:solidFill>
                  <a:schemeClr val="bg1"/>
                </a:solidFill>
                <a:latin typeface="+mn-lt"/>
                <a:ea typeface="+mn-ea"/>
                <a:cs typeface="+mn-ea"/>
                <a:sym typeface="+mn-lt"/>
              </a:rPr>
              <a:t>PART 4</a:t>
            </a:r>
            <a:endParaRPr lang="zh-CN" altLang="en-US" sz="2500" spc="100" dirty="0">
              <a:solidFill>
                <a:schemeClr val="bg1"/>
              </a:solidFill>
              <a:latin typeface="+mn-lt"/>
              <a:ea typeface="+mn-ea"/>
              <a:cs typeface="+mn-ea"/>
              <a:sym typeface="+mn-lt"/>
            </a:endParaRPr>
          </a:p>
        </p:txBody>
      </p:sp>
      <p:sp>
        <p:nvSpPr>
          <p:cNvPr id="11" name="矩形 10"/>
          <p:cNvSpPr/>
          <p:nvPr/>
        </p:nvSpPr>
        <p:spPr>
          <a:xfrm flipV="1">
            <a:off x="0" y="3713655"/>
            <a:ext cx="9144000" cy="45719"/>
          </a:xfrm>
          <a:prstGeom prst="rec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矩形 11"/>
          <p:cNvSpPr/>
          <p:nvPr/>
        </p:nvSpPr>
        <p:spPr>
          <a:xfrm flipV="1">
            <a:off x="0" y="1369410"/>
            <a:ext cx="9144000" cy="45719"/>
          </a:xfrm>
          <a:prstGeom prst="rec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3" name="直接连接符 12"/>
          <p:cNvCxnSpPr/>
          <p:nvPr/>
        </p:nvCxnSpPr>
        <p:spPr>
          <a:xfrm>
            <a:off x="3225452" y="1606464"/>
            <a:ext cx="0" cy="191648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文本框 34"/>
          <p:cNvSpPr txBox="1"/>
          <p:nvPr/>
        </p:nvSpPr>
        <p:spPr>
          <a:xfrm>
            <a:off x="3541136" y="1813779"/>
            <a:ext cx="3351746" cy="1015663"/>
          </a:xfrm>
          <a:prstGeom prst="rect">
            <a:avLst/>
          </a:prstGeom>
          <a:noFill/>
        </p:spPr>
        <p:txBody>
          <a:bodyPr wrap="square">
            <a:spAutoFit/>
          </a:bodyPr>
          <a:lstStyle/>
          <a:p>
            <a:pPr eaLnBrk="1" fontAlgn="auto" hangingPunct="1">
              <a:spcBef>
                <a:spcPts val="0"/>
              </a:spcBef>
              <a:spcAft>
                <a:spcPts val="0"/>
              </a:spcAft>
              <a:defRPr/>
            </a:pPr>
            <a:r>
              <a:rPr lang="zh-CN" altLang="en-US" sz="6000" spc="100" dirty="0" smtClean="0">
                <a:solidFill>
                  <a:schemeClr val="bg1"/>
                </a:solidFill>
                <a:latin typeface="+mn-lt"/>
                <a:ea typeface="+mn-ea"/>
                <a:cs typeface="+mn-ea"/>
                <a:sym typeface="+mn-lt"/>
              </a:rPr>
              <a:t>目标规划</a:t>
            </a:r>
            <a:endParaRPr lang="zh-CN" altLang="en-US" sz="6000" spc="100" dirty="0">
              <a:solidFill>
                <a:schemeClr val="bg1"/>
              </a:solidFill>
              <a:latin typeface="+mn-lt"/>
              <a:ea typeface="+mn-ea"/>
              <a:cs typeface="+mn-ea"/>
              <a:sym typeface="+mn-lt"/>
            </a:endParaRPr>
          </a:p>
        </p:txBody>
      </p:sp>
      <p:sp>
        <p:nvSpPr>
          <p:cNvPr id="16" name="文本框 34"/>
          <p:cNvSpPr txBox="1"/>
          <p:nvPr/>
        </p:nvSpPr>
        <p:spPr>
          <a:xfrm>
            <a:off x="3586856" y="2713647"/>
            <a:ext cx="1575746"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smtClean="0">
                <a:solidFill>
                  <a:schemeClr val="bg1"/>
                </a:solidFill>
                <a:latin typeface="+mn-lt"/>
                <a:ea typeface="+mn-ea"/>
                <a:cs typeface="+mn-ea"/>
                <a:sym typeface="+mn-lt"/>
              </a:rPr>
              <a:t>◎目标规划</a:t>
            </a:r>
            <a:endParaRPr lang="zh-CN" altLang="en-US" sz="1800" spc="100" dirty="0">
              <a:solidFill>
                <a:schemeClr val="bg1"/>
              </a:solidFill>
              <a:latin typeface="+mn-lt"/>
              <a:ea typeface="+mn-ea"/>
              <a:cs typeface="+mn-ea"/>
              <a:sym typeface="+mn-lt"/>
            </a:endParaRPr>
          </a:p>
        </p:txBody>
      </p:sp>
      <p:sp>
        <p:nvSpPr>
          <p:cNvPr id="18" name="文本框 34"/>
          <p:cNvSpPr txBox="1"/>
          <p:nvPr/>
        </p:nvSpPr>
        <p:spPr>
          <a:xfrm>
            <a:off x="5414717" y="2713647"/>
            <a:ext cx="1466144"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smtClean="0">
                <a:solidFill>
                  <a:schemeClr val="bg1"/>
                </a:solidFill>
                <a:latin typeface="+mn-lt"/>
                <a:ea typeface="+mn-ea"/>
                <a:cs typeface="+mn-ea"/>
                <a:sym typeface="+mn-lt"/>
              </a:rPr>
              <a:t>◎总结</a:t>
            </a:r>
            <a:endParaRPr lang="zh-CN" altLang="en-US" sz="1800" spc="100" dirty="0">
              <a:solidFill>
                <a:schemeClr val="bg1"/>
              </a:solidFill>
              <a:latin typeface="+mn-lt"/>
              <a:ea typeface="+mn-ea"/>
              <a:cs typeface="+mn-ea"/>
              <a:sym typeface="+mn-lt"/>
            </a:endParaRPr>
          </a:p>
        </p:txBody>
      </p:sp>
      <p:grpSp>
        <p:nvGrpSpPr>
          <p:cNvPr id="2" name="组合 1"/>
          <p:cNvGrpSpPr/>
          <p:nvPr/>
        </p:nvGrpSpPr>
        <p:grpSpPr>
          <a:xfrm>
            <a:off x="1259497" y="1594397"/>
            <a:ext cx="1515018" cy="1515016"/>
            <a:chOff x="1259497" y="1594397"/>
            <a:chExt cx="1515018" cy="1515016"/>
          </a:xfrm>
        </p:grpSpPr>
        <p:sp>
          <p:nvSpPr>
            <p:cNvPr id="7" name="Freeform 8"/>
            <p:cNvSpPr/>
            <p:nvPr/>
          </p:nvSpPr>
          <p:spPr bwMode="auto">
            <a:xfrm>
              <a:off x="1259497" y="1594397"/>
              <a:ext cx="1515018" cy="1515016"/>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1270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ln w="76200">
                  <a:solidFill>
                    <a:schemeClr val="tx1"/>
                  </a:solidFill>
                </a:ln>
                <a:solidFill>
                  <a:prstClr val="white"/>
                </a:solidFill>
                <a:cs typeface="+mn-ea"/>
                <a:sym typeface="+mn-lt"/>
              </a:endParaRPr>
            </a:p>
          </p:txBody>
        </p:sp>
        <p:sp>
          <p:nvSpPr>
            <p:cNvPr id="8" name="Freeform 9"/>
            <p:cNvSpPr/>
            <p:nvPr/>
          </p:nvSpPr>
          <p:spPr bwMode="auto">
            <a:xfrm>
              <a:off x="1441012" y="1775912"/>
              <a:ext cx="1151986" cy="1151986"/>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Freeform 35"/>
            <p:cNvSpPr>
              <a:spLocks noEditPoints="1" noChangeArrowheads="1"/>
            </p:cNvSpPr>
            <p:nvPr/>
          </p:nvSpPr>
          <p:spPr bwMode="auto">
            <a:xfrm>
              <a:off x="1627275" y="2027195"/>
              <a:ext cx="779460" cy="588829"/>
            </a:xfrm>
            <a:custGeom>
              <a:avLst/>
              <a:gdLst>
                <a:gd name="T0" fmla="*/ 16 w 104"/>
                <a:gd name="T1" fmla="*/ 2 h 79"/>
                <a:gd name="T2" fmla="*/ 27 w 104"/>
                <a:gd name="T3" fmla="*/ 4 h 79"/>
                <a:gd name="T4" fmla="*/ 19 w 104"/>
                <a:gd name="T5" fmla="*/ 48 h 79"/>
                <a:gd name="T6" fmla="*/ 4 w 104"/>
                <a:gd name="T7" fmla="*/ 45 h 79"/>
                <a:gd name="T8" fmla="*/ 16 w 104"/>
                <a:gd name="T9" fmla="*/ 2 h 79"/>
                <a:gd name="T10" fmla="*/ 18 w 104"/>
                <a:gd name="T11" fmla="*/ 65 h 79"/>
                <a:gd name="T12" fmla="*/ 16 w 104"/>
                <a:gd name="T13" fmla="*/ 72 h 79"/>
                <a:gd name="T14" fmla="*/ 101 w 104"/>
                <a:gd name="T15" fmla="*/ 72 h 79"/>
                <a:gd name="T16" fmla="*/ 104 w 104"/>
                <a:gd name="T17" fmla="*/ 72 h 79"/>
                <a:gd name="T18" fmla="*/ 104 w 104"/>
                <a:gd name="T19" fmla="*/ 68 h 79"/>
                <a:gd name="T20" fmla="*/ 104 w 104"/>
                <a:gd name="T21" fmla="*/ 26 h 79"/>
                <a:gd name="T22" fmla="*/ 104 w 104"/>
                <a:gd name="T23" fmla="*/ 24 h 79"/>
                <a:gd name="T24" fmla="*/ 103 w 104"/>
                <a:gd name="T25" fmla="*/ 23 h 79"/>
                <a:gd name="T26" fmla="*/ 90 w 104"/>
                <a:gd name="T27" fmla="*/ 10 h 79"/>
                <a:gd name="T28" fmla="*/ 89 w 104"/>
                <a:gd name="T29" fmla="*/ 9 h 79"/>
                <a:gd name="T30" fmla="*/ 87 w 104"/>
                <a:gd name="T31" fmla="*/ 9 h 79"/>
                <a:gd name="T32" fmla="*/ 31 w 104"/>
                <a:gd name="T33" fmla="*/ 9 h 79"/>
                <a:gd name="T34" fmla="*/ 31 w 104"/>
                <a:gd name="T35" fmla="*/ 17 h 79"/>
                <a:gd name="T36" fmla="*/ 84 w 104"/>
                <a:gd name="T37" fmla="*/ 17 h 79"/>
                <a:gd name="T38" fmla="*/ 83 w 104"/>
                <a:gd name="T39" fmla="*/ 28 h 79"/>
                <a:gd name="T40" fmla="*/ 83 w 104"/>
                <a:gd name="T41" fmla="*/ 30 h 79"/>
                <a:gd name="T42" fmla="*/ 85 w 104"/>
                <a:gd name="T43" fmla="*/ 30 h 79"/>
                <a:gd name="T44" fmla="*/ 97 w 104"/>
                <a:gd name="T45" fmla="*/ 29 h 79"/>
                <a:gd name="T46" fmla="*/ 97 w 104"/>
                <a:gd name="T47" fmla="*/ 65 h 79"/>
                <a:gd name="T48" fmla="*/ 18 w 104"/>
                <a:gd name="T49" fmla="*/ 65 h 79"/>
                <a:gd name="T50" fmla="*/ 95 w 104"/>
                <a:gd name="T51" fmla="*/ 26 h 79"/>
                <a:gd name="T52" fmla="*/ 86 w 104"/>
                <a:gd name="T53" fmla="*/ 26 h 79"/>
                <a:gd name="T54" fmla="*/ 87 w 104"/>
                <a:gd name="T55" fmla="*/ 18 h 79"/>
                <a:gd name="T56" fmla="*/ 95 w 104"/>
                <a:gd name="T57" fmla="*/ 26 h 79"/>
                <a:gd name="T58" fmla="*/ 32 w 104"/>
                <a:gd name="T59" fmla="*/ 43 h 79"/>
                <a:gd name="T60" fmla="*/ 74 w 104"/>
                <a:gd name="T61" fmla="*/ 43 h 79"/>
                <a:gd name="T62" fmla="*/ 74 w 104"/>
                <a:gd name="T63" fmla="*/ 45 h 79"/>
                <a:gd name="T64" fmla="*/ 32 w 104"/>
                <a:gd name="T65" fmla="*/ 45 h 79"/>
                <a:gd name="T66" fmla="*/ 32 w 104"/>
                <a:gd name="T67" fmla="*/ 43 h 79"/>
                <a:gd name="T68" fmla="*/ 32 w 104"/>
                <a:gd name="T69" fmla="*/ 32 h 79"/>
                <a:gd name="T70" fmla="*/ 71 w 104"/>
                <a:gd name="T71" fmla="*/ 32 h 79"/>
                <a:gd name="T72" fmla="*/ 71 w 104"/>
                <a:gd name="T73" fmla="*/ 35 h 79"/>
                <a:gd name="T74" fmla="*/ 32 w 104"/>
                <a:gd name="T75" fmla="*/ 35 h 79"/>
                <a:gd name="T76" fmla="*/ 32 w 104"/>
                <a:gd name="T77" fmla="*/ 32 h 79"/>
                <a:gd name="T78" fmla="*/ 32 w 104"/>
                <a:gd name="T79" fmla="*/ 22 h 79"/>
                <a:gd name="T80" fmla="*/ 71 w 104"/>
                <a:gd name="T81" fmla="*/ 22 h 79"/>
                <a:gd name="T82" fmla="*/ 71 w 104"/>
                <a:gd name="T83" fmla="*/ 25 h 79"/>
                <a:gd name="T84" fmla="*/ 32 w 104"/>
                <a:gd name="T85" fmla="*/ 25 h 79"/>
                <a:gd name="T86" fmla="*/ 32 w 104"/>
                <a:gd name="T87" fmla="*/ 22 h 79"/>
                <a:gd name="T88" fmla="*/ 3 w 104"/>
                <a:gd name="T89" fmla="*/ 66 h 79"/>
                <a:gd name="T90" fmla="*/ 9 w 104"/>
                <a:gd name="T91" fmla="*/ 68 h 79"/>
                <a:gd name="T92" fmla="*/ 9 w 104"/>
                <a:gd name="T93" fmla="*/ 74 h 79"/>
                <a:gd name="T94" fmla="*/ 5 w 104"/>
                <a:gd name="T95" fmla="*/ 79 h 79"/>
                <a:gd name="T96" fmla="*/ 2 w 104"/>
                <a:gd name="T97" fmla="*/ 78 h 79"/>
                <a:gd name="T98" fmla="*/ 0 w 104"/>
                <a:gd name="T99" fmla="*/ 72 h 79"/>
                <a:gd name="T100" fmla="*/ 3 w 104"/>
                <a:gd name="T101" fmla="*/ 66 h 79"/>
                <a:gd name="T102" fmla="*/ 4 w 104"/>
                <a:gd name="T103" fmla="*/ 48 h 79"/>
                <a:gd name="T104" fmla="*/ 2 w 104"/>
                <a:gd name="T105" fmla="*/ 65 h 79"/>
                <a:gd name="T106" fmla="*/ 12 w 104"/>
                <a:gd name="T107" fmla="*/ 67 h 79"/>
                <a:gd name="T108" fmla="*/ 17 w 104"/>
                <a:gd name="T109" fmla="*/ 51 h 79"/>
                <a:gd name="T110" fmla="*/ 4 w 104"/>
                <a:gd name="T111" fmla="*/ 48 h 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4"/>
                <a:gd name="T169" fmla="*/ 0 h 79"/>
                <a:gd name="T170" fmla="*/ 104 w 104"/>
                <a:gd name="T171" fmla="*/ 79 h 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gr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6935" y="2340491"/>
            <a:ext cx="2705522" cy="28034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3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300"/>
                                            <p:tgtEl>
                                              <p:spTgt spid="11"/>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42" presetClass="path" presetSubtype="0" decel="50000" fill="hold" nodeType="withEffect">
                                      <p:stCondLst>
                                        <p:cond delay="0"/>
                                      </p:stCondLst>
                                      <p:childTnLst>
                                        <p:animMotion origin="layout" path="M 3.88889E-6 1.23457E-6 L -0.40209 1.23457E-6 " pathEditMode="relative" rAng="0" ptsTypes="AA">
                                          <p:cBhvr>
                                            <p:cTn id="20" dur="1500" spd="-100000" fill="hold"/>
                                            <p:tgtEl>
                                              <p:spTgt spid="2"/>
                                            </p:tgtEl>
                                            <p:attrNameLst>
                                              <p:attrName>ppt_x</p:attrName>
                                              <p:attrName>ppt_y</p:attrName>
                                            </p:attrNameLst>
                                          </p:cBhvr>
                                          <p:rCtr x="-20104" y="0"/>
                                        </p:animMotion>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42" presetClass="path" presetSubtype="0" decel="50000" fill="hold" nodeType="withEffect">
                                      <p:stCondLst>
                                        <p:cond delay="0"/>
                                      </p:stCondLst>
                                      <p:childTnLst>
                                        <p:animMotion origin="layout" path="M 3.88889E-6 1.23457E-6 L -0.40209 1.23457E-6 " pathEditMode="relative" rAng="0" ptsTypes="AA">
                                          <p:cBhvr>
                                            <p:cTn id="24" dur="1500" spd="-100000" fill="hold"/>
                                            <p:tgtEl>
                                              <p:spTgt spid="14"/>
                                            </p:tgtEl>
                                            <p:attrNameLst>
                                              <p:attrName>ppt_x</p:attrName>
                                              <p:attrName>ppt_y</p:attrName>
                                            </p:attrNameLst>
                                          </p:cBhvr>
                                          <p:rCtr x="-20104" y="0"/>
                                        </p:animMotion>
                                      </p:childTnLst>
                                    </p:cTn>
                                  </p:par>
                                </p:childTnLst>
                              </p:cTn>
                            </p:par>
                            <p:par>
                              <p:cTn id="25" fill="hold">
                                <p:stCondLst>
                                  <p:cond delay="1500"/>
                                </p:stCondLst>
                                <p:childTnLst>
                                  <p:par>
                                    <p:cTn id="26" presetID="42" presetClass="exit" presetSubtype="0" fill="hold" nodeType="afterEffect">
                                      <p:stCondLst>
                                        <p:cond delay="0"/>
                                      </p:stCondLst>
                                      <p:childTnLst>
                                        <p:animEffect transition="out" filter="fade">
                                          <p:cBhvr>
                                            <p:cTn id="27" dur="1000"/>
                                            <p:tgtEl>
                                              <p:spTgt spid="14"/>
                                            </p:tgtEl>
                                          </p:cBhvr>
                                        </p:animEffect>
                                        <p:anim calcmode="lin" valueType="num">
                                          <p:cBhvr>
                                            <p:cTn id="28" dur="1000"/>
                                            <p:tgtEl>
                                              <p:spTgt spid="14"/>
                                            </p:tgtEl>
                                            <p:attrNameLst>
                                              <p:attrName>ppt_x</p:attrName>
                                            </p:attrNameLst>
                                          </p:cBhvr>
                                          <p:tavLst>
                                            <p:tav tm="0">
                                              <p:val>
                                                <p:strVal val="ppt_x"/>
                                              </p:val>
                                            </p:tav>
                                            <p:tav tm="100000">
                                              <p:val>
                                                <p:strVal val="ppt_x"/>
                                              </p:val>
                                            </p:tav>
                                          </p:tavLst>
                                        </p:anim>
                                        <p:anim calcmode="lin" valueType="num">
                                          <p:cBhvr>
                                            <p:cTn id="29" dur="1000"/>
                                            <p:tgtEl>
                                              <p:spTgt spid="14"/>
                                            </p:tgtEl>
                                            <p:attrNameLst>
                                              <p:attrName>ppt_y</p:attrName>
                                            </p:attrNameLst>
                                          </p:cBhvr>
                                          <p:tavLst>
                                            <p:tav tm="0">
                                              <p:val>
                                                <p:strVal val="ppt_y"/>
                                              </p:val>
                                            </p:tav>
                                            <p:tav tm="100000">
                                              <p:val>
                                                <p:strVal val="ppt_y+.1"/>
                                              </p:val>
                                            </p:tav>
                                          </p:tavLst>
                                        </p:anim>
                                        <p:set>
                                          <p:cBhvr>
                                            <p:cTn id="30" dur="1" fill="hold">
                                              <p:stCondLst>
                                                <p:cond delay="999"/>
                                              </p:stCondLst>
                                            </p:cTn>
                                            <p:tgtEl>
                                              <p:spTgt spid="14"/>
                                            </p:tgtEl>
                                            <p:attrNameLst>
                                              <p:attrName>style.visibility</p:attrName>
                                            </p:attrNameLst>
                                          </p:cBhvr>
                                          <p:to>
                                            <p:strVal val="hidden"/>
                                          </p:to>
                                        </p:se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childTnLst>
                              </p:cTn>
                            </p:par>
                            <p:par>
                              <p:cTn id="39" fill="hold">
                                <p:stCondLst>
                                  <p:cond delay="3500"/>
                                </p:stCondLst>
                                <p:childTnLst>
                                  <p:par>
                                    <p:cTn id="40" presetID="2" presetClass="entr" presetSubtype="4" fill="hold" grpId="0" nodeType="afterEffect" p14:presetBounceEnd="60000">
                                      <p:stCondLst>
                                        <p:cond delay="0"/>
                                      </p:stCondLst>
                                      <p:iterate type="lt">
                                        <p:tmPct val="10000"/>
                                      </p:iterate>
                                      <p:childTnLst>
                                        <p:set>
                                          <p:cBhvr>
                                            <p:cTn id="41" dur="1" fill="hold">
                                              <p:stCondLst>
                                                <p:cond delay="0"/>
                                              </p:stCondLst>
                                            </p:cTn>
                                            <p:tgtEl>
                                              <p:spTgt spid="15"/>
                                            </p:tgtEl>
                                            <p:attrNameLst>
                                              <p:attrName>style.visibility</p:attrName>
                                            </p:attrNameLst>
                                          </p:cBhvr>
                                          <p:to>
                                            <p:strVal val="visible"/>
                                          </p:to>
                                        </p:set>
                                        <p:anim calcmode="lin" valueType="num" p14:bounceEnd="60000">
                                          <p:cBhvr additive="base">
                                            <p:cTn id="42" dur="50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525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1" grpId="0" animBg="1"/>
          <p:bldP spid="12" grpId="0" animBg="1"/>
          <p:bldP spid="15" grpId="0"/>
          <p:bldP spid="16"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3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300"/>
                                            <p:tgtEl>
                                              <p:spTgt spid="11"/>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42" presetClass="path" presetSubtype="0" decel="50000" fill="hold" nodeType="withEffect">
                                      <p:stCondLst>
                                        <p:cond delay="0"/>
                                      </p:stCondLst>
                                      <p:childTnLst>
                                        <p:animMotion origin="layout" path="M 3.88889E-6 1.23457E-6 L -0.40209 1.23457E-6 " pathEditMode="relative" rAng="0" ptsTypes="AA">
                                          <p:cBhvr>
                                            <p:cTn id="20" dur="1500" spd="-100000" fill="hold"/>
                                            <p:tgtEl>
                                              <p:spTgt spid="2"/>
                                            </p:tgtEl>
                                            <p:attrNameLst>
                                              <p:attrName>ppt_x</p:attrName>
                                              <p:attrName>ppt_y</p:attrName>
                                            </p:attrNameLst>
                                          </p:cBhvr>
                                          <p:rCtr x="-20104" y="0"/>
                                        </p:animMotion>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42" presetClass="path" presetSubtype="0" decel="50000" fill="hold" nodeType="withEffect">
                                      <p:stCondLst>
                                        <p:cond delay="0"/>
                                      </p:stCondLst>
                                      <p:childTnLst>
                                        <p:animMotion origin="layout" path="M 3.88889E-6 1.23457E-6 L -0.40209 1.23457E-6 " pathEditMode="relative" rAng="0" ptsTypes="AA">
                                          <p:cBhvr>
                                            <p:cTn id="24" dur="1500" spd="-100000" fill="hold"/>
                                            <p:tgtEl>
                                              <p:spTgt spid="14"/>
                                            </p:tgtEl>
                                            <p:attrNameLst>
                                              <p:attrName>ppt_x</p:attrName>
                                              <p:attrName>ppt_y</p:attrName>
                                            </p:attrNameLst>
                                          </p:cBhvr>
                                          <p:rCtr x="-20104" y="0"/>
                                        </p:animMotion>
                                      </p:childTnLst>
                                    </p:cTn>
                                  </p:par>
                                </p:childTnLst>
                              </p:cTn>
                            </p:par>
                            <p:par>
                              <p:cTn id="25" fill="hold">
                                <p:stCondLst>
                                  <p:cond delay="1500"/>
                                </p:stCondLst>
                                <p:childTnLst>
                                  <p:par>
                                    <p:cTn id="26" presetID="42" presetClass="exit" presetSubtype="0" fill="hold" nodeType="afterEffect">
                                      <p:stCondLst>
                                        <p:cond delay="0"/>
                                      </p:stCondLst>
                                      <p:childTnLst>
                                        <p:animEffect transition="out" filter="fade">
                                          <p:cBhvr>
                                            <p:cTn id="27" dur="1000"/>
                                            <p:tgtEl>
                                              <p:spTgt spid="14"/>
                                            </p:tgtEl>
                                          </p:cBhvr>
                                        </p:animEffect>
                                        <p:anim calcmode="lin" valueType="num">
                                          <p:cBhvr>
                                            <p:cTn id="28" dur="1000"/>
                                            <p:tgtEl>
                                              <p:spTgt spid="14"/>
                                            </p:tgtEl>
                                            <p:attrNameLst>
                                              <p:attrName>ppt_x</p:attrName>
                                            </p:attrNameLst>
                                          </p:cBhvr>
                                          <p:tavLst>
                                            <p:tav tm="0">
                                              <p:val>
                                                <p:strVal val="ppt_x"/>
                                              </p:val>
                                            </p:tav>
                                            <p:tav tm="100000">
                                              <p:val>
                                                <p:strVal val="ppt_x"/>
                                              </p:val>
                                            </p:tav>
                                          </p:tavLst>
                                        </p:anim>
                                        <p:anim calcmode="lin" valueType="num">
                                          <p:cBhvr>
                                            <p:cTn id="29" dur="1000"/>
                                            <p:tgtEl>
                                              <p:spTgt spid="14"/>
                                            </p:tgtEl>
                                            <p:attrNameLst>
                                              <p:attrName>ppt_y</p:attrName>
                                            </p:attrNameLst>
                                          </p:cBhvr>
                                          <p:tavLst>
                                            <p:tav tm="0">
                                              <p:val>
                                                <p:strVal val="ppt_y"/>
                                              </p:val>
                                            </p:tav>
                                            <p:tav tm="100000">
                                              <p:val>
                                                <p:strVal val="ppt_y+.1"/>
                                              </p:val>
                                            </p:tav>
                                          </p:tavLst>
                                        </p:anim>
                                        <p:set>
                                          <p:cBhvr>
                                            <p:cTn id="30" dur="1" fill="hold">
                                              <p:stCondLst>
                                                <p:cond delay="999"/>
                                              </p:stCondLst>
                                            </p:cTn>
                                            <p:tgtEl>
                                              <p:spTgt spid="14"/>
                                            </p:tgtEl>
                                            <p:attrNameLst>
                                              <p:attrName>style.visibility</p:attrName>
                                            </p:attrNameLst>
                                          </p:cBhvr>
                                          <p:to>
                                            <p:strVal val="hidden"/>
                                          </p:to>
                                        </p:se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childTnLst>
                              </p:cTn>
                            </p:par>
                            <p:par>
                              <p:cTn id="39" fill="hold">
                                <p:stCondLst>
                                  <p:cond delay="3500"/>
                                </p:stCondLst>
                                <p:childTnLst>
                                  <p:par>
                                    <p:cTn id="40" presetID="2" presetClass="entr" presetSubtype="4" fill="hold" grpId="0" nodeType="afterEffect">
                                      <p:stCondLst>
                                        <p:cond delay="0"/>
                                      </p:stCondLst>
                                      <p:iterate type="lt">
                                        <p:tmPct val="10000"/>
                                      </p:iterate>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525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1" grpId="0" animBg="1"/>
          <p:bldP spid="12" grpId="0" animBg="1"/>
          <p:bldP spid="15" grpId="0"/>
          <p:bldP spid="16" grpId="0"/>
          <p:bldP spid="1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8"/>
          <p:cNvSpPr/>
          <p:nvPr/>
        </p:nvSpPr>
        <p:spPr bwMode="auto">
          <a:xfrm>
            <a:off x="232906" y="128764"/>
            <a:ext cx="436056" cy="436055"/>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5" name="Freeform 6"/>
          <p:cNvSpPr/>
          <p:nvPr/>
        </p:nvSpPr>
        <p:spPr bwMode="auto">
          <a:xfrm>
            <a:off x="250707" y="146565"/>
            <a:ext cx="400454" cy="400454"/>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1" name="Freeform 46"/>
          <p:cNvSpPr/>
          <p:nvPr/>
        </p:nvSpPr>
        <p:spPr bwMode="auto">
          <a:xfrm>
            <a:off x="710978" y="1341120"/>
            <a:ext cx="2353272" cy="211326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51" name="Freeform 9"/>
          <p:cNvSpPr/>
          <p:nvPr/>
        </p:nvSpPr>
        <p:spPr bwMode="auto">
          <a:xfrm>
            <a:off x="914400" y="1553351"/>
            <a:ext cx="1688802" cy="1688802"/>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Freeform 46"/>
          <p:cNvSpPr/>
          <p:nvPr/>
        </p:nvSpPr>
        <p:spPr bwMode="auto">
          <a:xfrm>
            <a:off x="2524538" y="1341120"/>
            <a:ext cx="2353272" cy="211326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53" name="Freeform 9"/>
          <p:cNvSpPr/>
          <p:nvPr/>
        </p:nvSpPr>
        <p:spPr bwMode="auto">
          <a:xfrm>
            <a:off x="2727960" y="1553351"/>
            <a:ext cx="1688802" cy="1688802"/>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Freeform 46"/>
          <p:cNvSpPr/>
          <p:nvPr/>
        </p:nvSpPr>
        <p:spPr bwMode="auto">
          <a:xfrm>
            <a:off x="4326333" y="1341120"/>
            <a:ext cx="2353272" cy="211326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55" name="Freeform 9"/>
          <p:cNvSpPr/>
          <p:nvPr/>
        </p:nvSpPr>
        <p:spPr bwMode="auto">
          <a:xfrm>
            <a:off x="4529755" y="1553351"/>
            <a:ext cx="1688802" cy="1688802"/>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Freeform 46"/>
          <p:cNvSpPr/>
          <p:nvPr/>
        </p:nvSpPr>
        <p:spPr bwMode="auto">
          <a:xfrm>
            <a:off x="6139893" y="1341120"/>
            <a:ext cx="2353272" cy="211326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57" name="Freeform 9"/>
          <p:cNvSpPr/>
          <p:nvPr/>
        </p:nvSpPr>
        <p:spPr bwMode="auto">
          <a:xfrm>
            <a:off x="6343315" y="1553351"/>
            <a:ext cx="1688802" cy="1688802"/>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文本框 19"/>
          <p:cNvSpPr txBox="1"/>
          <p:nvPr/>
        </p:nvSpPr>
        <p:spPr>
          <a:xfrm>
            <a:off x="742950" y="161925"/>
            <a:ext cx="3147015" cy="415498"/>
          </a:xfrm>
          <a:prstGeom prst="rect">
            <a:avLst/>
          </a:prstGeom>
          <a:noFill/>
        </p:spPr>
        <p:txBody>
          <a:bodyPr wrap="none">
            <a:spAutoFit/>
          </a:bodyPr>
          <a:lstStyle/>
          <a:p>
            <a:pPr>
              <a:defRPr/>
            </a:pPr>
            <a:r>
              <a:rPr lang="zh-CN" altLang="en-US" sz="2100" dirty="0" smtClean="0">
                <a:solidFill>
                  <a:schemeClr val="accent2"/>
                </a:solidFill>
                <a:latin typeface="+mn-lt"/>
                <a:ea typeface="+mn-ea"/>
                <a:cs typeface="+mn-ea"/>
                <a:sym typeface="+mn-lt"/>
              </a:rPr>
              <a:t>目标规划 </a:t>
            </a:r>
            <a:r>
              <a:rPr lang="en-US" altLang="zh-CN" sz="2100" dirty="0">
                <a:solidFill>
                  <a:schemeClr val="accent2"/>
                </a:solidFill>
                <a:latin typeface="+mn-lt"/>
                <a:ea typeface="+mn-ea"/>
                <a:cs typeface="+mn-ea"/>
                <a:sym typeface="+mn-lt"/>
              </a:rPr>
              <a:t>Programming</a:t>
            </a:r>
          </a:p>
        </p:txBody>
      </p:sp>
      <p:cxnSp>
        <p:nvCxnSpPr>
          <p:cNvPr id="4" name="直接连接符 3"/>
          <p:cNvCxnSpPr/>
          <p:nvPr/>
        </p:nvCxnSpPr>
        <p:spPr>
          <a:xfrm flipH="1">
            <a:off x="616992" y="603250"/>
            <a:ext cx="8527008" cy="0"/>
          </a:xfrm>
          <a:prstGeom prst="line">
            <a:avLst/>
          </a:prstGeom>
          <a:ln w="12700">
            <a:solidFill>
              <a:schemeClr val="tx1">
                <a:lumMod val="85000"/>
                <a:lumOff val="15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文本框 21"/>
          <p:cNvSpPr txBox="1"/>
          <p:nvPr/>
        </p:nvSpPr>
        <p:spPr>
          <a:xfrm>
            <a:off x="1016533" y="1846101"/>
            <a:ext cx="1488855" cy="323165"/>
          </a:xfrm>
          <a:prstGeom prst="rect">
            <a:avLst/>
          </a:prstGeom>
          <a:noFill/>
        </p:spPr>
        <p:txBody>
          <a:bodyPr wrap="square" rtlCol="0">
            <a:spAutoFit/>
          </a:bodyPr>
          <a:lstStyle/>
          <a:p>
            <a:pPr lvl="0" algn="ctr">
              <a:defRPr/>
            </a:pPr>
            <a:r>
              <a:rPr lang="zh-CN" altLang="en-US" sz="1500" b="1" dirty="0" smtClean="0">
                <a:ln w="12700">
                  <a:noFill/>
                </a:ln>
                <a:solidFill>
                  <a:schemeClr val="bg1"/>
                </a:solidFill>
                <a:latin typeface="+mn-lt"/>
                <a:ea typeface="+mn-ea"/>
                <a:cs typeface="+mn-ea"/>
                <a:sym typeface="+mn-lt"/>
              </a:rPr>
              <a:t>初步完成目标</a:t>
            </a:r>
            <a:endParaRPr kumimoji="0" lang="zh-CN" altLang="en-US" sz="1500" b="1" i="0" u="none" strike="noStrike" kern="1200" cap="none" normalizeH="0" noProof="0" dirty="0">
              <a:ln w="12700">
                <a:noFill/>
              </a:ln>
              <a:solidFill>
                <a:schemeClr val="bg1"/>
              </a:solidFill>
              <a:effectLst/>
              <a:uLnTx/>
              <a:uFillTx/>
              <a:latin typeface="+mn-lt"/>
              <a:ea typeface="+mn-ea"/>
              <a:cs typeface="+mn-ea"/>
              <a:sym typeface="+mn-lt"/>
            </a:endParaRPr>
          </a:p>
        </p:txBody>
      </p:sp>
      <p:sp>
        <p:nvSpPr>
          <p:cNvPr id="44" name="文本框 21"/>
          <p:cNvSpPr txBox="1"/>
          <p:nvPr/>
        </p:nvSpPr>
        <p:spPr>
          <a:xfrm>
            <a:off x="2762797" y="1846101"/>
            <a:ext cx="1646968" cy="323165"/>
          </a:xfrm>
          <a:prstGeom prst="rect">
            <a:avLst/>
          </a:prstGeom>
          <a:noFill/>
        </p:spPr>
        <p:txBody>
          <a:bodyPr wrap="square" rtlCol="0">
            <a:spAutoFit/>
          </a:bodyPr>
          <a:lstStyle/>
          <a:p>
            <a:pPr lvl="0" algn="ctr">
              <a:defRPr/>
            </a:pPr>
            <a:r>
              <a:rPr lang="zh-CN" altLang="en-US" sz="1500" b="1" dirty="0" smtClean="0">
                <a:ln w="12700">
                  <a:noFill/>
                </a:ln>
                <a:solidFill>
                  <a:schemeClr val="bg1"/>
                </a:solidFill>
                <a:latin typeface="+mn-lt"/>
                <a:ea typeface="+mn-ea"/>
                <a:cs typeface="+mn-ea"/>
                <a:sym typeface="+mn-lt"/>
              </a:rPr>
              <a:t>中段完成目标</a:t>
            </a:r>
            <a:endParaRPr kumimoji="0" lang="zh-CN" altLang="en-US" sz="1500" b="1" i="0" u="none" strike="noStrike" kern="1200" cap="none" normalizeH="0" noProof="0" dirty="0">
              <a:ln w="12700">
                <a:noFill/>
              </a:ln>
              <a:solidFill>
                <a:schemeClr val="bg1"/>
              </a:solidFill>
              <a:effectLst/>
              <a:uLnTx/>
              <a:uFillTx/>
              <a:latin typeface="+mn-lt"/>
              <a:ea typeface="+mn-ea"/>
              <a:cs typeface="+mn-ea"/>
              <a:sym typeface="+mn-lt"/>
            </a:endParaRPr>
          </a:p>
        </p:txBody>
      </p:sp>
      <p:sp>
        <p:nvSpPr>
          <p:cNvPr id="45" name="文本框 21"/>
          <p:cNvSpPr txBox="1"/>
          <p:nvPr/>
        </p:nvSpPr>
        <p:spPr>
          <a:xfrm>
            <a:off x="4797718" y="1846101"/>
            <a:ext cx="1152877" cy="323165"/>
          </a:xfrm>
          <a:prstGeom prst="rect">
            <a:avLst/>
          </a:prstGeom>
          <a:noFill/>
        </p:spPr>
        <p:txBody>
          <a:bodyPr wrap="square" rtlCol="0">
            <a:spAutoFit/>
          </a:bodyPr>
          <a:lstStyle/>
          <a:p>
            <a:pPr lvl="0" algn="ctr">
              <a:defRPr/>
            </a:pPr>
            <a:r>
              <a:rPr lang="zh-CN" altLang="en-US" sz="1500" b="1" dirty="0" smtClean="0">
                <a:ln w="12700">
                  <a:noFill/>
                </a:ln>
                <a:solidFill>
                  <a:schemeClr val="bg1"/>
                </a:solidFill>
                <a:latin typeface="+mn-lt"/>
                <a:ea typeface="+mn-ea"/>
                <a:cs typeface="+mn-ea"/>
                <a:sym typeface="+mn-lt"/>
              </a:rPr>
              <a:t>思考调整</a:t>
            </a:r>
            <a:endParaRPr kumimoji="0" lang="zh-CN" altLang="en-US" sz="1500" b="1" i="0" u="none" strike="noStrike" kern="1200" cap="none" normalizeH="0" noProof="0" dirty="0">
              <a:ln w="12700">
                <a:noFill/>
              </a:ln>
              <a:solidFill>
                <a:schemeClr val="bg1"/>
              </a:solidFill>
              <a:effectLst/>
              <a:uLnTx/>
              <a:uFillTx/>
              <a:latin typeface="+mn-lt"/>
              <a:ea typeface="+mn-ea"/>
              <a:cs typeface="+mn-ea"/>
              <a:sym typeface="+mn-lt"/>
            </a:endParaRPr>
          </a:p>
        </p:txBody>
      </p:sp>
      <p:sp>
        <p:nvSpPr>
          <p:cNvPr id="46" name="文本框 21"/>
          <p:cNvSpPr txBox="1"/>
          <p:nvPr/>
        </p:nvSpPr>
        <p:spPr>
          <a:xfrm>
            <a:off x="6665242" y="1846101"/>
            <a:ext cx="1152877" cy="323165"/>
          </a:xfrm>
          <a:prstGeom prst="rect">
            <a:avLst/>
          </a:prstGeom>
          <a:noFill/>
        </p:spPr>
        <p:txBody>
          <a:bodyPr wrap="square" rtlCol="0">
            <a:spAutoFit/>
          </a:bodyPr>
          <a:lstStyle/>
          <a:p>
            <a:pPr lvl="0" algn="ctr">
              <a:defRPr/>
            </a:pPr>
            <a:r>
              <a:rPr lang="zh-CN" altLang="en-US" sz="1500" b="1" dirty="0" smtClean="0">
                <a:ln w="12700">
                  <a:noFill/>
                </a:ln>
                <a:solidFill>
                  <a:schemeClr val="bg1"/>
                </a:solidFill>
                <a:latin typeface="+mn-lt"/>
                <a:ea typeface="+mn-ea"/>
                <a:cs typeface="+mn-ea"/>
                <a:sym typeface="+mn-lt"/>
              </a:rPr>
              <a:t>最终目标</a:t>
            </a:r>
            <a:endParaRPr kumimoji="0" lang="zh-CN" altLang="en-US" sz="1500" b="1" i="0" u="none" strike="noStrike" kern="1200" cap="none" normalizeH="0" noProof="0" dirty="0">
              <a:ln w="12700">
                <a:noFill/>
              </a:ln>
              <a:solidFill>
                <a:schemeClr val="bg1"/>
              </a:solidFill>
              <a:effectLst/>
              <a:uLnTx/>
              <a:uFillTx/>
              <a:latin typeface="+mn-lt"/>
              <a:ea typeface="+mn-ea"/>
              <a:cs typeface="+mn-ea"/>
              <a:sym typeface="+mn-lt"/>
            </a:endParaRPr>
          </a:p>
        </p:txBody>
      </p:sp>
      <p:sp>
        <p:nvSpPr>
          <p:cNvPr id="47" name="TextBox 46"/>
          <p:cNvSpPr txBox="1"/>
          <p:nvPr/>
        </p:nvSpPr>
        <p:spPr>
          <a:xfrm>
            <a:off x="1016533" y="2190577"/>
            <a:ext cx="1488855" cy="646331"/>
          </a:xfrm>
          <a:prstGeom prst="roundRect">
            <a:avLst>
              <a:gd name="adj" fmla="val 0"/>
            </a:avLst>
          </a:prstGeom>
          <a:noFill/>
        </p:spPr>
        <p:txBody>
          <a:bodyPr wrap="square" rtlCol="0">
            <a:spAutoFit/>
          </a:bodyPr>
          <a:lstStyle/>
          <a:p>
            <a:pPr algn="ctr"/>
            <a:r>
              <a:rPr lang="zh-CN" altLang="en-US" sz="1200" dirty="0" smtClean="0">
                <a:solidFill>
                  <a:schemeClr val="bg1"/>
                </a:solidFill>
                <a:latin typeface="+mn-lt"/>
                <a:ea typeface="+mn-ea"/>
                <a:cs typeface="+mn-ea"/>
                <a:sym typeface="+mn-lt"/>
              </a:rPr>
              <a:t>在这里输入你的内容，或者通过复制粘贴你的文本。</a:t>
            </a:r>
          </a:p>
        </p:txBody>
      </p:sp>
      <p:sp>
        <p:nvSpPr>
          <p:cNvPr id="48" name="TextBox 47"/>
          <p:cNvSpPr txBox="1"/>
          <p:nvPr/>
        </p:nvSpPr>
        <p:spPr>
          <a:xfrm>
            <a:off x="2825047" y="2187852"/>
            <a:ext cx="1455566" cy="646331"/>
          </a:xfrm>
          <a:prstGeom prst="roundRect">
            <a:avLst>
              <a:gd name="adj" fmla="val 0"/>
            </a:avLst>
          </a:prstGeom>
          <a:noFill/>
        </p:spPr>
        <p:txBody>
          <a:bodyPr wrap="square" rtlCol="0">
            <a:spAutoFit/>
          </a:bodyPr>
          <a:lstStyle/>
          <a:p>
            <a:pPr algn="ctr"/>
            <a:r>
              <a:rPr lang="zh-CN" altLang="en-US" sz="1200" dirty="0" smtClean="0">
                <a:solidFill>
                  <a:schemeClr val="bg1"/>
                </a:solidFill>
                <a:latin typeface="+mn-lt"/>
                <a:ea typeface="+mn-ea"/>
                <a:cs typeface="+mn-ea"/>
                <a:sym typeface="+mn-lt"/>
              </a:rPr>
              <a:t>在这里输入你的内容，或者通过复制粘贴你的文本。</a:t>
            </a:r>
          </a:p>
        </p:txBody>
      </p:sp>
      <p:sp>
        <p:nvSpPr>
          <p:cNvPr id="49" name="TextBox 48"/>
          <p:cNvSpPr txBox="1"/>
          <p:nvPr/>
        </p:nvSpPr>
        <p:spPr>
          <a:xfrm>
            <a:off x="4645560" y="2187852"/>
            <a:ext cx="1463853" cy="646331"/>
          </a:xfrm>
          <a:prstGeom prst="roundRect">
            <a:avLst>
              <a:gd name="adj" fmla="val 0"/>
            </a:avLst>
          </a:prstGeom>
          <a:noFill/>
        </p:spPr>
        <p:txBody>
          <a:bodyPr wrap="square" rtlCol="0">
            <a:spAutoFit/>
          </a:bodyPr>
          <a:lstStyle/>
          <a:p>
            <a:pPr algn="ctr"/>
            <a:r>
              <a:rPr lang="zh-CN" altLang="en-US" sz="1200" dirty="0" smtClean="0">
                <a:solidFill>
                  <a:schemeClr val="bg1"/>
                </a:solidFill>
                <a:latin typeface="+mn-lt"/>
                <a:ea typeface="+mn-ea"/>
                <a:cs typeface="+mn-ea"/>
                <a:sym typeface="+mn-lt"/>
              </a:rPr>
              <a:t>在这里输入你的内容，或者通过复制粘贴你的文本。</a:t>
            </a:r>
          </a:p>
        </p:txBody>
      </p:sp>
      <p:sp>
        <p:nvSpPr>
          <p:cNvPr id="50" name="TextBox 49"/>
          <p:cNvSpPr txBox="1"/>
          <p:nvPr/>
        </p:nvSpPr>
        <p:spPr>
          <a:xfrm>
            <a:off x="6454140" y="2187852"/>
            <a:ext cx="1455419" cy="646331"/>
          </a:xfrm>
          <a:prstGeom prst="roundRect">
            <a:avLst>
              <a:gd name="adj" fmla="val 0"/>
            </a:avLst>
          </a:prstGeom>
          <a:noFill/>
        </p:spPr>
        <p:txBody>
          <a:bodyPr wrap="square" rtlCol="0">
            <a:spAutoFit/>
          </a:bodyPr>
          <a:lstStyle/>
          <a:p>
            <a:pPr algn="ctr"/>
            <a:r>
              <a:rPr lang="zh-CN" altLang="en-US" sz="1200" dirty="0" smtClean="0">
                <a:solidFill>
                  <a:schemeClr val="bg1"/>
                </a:solidFill>
                <a:latin typeface="+mn-lt"/>
                <a:ea typeface="+mn-ea"/>
                <a:cs typeface="+mn-ea"/>
                <a:sym typeface="+mn-lt"/>
              </a:rPr>
              <a:t>在这里输入你的内容，或者通过复制粘贴你的文本。</a:t>
            </a:r>
          </a:p>
        </p:txBody>
      </p:sp>
      <p:sp>
        <p:nvSpPr>
          <p:cNvPr id="58" name="TextBox 57"/>
          <p:cNvSpPr txBox="1"/>
          <p:nvPr/>
        </p:nvSpPr>
        <p:spPr>
          <a:xfrm>
            <a:off x="914400" y="3678079"/>
            <a:ext cx="7421880" cy="577787"/>
          </a:xfrm>
          <a:prstGeom prst="roundRect">
            <a:avLst>
              <a:gd name="adj" fmla="val 0"/>
            </a:avLst>
          </a:prstGeom>
          <a:noFill/>
        </p:spPr>
        <p:txBody>
          <a:bodyPr wrap="square" rtlCol="0">
            <a:spAutoFit/>
          </a:bodyPr>
          <a:lstStyle/>
          <a:p>
            <a:pPr>
              <a:lnSpc>
                <a:spcPts val="2000"/>
              </a:lnSpc>
            </a:pPr>
            <a:r>
              <a:rPr lang="zh-CN" altLang="en-US" sz="1200" dirty="0">
                <a:solidFill>
                  <a:schemeClr val="tx1">
                    <a:lumMod val="65000"/>
                    <a:lumOff val="35000"/>
                  </a:schemeClr>
                </a:solidFill>
                <a:latin typeface="+mn-lt"/>
                <a:ea typeface="+mn-ea"/>
                <a:cs typeface="+mn-ea"/>
                <a:sym typeface="+mn-lt"/>
              </a:rPr>
              <a:t>没有目标，人生就没有方向；而少</a:t>
            </a:r>
            <a:r>
              <a:rPr lang="zh-CN" altLang="en-US" sz="1200" dirty="0" smtClean="0">
                <a:solidFill>
                  <a:schemeClr val="tx1">
                    <a:lumMod val="65000"/>
                    <a:lumOff val="35000"/>
                  </a:schemeClr>
                </a:solidFill>
                <a:latin typeface="+mn-lt"/>
                <a:ea typeface="+mn-ea"/>
                <a:cs typeface="+mn-ea"/>
                <a:sym typeface="+mn-lt"/>
              </a:rPr>
              <a:t>了</a:t>
            </a:r>
            <a:r>
              <a:rPr lang="zh-CN" altLang="en-US" sz="1200" dirty="0">
                <a:solidFill>
                  <a:schemeClr val="tx1">
                    <a:lumMod val="65000"/>
                    <a:lumOff val="35000"/>
                  </a:schemeClr>
                </a:solidFill>
                <a:latin typeface="+mn-lt"/>
                <a:ea typeface="+mn-ea"/>
                <a:cs typeface="+mn-ea"/>
                <a:sym typeface="+mn-lt"/>
              </a:rPr>
              <a:t>实施</a:t>
            </a:r>
            <a:r>
              <a:rPr lang="zh-CN" altLang="en-US" sz="1200" dirty="0" smtClean="0">
                <a:solidFill>
                  <a:schemeClr val="tx1">
                    <a:lumMod val="65000"/>
                    <a:lumOff val="35000"/>
                  </a:schemeClr>
                </a:solidFill>
                <a:latin typeface="+mn-lt"/>
                <a:ea typeface="+mn-ea"/>
                <a:cs typeface="+mn-ea"/>
                <a:sym typeface="+mn-lt"/>
              </a:rPr>
              <a:t>，</a:t>
            </a:r>
            <a:r>
              <a:rPr lang="zh-CN" altLang="en-US" sz="1200" dirty="0">
                <a:solidFill>
                  <a:schemeClr val="tx1">
                    <a:lumMod val="65000"/>
                    <a:lumOff val="35000"/>
                  </a:schemeClr>
                </a:solidFill>
                <a:latin typeface="+mn-lt"/>
                <a:ea typeface="+mn-ea"/>
                <a:cs typeface="+mn-ea"/>
                <a:sym typeface="+mn-lt"/>
              </a:rPr>
              <a:t>目标就没有办法实现；目标</a:t>
            </a:r>
            <a:r>
              <a:rPr lang="zh-CN" altLang="en-US" sz="1200" dirty="0" smtClean="0">
                <a:solidFill>
                  <a:schemeClr val="tx1">
                    <a:lumMod val="65000"/>
                    <a:lumOff val="35000"/>
                  </a:schemeClr>
                </a:solidFill>
                <a:latin typeface="+mn-lt"/>
                <a:ea typeface="+mn-ea"/>
                <a:cs typeface="+mn-ea"/>
                <a:sym typeface="+mn-lt"/>
              </a:rPr>
              <a:t>和工作的实施一样</a:t>
            </a:r>
            <a:r>
              <a:rPr lang="zh-CN" altLang="en-US" sz="1200" dirty="0">
                <a:solidFill>
                  <a:schemeClr val="tx1">
                    <a:lumMod val="65000"/>
                    <a:lumOff val="35000"/>
                  </a:schemeClr>
                </a:solidFill>
                <a:latin typeface="+mn-lt"/>
                <a:ea typeface="+mn-ea"/>
                <a:cs typeface="+mn-ea"/>
                <a:sym typeface="+mn-lt"/>
              </a:rPr>
              <a:t>重要，都是实现梦想不可缺少的步骤，懂得设定目标、</a:t>
            </a:r>
            <a:r>
              <a:rPr lang="zh-CN" altLang="en-US" sz="1200" dirty="0" smtClean="0">
                <a:solidFill>
                  <a:schemeClr val="tx1">
                    <a:lumMod val="65000"/>
                    <a:lumOff val="35000"/>
                  </a:schemeClr>
                </a:solidFill>
                <a:latin typeface="+mn-lt"/>
                <a:ea typeface="+mn-ea"/>
                <a:cs typeface="+mn-ea"/>
                <a:sym typeface="+mn-lt"/>
              </a:rPr>
              <a:t>拟定工作完成计划</a:t>
            </a:r>
            <a:r>
              <a:rPr lang="zh-CN" altLang="en-US" sz="1200" dirty="0">
                <a:solidFill>
                  <a:schemeClr val="tx1">
                    <a:lumMod val="65000"/>
                    <a:lumOff val="35000"/>
                  </a:schemeClr>
                </a:solidFill>
                <a:latin typeface="+mn-lt"/>
                <a:ea typeface="+mn-ea"/>
                <a:cs typeface="+mn-ea"/>
                <a:sym typeface="+mn-lt"/>
              </a:rPr>
              <a:t>，才能逐一实现自己的梦想，过上自己想过的人生。</a:t>
            </a:r>
            <a:endParaRPr lang="zh-CN" altLang="en-US" sz="1200" dirty="0" smtClean="0">
              <a:solidFill>
                <a:schemeClr val="tx1">
                  <a:lumMod val="65000"/>
                  <a:lumOff val="35000"/>
                </a:schemeClr>
              </a:solidFill>
              <a:latin typeface="+mn-lt"/>
              <a:ea typeface="+mn-ea"/>
              <a:cs typeface="+mn-ea"/>
              <a:sym typeface="+mn-lt"/>
            </a:endParaRPr>
          </a:p>
        </p:txBody>
      </p:sp>
      <p:sp>
        <p:nvSpPr>
          <p:cNvPr id="59" name="Freeform 35"/>
          <p:cNvSpPr>
            <a:spLocks noEditPoints="1" noChangeArrowheads="1"/>
          </p:cNvSpPr>
          <p:nvPr/>
        </p:nvSpPr>
        <p:spPr bwMode="auto">
          <a:xfrm>
            <a:off x="347461" y="255246"/>
            <a:ext cx="220072" cy="166250"/>
          </a:xfrm>
          <a:custGeom>
            <a:avLst/>
            <a:gdLst>
              <a:gd name="T0" fmla="*/ 16 w 104"/>
              <a:gd name="T1" fmla="*/ 2 h 79"/>
              <a:gd name="T2" fmla="*/ 27 w 104"/>
              <a:gd name="T3" fmla="*/ 4 h 79"/>
              <a:gd name="T4" fmla="*/ 19 w 104"/>
              <a:gd name="T5" fmla="*/ 48 h 79"/>
              <a:gd name="T6" fmla="*/ 4 w 104"/>
              <a:gd name="T7" fmla="*/ 45 h 79"/>
              <a:gd name="T8" fmla="*/ 16 w 104"/>
              <a:gd name="T9" fmla="*/ 2 h 79"/>
              <a:gd name="T10" fmla="*/ 18 w 104"/>
              <a:gd name="T11" fmla="*/ 65 h 79"/>
              <a:gd name="T12" fmla="*/ 16 w 104"/>
              <a:gd name="T13" fmla="*/ 72 h 79"/>
              <a:gd name="T14" fmla="*/ 101 w 104"/>
              <a:gd name="T15" fmla="*/ 72 h 79"/>
              <a:gd name="T16" fmla="*/ 104 w 104"/>
              <a:gd name="T17" fmla="*/ 72 h 79"/>
              <a:gd name="T18" fmla="*/ 104 w 104"/>
              <a:gd name="T19" fmla="*/ 68 h 79"/>
              <a:gd name="T20" fmla="*/ 104 w 104"/>
              <a:gd name="T21" fmla="*/ 26 h 79"/>
              <a:gd name="T22" fmla="*/ 104 w 104"/>
              <a:gd name="T23" fmla="*/ 24 h 79"/>
              <a:gd name="T24" fmla="*/ 103 w 104"/>
              <a:gd name="T25" fmla="*/ 23 h 79"/>
              <a:gd name="T26" fmla="*/ 90 w 104"/>
              <a:gd name="T27" fmla="*/ 10 h 79"/>
              <a:gd name="T28" fmla="*/ 89 w 104"/>
              <a:gd name="T29" fmla="*/ 9 h 79"/>
              <a:gd name="T30" fmla="*/ 87 w 104"/>
              <a:gd name="T31" fmla="*/ 9 h 79"/>
              <a:gd name="T32" fmla="*/ 31 w 104"/>
              <a:gd name="T33" fmla="*/ 9 h 79"/>
              <a:gd name="T34" fmla="*/ 31 w 104"/>
              <a:gd name="T35" fmla="*/ 17 h 79"/>
              <a:gd name="T36" fmla="*/ 84 w 104"/>
              <a:gd name="T37" fmla="*/ 17 h 79"/>
              <a:gd name="T38" fmla="*/ 83 w 104"/>
              <a:gd name="T39" fmla="*/ 28 h 79"/>
              <a:gd name="T40" fmla="*/ 83 w 104"/>
              <a:gd name="T41" fmla="*/ 30 h 79"/>
              <a:gd name="T42" fmla="*/ 85 w 104"/>
              <a:gd name="T43" fmla="*/ 30 h 79"/>
              <a:gd name="T44" fmla="*/ 97 w 104"/>
              <a:gd name="T45" fmla="*/ 29 h 79"/>
              <a:gd name="T46" fmla="*/ 97 w 104"/>
              <a:gd name="T47" fmla="*/ 65 h 79"/>
              <a:gd name="T48" fmla="*/ 18 w 104"/>
              <a:gd name="T49" fmla="*/ 65 h 79"/>
              <a:gd name="T50" fmla="*/ 95 w 104"/>
              <a:gd name="T51" fmla="*/ 26 h 79"/>
              <a:gd name="T52" fmla="*/ 86 w 104"/>
              <a:gd name="T53" fmla="*/ 26 h 79"/>
              <a:gd name="T54" fmla="*/ 87 w 104"/>
              <a:gd name="T55" fmla="*/ 18 h 79"/>
              <a:gd name="T56" fmla="*/ 95 w 104"/>
              <a:gd name="T57" fmla="*/ 26 h 79"/>
              <a:gd name="T58" fmla="*/ 32 w 104"/>
              <a:gd name="T59" fmla="*/ 43 h 79"/>
              <a:gd name="T60" fmla="*/ 74 w 104"/>
              <a:gd name="T61" fmla="*/ 43 h 79"/>
              <a:gd name="T62" fmla="*/ 74 w 104"/>
              <a:gd name="T63" fmla="*/ 45 h 79"/>
              <a:gd name="T64" fmla="*/ 32 w 104"/>
              <a:gd name="T65" fmla="*/ 45 h 79"/>
              <a:gd name="T66" fmla="*/ 32 w 104"/>
              <a:gd name="T67" fmla="*/ 43 h 79"/>
              <a:gd name="T68" fmla="*/ 32 w 104"/>
              <a:gd name="T69" fmla="*/ 32 h 79"/>
              <a:gd name="T70" fmla="*/ 71 w 104"/>
              <a:gd name="T71" fmla="*/ 32 h 79"/>
              <a:gd name="T72" fmla="*/ 71 w 104"/>
              <a:gd name="T73" fmla="*/ 35 h 79"/>
              <a:gd name="T74" fmla="*/ 32 w 104"/>
              <a:gd name="T75" fmla="*/ 35 h 79"/>
              <a:gd name="T76" fmla="*/ 32 w 104"/>
              <a:gd name="T77" fmla="*/ 32 h 79"/>
              <a:gd name="T78" fmla="*/ 32 w 104"/>
              <a:gd name="T79" fmla="*/ 22 h 79"/>
              <a:gd name="T80" fmla="*/ 71 w 104"/>
              <a:gd name="T81" fmla="*/ 22 h 79"/>
              <a:gd name="T82" fmla="*/ 71 w 104"/>
              <a:gd name="T83" fmla="*/ 25 h 79"/>
              <a:gd name="T84" fmla="*/ 32 w 104"/>
              <a:gd name="T85" fmla="*/ 25 h 79"/>
              <a:gd name="T86" fmla="*/ 32 w 104"/>
              <a:gd name="T87" fmla="*/ 22 h 79"/>
              <a:gd name="T88" fmla="*/ 3 w 104"/>
              <a:gd name="T89" fmla="*/ 66 h 79"/>
              <a:gd name="T90" fmla="*/ 9 w 104"/>
              <a:gd name="T91" fmla="*/ 68 h 79"/>
              <a:gd name="T92" fmla="*/ 9 w 104"/>
              <a:gd name="T93" fmla="*/ 74 h 79"/>
              <a:gd name="T94" fmla="*/ 5 w 104"/>
              <a:gd name="T95" fmla="*/ 79 h 79"/>
              <a:gd name="T96" fmla="*/ 2 w 104"/>
              <a:gd name="T97" fmla="*/ 78 h 79"/>
              <a:gd name="T98" fmla="*/ 0 w 104"/>
              <a:gd name="T99" fmla="*/ 72 h 79"/>
              <a:gd name="T100" fmla="*/ 3 w 104"/>
              <a:gd name="T101" fmla="*/ 66 h 79"/>
              <a:gd name="T102" fmla="*/ 4 w 104"/>
              <a:gd name="T103" fmla="*/ 48 h 79"/>
              <a:gd name="T104" fmla="*/ 2 w 104"/>
              <a:gd name="T105" fmla="*/ 65 h 79"/>
              <a:gd name="T106" fmla="*/ 12 w 104"/>
              <a:gd name="T107" fmla="*/ 67 h 79"/>
              <a:gd name="T108" fmla="*/ 17 w 104"/>
              <a:gd name="T109" fmla="*/ 51 h 79"/>
              <a:gd name="T110" fmla="*/ 4 w 104"/>
              <a:gd name="T111" fmla="*/ 48 h 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4"/>
              <a:gd name="T169" fmla="*/ 0 h 79"/>
              <a:gd name="T170" fmla="*/ 104 w 104"/>
              <a:gd name="T171" fmla="*/ 79 h 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 presetClass="entr" presetSubtype="2"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 calcmode="lin" valueType="num">
                                      <p:cBhvr additive="base">
                                        <p:cTn id="10" dur="500" fill="hold"/>
                                        <p:tgtEl>
                                          <p:spTgt spid="59"/>
                                        </p:tgtEl>
                                        <p:attrNameLst>
                                          <p:attrName>ppt_x</p:attrName>
                                        </p:attrNameLst>
                                      </p:cBhvr>
                                      <p:tavLst>
                                        <p:tav tm="0">
                                          <p:val>
                                            <p:strVal val="1+#ppt_w/2"/>
                                          </p:val>
                                        </p:tav>
                                        <p:tav tm="100000">
                                          <p:val>
                                            <p:strVal val="#ppt_x"/>
                                          </p:val>
                                        </p:tav>
                                      </p:tavLst>
                                    </p:anim>
                                    <p:anim calcmode="lin" valueType="num">
                                      <p:cBhvr additive="base">
                                        <p:cTn id="11" dur="500" fill="hold"/>
                                        <p:tgtEl>
                                          <p:spTgt spid="5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1+#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399"/>
                            </p:stCondLst>
                            <p:childTnLst>
                              <p:par>
                                <p:cTn id="26" presetID="2" presetClass="entr" presetSubtype="2"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fill="hold"/>
                                        <p:tgtEl>
                                          <p:spTgt spid="51"/>
                                        </p:tgtEl>
                                        <p:attrNameLst>
                                          <p:attrName>ppt_x</p:attrName>
                                        </p:attrNameLst>
                                      </p:cBhvr>
                                      <p:tavLst>
                                        <p:tav tm="0">
                                          <p:val>
                                            <p:strVal val="1+#ppt_w/2"/>
                                          </p:val>
                                        </p:tav>
                                        <p:tav tm="100000">
                                          <p:val>
                                            <p:strVal val="#ppt_x"/>
                                          </p:val>
                                        </p:tav>
                                      </p:tavLst>
                                    </p:anim>
                                    <p:anim calcmode="lin" valueType="num">
                                      <p:cBhvr additive="base">
                                        <p:cTn id="29" dur="500" fill="hold"/>
                                        <p:tgtEl>
                                          <p:spTgt spid="5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1+#ppt_w/2"/>
                                          </p:val>
                                        </p:tav>
                                        <p:tav tm="100000">
                                          <p:val>
                                            <p:strVal val="#ppt_x"/>
                                          </p:val>
                                        </p:tav>
                                      </p:tavLst>
                                    </p:anim>
                                    <p:anim calcmode="lin" valueType="num">
                                      <p:cBhvr additive="base">
                                        <p:cTn id="33" dur="500" fill="hold"/>
                                        <p:tgtEl>
                                          <p:spTgt spid="41"/>
                                        </p:tgtEl>
                                        <p:attrNameLst>
                                          <p:attrName>ppt_y</p:attrName>
                                        </p:attrNameLst>
                                      </p:cBhvr>
                                      <p:tavLst>
                                        <p:tav tm="0">
                                          <p:val>
                                            <p:strVal val="#ppt_y"/>
                                          </p:val>
                                        </p:tav>
                                        <p:tav tm="100000">
                                          <p:val>
                                            <p:strVal val="#ppt_y"/>
                                          </p:val>
                                        </p:tav>
                                      </p:tavLst>
                                    </p:anim>
                                  </p:childTnLst>
                                </p:cTn>
                              </p:par>
                              <p:par>
                                <p:cTn id="34" presetID="42" presetClass="entr" presetSubtype="0" fill="hold" grpId="0" nodeType="withEffect">
                                  <p:stCondLst>
                                    <p:cond delay="30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1000"/>
                                        <p:tgtEl>
                                          <p:spTgt spid="43"/>
                                        </p:tgtEl>
                                      </p:cBhvr>
                                    </p:animEffect>
                                    <p:anim calcmode="lin" valueType="num">
                                      <p:cBhvr>
                                        <p:cTn id="37" dur="1000" fill="hold"/>
                                        <p:tgtEl>
                                          <p:spTgt spid="43"/>
                                        </p:tgtEl>
                                        <p:attrNameLst>
                                          <p:attrName>ppt_x</p:attrName>
                                        </p:attrNameLst>
                                      </p:cBhvr>
                                      <p:tavLst>
                                        <p:tav tm="0">
                                          <p:val>
                                            <p:strVal val="#ppt_x"/>
                                          </p:val>
                                        </p:tav>
                                        <p:tav tm="100000">
                                          <p:val>
                                            <p:strVal val="#ppt_x"/>
                                          </p:val>
                                        </p:tav>
                                      </p:tavLst>
                                    </p:anim>
                                    <p:anim calcmode="lin" valueType="num">
                                      <p:cBhvr>
                                        <p:cTn id="38" dur="1000" fill="hold"/>
                                        <p:tgtEl>
                                          <p:spTgt spid="4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30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1000"/>
                                        <p:tgtEl>
                                          <p:spTgt spid="47"/>
                                        </p:tgtEl>
                                      </p:cBhvr>
                                    </p:animEffect>
                                    <p:anim calcmode="lin" valueType="num">
                                      <p:cBhvr>
                                        <p:cTn id="42" dur="1000" fill="hold"/>
                                        <p:tgtEl>
                                          <p:spTgt spid="47"/>
                                        </p:tgtEl>
                                        <p:attrNameLst>
                                          <p:attrName>ppt_x</p:attrName>
                                        </p:attrNameLst>
                                      </p:cBhvr>
                                      <p:tavLst>
                                        <p:tav tm="0">
                                          <p:val>
                                            <p:strVal val="#ppt_x"/>
                                          </p:val>
                                        </p:tav>
                                        <p:tav tm="100000">
                                          <p:val>
                                            <p:strVal val="#ppt_x"/>
                                          </p:val>
                                        </p:tav>
                                      </p:tavLst>
                                    </p:anim>
                                    <p:anim calcmode="lin" valueType="num">
                                      <p:cBhvr>
                                        <p:cTn id="43" dur="1000" fill="hold"/>
                                        <p:tgtEl>
                                          <p:spTgt spid="47"/>
                                        </p:tgtEl>
                                        <p:attrNameLst>
                                          <p:attrName>ppt_y</p:attrName>
                                        </p:attrNameLst>
                                      </p:cBhvr>
                                      <p:tavLst>
                                        <p:tav tm="0">
                                          <p:val>
                                            <p:strVal val="#ppt_y+.1"/>
                                          </p:val>
                                        </p:tav>
                                        <p:tav tm="100000">
                                          <p:val>
                                            <p:strVal val="#ppt_y"/>
                                          </p:val>
                                        </p:tav>
                                      </p:tavLst>
                                    </p:anim>
                                  </p:childTnLst>
                                </p:cTn>
                              </p:par>
                              <p:par>
                                <p:cTn id="44" presetID="2" presetClass="entr" presetSubtype="2" fill="hold" grpId="0" nodeType="withEffect">
                                  <p:stCondLst>
                                    <p:cond delay="30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500" fill="hold"/>
                                        <p:tgtEl>
                                          <p:spTgt spid="53"/>
                                        </p:tgtEl>
                                        <p:attrNameLst>
                                          <p:attrName>ppt_x</p:attrName>
                                        </p:attrNameLst>
                                      </p:cBhvr>
                                      <p:tavLst>
                                        <p:tav tm="0">
                                          <p:val>
                                            <p:strVal val="1+#ppt_w/2"/>
                                          </p:val>
                                        </p:tav>
                                        <p:tav tm="100000">
                                          <p:val>
                                            <p:strVal val="#ppt_x"/>
                                          </p:val>
                                        </p:tav>
                                      </p:tavLst>
                                    </p:anim>
                                    <p:anim calcmode="lin" valueType="num">
                                      <p:cBhvr additive="base">
                                        <p:cTn id="47" dur="500" fill="hold"/>
                                        <p:tgtEl>
                                          <p:spTgt spid="53"/>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30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42" presetClass="entr" presetSubtype="0" fill="hold" grpId="0" nodeType="withEffect">
                                  <p:stCondLst>
                                    <p:cond delay="60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60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par>
                                <p:cTn id="62" presetID="2" presetClass="entr" presetSubtype="2" fill="hold" grpId="0" nodeType="withEffect">
                                  <p:stCondLst>
                                    <p:cond delay="60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1+#ppt_w/2"/>
                                          </p:val>
                                        </p:tav>
                                        <p:tav tm="100000">
                                          <p:val>
                                            <p:strVal val="#ppt_x"/>
                                          </p:val>
                                        </p:tav>
                                      </p:tavLst>
                                    </p:anim>
                                    <p:anim calcmode="lin" valueType="num">
                                      <p:cBhvr additive="base">
                                        <p:cTn id="65" dur="500" fill="hold"/>
                                        <p:tgtEl>
                                          <p:spTgt spid="55"/>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60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1+#ppt_w/2"/>
                                          </p:val>
                                        </p:tav>
                                        <p:tav tm="100000">
                                          <p:val>
                                            <p:strVal val="#ppt_x"/>
                                          </p:val>
                                        </p:tav>
                                      </p:tavLst>
                                    </p:anim>
                                    <p:anim calcmode="lin" valueType="num">
                                      <p:cBhvr additive="base">
                                        <p:cTn id="69" dur="500" fill="hold"/>
                                        <p:tgtEl>
                                          <p:spTgt spid="54"/>
                                        </p:tgtEl>
                                        <p:attrNameLst>
                                          <p:attrName>ppt_y</p:attrName>
                                        </p:attrNameLst>
                                      </p:cBhvr>
                                      <p:tavLst>
                                        <p:tav tm="0">
                                          <p:val>
                                            <p:strVal val="#ppt_y"/>
                                          </p:val>
                                        </p:tav>
                                        <p:tav tm="100000">
                                          <p:val>
                                            <p:strVal val="#ppt_y"/>
                                          </p:val>
                                        </p:tav>
                                      </p:tavLst>
                                    </p:anim>
                                  </p:childTnLst>
                                </p:cTn>
                              </p:par>
                              <p:par>
                                <p:cTn id="70" presetID="42" presetClass="entr" presetSubtype="0" fill="hold" grpId="0" nodeType="withEffect">
                                  <p:stCondLst>
                                    <p:cond delay="90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1000"/>
                                        <p:tgtEl>
                                          <p:spTgt spid="45"/>
                                        </p:tgtEl>
                                      </p:cBhvr>
                                    </p:animEffect>
                                    <p:anim calcmode="lin" valueType="num">
                                      <p:cBhvr>
                                        <p:cTn id="73" dur="1000" fill="hold"/>
                                        <p:tgtEl>
                                          <p:spTgt spid="45"/>
                                        </p:tgtEl>
                                        <p:attrNameLst>
                                          <p:attrName>ppt_x</p:attrName>
                                        </p:attrNameLst>
                                      </p:cBhvr>
                                      <p:tavLst>
                                        <p:tav tm="0">
                                          <p:val>
                                            <p:strVal val="#ppt_x"/>
                                          </p:val>
                                        </p:tav>
                                        <p:tav tm="100000">
                                          <p:val>
                                            <p:strVal val="#ppt_x"/>
                                          </p:val>
                                        </p:tav>
                                      </p:tavLst>
                                    </p:anim>
                                    <p:anim calcmode="lin" valueType="num">
                                      <p:cBhvr>
                                        <p:cTn id="74" dur="1000" fill="hold"/>
                                        <p:tgtEl>
                                          <p:spTgt spid="4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90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1000"/>
                                        <p:tgtEl>
                                          <p:spTgt spid="49"/>
                                        </p:tgtEl>
                                      </p:cBhvr>
                                    </p:animEffect>
                                    <p:anim calcmode="lin" valueType="num">
                                      <p:cBhvr>
                                        <p:cTn id="78" dur="1000" fill="hold"/>
                                        <p:tgtEl>
                                          <p:spTgt spid="49"/>
                                        </p:tgtEl>
                                        <p:attrNameLst>
                                          <p:attrName>ppt_x</p:attrName>
                                        </p:attrNameLst>
                                      </p:cBhvr>
                                      <p:tavLst>
                                        <p:tav tm="0">
                                          <p:val>
                                            <p:strVal val="#ppt_x"/>
                                          </p:val>
                                        </p:tav>
                                        <p:tav tm="100000">
                                          <p:val>
                                            <p:strVal val="#ppt_x"/>
                                          </p:val>
                                        </p:tav>
                                      </p:tavLst>
                                    </p:anim>
                                    <p:anim calcmode="lin" valueType="num">
                                      <p:cBhvr>
                                        <p:cTn id="79" dur="1000" fill="hold"/>
                                        <p:tgtEl>
                                          <p:spTgt spid="49"/>
                                        </p:tgtEl>
                                        <p:attrNameLst>
                                          <p:attrName>ppt_y</p:attrName>
                                        </p:attrNameLst>
                                      </p:cBhvr>
                                      <p:tavLst>
                                        <p:tav tm="0">
                                          <p:val>
                                            <p:strVal val="#ppt_y+.1"/>
                                          </p:val>
                                        </p:tav>
                                        <p:tav tm="100000">
                                          <p:val>
                                            <p:strVal val="#ppt_y"/>
                                          </p:val>
                                        </p:tav>
                                      </p:tavLst>
                                    </p:anim>
                                  </p:childTnLst>
                                </p:cTn>
                              </p:par>
                              <p:par>
                                <p:cTn id="80" presetID="2" presetClass="entr" presetSubtype="2" fill="hold" grpId="0" nodeType="withEffect">
                                  <p:stCondLst>
                                    <p:cond delay="900"/>
                                  </p:stCondLst>
                                  <p:childTnLst>
                                    <p:set>
                                      <p:cBhvr>
                                        <p:cTn id="81" dur="1" fill="hold">
                                          <p:stCondLst>
                                            <p:cond delay="0"/>
                                          </p:stCondLst>
                                        </p:cTn>
                                        <p:tgtEl>
                                          <p:spTgt spid="57"/>
                                        </p:tgtEl>
                                        <p:attrNameLst>
                                          <p:attrName>style.visibility</p:attrName>
                                        </p:attrNameLst>
                                      </p:cBhvr>
                                      <p:to>
                                        <p:strVal val="visible"/>
                                      </p:to>
                                    </p:set>
                                    <p:anim calcmode="lin" valueType="num">
                                      <p:cBhvr additive="base">
                                        <p:cTn id="82" dur="500" fill="hold"/>
                                        <p:tgtEl>
                                          <p:spTgt spid="57"/>
                                        </p:tgtEl>
                                        <p:attrNameLst>
                                          <p:attrName>ppt_x</p:attrName>
                                        </p:attrNameLst>
                                      </p:cBhvr>
                                      <p:tavLst>
                                        <p:tav tm="0">
                                          <p:val>
                                            <p:strVal val="1+#ppt_w/2"/>
                                          </p:val>
                                        </p:tav>
                                        <p:tav tm="100000">
                                          <p:val>
                                            <p:strVal val="#ppt_x"/>
                                          </p:val>
                                        </p:tav>
                                      </p:tavLst>
                                    </p:anim>
                                    <p:anim calcmode="lin" valueType="num">
                                      <p:cBhvr additive="base">
                                        <p:cTn id="83" dur="500" fill="hold"/>
                                        <p:tgtEl>
                                          <p:spTgt spid="57"/>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900"/>
                                  </p:stCondLst>
                                  <p:childTnLst>
                                    <p:set>
                                      <p:cBhvr>
                                        <p:cTn id="85" dur="1" fill="hold">
                                          <p:stCondLst>
                                            <p:cond delay="0"/>
                                          </p:stCondLst>
                                        </p:cTn>
                                        <p:tgtEl>
                                          <p:spTgt spid="56"/>
                                        </p:tgtEl>
                                        <p:attrNameLst>
                                          <p:attrName>style.visibility</p:attrName>
                                        </p:attrNameLst>
                                      </p:cBhvr>
                                      <p:to>
                                        <p:strVal val="visible"/>
                                      </p:to>
                                    </p:set>
                                    <p:anim calcmode="lin" valueType="num">
                                      <p:cBhvr additive="base">
                                        <p:cTn id="86" dur="500" fill="hold"/>
                                        <p:tgtEl>
                                          <p:spTgt spid="56"/>
                                        </p:tgtEl>
                                        <p:attrNameLst>
                                          <p:attrName>ppt_x</p:attrName>
                                        </p:attrNameLst>
                                      </p:cBhvr>
                                      <p:tavLst>
                                        <p:tav tm="0">
                                          <p:val>
                                            <p:strVal val="1+#ppt_w/2"/>
                                          </p:val>
                                        </p:tav>
                                        <p:tav tm="100000">
                                          <p:val>
                                            <p:strVal val="#ppt_x"/>
                                          </p:val>
                                        </p:tav>
                                      </p:tavLst>
                                    </p:anim>
                                    <p:anim calcmode="lin" valueType="num">
                                      <p:cBhvr additive="base">
                                        <p:cTn id="87" dur="500" fill="hold"/>
                                        <p:tgtEl>
                                          <p:spTgt spid="56"/>
                                        </p:tgtEl>
                                        <p:attrNameLst>
                                          <p:attrName>ppt_y</p:attrName>
                                        </p:attrNameLst>
                                      </p:cBhvr>
                                      <p:tavLst>
                                        <p:tav tm="0">
                                          <p:val>
                                            <p:strVal val="#ppt_y"/>
                                          </p:val>
                                        </p:tav>
                                        <p:tav tm="100000">
                                          <p:val>
                                            <p:strVal val="#ppt_y"/>
                                          </p:val>
                                        </p:tav>
                                      </p:tavLst>
                                    </p:anim>
                                  </p:childTnLst>
                                </p:cTn>
                              </p:par>
                              <p:par>
                                <p:cTn id="88" presetID="42" presetClass="entr" presetSubtype="0" fill="hold" grpId="0" nodeType="withEffect">
                                  <p:stCondLst>
                                    <p:cond delay="120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120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1000"/>
                                        <p:tgtEl>
                                          <p:spTgt spid="50"/>
                                        </p:tgtEl>
                                      </p:cBhvr>
                                    </p:animEffect>
                                    <p:anim calcmode="lin" valueType="num">
                                      <p:cBhvr>
                                        <p:cTn id="96" dur="1000" fill="hold"/>
                                        <p:tgtEl>
                                          <p:spTgt spid="50"/>
                                        </p:tgtEl>
                                        <p:attrNameLst>
                                          <p:attrName>ppt_x</p:attrName>
                                        </p:attrNameLst>
                                      </p:cBhvr>
                                      <p:tavLst>
                                        <p:tav tm="0">
                                          <p:val>
                                            <p:strVal val="#ppt_x"/>
                                          </p:val>
                                        </p:tav>
                                        <p:tav tm="100000">
                                          <p:val>
                                            <p:strVal val="#ppt_x"/>
                                          </p:val>
                                        </p:tav>
                                      </p:tavLst>
                                    </p:anim>
                                    <p:anim calcmode="lin" valueType="num">
                                      <p:cBhvr>
                                        <p:cTn id="97" dur="1000" fill="hold"/>
                                        <p:tgtEl>
                                          <p:spTgt spid="50"/>
                                        </p:tgtEl>
                                        <p:attrNameLst>
                                          <p:attrName>ppt_y</p:attrName>
                                        </p:attrNameLst>
                                      </p:cBhvr>
                                      <p:tavLst>
                                        <p:tav tm="0">
                                          <p:val>
                                            <p:strVal val="#ppt_y+.1"/>
                                          </p:val>
                                        </p:tav>
                                        <p:tav tm="100000">
                                          <p:val>
                                            <p:strVal val="#ppt_y"/>
                                          </p:val>
                                        </p:tav>
                                      </p:tavLst>
                                    </p:anim>
                                  </p:childTnLst>
                                </p:cTn>
                              </p:par>
                            </p:childTnLst>
                          </p:cTn>
                        </p:par>
                        <p:par>
                          <p:cTn id="98" fill="hold">
                            <p:stCondLst>
                              <p:cond delay="1899"/>
                            </p:stCondLst>
                            <p:childTnLst>
                              <p:par>
                                <p:cTn id="99" presetID="22" presetClass="entr" presetSubtype="1" fill="hold" grpId="0" nodeType="afterEffect">
                                  <p:stCondLst>
                                    <p:cond delay="0"/>
                                  </p:stCondLst>
                                  <p:iterate type="lt">
                                    <p:tmPct val="7462"/>
                                  </p:iterate>
                                  <p:childTnLst>
                                    <p:set>
                                      <p:cBhvr>
                                        <p:cTn id="100" dur="1" fill="hold">
                                          <p:stCondLst>
                                            <p:cond delay="0"/>
                                          </p:stCondLst>
                                        </p:cTn>
                                        <p:tgtEl>
                                          <p:spTgt spid="58"/>
                                        </p:tgtEl>
                                        <p:attrNameLst>
                                          <p:attrName>style.visibility</p:attrName>
                                        </p:attrNameLst>
                                      </p:cBhvr>
                                      <p:to>
                                        <p:strVal val="visible"/>
                                      </p:to>
                                    </p:set>
                                    <p:animEffect transition="in" filter="wipe(up)">
                                      <p:cBhvr>
                                        <p:cTn id="10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41" grpId="0" animBg="1"/>
      <p:bldP spid="51" grpId="0" animBg="1"/>
      <p:bldP spid="52" grpId="0" animBg="1"/>
      <p:bldP spid="53" grpId="0" animBg="1"/>
      <p:bldP spid="54" grpId="0" animBg="1"/>
      <p:bldP spid="55" grpId="0" animBg="1"/>
      <p:bldP spid="56" grpId="0" animBg="1"/>
      <p:bldP spid="57" grpId="0" animBg="1"/>
      <p:bldP spid="20" grpId="0"/>
      <p:bldP spid="43" grpId="0"/>
      <p:bldP spid="44" grpId="0"/>
      <p:bldP spid="45" grpId="0"/>
      <p:bldP spid="46" grpId="0"/>
      <p:bldP spid="47" grpId="0"/>
      <p:bldP spid="48" grpId="0"/>
      <p:bldP spid="49" grpId="0"/>
      <p:bldP spid="50" grpId="0"/>
      <p:bldP spid="58" grpId="0"/>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下载\记事本与铅笔图片\565bd7df3889b.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rot="175786">
            <a:off x="436065" y="704262"/>
            <a:ext cx="7978087" cy="5392366"/>
          </a:xfrm>
          <a:prstGeom prst="rect">
            <a:avLst/>
          </a:prstGeom>
          <a:noFill/>
          <a:effectLst>
            <a:outerShdw blurRad="101600" dist="127000" dir="18900000" algn="bl" rotWithShape="0">
              <a:prstClr val="black">
                <a:alpha val="25000"/>
              </a:prstClr>
            </a:outerShdw>
          </a:effectLst>
          <a:extLst>
            <a:ext uri="{909E8E84-426E-40DD-AFC4-6F175D3DCCD1}">
              <a14:hiddenFill xmlns:a14="http://schemas.microsoft.com/office/drawing/2010/main">
                <a:solidFill>
                  <a:srgbClr val="FFFFFF"/>
                </a:solidFill>
              </a14:hiddenFill>
            </a:ext>
          </a:extLst>
        </p:spPr>
      </p:pic>
      <p:sp>
        <p:nvSpPr>
          <p:cNvPr id="20" name="文本框 19"/>
          <p:cNvSpPr txBox="1"/>
          <p:nvPr/>
        </p:nvSpPr>
        <p:spPr>
          <a:xfrm>
            <a:off x="742950" y="161925"/>
            <a:ext cx="2092239" cy="415498"/>
          </a:xfrm>
          <a:prstGeom prst="rect">
            <a:avLst/>
          </a:prstGeom>
          <a:noFill/>
        </p:spPr>
        <p:txBody>
          <a:bodyPr wrap="none">
            <a:spAutoFit/>
          </a:bodyPr>
          <a:lstStyle/>
          <a:p>
            <a:pPr>
              <a:defRPr/>
            </a:pPr>
            <a:r>
              <a:rPr lang="zh-CN" altLang="en-US" sz="2100" dirty="0">
                <a:solidFill>
                  <a:schemeClr val="accent2"/>
                </a:solidFill>
                <a:latin typeface="+mn-lt"/>
                <a:ea typeface="+mn-ea"/>
                <a:cs typeface="+mn-ea"/>
                <a:sym typeface="+mn-lt"/>
              </a:rPr>
              <a:t>总结 </a:t>
            </a:r>
            <a:r>
              <a:rPr lang="en-US" altLang="zh-CN" sz="2100" dirty="0">
                <a:solidFill>
                  <a:schemeClr val="accent2"/>
                </a:solidFill>
                <a:latin typeface="+mn-lt"/>
                <a:ea typeface="+mn-ea"/>
                <a:cs typeface="+mn-ea"/>
                <a:sym typeface="+mn-lt"/>
              </a:rPr>
              <a:t>Summary</a:t>
            </a:r>
          </a:p>
        </p:txBody>
      </p:sp>
      <p:cxnSp>
        <p:nvCxnSpPr>
          <p:cNvPr id="4" name="直接连接符 3"/>
          <p:cNvCxnSpPr/>
          <p:nvPr/>
        </p:nvCxnSpPr>
        <p:spPr>
          <a:xfrm flipH="1">
            <a:off x="616992" y="603250"/>
            <a:ext cx="8527008" cy="0"/>
          </a:xfrm>
          <a:prstGeom prst="line">
            <a:avLst/>
          </a:prstGeom>
          <a:ln w="12700">
            <a:solidFill>
              <a:schemeClr val="tx1">
                <a:lumMod val="85000"/>
                <a:lumOff val="15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21479455">
            <a:off x="1328947" y="1602793"/>
            <a:ext cx="4386502" cy="3182923"/>
          </a:xfrm>
          <a:prstGeom prst="roundRect">
            <a:avLst>
              <a:gd name="adj" fmla="val 0"/>
            </a:avLst>
          </a:prstGeom>
          <a:noFill/>
        </p:spPr>
        <p:txBody>
          <a:bodyPr wrap="square" rtlCol="0">
            <a:spAutoFit/>
          </a:bodyPr>
          <a:lstStyle/>
          <a:p>
            <a:pPr algn="just">
              <a:lnSpc>
                <a:spcPts val="2200"/>
              </a:lnSpc>
            </a:pPr>
            <a:r>
              <a:rPr lang="zh-CN" altLang="en-US" sz="1500" dirty="0" smtClean="0">
                <a:solidFill>
                  <a:schemeClr val="tx1">
                    <a:lumMod val="65000"/>
                    <a:lumOff val="35000"/>
                  </a:schemeClr>
                </a:solidFill>
                <a:latin typeface="+mn-lt"/>
                <a:ea typeface="+mn-ea"/>
                <a:cs typeface="+mn-ea"/>
                <a:sym typeface="+mn-lt"/>
              </a:rPr>
              <a:t>在这里输入你的内容，或者通过复制粘贴你的文本。在这里输入你的内容，或者通过复制粘贴你的文本。在这里输入你的内容，或者通过复制粘贴你的文本。在这里输入你的内容，或者通过复制粘贴你的文本。在这里输入你的内容，或者通过复制粘贴你的文本。</a:t>
            </a:r>
            <a:endParaRPr lang="en-US" altLang="zh-CN" sz="1500" dirty="0" smtClean="0">
              <a:solidFill>
                <a:schemeClr val="tx1">
                  <a:lumMod val="65000"/>
                  <a:lumOff val="35000"/>
                </a:schemeClr>
              </a:solidFill>
              <a:latin typeface="+mn-lt"/>
              <a:ea typeface="+mn-ea"/>
              <a:cs typeface="+mn-ea"/>
              <a:sym typeface="+mn-lt"/>
            </a:endParaRPr>
          </a:p>
          <a:p>
            <a:pPr algn="just">
              <a:lnSpc>
                <a:spcPts val="2200"/>
              </a:lnSpc>
            </a:pPr>
            <a:endParaRPr lang="en-US" altLang="zh-CN" sz="1500" dirty="0">
              <a:solidFill>
                <a:schemeClr val="tx1">
                  <a:lumMod val="65000"/>
                  <a:lumOff val="35000"/>
                </a:schemeClr>
              </a:solidFill>
              <a:latin typeface="+mn-lt"/>
              <a:ea typeface="+mn-ea"/>
              <a:cs typeface="+mn-ea"/>
              <a:sym typeface="+mn-lt"/>
            </a:endParaRPr>
          </a:p>
          <a:p>
            <a:pPr algn="just">
              <a:lnSpc>
                <a:spcPts val="2200"/>
              </a:lnSpc>
            </a:pPr>
            <a:r>
              <a:rPr lang="zh-CN" altLang="en-US" sz="1500" dirty="0">
                <a:solidFill>
                  <a:schemeClr val="tx1">
                    <a:lumMod val="65000"/>
                    <a:lumOff val="35000"/>
                  </a:schemeClr>
                </a:solidFill>
                <a:latin typeface="+mn-lt"/>
                <a:ea typeface="+mn-ea"/>
                <a:cs typeface="+mn-ea"/>
                <a:sym typeface="+mn-lt"/>
              </a:rPr>
              <a:t>在这里输入你的内容，或者通过复制粘贴你的文本。在这里输入你的内容，或者通过复制粘贴你的文本。在这里输入你的内容，或者通过复制粘贴你的文本</a:t>
            </a:r>
            <a:r>
              <a:rPr lang="zh-CN" altLang="en-US" sz="1500" dirty="0" smtClean="0">
                <a:solidFill>
                  <a:schemeClr val="tx1">
                    <a:lumMod val="65000"/>
                    <a:lumOff val="35000"/>
                  </a:schemeClr>
                </a:solidFill>
                <a:latin typeface="+mn-lt"/>
                <a:ea typeface="+mn-ea"/>
                <a:cs typeface="+mn-ea"/>
                <a:sym typeface="+mn-lt"/>
              </a:rPr>
              <a:t>。</a:t>
            </a:r>
            <a:endParaRPr lang="en-US" altLang="zh-CN" sz="1500" dirty="0" smtClean="0">
              <a:solidFill>
                <a:schemeClr val="tx1">
                  <a:lumMod val="65000"/>
                  <a:lumOff val="35000"/>
                </a:schemeClr>
              </a:solidFill>
              <a:latin typeface="+mn-lt"/>
              <a:ea typeface="+mn-ea"/>
              <a:cs typeface="+mn-ea"/>
              <a:sym typeface="+mn-lt"/>
            </a:endParaRPr>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1431869">
            <a:off x="5840090" y="1671389"/>
            <a:ext cx="1800132" cy="112641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21411264">
            <a:off x="5935134" y="3074285"/>
            <a:ext cx="1780092" cy="112750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Freeform 8"/>
          <p:cNvSpPr/>
          <p:nvPr/>
        </p:nvSpPr>
        <p:spPr bwMode="auto">
          <a:xfrm>
            <a:off x="232906" y="128764"/>
            <a:ext cx="436056" cy="436055"/>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12" name="Freeform 6"/>
          <p:cNvSpPr/>
          <p:nvPr/>
        </p:nvSpPr>
        <p:spPr bwMode="auto">
          <a:xfrm>
            <a:off x="250707" y="146565"/>
            <a:ext cx="400454" cy="400454"/>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Freeform 35"/>
          <p:cNvSpPr>
            <a:spLocks noEditPoints="1" noChangeArrowheads="1"/>
          </p:cNvSpPr>
          <p:nvPr/>
        </p:nvSpPr>
        <p:spPr bwMode="auto">
          <a:xfrm>
            <a:off x="347461" y="255246"/>
            <a:ext cx="220072" cy="166250"/>
          </a:xfrm>
          <a:custGeom>
            <a:avLst/>
            <a:gdLst>
              <a:gd name="T0" fmla="*/ 16 w 104"/>
              <a:gd name="T1" fmla="*/ 2 h 79"/>
              <a:gd name="T2" fmla="*/ 27 w 104"/>
              <a:gd name="T3" fmla="*/ 4 h 79"/>
              <a:gd name="T4" fmla="*/ 19 w 104"/>
              <a:gd name="T5" fmla="*/ 48 h 79"/>
              <a:gd name="T6" fmla="*/ 4 w 104"/>
              <a:gd name="T7" fmla="*/ 45 h 79"/>
              <a:gd name="T8" fmla="*/ 16 w 104"/>
              <a:gd name="T9" fmla="*/ 2 h 79"/>
              <a:gd name="T10" fmla="*/ 18 w 104"/>
              <a:gd name="T11" fmla="*/ 65 h 79"/>
              <a:gd name="T12" fmla="*/ 16 w 104"/>
              <a:gd name="T13" fmla="*/ 72 h 79"/>
              <a:gd name="T14" fmla="*/ 101 w 104"/>
              <a:gd name="T15" fmla="*/ 72 h 79"/>
              <a:gd name="T16" fmla="*/ 104 w 104"/>
              <a:gd name="T17" fmla="*/ 72 h 79"/>
              <a:gd name="T18" fmla="*/ 104 w 104"/>
              <a:gd name="T19" fmla="*/ 68 h 79"/>
              <a:gd name="T20" fmla="*/ 104 w 104"/>
              <a:gd name="T21" fmla="*/ 26 h 79"/>
              <a:gd name="T22" fmla="*/ 104 w 104"/>
              <a:gd name="T23" fmla="*/ 24 h 79"/>
              <a:gd name="T24" fmla="*/ 103 w 104"/>
              <a:gd name="T25" fmla="*/ 23 h 79"/>
              <a:gd name="T26" fmla="*/ 90 w 104"/>
              <a:gd name="T27" fmla="*/ 10 h 79"/>
              <a:gd name="T28" fmla="*/ 89 w 104"/>
              <a:gd name="T29" fmla="*/ 9 h 79"/>
              <a:gd name="T30" fmla="*/ 87 w 104"/>
              <a:gd name="T31" fmla="*/ 9 h 79"/>
              <a:gd name="T32" fmla="*/ 31 w 104"/>
              <a:gd name="T33" fmla="*/ 9 h 79"/>
              <a:gd name="T34" fmla="*/ 31 w 104"/>
              <a:gd name="T35" fmla="*/ 17 h 79"/>
              <a:gd name="T36" fmla="*/ 84 w 104"/>
              <a:gd name="T37" fmla="*/ 17 h 79"/>
              <a:gd name="T38" fmla="*/ 83 w 104"/>
              <a:gd name="T39" fmla="*/ 28 h 79"/>
              <a:gd name="T40" fmla="*/ 83 w 104"/>
              <a:gd name="T41" fmla="*/ 30 h 79"/>
              <a:gd name="T42" fmla="*/ 85 w 104"/>
              <a:gd name="T43" fmla="*/ 30 h 79"/>
              <a:gd name="T44" fmla="*/ 97 w 104"/>
              <a:gd name="T45" fmla="*/ 29 h 79"/>
              <a:gd name="T46" fmla="*/ 97 w 104"/>
              <a:gd name="T47" fmla="*/ 65 h 79"/>
              <a:gd name="T48" fmla="*/ 18 w 104"/>
              <a:gd name="T49" fmla="*/ 65 h 79"/>
              <a:gd name="T50" fmla="*/ 95 w 104"/>
              <a:gd name="T51" fmla="*/ 26 h 79"/>
              <a:gd name="T52" fmla="*/ 86 w 104"/>
              <a:gd name="T53" fmla="*/ 26 h 79"/>
              <a:gd name="T54" fmla="*/ 87 w 104"/>
              <a:gd name="T55" fmla="*/ 18 h 79"/>
              <a:gd name="T56" fmla="*/ 95 w 104"/>
              <a:gd name="T57" fmla="*/ 26 h 79"/>
              <a:gd name="T58" fmla="*/ 32 w 104"/>
              <a:gd name="T59" fmla="*/ 43 h 79"/>
              <a:gd name="T60" fmla="*/ 74 w 104"/>
              <a:gd name="T61" fmla="*/ 43 h 79"/>
              <a:gd name="T62" fmla="*/ 74 w 104"/>
              <a:gd name="T63" fmla="*/ 45 h 79"/>
              <a:gd name="T64" fmla="*/ 32 w 104"/>
              <a:gd name="T65" fmla="*/ 45 h 79"/>
              <a:gd name="T66" fmla="*/ 32 w 104"/>
              <a:gd name="T67" fmla="*/ 43 h 79"/>
              <a:gd name="T68" fmla="*/ 32 w 104"/>
              <a:gd name="T69" fmla="*/ 32 h 79"/>
              <a:gd name="T70" fmla="*/ 71 w 104"/>
              <a:gd name="T71" fmla="*/ 32 h 79"/>
              <a:gd name="T72" fmla="*/ 71 w 104"/>
              <a:gd name="T73" fmla="*/ 35 h 79"/>
              <a:gd name="T74" fmla="*/ 32 w 104"/>
              <a:gd name="T75" fmla="*/ 35 h 79"/>
              <a:gd name="T76" fmla="*/ 32 w 104"/>
              <a:gd name="T77" fmla="*/ 32 h 79"/>
              <a:gd name="T78" fmla="*/ 32 w 104"/>
              <a:gd name="T79" fmla="*/ 22 h 79"/>
              <a:gd name="T80" fmla="*/ 71 w 104"/>
              <a:gd name="T81" fmla="*/ 22 h 79"/>
              <a:gd name="T82" fmla="*/ 71 w 104"/>
              <a:gd name="T83" fmla="*/ 25 h 79"/>
              <a:gd name="T84" fmla="*/ 32 w 104"/>
              <a:gd name="T85" fmla="*/ 25 h 79"/>
              <a:gd name="T86" fmla="*/ 32 w 104"/>
              <a:gd name="T87" fmla="*/ 22 h 79"/>
              <a:gd name="T88" fmla="*/ 3 w 104"/>
              <a:gd name="T89" fmla="*/ 66 h 79"/>
              <a:gd name="T90" fmla="*/ 9 w 104"/>
              <a:gd name="T91" fmla="*/ 68 h 79"/>
              <a:gd name="T92" fmla="*/ 9 w 104"/>
              <a:gd name="T93" fmla="*/ 74 h 79"/>
              <a:gd name="T94" fmla="*/ 5 w 104"/>
              <a:gd name="T95" fmla="*/ 79 h 79"/>
              <a:gd name="T96" fmla="*/ 2 w 104"/>
              <a:gd name="T97" fmla="*/ 78 h 79"/>
              <a:gd name="T98" fmla="*/ 0 w 104"/>
              <a:gd name="T99" fmla="*/ 72 h 79"/>
              <a:gd name="T100" fmla="*/ 3 w 104"/>
              <a:gd name="T101" fmla="*/ 66 h 79"/>
              <a:gd name="T102" fmla="*/ 4 w 104"/>
              <a:gd name="T103" fmla="*/ 48 h 79"/>
              <a:gd name="T104" fmla="*/ 2 w 104"/>
              <a:gd name="T105" fmla="*/ 65 h 79"/>
              <a:gd name="T106" fmla="*/ 12 w 104"/>
              <a:gd name="T107" fmla="*/ 67 h 79"/>
              <a:gd name="T108" fmla="*/ 17 w 104"/>
              <a:gd name="T109" fmla="*/ 51 h 79"/>
              <a:gd name="T110" fmla="*/ 4 w 104"/>
              <a:gd name="T111" fmla="*/ 48 h 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4"/>
              <a:gd name="T169" fmla="*/ 0 h 79"/>
              <a:gd name="T170" fmla="*/ 104 w 104"/>
              <a:gd name="T171" fmla="*/ 79 h 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979"/>
                            </p:stCondLst>
                            <p:childTnLst>
                              <p:par>
                                <p:cTn id="26" presetID="15" presetClass="entr" presetSubtype="0"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1979"/>
                            </p:stCondLst>
                            <p:childTnLst>
                              <p:par>
                                <p:cTn id="33" presetID="37"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2000"/>
                                        <p:tgtEl>
                                          <p:spTgt spid="25"/>
                                        </p:tgtEl>
                                      </p:cBhvr>
                                    </p:animEffect>
                                    <p:anim calcmode="lin" valueType="num">
                                      <p:cBhvr>
                                        <p:cTn id="36" dur="2000" fill="hold"/>
                                        <p:tgtEl>
                                          <p:spTgt spid="25"/>
                                        </p:tgtEl>
                                        <p:attrNameLst>
                                          <p:attrName>ppt_x</p:attrName>
                                        </p:attrNameLst>
                                      </p:cBhvr>
                                      <p:tavLst>
                                        <p:tav tm="0">
                                          <p:val>
                                            <p:strVal val="#ppt_x"/>
                                          </p:val>
                                        </p:tav>
                                        <p:tav tm="100000">
                                          <p:val>
                                            <p:strVal val="#ppt_x"/>
                                          </p:val>
                                        </p:tav>
                                      </p:tavLst>
                                    </p:anim>
                                    <p:anim calcmode="lin" valueType="num">
                                      <p:cBhvr>
                                        <p:cTn id="37" dur="1800" decel="100000" fill="hold"/>
                                        <p:tgtEl>
                                          <p:spTgt spid="25"/>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25"/>
                                        </p:tgtEl>
                                        <p:attrNameLst>
                                          <p:attrName>ppt_y</p:attrName>
                                        </p:attrNameLst>
                                      </p:cBhvr>
                                      <p:tavLst>
                                        <p:tav tm="0">
                                          <p:val>
                                            <p:strVal val="#ppt_y-.03"/>
                                          </p:val>
                                        </p:tav>
                                        <p:tav tm="100000">
                                          <p:val>
                                            <p:strVal val="#ppt_y"/>
                                          </p:val>
                                        </p:tav>
                                      </p:tavLst>
                                    </p:anim>
                                  </p:childTnLst>
                                </p:cTn>
                              </p:par>
                            </p:childTnLst>
                          </p:cTn>
                        </p:par>
                        <p:par>
                          <p:cTn id="39" fill="hold">
                            <p:stCondLst>
                              <p:cond delay="3979"/>
                            </p:stCondLst>
                            <p:childTnLst>
                              <p:par>
                                <p:cTn id="40" presetID="53" presetClass="entr" presetSubtype="16" fill="hold" nodeType="afterEffect">
                                  <p:stCondLst>
                                    <p:cond delay="0"/>
                                  </p:stCondLst>
                                  <p:childTnLst>
                                    <p:set>
                                      <p:cBhvr>
                                        <p:cTn id="41" dur="1" fill="hold">
                                          <p:stCondLst>
                                            <p:cond delay="0"/>
                                          </p:stCondLst>
                                        </p:cTn>
                                        <p:tgtEl>
                                          <p:spTgt spid="10243"/>
                                        </p:tgtEl>
                                        <p:attrNameLst>
                                          <p:attrName>style.visibility</p:attrName>
                                        </p:attrNameLst>
                                      </p:cBhvr>
                                      <p:to>
                                        <p:strVal val="visible"/>
                                      </p:to>
                                    </p:set>
                                    <p:anim calcmode="lin" valueType="num">
                                      <p:cBhvr>
                                        <p:cTn id="42" dur="500" fill="hold"/>
                                        <p:tgtEl>
                                          <p:spTgt spid="10243"/>
                                        </p:tgtEl>
                                        <p:attrNameLst>
                                          <p:attrName>ppt_w</p:attrName>
                                        </p:attrNameLst>
                                      </p:cBhvr>
                                      <p:tavLst>
                                        <p:tav tm="0">
                                          <p:val>
                                            <p:fltVal val="0"/>
                                          </p:val>
                                        </p:tav>
                                        <p:tav tm="100000">
                                          <p:val>
                                            <p:strVal val="#ppt_w"/>
                                          </p:val>
                                        </p:tav>
                                      </p:tavLst>
                                    </p:anim>
                                    <p:anim calcmode="lin" valueType="num">
                                      <p:cBhvr>
                                        <p:cTn id="43" dur="500" fill="hold"/>
                                        <p:tgtEl>
                                          <p:spTgt spid="10243"/>
                                        </p:tgtEl>
                                        <p:attrNameLst>
                                          <p:attrName>ppt_h</p:attrName>
                                        </p:attrNameLst>
                                      </p:cBhvr>
                                      <p:tavLst>
                                        <p:tav tm="0">
                                          <p:val>
                                            <p:fltVal val="0"/>
                                          </p:val>
                                        </p:tav>
                                        <p:tav tm="100000">
                                          <p:val>
                                            <p:strVal val="#ppt_h"/>
                                          </p:val>
                                        </p:tav>
                                      </p:tavLst>
                                    </p:anim>
                                    <p:animEffect transition="in" filter="fade">
                                      <p:cBhvr>
                                        <p:cTn id="44" dur="500"/>
                                        <p:tgtEl>
                                          <p:spTgt spid="10243"/>
                                        </p:tgtEl>
                                      </p:cBhvr>
                                    </p:animEffect>
                                  </p:childTnLst>
                                </p:cTn>
                              </p:par>
                            </p:childTnLst>
                          </p:cTn>
                        </p:par>
                        <p:par>
                          <p:cTn id="45" fill="hold">
                            <p:stCondLst>
                              <p:cond delay="4479"/>
                            </p:stCondLst>
                            <p:childTnLst>
                              <p:par>
                                <p:cTn id="46" presetID="53" presetClass="entr" presetSubtype="16" fill="hold" nodeType="afterEffect">
                                  <p:stCondLst>
                                    <p:cond delay="0"/>
                                  </p:stCondLst>
                                  <p:childTnLst>
                                    <p:set>
                                      <p:cBhvr>
                                        <p:cTn id="47" dur="1" fill="hold">
                                          <p:stCondLst>
                                            <p:cond delay="0"/>
                                          </p:stCondLst>
                                        </p:cTn>
                                        <p:tgtEl>
                                          <p:spTgt spid="10244"/>
                                        </p:tgtEl>
                                        <p:attrNameLst>
                                          <p:attrName>style.visibility</p:attrName>
                                        </p:attrNameLst>
                                      </p:cBhvr>
                                      <p:to>
                                        <p:strVal val="visible"/>
                                      </p:to>
                                    </p:set>
                                    <p:anim calcmode="lin" valueType="num">
                                      <p:cBhvr>
                                        <p:cTn id="48" dur="500" fill="hold"/>
                                        <p:tgtEl>
                                          <p:spTgt spid="10244"/>
                                        </p:tgtEl>
                                        <p:attrNameLst>
                                          <p:attrName>ppt_w</p:attrName>
                                        </p:attrNameLst>
                                      </p:cBhvr>
                                      <p:tavLst>
                                        <p:tav tm="0">
                                          <p:val>
                                            <p:fltVal val="0"/>
                                          </p:val>
                                        </p:tav>
                                        <p:tav tm="100000">
                                          <p:val>
                                            <p:strVal val="#ppt_w"/>
                                          </p:val>
                                        </p:tav>
                                      </p:tavLst>
                                    </p:anim>
                                    <p:anim calcmode="lin" valueType="num">
                                      <p:cBhvr>
                                        <p:cTn id="49" dur="500" fill="hold"/>
                                        <p:tgtEl>
                                          <p:spTgt spid="10244"/>
                                        </p:tgtEl>
                                        <p:attrNameLst>
                                          <p:attrName>ppt_h</p:attrName>
                                        </p:attrNameLst>
                                      </p:cBhvr>
                                      <p:tavLst>
                                        <p:tav tm="0">
                                          <p:val>
                                            <p:fltVal val="0"/>
                                          </p:val>
                                        </p:tav>
                                        <p:tav tm="100000">
                                          <p:val>
                                            <p:strVal val="#ppt_h"/>
                                          </p:val>
                                        </p:tav>
                                      </p:tavLst>
                                    </p:anim>
                                    <p:animEffect transition="in" filter="fade">
                                      <p:cBhvr>
                                        <p:cTn id="50"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960084" y="3063875"/>
            <a:ext cx="5230751" cy="430902"/>
          </a:xfrm>
          <a:prstGeom prst="roundRect">
            <a:avLst>
              <a:gd name="adj" fmla="val 36667"/>
            </a:avLst>
          </a:prstGeom>
          <a:solidFill>
            <a:schemeClr val="accent2"/>
          </a:solidFill>
          <a:ln>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prstClr val="white"/>
              </a:solidFill>
              <a:cs typeface="+mn-ea"/>
              <a:sym typeface="+mn-lt"/>
            </a:endParaRPr>
          </a:p>
        </p:txBody>
      </p:sp>
      <p:sp>
        <p:nvSpPr>
          <p:cNvPr id="36" name="文本框 34"/>
          <p:cNvSpPr txBox="1"/>
          <p:nvPr/>
        </p:nvSpPr>
        <p:spPr>
          <a:xfrm>
            <a:off x="2275140" y="3120995"/>
            <a:ext cx="4648836" cy="352425"/>
          </a:xfrm>
          <a:prstGeom prst="rect">
            <a:avLst/>
          </a:prstGeom>
          <a:noFill/>
        </p:spPr>
        <p:txBody>
          <a:bodyPr wrap="square">
            <a:spAutoFit/>
          </a:bodyPr>
          <a:lstStyle/>
          <a:p>
            <a:pPr algn="ctr" eaLnBrk="1" fontAlgn="auto" hangingPunct="1">
              <a:spcBef>
                <a:spcPts val="0"/>
              </a:spcBef>
              <a:spcAft>
                <a:spcPts val="0"/>
              </a:spcAft>
              <a:defRPr/>
            </a:pPr>
            <a:r>
              <a:rPr lang="zh-CN" altLang="en-US" sz="1700" spc="100" dirty="0" smtClean="0">
                <a:solidFill>
                  <a:schemeClr val="bg1"/>
                </a:solidFill>
                <a:latin typeface="+mn-lt"/>
                <a:ea typeface="+mn-ea"/>
                <a:cs typeface="+mn-ea"/>
                <a:sym typeface="+mn-lt"/>
              </a:rPr>
              <a:t>竞聘人：PPT   目标</a:t>
            </a:r>
            <a:r>
              <a:rPr lang="zh-CN" altLang="en-US" sz="1700" spc="100" dirty="0">
                <a:solidFill>
                  <a:schemeClr val="bg1"/>
                </a:solidFill>
                <a:latin typeface="+mn-lt"/>
                <a:ea typeface="+mn-ea"/>
                <a:cs typeface="+mn-ea"/>
                <a:sym typeface="+mn-lt"/>
              </a:rPr>
              <a:t>岗位：</a:t>
            </a:r>
            <a:r>
              <a:rPr lang="zh-CN" altLang="en-US" sz="1700" spc="100" dirty="0" smtClean="0">
                <a:solidFill>
                  <a:schemeClr val="bg1"/>
                </a:solidFill>
                <a:latin typeface="+mn-lt"/>
                <a:ea typeface="+mn-ea"/>
                <a:cs typeface="+mn-ea"/>
                <a:sym typeface="+mn-lt"/>
              </a:rPr>
              <a:t>护士长</a:t>
            </a:r>
            <a:endParaRPr lang="zh-CN" altLang="en-US" sz="1700" spc="100" dirty="0">
              <a:solidFill>
                <a:schemeClr val="bg1"/>
              </a:solidFill>
              <a:latin typeface="+mn-lt"/>
              <a:ea typeface="+mn-ea"/>
              <a:cs typeface="+mn-ea"/>
              <a:sym typeface="+mn-lt"/>
            </a:endParaRPr>
          </a:p>
        </p:txBody>
      </p:sp>
      <p:grpSp>
        <p:nvGrpSpPr>
          <p:cNvPr id="10" name="组合 9"/>
          <p:cNvGrpSpPr/>
          <p:nvPr/>
        </p:nvGrpSpPr>
        <p:grpSpPr>
          <a:xfrm>
            <a:off x="1871663" y="2964815"/>
            <a:ext cx="655320" cy="655320"/>
            <a:chOff x="1871663" y="2698115"/>
            <a:chExt cx="655320" cy="655320"/>
          </a:xfrm>
        </p:grpSpPr>
        <p:sp>
          <p:nvSpPr>
            <p:cNvPr id="3" name="圆角矩形 2"/>
            <p:cNvSpPr/>
            <p:nvPr/>
          </p:nvSpPr>
          <p:spPr>
            <a:xfrm>
              <a:off x="1871663" y="2698115"/>
              <a:ext cx="655320" cy="655320"/>
            </a:xfrm>
            <a:prstGeom prst="roundRect">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37" name="圆角矩形 36"/>
            <p:cNvSpPr/>
            <p:nvPr/>
          </p:nvSpPr>
          <p:spPr>
            <a:xfrm>
              <a:off x="1937067" y="2762885"/>
              <a:ext cx="525145" cy="525145"/>
            </a:xfrm>
            <a:prstGeom prst="roundRect">
              <a:avLst/>
            </a:prstGeom>
            <a:solidFill>
              <a:schemeClr val="accent3"/>
            </a:solidFill>
          </p:spPr>
          <p:style>
            <a:lnRef idx="0">
              <a:schemeClr val="accent4"/>
            </a:lnRef>
            <a:fillRef idx="3">
              <a:schemeClr val="accent4"/>
            </a:fillRef>
            <a:effectRef idx="3">
              <a:schemeClr val="accent4"/>
            </a:effectRef>
            <a:fontRef idx="minor">
              <a:schemeClr val="lt1"/>
            </a:fontRef>
          </p:style>
          <p:txBody>
            <a:bodyPr/>
            <a:lstStyle/>
            <a:p>
              <a:endParaRPr lang="zh-CN" altLang="en-US" dirty="0">
                <a:solidFill>
                  <a:prstClr val="black"/>
                </a:solidFill>
                <a:cs typeface="+mn-ea"/>
                <a:sym typeface="+mn-lt"/>
              </a:endParaRPr>
            </a:p>
          </p:txBody>
        </p:sp>
      </p:gr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9313" y="3159820"/>
            <a:ext cx="2171765" cy="2250380"/>
          </a:xfrm>
          <a:prstGeom prst="rect">
            <a:avLst/>
          </a:prstGeom>
        </p:spPr>
      </p:pic>
      <p:grpSp>
        <p:nvGrpSpPr>
          <p:cNvPr id="5" name="组合 4"/>
          <p:cNvGrpSpPr/>
          <p:nvPr/>
        </p:nvGrpSpPr>
        <p:grpSpPr>
          <a:xfrm>
            <a:off x="1964375" y="1349969"/>
            <a:ext cx="1340163" cy="1338769"/>
            <a:chOff x="1964375" y="1349969"/>
            <a:chExt cx="1340163" cy="1338769"/>
          </a:xfrm>
        </p:grpSpPr>
        <p:sp>
          <p:nvSpPr>
            <p:cNvPr id="25" name="椭圆 24"/>
            <p:cNvSpPr/>
            <p:nvPr/>
          </p:nvSpPr>
          <p:spPr bwMode="auto">
            <a:xfrm>
              <a:off x="1964375" y="1349969"/>
              <a:ext cx="1340163" cy="1338769"/>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latin typeface="方正正黑简体" panose="02000000000000000000" pitchFamily="2" charset="-122"/>
                <a:ea typeface="方正正黑简体" panose="02000000000000000000" pitchFamily="2" charset="-122"/>
                <a:cs typeface="+mn-ea"/>
                <a:sym typeface="+mn-lt"/>
              </a:endParaRPr>
            </a:p>
          </p:txBody>
        </p:sp>
        <p:sp>
          <p:nvSpPr>
            <p:cNvPr id="26" name="文本框 28"/>
            <p:cNvSpPr txBox="1"/>
            <p:nvPr/>
          </p:nvSpPr>
          <p:spPr bwMode="auto">
            <a:xfrm>
              <a:off x="2119313" y="1511353"/>
              <a:ext cx="955675" cy="1092607"/>
            </a:xfrm>
            <a:prstGeom prst="rect">
              <a:avLst/>
            </a:prstGeom>
            <a:noFill/>
          </p:spPr>
          <p:txBody>
            <a:bodyPr>
              <a:spAutoFit/>
            </a:bodyPr>
            <a:lstStyle/>
            <a:p>
              <a:pPr algn="ctr">
                <a:defRPr/>
              </a:pPr>
              <a:r>
                <a:rPr lang="zh-CN" altLang="en-US" sz="6500" dirty="0" smtClean="0">
                  <a:solidFill>
                    <a:schemeClr val="accent2"/>
                  </a:solidFill>
                  <a:latin typeface="方正正黑简体" panose="02000000000000000000" pitchFamily="2" charset="-122"/>
                  <a:ea typeface="方正正黑简体" panose="02000000000000000000" pitchFamily="2" charset="-122"/>
                  <a:cs typeface="+mn-ea"/>
                  <a:sym typeface="+mn-lt"/>
                </a:rPr>
                <a:t>谢</a:t>
              </a:r>
              <a:endParaRPr lang="zh-CN" altLang="en-US" sz="6500" dirty="0">
                <a:solidFill>
                  <a:schemeClr val="accent2"/>
                </a:solidFill>
                <a:latin typeface="方正正黑简体" panose="02000000000000000000" pitchFamily="2" charset="-122"/>
                <a:ea typeface="方正正黑简体" panose="02000000000000000000" pitchFamily="2" charset="-122"/>
                <a:cs typeface="+mn-ea"/>
                <a:sym typeface="+mn-lt"/>
              </a:endParaRPr>
            </a:p>
          </p:txBody>
        </p:sp>
      </p:grpSp>
      <p:grpSp>
        <p:nvGrpSpPr>
          <p:cNvPr id="11" name="组合 10"/>
          <p:cNvGrpSpPr/>
          <p:nvPr/>
        </p:nvGrpSpPr>
        <p:grpSpPr>
          <a:xfrm>
            <a:off x="3259775" y="1349969"/>
            <a:ext cx="1340163" cy="1338769"/>
            <a:chOff x="3259775" y="1349969"/>
            <a:chExt cx="1340163" cy="1338769"/>
          </a:xfrm>
        </p:grpSpPr>
        <p:sp>
          <p:nvSpPr>
            <p:cNvPr id="27" name="椭圆 26"/>
            <p:cNvSpPr/>
            <p:nvPr/>
          </p:nvSpPr>
          <p:spPr bwMode="auto">
            <a:xfrm>
              <a:off x="3259775" y="1349969"/>
              <a:ext cx="1340163" cy="1338769"/>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latin typeface="方正正黑简体" panose="02000000000000000000" pitchFamily="2" charset="-122"/>
                <a:ea typeface="方正正黑简体" panose="02000000000000000000" pitchFamily="2" charset="-122"/>
                <a:cs typeface="+mn-ea"/>
                <a:sym typeface="+mn-lt"/>
              </a:endParaRPr>
            </a:p>
          </p:txBody>
        </p:sp>
        <p:sp>
          <p:nvSpPr>
            <p:cNvPr id="28" name="文本框 29"/>
            <p:cNvSpPr txBox="1"/>
            <p:nvPr/>
          </p:nvSpPr>
          <p:spPr bwMode="auto">
            <a:xfrm>
              <a:off x="3438525" y="1511353"/>
              <a:ext cx="955675" cy="1092607"/>
            </a:xfrm>
            <a:prstGeom prst="rect">
              <a:avLst/>
            </a:prstGeom>
            <a:noFill/>
          </p:spPr>
          <p:txBody>
            <a:bodyPr>
              <a:spAutoFit/>
            </a:bodyPr>
            <a:lstStyle/>
            <a:p>
              <a:pPr algn="ctr">
                <a:defRPr/>
              </a:pPr>
              <a:r>
                <a:rPr lang="zh-CN" altLang="en-US" sz="6500" dirty="0">
                  <a:solidFill>
                    <a:schemeClr val="accent2"/>
                  </a:solidFill>
                  <a:latin typeface="方正正黑简体" panose="02000000000000000000" pitchFamily="2" charset="-122"/>
                  <a:ea typeface="方正正黑简体" panose="02000000000000000000" pitchFamily="2" charset="-122"/>
                  <a:cs typeface="+mn-ea"/>
                  <a:sym typeface="+mn-lt"/>
                </a:rPr>
                <a:t>谢</a:t>
              </a:r>
            </a:p>
          </p:txBody>
        </p:sp>
      </p:grpSp>
      <p:grpSp>
        <p:nvGrpSpPr>
          <p:cNvPr id="12" name="组合 11"/>
          <p:cNvGrpSpPr/>
          <p:nvPr/>
        </p:nvGrpSpPr>
        <p:grpSpPr>
          <a:xfrm>
            <a:off x="4555175" y="1349969"/>
            <a:ext cx="1340163" cy="1338769"/>
            <a:chOff x="4555175" y="1349969"/>
            <a:chExt cx="1340163" cy="1338769"/>
          </a:xfrm>
        </p:grpSpPr>
        <p:sp>
          <p:nvSpPr>
            <p:cNvPr id="33" name="椭圆 32"/>
            <p:cNvSpPr/>
            <p:nvPr/>
          </p:nvSpPr>
          <p:spPr bwMode="auto">
            <a:xfrm>
              <a:off x="4555175" y="1349969"/>
              <a:ext cx="1340163" cy="1338769"/>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latin typeface="方正正黑简体" panose="02000000000000000000" pitchFamily="2" charset="-122"/>
                <a:ea typeface="方正正黑简体" panose="02000000000000000000" pitchFamily="2" charset="-122"/>
                <a:cs typeface="+mn-ea"/>
                <a:sym typeface="+mn-lt"/>
              </a:endParaRPr>
            </a:p>
          </p:txBody>
        </p:sp>
        <p:sp>
          <p:nvSpPr>
            <p:cNvPr id="34" name="文本框 30"/>
            <p:cNvSpPr txBox="1"/>
            <p:nvPr/>
          </p:nvSpPr>
          <p:spPr bwMode="auto">
            <a:xfrm>
              <a:off x="4754563" y="1511353"/>
              <a:ext cx="955675" cy="1092607"/>
            </a:xfrm>
            <a:prstGeom prst="rect">
              <a:avLst/>
            </a:prstGeom>
            <a:noFill/>
          </p:spPr>
          <p:txBody>
            <a:bodyPr>
              <a:spAutoFit/>
            </a:bodyPr>
            <a:lstStyle/>
            <a:p>
              <a:pPr algn="ctr">
                <a:defRPr/>
              </a:pPr>
              <a:r>
                <a:rPr lang="zh-CN" altLang="en-US" sz="6500" dirty="0" smtClean="0">
                  <a:solidFill>
                    <a:schemeClr val="accent2"/>
                  </a:solidFill>
                  <a:latin typeface="方正正黑简体" panose="02000000000000000000" pitchFamily="2" charset="-122"/>
                  <a:ea typeface="方正正黑简体" panose="02000000000000000000" pitchFamily="2" charset="-122"/>
                  <a:cs typeface="+mn-ea"/>
                  <a:sym typeface="+mn-lt"/>
                </a:rPr>
                <a:t>观</a:t>
              </a:r>
              <a:endParaRPr lang="zh-CN" altLang="en-US" sz="6500" dirty="0">
                <a:solidFill>
                  <a:schemeClr val="accent2"/>
                </a:solidFill>
                <a:latin typeface="方正正黑简体" panose="02000000000000000000" pitchFamily="2" charset="-122"/>
                <a:ea typeface="方正正黑简体" panose="02000000000000000000" pitchFamily="2" charset="-122"/>
                <a:cs typeface="+mn-ea"/>
                <a:sym typeface="+mn-lt"/>
              </a:endParaRPr>
            </a:p>
          </p:txBody>
        </p:sp>
      </p:grpSp>
      <p:grpSp>
        <p:nvGrpSpPr>
          <p:cNvPr id="14" name="组合 13"/>
          <p:cNvGrpSpPr/>
          <p:nvPr/>
        </p:nvGrpSpPr>
        <p:grpSpPr>
          <a:xfrm>
            <a:off x="5852066" y="1349969"/>
            <a:ext cx="1338769" cy="1338769"/>
            <a:chOff x="5852066" y="1349969"/>
            <a:chExt cx="1338769" cy="1338769"/>
          </a:xfrm>
        </p:grpSpPr>
        <p:sp>
          <p:nvSpPr>
            <p:cNvPr id="35" name="椭圆 34"/>
            <p:cNvSpPr/>
            <p:nvPr/>
          </p:nvSpPr>
          <p:spPr bwMode="auto">
            <a:xfrm>
              <a:off x="5852066" y="1349969"/>
              <a:ext cx="1338769" cy="1338769"/>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latin typeface="方正正黑简体" panose="02000000000000000000" pitchFamily="2" charset="-122"/>
                <a:ea typeface="方正正黑简体" panose="02000000000000000000" pitchFamily="2" charset="-122"/>
                <a:cs typeface="+mn-ea"/>
                <a:sym typeface="+mn-lt"/>
              </a:endParaRPr>
            </a:p>
          </p:txBody>
        </p:sp>
        <p:sp>
          <p:nvSpPr>
            <p:cNvPr id="38" name="文本框 31"/>
            <p:cNvSpPr txBox="1"/>
            <p:nvPr/>
          </p:nvSpPr>
          <p:spPr bwMode="auto">
            <a:xfrm>
              <a:off x="6038850" y="1511353"/>
              <a:ext cx="954088" cy="1092607"/>
            </a:xfrm>
            <a:prstGeom prst="rect">
              <a:avLst/>
            </a:prstGeom>
            <a:noFill/>
          </p:spPr>
          <p:txBody>
            <a:bodyPr>
              <a:spAutoFit/>
            </a:bodyPr>
            <a:lstStyle/>
            <a:p>
              <a:pPr algn="ctr">
                <a:defRPr/>
              </a:pPr>
              <a:r>
                <a:rPr lang="zh-CN" altLang="en-US" sz="6500" dirty="0" smtClean="0">
                  <a:solidFill>
                    <a:schemeClr val="accent2"/>
                  </a:solidFill>
                  <a:latin typeface="方正正黑简体" panose="02000000000000000000" pitchFamily="2" charset="-122"/>
                  <a:ea typeface="方正正黑简体" panose="02000000000000000000" pitchFamily="2" charset="-122"/>
                  <a:cs typeface="+mn-ea"/>
                  <a:sym typeface="+mn-lt"/>
                </a:rPr>
                <a:t>看</a:t>
              </a:r>
              <a:endParaRPr lang="zh-CN" altLang="en-US" sz="6500" dirty="0">
                <a:solidFill>
                  <a:schemeClr val="accent2"/>
                </a:solidFill>
                <a:latin typeface="方正正黑简体" panose="02000000000000000000" pitchFamily="2" charset="-122"/>
                <a:ea typeface="方正正黑简体" panose="02000000000000000000" pitchFamily="2"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14:bounceEnd="60000">
                                          <p:cBhvr additive="base">
                                            <p:cTn id="11" dur="500" fill="hold"/>
                                            <p:tgtEl>
                                              <p:spTgt spid="11"/>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600"/>
                                      </p:stCondLst>
                                      <p:childTnLst>
                                        <p:set>
                                          <p:cBhvr>
                                            <p:cTn id="14" dur="1" fill="hold">
                                              <p:stCondLst>
                                                <p:cond delay="0"/>
                                              </p:stCondLst>
                                            </p:cTn>
                                            <p:tgtEl>
                                              <p:spTgt spid="12"/>
                                            </p:tgtEl>
                                            <p:attrNameLst>
                                              <p:attrName>style.visibility</p:attrName>
                                            </p:attrNameLst>
                                          </p:cBhvr>
                                          <p:to>
                                            <p:strVal val="visible"/>
                                          </p:to>
                                        </p:set>
                                        <p:anim calcmode="lin" valueType="num" p14:bounceEnd="60000">
                                          <p:cBhvr additive="base">
                                            <p:cTn id="15" dur="500" fill="hold"/>
                                            <p:tgtEl>
                                              <p:spTgt spid="12"/>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0000">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14:bounceEnd="60000">
                                          <p:cBhvr additive="base">
                                            <p:cTn id="19" dur="5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1000"/>
                                </p:stCondLst>
                                <p:childTnLst>
                                  <p:par>
                                    <p:cTn id="26" presetID="14" presetClass="entr" presetSubtype="1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par>
                              <p:cTn id="29" fill="hold">
                                <p:stCondLst>
                                  <p:cond delay="1500"/>
                                </p:stCondLst>
                                <p:childTnLst>
                                  <p:par>
                                    <p:cTn id="30" presetID="42"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path" presetSubtype="0" fill="hold" nodeType="afterEffect">
                                      <p:stCondLst>
                                        <p:cond delay="0"/>
                                      </p:stCondLst>
                                      <p:childTnLst>
                                        <p:animMotion origin="layout" path="M -1.38889E-6 -0.00062 L 0.53681 0.00124 " pathEditMode="relative" rAng="0" ptsTypes="AA">
                                          <p:cBhvr>
                                            <p:cTn id="37" dur="2000" fill="hold"/>
                                            <p:tgtEl>
                                              <p:spTgt spid="10"/>
                                            </p:tgtEl>
                                            <p:attrNameLst>
                                              <p:attrName>ppt_x</p:attrName>
                                              <p:attrName>ppt_y</p:attrName>
                                            </p:attrNameLst>
                                          </p:cBhvr>
                                          <p:rCtr x="26840" y="93"/>
                                        </p:animMotion>
                                      </p:childTnLst>
                                    </p:cTn>
                                  </p:par>
                                  <p:par>
                                    <p:cTn id="38" presetID="22" presetClass="entr" presetSubtype="8"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2000"/>
                                            <p:tgtEl>
                                              <p:spTgt spid="36"/>
                                            </p:tgtEl>
                                          </p:cBhvr>
                                        </p:animEffect>
                                      </p:childTnLst>
                                    </p:cTn>
                                  </p:par>
                                  <p:par>
                                    <p:cTn id="41" presetID="42" presetClass="path" presetSubtype="0" fill="hold" nodeType="withEffect">
                                      <p:stCondLst>
                                        <p:cond delay="0"/>
                                      </p:stCondLst>
                                      <p:childTnLst>
                                        <p:animMotion origin="layout" path="M -8.33333E-7 -0.00062 L 0.54514 0.00093 " pathEditMode="relative" rAng="0" ptsTypes="AA">
                                          <p:cBhvr>
                                            <p:cTn id="42" dur="2000" fill="hold"/>
                                            <p:tgtEl>
                                              <p:spTgt spid="4"/>
                                            </p:tgtEl>
                                            <p:attrNameLst>
                                              <p:attrName>ppt_x</p:attrName>
                                              <p:attrName>ppt_y</p:attrName>
                                            </p:attrNameLst>
                                          </p:cBhvr>
                                          <p:rCtr x="27257" y="62"/>
                                        </p:animMotion>
                                      </p:childTnLst>
                                    </p:cTn>
                                  </p:par>
                                </p:childTnLst>
                              </p:cTn>
                            </p:par>
                            <p:par>
                              <p:cTn id="43" fill="hold">
                                <p:stCondLst>
                                  <p:cond delay="4500"/>
                                </p:stCondLst>
                                <p:childTnLst>
                                  <p:par>
                                    <p:cTn id="44" presetID="2" presetClass="exit" presetSubtype="4" fill="hold" nodeType="afterEffect">
                                      <p:stCondLst>
                                        <p:cond delay="0"/>
                                      </p:stCondLst>
                                      <p:childTnLst>
                                        <p:anim calcmode="lin" valueType="num">
                                          <p:cBhvr additive="base">
                                            <p:cTn id="45" dur="500"/>
                                            <p:tgtEl>
                                              <p:spTgt spid="4"/>
                                            </p:tgtEl>
                                            <p:attrNameLst>
                                              <p:attrName>ppt_x</p:attrName>
                                            </p:attrNameLst>
                                          </p:cBhvr>
                                          <p:tavLst>
                                            <p:tav tm="0">
                                              <p:val>
                                                <p:strVal val="ppt_x"/>
                                              </p:val>
                                            </p:tav>
                                            <p:tav tm="100000">
                                              <p:val>
                                                <p:strVal val="ppt_x"/>
                                              </p:val>
                                            </p:tav>
                                          </p:tavLst>
                                        </p:anim>
                                        <p:anim calcmode="lin" valueType="num">
                                          <p:cBhvr additive="base">
                                            <p:cTn id="46" dur="500"/>
                                            <p:tgtEl>
                                              <p:spTgt spid="4"/>
                                            </p:tgtEl>
                                            <p:attrNameLst>
                                              <p:attrName>ppt_y</p:attrName>
                                            </p:attrNameLst>
                                          </p:cBhvr>
                                          <p:tavLst>
                                            <p:tav tm="0">
                                              <p:val>
                                                <p:strVal val="ppt_y"/>
                                              </p:val>
                                            </p:tav>
                                            <p:tav tm="100000">
                                              <p:val>
                                                <p:strVal val="1+ppt_h/2"/>
                                              </p:val>
                                            </p:tav>
                                          </p:tavLst>
                                        </p:anim>
                                        <p:set>
                                          <p:cBhvr>
                                            <p:cTn id="4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1000"/>
                                </p:stCondLst>
                                <p:childTnLst>
                                  <p:par>
                                    <p:cTn id="26" presetID="14" presetClass="entr" presetSubtype="1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par>
                              <p:cTn id="29" fill="hold">
                                <p:stCondLst>
                                  <p:cond delay="1500"/>
                                </p:stCondLst>
                                <p:childTnLst>
                                  <p:par>
                                    <p:cTn id="30" presetID="42"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path" presetSubtype="0" fill="hold" nodeType="afterEffect">
                                      <p:stCondLst>
                                        <p:cond delay="0"/>
                                      </p:stCondLst>
                                      <p:childTnLst>
                                        <p:animMotion origin="layout" path="M -1.38889E-6 -0.00062 L 0.53681 0.00124 " pathEditMode="relative" rAng="0" ptsTypes="AA">
                                          <p:cBhvr>
                                            <p:cTn id="37" dur="2000" fill="hold"/>
                                            <p:tgtEl>
                                              <p:spTgt spid="10"/>
                                            </p:tgtEl>
                                            <p:attrNameLst>
                                              <p:attrName>ppt_x</p:attrName>
                                              <p:attrName>ppt_y</p:attrName>
                                            </p:attrNameLst>
                                          </p:cBhvr>
                                          <p:rCtr x="26840" y="93"/>
                                        </p:animMotion>
                                      </p:childTnLst>
                                    </p:cTn>
                                  </p:par>
                                  <p:par>
                                    <p:cTn id="38" presetID="22" presetClass="entr" presetSubtype="8"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2000"/>
                                            <p:tgtEl>
                                              <p:spTgt spid="36"/>
                                            </p:tgtEl>
                                          </p:cBhvr>
                                        </p:animEffect>
                                      </p:childTnLst>
                                    </p:cTn>
                                  </p:par>
                                  <p:par>
                                    <p:cTn id="41" presetID="42" presetClass="path" presetSubtype="0" fill="hold" nodeType="withEffect">
                                      <p:stCondLst>
                                        <p:cond delay="0"/>
                                      </p:stCondLst>
                                      <p:childTnLst>
                                        <p:animMotion origin="layout" path="M -8.33333E-7 -0.00062 L 0.54514 0.00093 " pathEditMode="relative" rAng="0" ptsTypes="AA">
                                          <p:cBhvr>
                                            <p:cTn id="42" dur="2000" fill="hold"/>
                                            <p:tgtEl>
                                              <p:spTgt spid="4"/>
                                            </p:tgtEl>
                                            <p:attrNameLst>
                                              <p:attrName>ppt_x</p:attrName>
                                              <p:attrName>ppt_y</p:attrName>
                                            </p:attrNameLst>
                                          </p:cBhvr>
                                          <p:rCtr x="27257" y="62"/>
                                        </p:animMotion>
                                      </p:childTnLst>
                                    </p:cTn>
                                  </p:par>
                                </p:childTnLst>
                              </p:cTn>
                            </p:par>
                            <p:par>
                              <p:cTn id="43" fill="hold">
                                <p:stCondLst>
                                  <p:cond delay="4500"/>
                                </p:stCondLst>
                                <p:childTnLst>
                                  <p:par>
                                    <p:cTn id="44" presetID="2" presetClass="exit" presetSubtype="4" fill="hold" nodeType="afterEffect">
                                      <p:stCondLst>
                                        <p:cond delay="0"/>
                                      </p:stCondLst>
                                      <p:childTnLst>
                                        <p:anim calcmode="lin" valueType="num">
                                          <p:cBhvr additive="base">
                                            <p:cTn id="45" dur="500"/>
                                            <p:tgtEl>
                                              <p:spTgt spid="4"/>
                                            </p:tgtEl>
                                            <p:attrNameLst>
                                              <p:attrName>ppt_x</p:attrName>
                                            </p:attrNameLst>
                                          </p:cBhvr>
                                          <p:tavLst>
                                            <p:tav tm="0">
                                              <p:val>
                                                <p:strVal val="ppt_x"/>
                                              </p:val>
                                            </p:tav>
                                            <p:tav tm="100000">
                                              <p:val>
                                                <p:strVal val="ppt_x"/>
                                              </p:val>
                                            </p:tav>
                                          </p:tavLst>
                                        </p:anim>
                                        <p:anim calcmode="lin" valueType="num">
                                          <p:cBhvr additive="base">
                                            <p:cTn id="46" dur="500"/>
                                            <p:tgtEl>
                                              <p:spTgt spid="4"/>
                                            </p:tgtEl>
                                            <p:attrNameLst>
                                              <p:attrName>ppt_y</p:attrName>
                                            </p:attrNameLst>
                                          </p:cBhvr>
                                          <p:tavLst>
                                            <p:tav tm="0">
                                              <p:val>
                                                <p:strVal val="ppt_y"/>
                                              </p:val>
                                            </p:tav>
                                            <p:tav tm="100000">
                                              <p:val>
                                                <p:strVal val="1+ppt_h/2"/>
                                              </p:val>
                                            </p:tav>
                                          </p:tavLst>
                                        </p:anim>
                                        <p:set>
                                          <p:cBhvr>
                                            <p:cTn id="4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55" y="0"/>
            <a:ext cx="9140286" cy="514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0" y="1415442"/>
            <a:ext cx="9144000" cy="2298526"/>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文本框 34"/>
          <p:cNvSpPr txBox="1"/>
          <p:nvPr/>
        </p:nvSpPr>
        <p:spPr>
          <a:xfrm>
            <a:off x="1086924" y="3192791"/>
            <a:ext cx="1913948" cy="477054"/>
          </a:xfrm>
          <a:prstGeom prst="rect">
            <a:avLst/>
          </a:prstGeom>
          <a:noFill/>
        </p:spPr>
        <p:txBody>
          <a:bodyPr wrap="square">
            <a:spAutoFit/>
          </a:bodyPr>
          <a:lstStyle/>
          <a:p>
            <a:pPr algn="ctr" eaLnBrk="1" fontAlgn="auto" hangingPunct="1">
              <a:spcBef>
                <a:spcPts val="0"/>
              </a:spcBef>
              <a:spcAft>
                <a:spcPts val="0"/>
              </a:spcAft>
              <a:defRPr/>
            </a:pPr>
            <a:r>
              <a:rPr lang="en-US" altLang="zh-CN" sz="2500" spc="100" dirty="0" smtClean="0">
                <a:solidFill>
                  <a:schemeClr val="bg1"/>
                </a:solidFill>
                <a:latin typeface="+mn-lt"/>
                <a:ea typeface="+mn-ea"/>
                <a:cs typeface="+mn-ea"/>
                <a:sym typeface="+mn-lt"/>
              </a:rPr>
              <a:t>PART 1</a:t>
            </a:r>
            <a:endParaRPr lang="zh-CN" altLang="en-US" sz="2500" spc="100" dirty="0">
              <a:solidFill>
                <a:schemeClr val="bg1"/>
              </a:solidFill>
              <a:latin typeface="+mn-lt"/>
              <a:ea typeface="+mn-ea"/>
              <a:cs typeface="+mn-ea"/>
              <a:sym typeface="+mn-lt"/>
            </a:endParaRPr>
          </a:p>
        </p:txBody>
      </p:sp>
      <p:grpSp>
        <p:nvGrpSpPr>
          <p:cNvPr id="2" name="组合 1"/>
          <p:cNvGrpSpPr/>
          <p:nvPr/>
        </p:nvGrpSpPr>
        <p:grpSpPr>
          <a:xfrm>
            <a:off x="1259497" y="1594397"/>
            <a:ext cx="1515018" cy="1515016"/>
            <a:chOff x="1259497" y="1594397"/>
            <a:chExt cx="1515018" cy="1515016"/>
          </a:xfrm>
        </p:grpSpPr>
        <p:sp>
          <p:nvSpPr>
            <p:cNvPr id="7" name="Freeform 8"/>
            <p:cNvSpPr/>
            <p:nvPr/>
          </p:nvSpPr>
          <p:spPr bwMode="auto">
            <a:xfrm>
              <a:off x="1259497" y="1594397"/>
              <a:ext cx="1515018" cy="1515016"/>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1270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ln w="76200">
                  <a:solidFill>
                    <a:schemeClr val="tx1"/>
                  </a:solidFill>
                </a:ln>
                <a:solidFill>
                  <a:prstClr val="white"/>
                </a:solidFill>
                <a:cs typeface="+mn-ea"/>
                <a:sym typeface="+mn-lt"/>
              </a:endParaRPr>
            </a:p>
          </p:txBody>
        </p:sp>
        <p:sp>
          <p:nvSpPr>
            <p:cNvPr id="8" name="Freeform 9"/>
            <p:cNvSpPr/>
            <p:nvPr/>
          </p:nvSpPr>
          <p:spPr bwMode="auto">
            <a:xfrm>
              <a:off x="1441012" y="1775912"/>
              <a:ext cx="1151986" cy="1151986"/>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Freeform 54"/>
            <p:cNvSpPr>
              <a:spLocks noEditPoints="1" noChangeArrowheads="1"/>
            </p:cNvSpPr>
            <p:nvPr/>
          </p:nvSpPr>
          <p:spPr bwMode="auto">
            <a:xfrm>
              <a:off x="1773467" y="2053085"/>
              <a:ext cx="540863" cy="597640"/>
            </a:xfrm>
            <a:custGeom>
              <a:avLst/>
              <a:gdLst>
                <a:gd name="T0" fmla="*/ 102 w 102"/>
                <a:gd name="T1" fmla="*/ 31 h 113"/>
                <a:gd name="T2" fmla="*/ 53 w 102"/>
                <a:gd name="T3" fmla="*/ 28 h 113"/>
                <a:gd name="T4" fmla="*/ 52 w 102"/>
                <a:gd name="T5" fmla="*/ 57 h 113"/>
                <a:gd name="T6" fmla="*/ 41 w 102"/>
                <a:gd name="T7" fmla="*/ 62 h 113"/>
                <a:gd name="T8" fmla="*/ 39 w 102"/>
                <a:gd name="T9" fmla="*/ 42 h 113"/>
                <a:gd name="T10" fmla="*/ 34 w 102"/>
                <a:gd name="T11" fmla="*/ 45 h 113"/>
                <a:gd name="T12" fmla="*/ 18 w 102"/>
                <a:gd name="T13" fmla="*/ 62 h 113"/>
                <a:gd name="T14" fmla="*/ 20 w 102"/>
                <a:gd name="T15" fmla="*/ 55 h 113"/>
                <a:gd name="T16" fmla="*/ 18 w 102"/>
                <a:gd name="T17" fmla="*/ 53 h 113"/>
                <a:gd name="T18" fmla="*/ 16 w 102"/>
                <a:gd name="T19" fmla="*/ 56 h 113"/>
                <a:gd name="T20" fmla="*/ 13 w 102"/>
                <a:gd name="T21" fmla="*/ 62 h 113"/>
                <a:gd name="T22" fmla="*/ 27 w 102"/>
                <a:gd name="T23" fmla="*/ 43 h 113"/>
                <a:gd name="T24" fmla="*/ 30 w 102"/>
                <a:gd name="T25" fmla="*/ 41 h 113"/>
                <a:gd name="T26" fmla="*/ 25 w 102"/>
                <a:gd name="T27" fmla="*/ 40 h 113"/>
                <a:gd name="T28" fmla="*/ 12 w 102"/>
                <a:gd name="T29" fmla="*/ 46 h 113"/>
                <a:gd name="T30" fmla="*/ 2 w 102"/>
                <a:gd name="T31" fmla="*/ 62 h 113"/>
                <a:gd name="T32" fmla="*/ 8 w 102"/>
                <a:gd name="T33" fmla="*/ 81 h 113"/>
                <a:gd name="T34" fmla="*/ 11 w 102"/>
                <a:gd name="T35" fmla="*/ 72 h 113"/>
                <a:gd name="T36" fmla="*/ 11 w 102"/>
                <a:gd name="T37" fmla="*/ 74 h 113"/>
                <a:gd name="T38" fmla="*/ 61 w 102"/>
                <a:gd name="T39" fmla="*/ 113 h 113"/>
                <a:gd name="T40" fmla="*/ 62 w 102"/>
                <a:gd name="T41" fmla="*/ 75 h 113"/>
                <a:gd name="T42" fmla="*/ 71 w 102"/>
                <a:gd name="T43" fmla="*/ 66 h 113"/>
                <a:gd name="T44" fmla="*/ 61 w 102"/>
                <a:gd name="T45" fmla="*/ 55 h 113"/>
                <a:gd name="T46" fmla="*/ 58 w 102"/>
                <a:gd name="T47" fmla="*/ 45 h 113"/>
                <a:gd name="T48" fmla="*/ 42 w 102"/>
                <a:gd name="T49" fmla="*/ 38 h 113"/>
                <a:gd name="T50" fmla="*/ 44 w 102"/>
                <a:gd name="T51" fmla="*/ 43 h 113"/>
                <a:gd name="T52" fmla="*/ 58 w 102"/>
                <a:gd name="T53" fmla="*/ 55 h 113"/>
                <a:gd name="T54" fmla="*/ 54 w 102"/>
                <a:gd name="T55" fmla="*/ 57 h 113"/>
                <a:gd name="T56" fmla="*/ 52 w 102"/>
                <a:gd name="T57" fmla="*/ 54 h 113"/>
                <a:gd name="T58" fmla="*/ 47 w 102"/>
                <a:gd name="T59" fmla="*/ 53 h 113"/>
                <a:gd name="T60" fmla="*/ 26 w 102"/>
                <a:gd name="T61" fmla="*/ 28 h 113"/>
                <a:gd name="T62" fmla="*/ 44 w 102"/>
                <a:gd name="T63" fmla="*/ 20 h 113"/>
                <a:gd name="T64" fmla="*/ 46 w 102"/>
                <a:gd name="T65" fmla="*/ 14 h 113"/>
                <a:gd name="T66" fmla="*/ 24 w 102"/>
                <a:gd name="T67" fmla="*/ 26 h 113"/>
                <a:gd name="T68" fmla="*/ 59 w 102"/>
                <a:gd name="T69" fmla="*/ 8 h 113"/>
                <a:gd name="T70" fmla="*/ 59 w 102"/>
                <a:gd name="T71" fmla="*/ 6 h 113"/>
                <a:gd name="T72" fmla="*/ 86 w 102"/>
                <a:gd name="T73" fmla="*/ 22 h 113"/>
                <a:gd name="T74" fmla="*/ 83 w 102"/>
                <a:gd name="T75" fmla="*/ 20 h 113"/>
                <a:gd name="T76" fmla="*/ 83 w 102"/>
                <a:gd name="T77" fmla="*/ 22 h 113"/>
                <a:gd name="T78" fmla="*/ 59 w 102"/>
                <a:gd name="T79" fmla="*/ 13 h 113"/>
                <a:gd name="T80" fmla="*/ 76 w 102"/>
                <a:gd name="T81" fmla="*/ 13 h 113"/>
                <a:gd name="T82" fmla="*/ 79 w 102"/>
                <a:gd name="T83" fmla="*/ 15 h 113"/>
                <a:gd name="T84" fmla="*/ 98 w 102"/>
                <a:gd name="T85" fmla="*/ 13 h 113"/>
                <a:gd name="T86" fmla="*/ 98 w 102"/>
                <a:gd name="T87" fmla="*/ 15 h 113"/>
                <a:gd name="T88" fmla="*/ 80 w 102"/>
                <a:gd name="T89" fmla="*/ 8 h 113"/>
                <a:gd name="T90" fmla="*/ 80 w 102"/>
                <a:gd name="T91" fmla="*/ 6 h 113"/>
                <a:gd name="T92" fmla="*/ 78 w 102"/>
                <a:gd name="T93" fmla="*/ 8 h 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13"/>
                <a:gd name="T143" fmla="*/ 102 w 102"/>
                <a:gd name="T144" fmla="*/ 113 h 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13">
                  <a:moveTo>
                    <a:pt x="53" y="0"/>
                  </a:moveTo>
                  <a:cubicBezTo>
                    <a:pt x="102" y="0"/>
                    <a:pt x="102" y="0"/>
                    <a:pt x="102" y="0"/>
                  </a:cubicBezTo>
                  <a:cubicBezTo>
                    <a:pt x="102" y="31"/>
                    <a:pt x="102" y="31"/>
                    <a:pt x="102" y="31"/>
                  </a:cubicBezTo>
                  <a:cubicBezTo>
                    <a:pt x="61" y="31"/>
                    <a:pt x="61" y="31"/>
                    <a:pt x="61" y="31"/>
                  </a:cubicBezTo>
                  <a:cubicBezTo>
                    <a:pt x="48" y="34"/>
                    <a:pt x="48" y="34"/>
                    <a:pt x="48" y="34"/>
                  </a:cubicBezTo>
                  <a:cubicBezTo>
                    <a:pt x="53" y="28"/>
                    <a:pt x="53" y="28"/>
                    <a:pt x="53" y="28"/>
                  </a:cubicBezTo>
                  <a:cubicBezTo>
                    <a:pt x="53" y="0"/>
                    <a:pt x="53" y="0"/>
                    <a:pt x="53" y="0"/>
                  </a:cubicBezTo>
                  <a:close/>
                  <a:moveTo>
                    <a:pt x="50" y="55"/>
                  </a:moveTo>
                  <a:cubicBezTo>
                    <a:pt x="52" y="57"/>
                    <a:pt x="52" y="57"/>
                    <a:pt x="52" y="57"/>
                  </a:cubicBezTo>
                  <a:cubicBezTo>
                    <a:pt x="52" y="62"/>
                    <a:pt x="52" y="62"/>
                    <a:pt x="52" y="62"/>
                  </a:cubicBezTo>
                  <a:cubicBezTo>
                    <a:pt x="40" y="62"/>
                    <a:pt x="40" y="62"/>
                    <a:pt x="40" y="62"/>
                  </a:cubicBezTo>
                  <a:cubicBezTo>
                    <a:pt x="41" y="62"/>
                    <a:pt x="41" y="62"/>
                    <a:pt x="41" y="62"/>
                  </a:cubicBezTo>
                  <a:cubicBezTo>
                    <a:pt x="37" y="45"/>
                    <a:pt x="37" y="45"/>
                    <a:pt x="37" y="45"/>
                  </a:cubicBezTo>
                  <a:cubicBezTo>
                    <a:pt x="39" y="45"/>
                    <a:pt x="39" y="45"/>
                    <a:pt x="39" y="45"/>
                  </a:cubicBezTo>
                  <a:cubicBezTo>
                    <a:pt x="39" y="42"/>
                    <a:pt x="39" y="42"/>
                    <a:pt x="39" y="42"/>
                  </a:cubicBezTo>
                  <a:cubicBezTo>
                    <a:pt x="32" y="42"/>
                    <a:pt x="32" y="42"/>
                    <a:pt x="32" y="42"/>
                  </a:cubicBezTo>
                  <a:cubicBezTo>
                    <a:pt x="32" y="45"/>
                    <a:pt x="32" y="45"/>
                    <a:pt x="32" y="45"/>
                  </a:cubicBezTo>
                  <a:cubicBezTo>
                    <a:pt x="34" y="45"/>
                    <a:pt x="34" y="45"/>
                    <a:pt x="34" y="45"/>
                  </a:cubicBezTo>
                  <a:cubicBezTo>
                    <a:pt x="30" y="62"/>
                    <a:pt x="30" y="62"/>
                    <a:pt x="30" y="62"/>
                  </a:cubicBezTo>
                  <a:cubicBezTo>
                    <a:pt x="30" y="62"/>
                    <a:pt x="30" y="62"/>
                    <a:pt x="30" y="62"/>
                  </a:cubicBezTo>
                  <a:cubicBezTo>
                    <a:pt x="18" y="62"/>
                    <a:pt x="18" y="62"/>
                    <a:pt x="18" y="62"/>
                  </a:cubicBezTo>
                  <a:cubicBezTo>
                    <a:pt x="18" y="57"/>
                    <a:pt x="18" y="57"/>
                    <a:pt x="18" y="57"/>
                  </a:cubicBezTo>
                  <a:cubicBezTo>
                    <a:pt x="20" y="55"/>
                    <a:pt x="20" y="55"/>
                    <a:pt x="20" y="55"/>
                  </a:cubicBezTo>
                  <a:cubicBezTo>
                    <a:pt x="20" y="55"/>
                    <a:pt x="20" y="55"/>
                    <a:pt x="20" y="55"/>
                  </a:cubicBezTo>
                  <a:cubicBezTo>
                    <a:pt x="22" y="55"/>
                    <a:pt x="23" y="54"/>
                    <a:pt x="23" y="53"/>
                  </a:cubicBezTo>
                  <a:cubicBezTo>
                    <a:pt x="23" y="51"/>
                    <a:pt x="22" y="50"/>
                    <a:pt x="20" y="50"/>
                  </a:cubicBezTo>
                  <a:cubicBezTo>
                    <a:pt x="19" y="50"/>
                    <a:pt x="18" y="51"/>
                    <a:pt x="18" y="53"/>
                  </a:cubicBezTo>
                  <a:cubicBezTo>
                    <a:pt x="18" y="53"/>
                    <a:pt x="18" y="54"/>
                    <a:pt x="18" y="54"/>
                  </a:cubicBezTo>
                  <a:cubicBezTo>
                    <a:pt x="16" y="56"/>
                    <a:pt x="16" y="56"/>
                    <a:pt x="16" y="56"/>
                  </a:cubicBezTo>
                  <a:cubicBezTo>
                    <a:pt x="16" y="56"/>
                    <a:pt x="16" y="56"/>
                    <a:pt x="16" y="56"/>
                  </a:cubicBezTo>
                  <a:cubicBezTo>
                    <a:pt x="16" y="57"/>
                    <a:pt x="16" y="57"/>
                    <a:pt x="16" y="57"/>
                  </a:cubicBezTo>
                  <a:cubicBezTo>
                    <a:pt x="16" y="62"/>
                    <a:pt x="16" y="62"/>
                    <a:pt x="16" y="62"/>
                  </a:cubicBezTo>
                  <a:cubicBezTo>
                    <a:pt x="13" y="62"/>
                    <a:pt x="13" y="62"/>
                    <a:pt x="13" y="62"/>
                  </a:cubicBezTo>
                  <a:cubicBezTo>
                    <a:pt x="13" y="59"/>
                    <a:pt x="13" y="56"/>
                    <a:pt x="14" y="54"/>
                  </a:cubicBezTo>
                  <a:cubicBezTo>
                    <a:pt x="14" y="51"/>
                    <a:pt x="14" y="49"/>
                    <a:pt x="15" y="48"/>
                  </a:cubicBezTo>
                  <a:cubicBezTo>
                    <a:pt x="27" y="43"/>
                    <a:pt x="27" y="43"/>
                    <a:pt x="27" y="43"/>
                  </a:cubicBezTo>
                  <a:cubicBezTo>
                    <a:pt x="27" y="43"/>
                    <a:pt x="27" y="43"/>
                    <a:pt x="27" y="43"/>
                  </a:cubicBezTo>
                  <a:cubicBezTo>
                    <a:pt x="27" y="43"/>
                    <a:pt x="27" y="43"/>
                    <a:pt x="27" y="43"/>
                  </a:cubicBezTo>
                  <a:cubicBezTo>
                    <a:pt x="30" y="41"/>
                    <a:pt x="30" y="41"/>
                    <a:pt x="30" y="41"/>
                  </a:cubicBezTo>
                  <a:cubicBezTo>
                    <a:pt x="29" y="38"/>
                    <a:pt x="29" y="38"/>
                    <a:pt x="29" y="38"/>
                  </a:cubicBezTo>
                  <a:cubicBezTo>
                    <a:pt x="28" y="38"/>
                    <a:pt x="28" y="38"/>
                    <a:pt x="28" y="38"/>
                  </a:cubicBezTo>
                  <a:cubicBezTo>
                    <a:pt x="25" y="40"/>
                    <a:pt x="25" y="40"/>
                    <a:pt x="25" y="40"/>
                  </a:cubicBezTo>
                  <a:cubicBezTo>
                    <a:pt x="13" y="45"/>
                    <a:pt x="13" y="45"/>
                    <a:pt x="13" y="45"/>
                  </a:cubicBezTo>
                  <a:cubicBezTo>
                    <a:pt x="13" y="45"/>
                    <a:pt x="13" y="45"/>
                    <a:pt x="13" y="45"/>
                  </a:cubicBezTo>
                  <a:cubicBezTo>
                    <a:pt x="12" y="46"/>
                    <a:pt x="12" y="46"/>
                    <a:pt x="12" y="46"/>
                  </a:cubicBezTo>
                  <a:cubicBezTo>
                    <a:pt x="11" y="48"/>
                    <a:pt x="11" y="50"/>
                    <a:pt x="11" y="54"/>
                  </a:cubicBezTo>
                  <a:cubicBezTo>
                    <a:pt x="10" y="56"/>
                    <a:pt x="10" y="59"/>
                    <a:pt x="10" y="62"/>
                  </a:cubicBezTo>
                  <a:cubicBezTo>
                    <a:pt x="2" y="62"/>
                    <a:pt x="2" y="62"/>
                    <a:pt x="2" y="62"/>
                  </a:cubicBezTo>
                  <a:cubicBezTo>
                    <a:pt x="0" y="66"/>
                    <a:pt x="0" y="66"/>
                    <a:pt x="0" y="66"/>
                  </a:cubicBezTo>
                  <a:cubicBezTo>
                    <a:pt x="7" y="81"/>
                    <a:pt x="7" y="81"/>
                    <a:pt x="7" y="81"/>
                  </a:cubicBezTo>
                  <a:cubicBezTo>
                    <a:pt x="8" y="81"/>
                    <a:pt x="8" y="81"/>
                    <a:pt x="8" y="81"/>
                  </a:cubicBezTo>
                  <a:cubicBezTo>
                    <a:pt x="8" y="74"/>
                    <a:pt x="8" y="74"/>
                    <a:pt x="8" y="74"/>
                  </a:cubicBezTo>
                  <a:cubicBezTo>
                    <a:pt x="8" y="72"/>
                    <a:pt x="8" y="72"/>
                    <a:pt x="8" y="72"/>
                  </a:cubicBezTo>
                  <a:cubicBezTo>
                    <a:pt x="11" y="72"/>
                    <a:pt x="11" y="72"/>
                    <a:pt x="11" y="72"/>
                  </a:cubicBezTo>
                  <a:cubicBezTo>
                    <a:pt x="37" y="72"/>
                    <a:pt x="37" y="72"/>
                    <a:pt x="37" y="72"/>
                  </a:cubicBezTo>
                  <a:cubicBezTo>
                    <a:pt x="37" y="74"/>
                    <a:pt x="37" y="74"/>
                    <a:pt x="37" y="74"/>
                  </a:cubicBezTo>
                  <a:cubicBezTo>
                    <a:pt x="11" y="74"/>
                    <a:pt x="11" y="74"/>
                    <a:pt x="11" y="74"/>
                  </a:cubicBezTo>
                  <a:cubicBezTo>
                    <a:pt x="11" y="81"/>
                    <a:pt x="11" y="81"/>
                    <a:pt x="11" y="81"/>
                  </a:cubicBezTo>
                  <a:cubicBezTo>
                    <a:pt x="11" y="113"/>
                    <a:pt x="11" y="113"/>
                    <a:pt x="11" y="113"/>
                  </a:cubicBezTo>
                  <a:cubicBezTo>
                    <a:pt x="61" y="113"/>
                    <a:pt x="61" y="113"/>
                    <a:pt x="61" y="113"/>
                  </a:cubicBezTo>
                  <a:cubicBezTo>
                    <a:pt x="61" y="81"/>
                    <a:pt x="61" y="81"/>
                    <a:pt x="61" y="81"/>
                  </a:cubicBezTo>
                  <a:cubicBezTo>
                    <a:pt x="61" y="75"/>
                    <a:pt x="61" y="75"/>
                    <a:pt x="61" y="75"/>
                  </a:cubicBezTo>
                  <a:cubicBezTo>
                    <a:pt x="62" y="75"/>
                    <a:pt x="62" y="75"/>
                    <a:pt x="62" y="75"/>
                  </a:cubicBezTo>
                  <a:cubicBezTo>
                    <a:pt x="62" y="81"/>
                    <a:pt x="62" y="81"/>
                    <a:pt x="62" y="81"/>
                  </a:cubicBezTo>
                  <a:cubicBezTo>
                    <a:pt x="65" y="81"/>
                    <a:pt x="65" y="81"/>
                    <a:pt x="65" y="81"/>
                  </a:cubicBezTo>
                  <a:cubicBezTo>
                    <a:pt x="71" y="66"/>
                    <a:pt x="71" y="66"/>
                    <a:pt x="71" y="66"/>
                  </a:cubicBezTo>
                  <a:cubicBezTo>
                    <a:pt x="69" y="62"/>
                    <a:pt x="69" y="62"/>
                    <a:pt x="69" y="62"/>
                  </a:cubicBezTo>
                  <a:cubicBezTo>
                    <a:pt x="61" y="62"/>
                    <a:pt x="61" y="62"/>
                    <a:pt x="61" y="62"/>
                  </a:cubicBezTo>
                  <a:cubicBezTo>
                    <a:pt x="61" y="60"/>
                    <a:pt x="61" y="57"/>
                    <a:pt x="61" y="55"/>
                  </a:cubicBezTo>
                  <a:cubicBezTo>
                    <a:pt x="60" y="52"/>
                    <a:pt x="60" y="48"/>
                    <a:pt x="58" y="46"/>
                  </a:cubicBezTo>
                  <a:cubicBezTo>
                    <a:pt x="58" y="45"/>
                    <a:pt x="58" y="45"/>
                    <a:pt x="58" y="45"/>
                  </a:cubicBezTo>
                  <a:cubicBezTo>
                    <a:pt x="58" y="45"/>
                    <a:pt x="58" y="45"/>
                    <a:pt x="58" y="45"/>
                  </a:cubicBezTo>
                  <a:cubicBezTo>
                    <a:pt x="45" y="40"/>
                    <a:pt x="45" y="40"/>
                    <a:pt x="45" y="40"/>
                  </a:cubicBezTo>
                  <a:cubicBezTo>
                    <a:pt x="42" y="38"/>
                    <a:pt x="42" y="38"/>
                    <a:pt x="42" y="38"/>
                  </a:cubicBezTo>
                  <a:cubicBezTo>
                    <a:pt x="42" y="38"/>
                    <a:pt x="42" y="38"/>
                    <a:pt x="42" y="38"/>
                  </a:cubicBezTo>
                  <a:cubicBezTo>
                    <a:pt x="41" y="41"/>
                    <a:pt x="41" y="41"/>
                    <a:pt x="41" y="41"/>
                  </a:cubicBezTo>
                  <a:cubicBezTo>
                    <a:pt x="44" y="43"/>
                    <a:pt x="44" y="43"/>
                    <a:pt x="44" y="43"/>
                  </a:cubicBezTo>
                  <a:cubicBezTo>
                    <a:pt x="44" y="43"/>
                    <a:pt x="44" y="43"/>
                    <a:pt x="44" y="43"/>
                  </a:cubicBezTo>
                  <a:cubicBezTo>
                    <a:pt x="44" y="43"/>
                    <a:pt x="44" y="43"/>
                    <a:pt x="44" y="43"/>
                  </a:cubicBezTo>
                  <a:cubicBezTo>
                    <a:pt x="56" y="48"/>
                    <a:pt x="56" y="48"/>
                    <a:pt x="56" y="48"/>
                  </a:cubicBezTo>
                  <a:cubicBezTo>
                    <a:pt x="57" y="50"/>
                    <a:pt x="57" y="53"/>
                    <a:pt x="58" y="55"/>
                  </a:cubicBezTo>
                  <a:cubicBezTo>
                    <a:pt x="58" y="57"/>
                    <a:pt x="58" y="60"/>
                    <a:pt x="58" y="62"/>
                  </a:cubicBezTo>
                  <a:cubicBezTo>
                    <a:pt x="54" y="62"/>
                    <a:pt x="54" y="62"/>
                    <a:pt x="54" y="62"/>
                  </a:cubicBezTo>
                  <a:cubicBezTo>
                    <a:pt x="54" y="57"/>
                    <a:pt x="54" y="57"/>
                    <a:pt x="54" y="57"/>
                  </a:cubicBezTo>
                  <a:cubicBezTo>
                    <a:pt x="54" y="56"/>
                    <a:pt x="54" y="56"/>
                    <a:pt x="54" y="56"/>
                  </a:cubicBezTo>
                  <a:cubicBezTo>
                    <a:pt x="53" y="56"/>
                    <a:pt x="53" y="56"/>
                    <a:pt x="53" y="56"/>
                  </a:cubicBezTo>
                  <a:cubicBezTo>
                    <a:pt x="52" y="54"/>
                    <a:pt x="52" y="54"/>
                    <a:pt x="52" y="54"/>
                  </a:cubicBezTo>
                  <a:cubicBezTo>
                    <a:pt x="52" y="54"/>
                    <a:pt x="52" y="53"/>
                    <a:pt x="52" y="53"/>
                  </a:cubicBezTo>
                  <a:cubicBezTo>
                    <a:pt x="52" y="51"/>
                    <a:pt x="51" y="50"/>
                    <a:pt x="49" y="50"/>
                  </a:cubicBezTo>
                  <a:cubicBezTo>
                    <a:pt x="48" y="50"/>
                    <a:pt x="47" y="51"/>
                    <a:pt x="47" y="53"/>
                  </a:cubicBezTo>
                  <a:cubicBezTo>
                    <a:pt x="47" y="54"/>
                    <a:pt x="48" y="55"/>
                    <a:pt x="49" y="55"/>
                  </a:cubicBezTo>
                  <a:cubicBezTo>
                    <a:pt x="50" y="55"/>
                    <a:pt x="50" y="55"/>
                    <a:pt x="50" y="55"/>
                  </a:cubicBezTo>
                  <a:close/>
                  <a:moveTo>
                    <a:pt x="26" y="28"/>
                  </a:moveTo>
                  <a:cubicBezTo>
                    <a:pt x="26" y="25"/>
                    <a:pt x="26" y="23"/>
                    <a:pt x="27" y="19"/>
                  </a:cubicBezTo>
                  <a:cubicBezTo>
                    <a:pt x="30" y="21"/>
                    <a:pt x="35" y="20"/>
                    <a:pt x="38" y="19"/>
                  </a:cubicBezTo>
                  <a:cubicBezTo>
                    <a:pt x="39" y="21"/>
                    <a:pt x="42" y="21"/>
                    <a:pt x="44" y="20"/>
                  </a:cubicBezTo>
                  <a:cubicBezTo>
                    <a:pt x="45" y="24"/>
                    <a:pt x="45" y="24"/>
                    <a:pt x="44" y="29"/>
                  </a:cubicBezTo>
                  <a:cubicBezTo>
                    <a:pt x="44" y="29"/>
                    <a:pt x="47" y="26"/>
                    <a:pt x="47" y="25"/>
                  </a:cubicBezTo>
                  <a:cubicBezTo>
                    <a:pt x="48" y="23"/>
                    <a:pt x="47" y="15"/>
                    <a:pt x="46" y="14"/>
                  </a:cubicBezTo>
                  <a:cubicBezTo>
                    <a:pt x="45" y="11"/>
                    <a:pt x="42" y="10"/>
                    <a:pt x="38" y="10"/>
                  </a:cubicBezTo>
                  <a:cubicBezTo>
                    <a:pt x="33" y="8"/>
                    <a:pt x="27" y="11"/>
                    <a:pt x="25" y="13"/>
                  </a:cubicBezTo>
                  <a:cubicBezTo>
                    <a:pt x="24" y="14"/>
                    <a:pt x="23" y="25"/>
                    <a:pt x="24" y="26"/>
                  </a:cubicBezTo>
                  <a:cubicBezTo>
                    <a:pt x="25" y="28"/>
                    <a:pt x="26" y="28"/>
                    <a:pt x="26" y="28"/>
                  </a:cubicBezTo>
                  <a:close/>
                  <a:moveTo>
                    <a:pt x="59" y="6"/>
                  </a:moveTo>
                  <a:cubicBezTo>
                    <a:pt x="59" y="8"/>
                    <a:pt x="59" y="8"/>
                    <a:pt x="59" y="8"/>
                  </a:cubicBezTo>
                  <a:cubicBezTo>
                    <a:pt x="68" y="8"/>
                    <a:pt x="68" y="8"/>
                    <a:pt x="68" y="8"/>
                  </a:cubicBezTo>
                  <a:cubicBezTo>
                    <a:pt x="68" y="6"/>
                    <a:pt x="68" y="6"/>
                    <a:pt x="68" y="6"/>
                  </a:cubicBezTo>
                  <a:cubicBezTo>
                    <a:pt x="59" y="6"/>
                    <a:pt x="59" y="6"/>
                    <a:pt x="59" y="6"/>
                  </a:cubicBezTo>
                  <a:close/>
                  <a:moveTo>
                    <a:pt x="98" y="20"/>
                  </a:moveTo>
                  <a:cubicBezTo>
                    <a:pt x="86" y="20"/>
                    <a:pt x="86" y="20"/>
                    <a:pt x="86" y="20"/>
                  </a:cubicBezTo>
                  <a:cubicBezTo>
                    <a:pt x="86" y="22"/>
                    <a:pt x="86" y="22"/>
                    <a:pt x="86" y="22"/>
                  </a:cubicBezTo>
                  <a:cubicBezTo>
                    <a:pt x="98" y="22"/>
                    <a:pt x="98" y="22"/>
                    <a:pt x="98" y="22"/>
                  </a:cubicBezTo>
                  <a:cubicBezTo>
                    <a:pt x="98" y="20"/>
                    <a:pt x="98" y="20"/>
                    <a:pt x="98" y="20"/>
                  </a:cubicBezTo>
                  <a:close/>
                  <a:moveTo>
                    <a:pt x="83" y="20"/>
                  </a:moveTo>
                  <a:cubicBezTo>
                    <a:pt x="59" y="20"/>
                    <a:pt x="59" y="20"/>
                    <a:pt x="59" y="20"/>
                  </a:cubicBezTo>
                  <a:cubicBezTo>
                    <a:pt x="59" y="22"/>
                    <a:pt x="59" y="22"/>
                    <a:pt x="59" y="22"/>
                  </a:cubicBezTo>
                  <a:cubicBezTo>
                    <a:pt x="83" y="22"/>
                    <a:pt x="83" y="22"/>
                    <a:pt x="83" y="22"/>
                  </a:cubicBezTo>
                  <a:cubicBezTo>
                    <a:pt x="83" y="20"/>
                    <a:pt x="83" y="20"/>
                    <a:pt x="83" y="20"/>
                  </a:cubicBezTo>
                  <a:close/>
                  <a:moveTo>
                    <a:pt x="76" y="13"/>
                  </a:moveTo>
                  <a:cubicBezTo>
                    <a:pt x="59" y="13"/>
                    <a:pt x="59" y="13"/>
                    <a:pt x="59" y="13"/>
                  </a:cubicBezTo>
                  <a:cubicBezTo>
                    <a:pt x="59" y="15"/>
                    <a:pt x="59" y="15"/>
                    <a:pt x="59" y="15"/>
                  </a:cubicBezTo>
                  <a:cubicBezTo>
                    <a:pt x="76" y="15"/>
                    <a:pt x="76" y="15"/>
                    <a:pt x="76" y="15"/>
                  </a:cubicBezTo>
                  <a:cubicBezTo>
                    <a:pt x="76" y="13"/>
                    <a:pt x="76" y="13"/>
                    <a:pt x="76" y="13"/>
                  </a:cubicBezTo>
                  <a:close/>
                  <a:moveTo>
                    <a:pt x="85" y="13"/>
                  </a:moveTo>
                  <a:cubicBezTo>
                    <a:pt x="79" y="13"/>
                    <a:pt x="79" y="13"/>
                    <a:pt x="79" y="13"/>
                  </a:cubicBezTo>
                  <a:cubicBezTo>
                    <a:pt x="79" y="15"/>
                    <a:pt x="79" y="15"/>
                    <a:pt x="79" y="15"/>
                  </a:cubicBezTo>
                  <a:cubicBezTo>
                    <a:pt x="85" y="15"/>
                    <a:pt x="85" y="15"/>
                    <a:pt x="85" y="15"/>
                  </a:cubicBezTo>
                  <a:cubicBezTo>
                    <a:pt x="85" y="13"/>
                    <a:pt x="85" y="13"/>
                    <a:pt x="85" y="13"/>
                  </a:cubicBezTo>
                  <a:close/>
                  <a:moveTo>
                    <a:pt x="98" y="13"/>
                  </a:moveTo>
                  <a:cubicBezTo>
                    <a:pt x="88" y="13"/>
                    <a:pt x="88" y="13"/>
                    <a:pt x="88" y="13"/>
                  </a:cubicBezTo>
                  <a:cubicBezTo>
                    <a:pt x="88" y="15"/>
                    <a:pt x="88" y="15"/>
                    <a:pt x="88" y="15"/>
                  </a:cubicBezTo>
                  <a:cubicBezTo>
                    <a:pt x="98" y="15"/>
                    <a:pt x="98" y="15"/>
                    <a:pt x="98" y="15"/>
                  </a:cubicBezTo>
                  <a:cubicBezTo>
                    <a:pt x="98" y="13"/>
                    <a:pt x="98" y="13"/>
                    <a:pt x="98" y="13"/>
                  </a:cubicBezTo>
                  <a:close/>
                  <a:moveTo>
                    <a:pt x="80" y="6"/>
                  </a:moveTo>
                  <a:cubicBezTo>
                    <a:pt x="80" y="8"/>
                    <a:pt x="80" y="8"/>
                    <a:pt x="80" y="8"/>
                  </a:cubicBezTo>
                  <a:cubicBezTo>
                    <a:pt x="98" y="8"/>
                    <a:pt x="98" y="8"/>
                    <a:pt x="98" y="8"/>
                  </a:cubicBezTo>
                  <a:cubicBezTo>
                    <a:pt x="98" y="6"/>
                    <a:pt x="98" y="6"/>
                    <a:pt x="98" y="6"/>
                  </a:cubicBezTo>
                  <a:cubicBezTo>
                    <a:pt x="80" y="6"/>
                    <a:pt x="80" y="6"/>
                    <a:pt x="80" y="6"/>
                  </a:cubicBezTo>
                  <a:close/>
                  <a:moveTo>
                    <a:pt x="71" y="6"/>
                  </a:moveTo>
                  <a:cubicBezTo>
                    <a:pt x="71" y="8"/>
                    <a:pt x="71" y="8"/>
                    <a:pt x="71" y="8"/>
                  </a:cubicBezTo>
                  <a:cubicBezTo>
                    <a:pt x="78" y="8"/>
                    <a:pt x="78" y="8"/>
                    <a:pt x="78" y="8"/>
                  </a:cubicBezTo>
                  <a:cubicBezTo>
                    <a:pt x="78" y="6"/>
                    <a:pt x="78" y="6"/>
                    <a:pt x="78" y="6"/>
                  </a:cubicBezTo>
                  <a:lnTo>
                    <a:pt x="71" y="6"/>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grpSp>
      <p:sp>
        <p:nvSpPr>
          <p:cNvPr id="11" name="矩形 10"/>
          <p:cNvSpPr/>
          <p:nvPr/>
        </p:nvSpPr>
        <p:spPr>
          <a:xfrm flipV="1">
            <a:off x="0" y="3713655"/>
            <a:ext cx="9144000" cy="45719"/>
          </a:xfrm>
          <a:prstGeom prst="rect">
            <a:avLst/>
          </a:pr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矩形 11"/>
          <p:cNvSpPr/>
          <p:nvPr/>
        </p:nvSpPr>
        <p:spPr>
          <a:xfrm flipV="1">
            <a:off x="0" y="1369410"/>
            <a:ext cx="9144000" cy="45719"/>
          </a:xfrm>
          <a:prstGeom prst="rect">
            <a:avLst/>
          </a:pr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3" name="直接连接符 12"/>
          <p:cNvCxnSpPr/>
          <p:nvPr/>
        </p:nvCxnSpPr>
        <p:spPr>
          <a:xfrm>
            <a:off x="3225452" y="1606464"/>
            <a:ext cx="0" cy="191648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文本框 34"/>
          <p:cNvSpPr txBox="1"/>
          <p:nvPr/>
        </p:nvSpPr>
        <p:spPr>
          <a:xfrm>
            <a:off x="3541136" y="1752819"/>
            <a:ext cx="3351746" cy="1015663"/>
          </a:xfrm>
          <a:prstGeom prst="rect">
            <a:avLst/>
          </a:prstGeom>
          <a:noFill/>
        </p:spPr>
        <p:txBody>
          <a:bodyPr wrap="square">
            <a:spAutoFit/>
          </a:bodyPr>
          <a:lstStyle/>
          <a:p>
            <a:pPr eaLnBrk="1" fontAlgn="auto" hangingPunct="1">
              <a:spcBef>
                <a:spcPts val="0"/>
              </a:spcBef>
              <a:spcAft>
                <a:spcPts val="0"/>
              </a:spcAft>
              <a:defRPr/>
            </a:pPr>
            <a:r>
              <a:rPr lang="zh-CN" altLang="en-US" sz="6000" spc="100" dirty="0" smtClean="0">
                <a:solidFill>
                  <a:schemeClr val="bg1"/>
                </a:solidFill>
                <a:latin typeface="+mn-lt"/>
                <a:ea typeface="+mn-ea"/>
                <a:cs typeface="+mn-ea"/>
                <a:sym typeface="+mn-lt"/>
              </a:rPr>
              <a:t>个人简介</a:t>
            </a:r>
            <a:endParaRPr lang="zh-CN" altLang="en-US" sz="6000" spc="100" dirty="0">
              <a:solidFill>
                <a:schemeClr val="bg1"/>
              </a:solidFill>
              <a:latin typeface="+mn-lt"/>
              <a:ea typeface="+mn-ea"/>
              <a:cs typeface="+mn-ea"/>
              <a:sym typeface="+mn-lt"/>
            </a:endParaRPr>
          </a:p>
        </p:txBody>
      </p:sp>
      <p:sp>
        <p:nvSpPr>
          <p:cNvPr id="16" name="文本框 34"/>
          <p:cNvSpPr txBox="1"/>
          <p:nvPr/>
        </p:nvSpPr>
        <p:spPr>
          <a:xfrm>
            <a:off x="3541136" y="2652687"/>
            <a:ext cx="1575746"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smtClean="0">
                <a:solidFill>
                  <a:schemeClr val="bg1"/>
                </a:solidFill>
                <a:latin typeface="+mn-lt"/>
                <a:ea typeface="+mn-ea"/>
                <a:cs typeface="+mn-ea"/>
                <a:sym typeface="+mn-lt"/>
              </a:rPr>
              <a:t>◎ 基本信息</a:t>
            </a:r>
            <a:endParaRPr lang="zh-CN" altLang="en-US" sz="1800" spc="100" dirty="0">
              <a:solidFill>
                <a:schemeClr val="bg1"/>
              </a:solidFill>
              <a:latin typeface="+mn-lt"/>
              <a:ea typeface="+mn-ea"/>
              <a:cs typeface="+mn-ea"/>
              <a:sym typeface="+mn-lt"/>
            </a:endParaRPr>
          </a:p>
        </p:txBody>
      </p:sp>
      <p:sp>
        <p:nvSpPr>
          <p:cNvPr id="18" name="文本框 34"/>
          <p:cNvSpPr txBox="1"/>
          <p:nvPr/>
        </p:nvSpPr>
        <p:spPr>
          <a:xfrm>
            <a:off x="5163257" y="2652687"/>
            <a:ext cx="1575746"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smtClean="0">
                <a:solidFill>
                  <a:schemeClr val="bg1"/>
                </a:solidFill>
                <a:latin typeface="+mn-lt"/>
                <a:ea typeface="+mn-ea"/>
                <a:cs typeface="+mn-ea"/>
                <a:sym typeface="+mn-lt"/>
              </a:rPr>
              <a:t>◎ 个人履历</a:t>
            </a:r>
            <a:endParaRPr lang="zh-CN" altLang="en-US" sz="1800" spc="100" dirty="0">
              <a:solidFill>
                <a:schemeClr val="bg1"/>
              </a:solidFill>
              <a:latin typeface="+mn-lt"/>
              <a:ea typeface="+mn-ea"/>
              <a:cs typeface="+mn-ea"/>
              <a:sym typeface="+mn-lt"/>
            </a:endParaRPr>
          </a:p>
        </p:txBody>
      </p:sp>
      <p:sp>
        <p:nvSpPr>
          <p:cNvPr id="19" name="文本框 34"/>
          <p:cNvSpPr txBox="1"/>
          <p:nvPr/>
        </p:nvSpPr>
        <p:spPr>
          <a:xfrm>
            <a:off x="3541136" y="3034257"/>
            <a:ext cx="1575746"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smtClean="0">
                <a:solidFill>
                  <a:schemeClr val="bg1"/>
                </a:solidFill>
                <a:latin typeface="+mn-lt"/>
                <a:ea typeface="+mn-ea"/>
                <a:cs typeface="+mn-ea"/>
                <a:sym typeface="+mn-lt"/>
              </a:rPr>
              <a:t>◎ 荣誉奖项</a:t>
            </a:r>
            <a:endParaRPr lang="zh-CN" altLang="en-US" sz="1800" spc="100" dirty="0">
              <a:solidFill>
                <a:schemeClr val="bg1"/>
              </a:solidFill>
              <a:latin typeface="+mn-lt"/>
              <a:ea typeface="+mn-ea"/>
              <a:cs typeface="+mn-ea"/>
              <a:sym typeface="+mn-lt"/>
            </a:endParaRPr>
          </a:p>
        </p:txBody>
      </p:sp>
      <p:sp>
        <p:nvSpPr>
          <p:cNvPr id="20" name="文本框 34"/>
          <p:cNvSpPr txBox="1"/>
          <p:nvPr/>
        </p:nvSpPr>
        <p:spPr>
          <a:xfrm>
            <a:off x="5163257" y="3034257"/>
            <a:ext cx="1575746"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smtClean="0">
                <a:solidFill>
                  <a:schemeClr val="bg1"/>
                </a:solidFill>
                <a:latin typeface="+mn-lt"/>
                <a:ea typeface="+mn-ea"/>
                <a:cs typeface="+mn-ea"/>
                <a:sym typeface="+mn-lt"/>
              </a:rPr>
              <a:t>◎ 语言能力</a:t>
            </a:r>
            <a:endParaRPr lang="zh-CN" altLang="en-US" sz="1800" spc="100" dirty="0">
              <a:solidFill>
                <a:schemeClr val="bg1"/>
              </a:solidFill>
              <a:latin typeface="+mn-lt"/>
              <a:ea typeface="+mn-ea"/>
              <a:cs typeface="+mn-ea"/>
              <a:sym typeface="+mn-lt"/>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6935" y="2340491"/>
            <a:ext cx="2705522" cy="28034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3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300"/>
                                            <p:tgtEl>
                                              <p:spTgt spid="11"/>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42" presetClass="path" presetSubtype="0" decel="50000" fill="hold" nodeType="withEffect">
                                      <p:stCondLst>
                                        <p:cond delay="0"/>
                                      </p:stCondLst>
                                      <p:childTnLst>
                                        <p:animMotion origin="layout" path="M 3.88889E-6 1.23457E-6 L -0.40209 1.23457E-6 " pathEditMode="relative" rAng="0" ptsTypes="AA">
                                          <p:cBhvr>
                                            <p:cTn id="20" dur="1500" spd="-100000" fill="hold"/>
                                            <p:tgtEl>
                                              <p:spTgt spid="2"/>
                                            </p:tgtEl>
                                            <p:attrNameLst>
                                              <p:attrName>ppt_x</p:attrName>
                                              <p:attrName>ppt_y</p:attrName>
                                            </p:attrNameLst>
                                          </p:cBhvr>
                                          <p:rCtr x="-20104" y="0"/>
                                        </p:animMotion>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42" presetClass="path" presetSubtype="0" decel="50000" fill="hold" nodeType="withEffect">
                                      <p:stCondLst>
                                        <p:cond delay="0"/>
                                      </p:stCondLst>
                                      <p:childTnLst>
                                        <p:animMotion origin="layout" path="M 3.88889E-6 1.23457E-6 L -0.40209 1.23457E-6 " pathEditMode="relative" rAng="0" ptsTypes="AA">
                                          <p:cBhvr>
                                            <p:cTn id="24" dur="1500" spd="-100000" fill="hold"/>
                                            <p:tgtEl>
                                              <p:spTgt spid="17"/>
                                            </p:tgtEl>
                                            <p:attrNameLst>
                                              <p:attrName>ppt_x</p:attrName>
                                              <p:attrName>ppt_y</p:attrName>
                                            </p:attrNameLst>
                                          </p:cBhvr>
                                          <p:rCtr x="-20104" y="0"/>
                                        </p:animMotion>
                                      </p:childTnLst>
                                    </p:cTn>
                                  </p:par>
                                </p:childTnLst>
                              </p:cTn>
                            </p:par>
                            <p:par>
                              <p:cTn id="25" fill="hold">
                                <p:stCondLst>
                                  <p:cond delay="1500"/>
                                </p:stCondLst>
                                <p:childTnLst>
                                  <p:par>
                                    <p:cTn id="26" presetID="42" presetClass="exit" presetSubtype="0" fill="hold" nodeType="afterEffect">
                                      <p:stCondLst>
                                        <p:cond delay="0"/>
                                      </p:stCondLst>
                                      <p:childTnLst>
                                        <p:animEffect transition="out" filter="fade">
                                          <p:cBhvr>
                                            <p:cTn id="27" dur="1000"/>
                                            <p:tgtEl>
                                              <p:spTgt spid="17"/>
                                            </p:tgtEl>
                                          </p:cBhvr>
                                        </p:animEffect>
                                        <p:anim calcmode="lin" valueType="num">
                                          <p:cBhvr>
                                            <p:cTn id="28" dur="1000"/>
                                            <p:tgtEl>
                                              <p:spTgt spid="17"/>
                                            </p:tgtEl>
                                            <p:attrNameLst>
                                              <p:attrName>ppt_x</p:attrName>
                                            </p:attrNameLst>
                                          </p:cBhvr>
                                          <p:tavLst>
                                            <p:tav tm="0">
                                              <p:val>
                                                <p:strVal val="ppt_x"/>
                                              </p:val>
                                            </p:tav>
                                            <p:tav tm="100000">
                                              <p:val>
                                                <p:strVal val="ppt_x"/>
                                              </p:val>
                                            </p:tav>
                                          </p:tavLst>
                                        </p:anim>
                                        <p:anim calcmode="lin" valueType="num">
                                          <p:cBhvr>
                                            <p:cTn id="29" dur="1000"/>
                                            <p:tgtEl>
                                              <p:spTgt spid="17"/>
                                            </p:tgtEl>
                                            <p:attrNameLst>
                                              <p:attrName>ppt_y</p:attrName>
                                            </p:attrNameLst>
                                          </p:cBhvr>
                                          <p:tavLst>
                                            <p:tav tm="0">
                                              <p:val>
                                                <p:strVal val="ppt_y"/>
                                              </p:val>
                                            </p:tav>
                                            <p:tav tm="100000">
                                              <p:val>
                                                <p:strVal val="ppt_y+.1"/>
                                              </p:val>
                                            </p:tav>
                                          </p:tavLst>
                                        </p:anim>
                                        <p:set>
                                          <p:cBhvr>
                                            <p:cTn id="30" dur="1" fill="hold">
                                              <p:stCondLst>
                                                <p:cond delay="999"/>
                                              </p:stCondLst>
                                            </p:cTn>
                                            <p:tgtEl>
                                              <p:spTgt spid="17"/>
                                            </p:tgtEl>
                                            <p:attrNameLst>
                                              <p:attrName>style.visibility</p:attrName>
                                            </p:attrNameLst>
                                          </p:cBhvr>
                                          <p:to>
                                            <p:strVal val="hidden"/>
                                          </p:to>
                                        </p:se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childTnLst>
                              </p:cTn>
                            </p:par>
                            <p:par>
                              <p:cTn id="39" fill="hold">
                                <p:stCondLst>
                                  <p:cond delay="3500"/>
                                </p:stCondLst>
                                <p:childTnLst>
                                  <p:par>
                                    <p:cTn id="40" presetID="2" presetClass="entr" presetSubtype="4" fill="hold" grpId="0" nodeType="afterEffect" p14:presetBounceEnd="60000">
                                      <p:stCondLst>
                                        <p:cond delay="0"/>
                                      </p:stCondLst>
                                      <p:iterate type="lt">
                                        <p:tmPct val="10000"/>
                                      </p:iterate>
                                      <p:childTnLst>
                                        <p:set>
                                          <p:cBhvr>
                                            <p:cTn id="41" dur="1" fill="hold">
                                              <p:stCondLst>
                                                <p:cond delay="0"/>
                                              </p:stCondLst>
                                            </p:cTn>
                                            <p:tgtEl>
                                              <p:spTgt spid="15"/>
                                            </p:tgtEl>
                                            <p:attrNameLst>
                                              <p:attrName>style.visibility</p:attrName>
                                            </p:attrNameLst>
                                          </p:cBhvr>
                                          <p:to>
                                            <p:strVal val="visible"/>
                                          </p:to>
                                        </p:set>
                                        <p:anim calcmode="lin" valueType="num" p14:bounceEnd="60000">
                                          <p:cBhvr additive="base">
                                            <p:cTn id="42" dur="50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525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60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90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1" grpId="0" animBg="1"/>
          <p:bldP spid="12" grpId="0" animBg="1"/>
          <p:bldP spid="15" grpId="0"/>
          <p:bldP spid="16"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3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300"/>
                                            <p:tgtEl>
                                              <p:spTgt spid="11"/>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42" presetClass="path" presetSubtype="0" decel="50000" fill="hold" nodeType="withEffect">
                                      <p:stCondLst>
                                        <p:cond delay="0"/>
                                      </p:stCondLst>
                                      <p:childTnLst>
                                        <p:animMotion origin="layout" path="M 3.88889E-6 1.23457E-6 L -0.40209 1.23457E-6 " pathEditMode="relative" rAng="0" ptsTypes="AA">
                                          <p:cBhvr>
                                            <p:cTn id="20" dur="1500" spd="-100000" fill="hold"/>
                                            <p:tgtEl>
                                              <p:spTgt spid="2"/>
                                            </p:tgtEl>
                                            <p:attrNameLst>
                                              <p:attrName>ppt_x</p:attrName>
                                              <p:attrName>ppt_y</p:attrName>
                                            </p:attrNameLst>
                                          </p:cBhvr>
                                          <p:rCtr x="-20104" y="0"/>
                                        </p:animMotion>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42" presetClass="path" presetSubtype="0" decel="50000" fill="hold" nodeType="withEffect">
                                      <p:stCondLst>
                                        <p:cond delay="0"/>
                                      </p:stCondLst>
                                      <p:childTnLst>
                                        <p:animMotion origin="layout" path="M 3.88889E-6 1.23457E-6 L -0.40209 1.23457E-6 " pathEditMode="relative" rAng="0" ptsTypes="AA">
                                          <p:cBhvr>
                                            <p:cTn id="24" dur="1500" spd="-100000" fill="hold"/>
                                            <p:tgtEl>
                                              <p:spTgt spid="17"/>
                                            </p:tgtEl>
                                            <p:attrNameLst>
                                              <p:attrName>ppt_x</p:attrName>
                                              <p:attrName>ppt_y</p:attrName>
                                            </p:attrNameLst>
                                          </p:cBhvr>
                                          <p:rCtr x="-20104" y="0"/>
                                        </p:animMotion>
                                      </p:childTnLst>
                                    </p:cTn>
                                  </p:par>
                                </p:childTnLst>
                              </p:cTn>
                            </p:par>
                            <p:par>
                              <p:cTn id="25" fill="hold">
                                <p:stCondLst>
                                  <p:cond delay="1500"/>
                                </p:stCondLst>
                                <p:childTnLst>
                                  <p:par>
                                    <p:cTn id="26" presetID="42" presetClass="exit" presetSubtype="0" fill="hold" nodeType="afterEffect">
                                      <p:stCondLst>
                                        <p:cond delay="0"/>
                                      </p:stCondLst>
                                      <p:childTnLst>
                                        <p:animEffect transition="out" filter="fade">
                                          <p:cBhvr>
                                            <p:cTn id="27" dur="1000"/>
                                            <p:tgtEl>
                                              <p:spTgt spid="17"/>
                                            </p:tgtEl>
                                          </p:cBhvr>
                                        </p:animEffect>
                                        <p:anim calcmode="lin" valueType="num">
                                          <p:cBhvr>
                                            <p:cTn id="28" dur="1000"/>
                                            <p:tgtEl>
                                              <p:spTgt spid="17"/>
                                            </p:tgtEl>
                                            <p:attrNameLst>
                                              <p:attrName>ppt_x</p:attrName>
                                            </p:attrNameLst>
                                          </p:cBhvr>
                                          <p:tavLst>
                                            <p:tav tm="0">
                                              <p:val>
                                                <p:strVal val="ppt_x"/>
                                              </p:val>
                                            </p:tav>
                                            <p:tav tm="100000">
                                              <p:val>
                                                <p:strVal val="ppt_x"/>
                                              </p:val>
                                            </p:tav>
                                          </p:tavLst>
                                        </p:anim>
                                        <p:anim calcmode="lin" valueType="num">
                                          <p:cBhvr>
                                            <p:cTn id="29" dur="1000"/>
                                            <p:tgtEl>
                                              <p:spTgt spid="17"/>
                                            </p:tgtEl>
                                            <p:attrNameLst>
                                              <p:attrName>ppt_y</p:attrName>
                                            </p:attrNameLst>
                                          </p:cBhvr>
                                          <p:tavLst>
                                            <p:tav tm="0">
                                              <p:val>
                                                <p:strVal val="ppt_y"/>
                                              </p:val>
                                            </p:tav>
                                            <p:tav tm="100000">
                                              <p:val>
                                                <p:strVal val="ppt_y+.1"/>
                                              </p:val>
                                            </p:tav>
                                          </p:tavLst>
                                        </p:anim>
                                        <p:set>
                                          <p:cBhvr>
                                            <p:cTn id="30" dur="1" fill="hold">
                                              <p:stCondLst>
                                                <p:cond delay="999"/>
                                              </p:stCondLst>
                                            </p:cTn>
                                            <p:tgtEl>
                                              <p:spTgt spid="17"/>
                                            </p:tgtEl>
                                            <p:attrNameLst>
                                              <p:attrName>style.visibility</p:attrName>
                                            </p:attrNameLst>
                                          </p:cBhvr>
                                          <p:to>
                                            <p:strVal val="hidden"/>
                                          </p:to>
                                        </p:se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childTnLst>
                              </p:cTn>
                            </p:par>
                            <p:par>
                              <p:cTn id="39" fill="hold">
                                <p:stCondLst>
                                  <p:cond delay="3500"/>
                                </p:stCondLst>
                                <p:childTnLst>
                                  <p:par>
                                    <p:cTn id="40" presetID="2" presetClass="entr" presetSubtype="4" fill="hold" grpId="0" nodeType="afterEffect">
                                      <p:stCondLst>
                                        <p:cond delay="0"/>
                                      </p:stCondLst>
                                      <p:iterate type="lt">
                                        <p:tmPct val="10000"/>
                                      </p:iterate>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525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60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90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1" grpId="0" animBg="1"/>
          <p:bldP spid="12" grpId="0" animBg="1"/>
          <p:bldP spid="15" grpId="0"/>
          <p:bldP spid="16" grpId="0"/>
          <p:bldP spid="18" grpId="0"/>
          <p:bldP spid="19" grpId="0"/>
          <p:bldP spid="2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235075" y="1301750"/>
            <a:ext cx="1733550" cy="2674937"/>
          </a:xfrm>
          <a:prstGeom prst="roundRect">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40" name="椭圆 39"/>
          <p:cNvSpPr>
            <a:spLocks noChangeAspect="1"/>
          </p:cNvSpPr>
          <p:nvPr/>
        </p:nvSpPr>
        <p:spPr bwMode="auto">
          <a:xfrm>
            <a:off x="4164074" y="4063752"/>
            <a:ext cx="698730" cy="698394"/>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3" name="椭圆 22"/>
          <p:cNvSpPr>
            <a:spLocks noChangeAspect="1"/>
          </p:cNvSpPr>
          <p:nvPr/>
        </p:nvSpPr>
        <p:spPr bwMode="auto">
          <a:xfrm>
            <a:off x="4189283" y="4088949"/>
            <a:ext cx="648312" cy="648000"/>
          </a:xfrm>
          <a:prstGeom prst="ellipse">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椭圆 26"/>
          <p:cNvSpPr>
            <a:spLocks noChangeAspect="1"/>
          </p:cNvSpPr>
          <p:nvPr/>
        </p:nvSpPr>
        <p:spPr bwMode="auto">
          <a:xfrm>
            <a:off x="6048413" y="4063752"/>
            <a:ext cx="698730" cy="698394"/>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9" name="椭圆 28"/>
          <p:cNvSpPr>
            <a:spLocks noChangeAspect="1"/>
          </p:cNvSpPr>
          <p:nvPr/>
        </p:nvSpPr>
        <p:spPr bwMode="auto">
          <a:xfrm>
            <a:off x="6990399" y="4063752"/>
            <a:ext cx="698730" cy="698394"/>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39" name="椭圆 38"/>
          <p:cNvSpPr>
            <a:spLocks noChangeAspect="1"/>
          </p:cNvSpPr>
          <p:nvPr/>
        </p:nvSpPr>
        <p:spPr bwMode="auto">
          <a:xfrm>
            <a:off x="5106182" y="4063752"/>
            <a:ext cx="698730" cy="698394"/>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5" name="椭圆 24"/>
          <p:cNvSpPr>
            <a:spLocks noChangeAspect="1"/>
          </p:cNvSpPr>
          <p:nvPr/>
        </p:nvSpPr>
        <p:spPr bwMode="auto">
          <a:xfrm>
            <a:off x="5131391" y="4088949"/>
            <a:ext cx="648312" cy="648000"/>
          </a:xfrm>
          <a:prstGeom prst="ellipse">
            <a:avLst/>
          </a:pr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椭圆 36"/>
          <p:cNvSpPr>
            <a:spLocks noChangeAspect="1"/>
          </p:cNvSpPr>
          <p:nvPr/>
        </p:nvSpPr>
        <p:spPr bwMode="auto">
          <a:xfrm>
            <a:off x="6073622" y="4088949"/>
            <a:ext cx="648312" cy="648000"/>
          </a:xfrm>
          <a:prstGeom prst="ellipse">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1" name="椭圆 40"/>
          <p:cNvSpPr>
            <a:spLocks noChangeAspect="1"/>
          </p:cNvSpPr>
          <p:nvPr/>
        </p:nvSpPr>
        <p:spPr bwMode="auto">
          <a:xfrm>
            <a:off x="7015608" y="4088949"/>
            <a:ext cx="648312" cy="648000"/>
          </a:xfrm>
          <a:prstGeom prst="ellipse">
            <a:avLst/>
          </a:pr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文本框 19"/>
          <p:cNvSpPr txBox="1"/>
          <p:nvPr/>
        </p:nvSpPr>
        <p:spPr>
          <a:xfrm>
            <a:off x="742950" y="161925"/>
            <a:ext cx="2865977" cy="415498"/>
          </a:xfrm>
          <a:prstGeom prst="rect">
            <a:avLst/>
          </a:prstGeom>
          <a:noFill/>
        </p:spPr>
        <p:txBody>
          <a:bodyPr wrap="none">
            <a:spAutoFit/>
          </a:bodyPr>
          <a:lstStyle/>
          <a:p>
            <a:pPr>
              <a:defRPr/>
            </a:pPr>
            <a:r>
              <a:rPr lang="zh-CN" altLang="en-US" sz="2100" dirty="0">
                <a:solidFill>
                  <a:schemeClr val="accent2"/>
                </a:solidFill>
                <a:latin typeface="+mn-lt"/>
                <a:ea typeface="+mn-ea"/>
                <a:cs typeface="+mn-ea"/>
                <a:sym typeface="+mn-lt"/>
              </a:rPr>
              <a:t>基本信息 </a:t>
            </a:r>
            <a:r>
              <a:rPr lang="en-US" altLang="zh-CN" sz="2100" dirty="0">
                <a:solidFill>
                  <a:schemeClr val="accent2"/>
                </a:solidFill>
                <a:latin typeface="+mn-lt"/>
                <a:ea typeface="+mn-ea"/>
                <a:cs typeface="+mn-ea"/>
                <a:sym typeface="+mn-lt"/>
              </a:rPr>
              <a:t>Information</a:t>
            </a:r>
            <a:endParaRPr lang="zh-CN" altLang="en-US" sz="2100" dirty="0">
              <a:solidFill>
                <a:schemeClr val="accent2"/>
              </a:solidFill>
              <a:latin typeface="+mn-lt"/>
              <a:ea typeface="+mn-ea"/>
              <a:cs typeface="+mn-ea"/>
              <a:sym typeface="+mn-lt"/>
            </a:endParaRPr>
          </a:p>
        </p:txBody>
      </p:sp>
      <p:sp>
        <p:nvSpPr>
          <p:cNvPr id="34" name="文本框 33"/>
          <p:cNvSpPr txBox="1"/>
          <p:nvPr/>
        </p:nvSpPr>
        <p:spPr>
          <a:xfrm>
            <a:off x="3621088" y="1438275"/>
            <a:ext cx="1889442" cy="2168525"/>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500" dirty="0">
                <a:solidFill>
                  <a:schemeClr val="tx1">
                    <a:lumMod val="75000"/>
                    <a:lumOff val="25000"/>
                  </a:schemeClr>
                </a:solidFill>
                <a:latin typeface="+mn-lt"/>
                <a:ea typeface="+mn-ea"/>
                <a:cs typeface="+mn-ea"/>
                <a:sym typeface="+mn-lt"/>
              </a:rPr>
              <a:t>姓名</a:t>
            </a:r>
            <a:r>
              <a:rPr lang="zh-CN" altLang="en-US" sz="1500" dirty="0" smtClean="0">
                <a:solidFill>
                  <a:schemeClr val="tx1">
                    <a:lumMod val="75000"/>
                    <a:lumOff val="25000"/>
                  </a:schemeClr>
                </a:solidFill>
                <a:latin typeface="+mn-lt"/>
                <a:ea typeface="+mn-ea"/>
                <a:cs typeface="+mn-ea"/>
                <a:sym typeface="+mn-lt"/>
              </a:rPr>
              <a:t>：PPT  </a:t>
            </a:r>
            <a:endParaRPr lang="en-US" altLang="zh-CN" sz="1500" dirty="0">
              <a:solidFill>
                <a:schemeClr val="tx1">
                  <a:lumMod val="75000"/>
                  <a:lumOff val="25000"/>
                </a:schemeClr>
              </a:solidFill>
              <a:latin typeface="+mn-lt"/>
              <a:ea typeface="+mn-ea"/>
              <a:cs typeface="+mn-ea"/>
              <a:sym typeface="+mn-lt"/>
            </a:endParaRPr>
          </a:p>
          <a:p>
            <a:pPr eaLnBrk="1" fontAlgn="auto" hangingPunct="1">
              <a:lnSpc>
                <a:spcPct val="150000"/>
              </a:lnSpc>
              <a:spcBef>
                <a:spcPts val="0"/>
              </a:spcBef>
              <a:spcAft>
                <a:spcPts val="0"/>
              </a:spcAft>
              <a:defRPr/>
            </a:pPr>
            <a:r>
              <a:rPr lang="zh-CN" altLang="en-US" sz="1500" dirty="0">
                <a:solidFill>
                  <a:schemeClr val="tx1">
                    <a:lumMod val="75000"/>
                    <a:lumOff val="25000"/>
                  </a:schemeClr>
                </a:solidFill>
                <a:latin typeface="+mn-lt"/>
                <a:ea typeface="+mn-ea"/>
                <a:cs typeface="+mn-ea"/>
                <a:sym typeface="+mn-lt"/>
              </a:rPr>
              <a:t>性别</a:t>
            </a:r>
            <a:r>
              <a:rPr lang="zh-CN" altLang="en-US" sz="1500" dirty="0" smtClean="0">
                <a:solidFill>
                  <a:schemeClr val="tx1">
                    <a:lumMod val="75000"/>
                    <a:lumOff val="25000"/>
                  </a:schemeClr>
                </a:solidFill>
                <a:latin typeface="+mn-lt"/>
                <a:ea typeface="+mn-ea"/>
                <a:cs typeface="+mn-ea"/>
                <a:sym typeface="+mn-lt"/>
              </a:rPr>
              <a:t>：女              </a:t>
            </a:r>
            <a:endParaRPr lang="en-US" altLang="zh-CN" sz="1500" dirty="0">
              <a:solidFill>
                <a:schemeClr val="tx1">
                  <a:lumMod val="75000"/>
                  <a:lumOff val="25000"/>
                </a:schemeClr>
              </a:solidFill>
              <a:latin typeface="+mn-lt"/>
              <a:ea typeface="+mn-ea"/>
              <a:cs typeface="+mn-ea"/>
              <a:sym typeface="+mn-lt"/>
            </a:endParaRPr>
          </a:p>
          <a:p>
            <a:pPr eaLnBrk="1" fontAlgn="auto" hangingPunct="1">
              <a:lnSpc>
                <a:spcPct val="150000"/>
              </a:lnSpc>
              <a:spcBef>
                <a:spcPts val="0"/>
              </a:spcBef>
              <a:spcAft>
                <a:spcPts val="0"/>
              </a:spcAft>
              <a:defRPr/>
            </a:pPr>
            <a:r>
              <a:rPr lang="zh-CN" altLang="en-US" sz="1500" dirty="0">
                <a:solidFill>
                  <a:schemeClr val="tx1">
                    <a:lumMod val="75000"/>
                    <a:lumOff val="25000"/>
                  </a:schemeClr>
                </a:solidFill>
                <a:latin typeface="+mn-lt"/>
                <a:ea typeface="+mn-ea"/>
                <a:cs typeface="+mn-ea"/>
                <a:sym typeface="+mn-lt"/>
              </a:rPr>
              <a:t>籍贯</a:t>
            </a:r>
            <a:r>
              <a:rPr lang="zh-CN" altLang="en-US" sz="1500" dirty="0" smtClean="0">
                <a:solidFill>
                  <a:schemeClr val="tx1">
                    <a:lumMod val="75000"/>
                    <a:lumOff val="25000"/>
                  </a:schemeClr>
                </a:solidFill>
                <a:latin typeface="+mn-lt"/>
                <a:ea typeface="+mn-ea"/>
                <a:cs typeface="+mn-ea"/>
                <a:sym typeface="+mn-lt"/>
              </a:rPr>
              <a:t>：广东广州</a:t>
            </a:r>
            <a:endParaRPr lang="en-US" altLang="zh-CN" sz="1500" dirty="0" smtClean="0">
              <a:solidFill>
                <a:schemeClr val="tx1">
                  <a:lumMod val="75000"/>
                  <a:lumOff val="25000"/>
                </a:schemeClr>
              </a:solidFill>
              <a:latin typeface="+mn-lt"/>
              <a:ea typeface="+mn-ea"/>
              <a:cs typeface="+mn-ea"/>
              <a:sym typeface="+mn-lt"/>
            </a:endParaRPr>
          </a:p>
          <a:p>
            <a:pPr eaLnBrk="1" fontAlgn="auto" hangingPunct="1">
              <a:lnSpc>
                <a:spcPct val="150000"/>
              </a:lnSpc>
              <a:spcBef>
                <a:spcPts val="0"/>
              </a:spcBef>
              <a:spcAft>
                <a:spcPts val="0"/>
              </a:spcAft>
              <a:defRPr/>
            </a:pPr>
            <a:r>
              <a:rPr lang="zh-CN" altLang="en-US" sz="1500" dirty="0" smtClean="0">
                <a:solidFill>
                  <a:schemeClr val="tx1">
                    <a:lumMod val="75000"/>
                    <a:lumOff val="25000"/>
                  </a:schemeClr>
                </a:solidFill>
                <a:latin typeface="+mn-lt"/>
                <a:ea typeface="+mn-ea"/>
                <a:cs typeface="+mn-ea"/>
                <a:sym typeface="+mn-lt"/>
              </a:rPr>
              <a:t>院校</a:t>
            </a:r>
            <a:r>
              <a:rPr lang="zh-CN" altLang="en-US" sz="1500" dirty="0">
                <a:solidFill>
                  <a:schemeClr val="tx1">
                    <a:lumMod val="75000"/>
                    <a:lumOff val="25000"/>
                  </a:schemeClr>
                </a:solidFill>
                <a:latin typeface="+mn-lt"/>
                <a:ea typeface="+mn-ea"/>
                <a:cs typeface="+mn-ea"/>
                <a:sym typeface="+mn-lt"/>
              </a:rPr>
              <a:t>：某某大学      </a:t>
            </a:r>
            <a:endParaRPr lang="en-US" altLang="zh-CN" sz="1500" dirty="0">
              <a:solidFill>
                <a:schemeClr val="tx1">
                  <a:lumMod val="75000"/>
                  <a:lumOff val="25000"/>
                </a:schemeClr>
              </a:solidFill>
              <a:latin typeface="+mn-lt"/>
              <a:ea typeface="+mn-ea"/>
              <a:cs typeface="+mn-ea"/>
              <a:sym typeface="+mn-lt"/>
            </a:endParaRPr>
          </a:p>
          <a:p>
            <a:pPr eaLnBrk="1" fontAlgn="auto" hangingPunct="1">
              <a:lnSpc>
                <a:spcPct val="150000"/>
              </a:lnSpc>
              <a:spcBef>
                <a:spcPts val="0"/>
              </a:spcBef>
              <a:spcAft>
                <a:spcPts val="0"/>
              </a:spcAft>
              <a:defRPr/>
            </a:pPr>
            <a:r>
              <a:rPr lang="zh-CN" altLang="en-US" sz="1500" dirty="0">
                <a:solidFill>
                  <a:schemeClr val="tx1">
                    <a:lumMod val="75000"/>
                    <a:lumOff val="25000"/>
                  </a:schemeClr>
                </a:solidFill>
                <a:latin typeface="+mn-lt"/>
                <a:ea typeface="+mn-ea"/>
                <a:cs typeface="+mn-ea"/>
                <a:sym typeface="+mn-lt"/>
              </a:rPr>
              <a:t>专业</a:t>
            </a:r>
            <a:r>
              <a:rPr lang="zh-CN" altLang="en-US" sz="1500" dirty="0" smtClean="0">
                <a:solidFill>
                  <a:schemeClr val="tx1">
                    <a:lumMod val="75000"/>
                    <a:lumOff val="25000"/>
                  </a:schemeClr>
                </a:solidFill>
                <a:latin typeface="+mn-lt"/>
                <a:ea typeface="+mn-ea"/>
                <a:cs typeface="+mn-ea"/>
                <a:sym typeface="+mn-lt"/>
              </a:rPr>
              <a:t>：护理</a:t>
            </a:r>
            <a:endParaRPr lang="en-US" altLang="zh-CN" sz="1500" dirty="0">
              <a:solidFill>
                <a:schemeClr val="tx1">
                  <a:lumMod val="75000"/>
                  <a:lumOff val="25000"/>
                </a:schemeClr>
              </a:solidFill>
              <a:latin typeface="+mn-lt"/>
              <a:ea typeface="+mn-ea"/>
              <a:cs typeface="+mn-ea"/>
              <a:sym typeface="+mn-lt"/>
            </a:endParaRPr>
          </a:p>
          <a:p>
            <a:pPr eaLnBrk="1" fontAlgn="auto" hangingPunct="1">
              <a:lnSpc>
                <a:spcPct val="150000"/>
              </a:lnSpc>
              <a:spcBef>
                <a:spcPts val="0"/>
              </a:spcBef>
              <a:spcAft>
                <a:spcPts val="0"/>
              </a:spcAft>
              <a:defRPr/>
            </a:pPr>
            <a:r>
              <a:rPr lang="zh-CN" altLang="en-US" sz="1500" dirty="0">
                <a:solidFill>
                  <a:schemeClr val="tx1">
                    <a:lumMod val="75000"/>
                    <a:lumOff val="25000"/>
                  </a:schemeClr>
                </a:solidFill>
                <a:latin typeface="+mn-lt"/>
                <a:ea typeface="+mn-ea"/>
                <a:cs typeface="+mn-ea"/>
                <a:sym typeface="+mn-lt"/>
              </a:rPr>
              <a:t>学历：大学本科             </a:t>
            </a:r>
            <a:endParaRPr lang="en-US" altLang="zh-CN" sz="1500" dirty="0">
              <a:solidFill>
                <a:schemeClr val="tx1">
                  <a:lumMod val="75000"/>
                  <a:lumOff val="25000"/>
                </a:schemeClr>
              </a:solidFill>
              <a:latin typeface="+mn-lt"/>
              <a:ea typeface="+mn-ea"/>
              <a:cs typeface="+mn-ea"/>
              <a:sym typeface="+mn-lt"/>
            </a:endParaRPr>
          </a:p>
        </p:txBody>
      </p:sp>
      <p:sp>
        <p:nvSpPr>
          <p:cNvPr id="35" name="文本框 34"/>
          <p:cNvSpPr txBox="1"/>
          <p:nvPr/>
        </p:nvSpPr>
        <p:spPr>
          <a:xfrm>
            <a:off x="5619750" y="1425575"/>
            <a:ext cx="2901950" cy="2169825"/>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500" dirty="0">
                <a:solidFill>
                  <a:schemeClr val="tx1">
                    <a:lumMod val="75000"/>
                    <a:lumOff val="25000"/>
                  </a:schemeClr>
                </a:solidFill>
                <a:latin typeface="+mn-lt"/>
                <a:ea typeface="+mn-ea"/>
                <a:cs typeface="+mn-ea"/>
                <a:sym typeface="+mn-lt"/>
              </a:rPr>
              <a:t>健康状况：健康</a:t>
            </a:r>
            <a:r>
              <a:rPr lang="en-US" altLang="zh-CN" sz="1500" dirty="0">
                <a:solidFill>
                  <a:schemeClr val="tx1">
                    <a:lumMod val="75000"/>
                    <a:lumOff val="25000"/>
                  </a:schemeClr>
                </a:solidFill>
                <a:latin typeface="+mn-lt"/>
                <a:ea typeface="+mn-ea"/>
                <a:cs typeface="+mn-ea"/>
                <a:sym typeface="+mn-lt"/>
              </a:rPr>
              <a:t>  </a:t>
            </a:r>
          </a:p>
          <a:p>
            <a:pPr eaLnBrk="1" fontAlgn="auto" hangingPunct="1">
              <a:lnSpc>
                <a:spcPct val="150000"/>
              </a:lnSpc>
              <a:spcBef>
                <a:spcPts val="0"/>
              </a:spcBef>
              <a:spcAft>
                <a:spcPts val="0"/>
              </a:spcAft>
              <a:defRPr/>
            </a:pPr>
            <a:r>
              <a:rPr lang="zh-CN" altLang="en-US" sz="1500" dirty="0">
                <a:solidFill>
                  <a:schemeClr val="tx1">
                    <a:lumMod val="75000"/>
                    <a:lumOff val="25000"/>
                  </a:schemeClr>
                </a:solidFill>
                <a:latin typeface="+mn-lt"/>
                <a:ea typeface="+mn-ea"/>
                <a:cs typeface="+mn-ea"/>
                <a:sym typeface="+mn-lt"/>
              </a:rPr>
              <a:t>政治面貌：中共党员</a:t>
            </a:r>
            <a:endParaRPr lang="en-US" altLang="zh-CN" sz="1500" dirty="0">
              <a:solidFill>
                <a:schemeClr val="tx1">
                  <a:lumMod val="75000"/>
                  <a:lumOff val="25000"/>
                </a:schemeClr>
              </a:solidFill>
              <a:latin typeface="+mn-lt"/>
              <a:ea typeface="+mn-ea"/>
              <a:cs typeface="+mn-ea"/>
              <a:sym typeface="+mn-lt"/>
            </a:endParaRPr>
          </a:p>
          <a:p>
            <a:pPr eaLnBrk="1" fontAlgn="auto" hangingPunct="1">
              <a:lnSpc>
                <a:spcPct val="150000"/>
              </a:lnSpc>
              <a:spcBef>
                <a:spcPts val="0"/>
              </a:spcBef>
              <a:spcAft>
                <a:spcPts val="0"/>
              </a:spcAft>
              <a:defRPr/>
            </a:pPr>
            <a:r>
              <a:rPr lang="zh-CN" altLang="en-US" sz="1500" dirty="0">
                <a:solidFill>
                  <a:schemeClr val="tx1">
                    <a:lumMod val="75000"/>
                    <a:lumOff val="25000"/>
                  </a:schemeClr>
                </a:solidFill>
                <a:latin typeface="+mn-lt"/>
                <a:ea typeface="+mn-ea"/>
                <a:cs typeface="+mn-ea"/>
                <a:sym typeface="+mn-lt"/>
              </a:rPr>
              <a:t>现居住地</a:t>
            </a:r>
            <a:r>
              <a:rPr lang="zh-CN" altLang="en-US" sz="1500" dirty="0" smtClean="0">
                <a:solidFill>
                  <a:schemeClr val="tx1">
                    <a:lumMod val="75000"/>
                    <a:lumOff val="25000"/>
                  </a:schemeClr>
                </a:solidFill>
                <a:latin typeface="+mn-lt"/>
                <a:ea typeface="+mn-ea"/>
                <a:cs typeface="+mn-ea"/>
                <a:sym typeface="+mn-lt"/>
              </a:rPr>
              <a:t>：广州海珠区</a:t>
            </a:r>
            <a:endParaRPr lang="en-US" altLang="zh-CN" sz="1500" dirty="0">
              <a:solidFill>
                <a:schemeClr val="tx1">
                  <a:lumMod val="75000"/>
                  <a:lumOff val="25000"/>
                </a:schemeClr>
              </a:solidFill>
              <a:latin typeface="+mn-lt"/>
              <a:ea typeface="+mn-ea"/>
              <a:cs typeface="+mn-ea"/>
              <a:sym typeface="+mn-lt"/>
            </a:endParaRPr>
          </a:p>
          <a:p>
            <a:pPr eaLnBrk="1" fontAlgn="auto" hangingPunct="1">
              <a:lnSpc>
                <a:spcPct val="150000"/>
              </a:lnSpc>
              <a:spcBef>
                <a:spcPts val="0"/>
              </a:spcBef>
              <a:spcAft>
                <a:spcPts val="0"/>
              </a:spcAft>
              <a:defRPr/>
            </a:pPr>
            <a:r>
              <a:rPr lang="zh-CN" altLang="en-US" sz="1500" dirty="0">
                <a:solidFill>
                  <a:schemeClr val="tx1">
                    <a:lumMod val="75000"/>
                    <a:lumOff val="25000"/>
                  </a:schemeClr>
                </a:solidFill>
                <a:latin typeface="+mn-lt"/>
                <a:ea typeface="+mn-ea"/>
                <a:cs typeface="+mn-ea"/>
                <a:sym typeface="+mn-lt"/>
              </a:rPr>
              <a:t>出生年月：</a:t>
            </a:r>
            <a:r>
              <a:rPr lang="en-US" altLang="zh-CN" sz="1500" dirty="0" smtClean="0">
                <a:solidFill>
                  <a:schemeClr val="tx1">
                    <a:lumMod val="75000"/>
                    <a:lumOff val="25000"/>
                  </a:schemeClr>
                </a:solidFill>
                <a:latin typeface="+mn-lt"/>
                <a:ea typeface="+mn-ea"/>
                <a:cs typeface="+mn-ea"/>
                <a:sym typeface="+mn-lt"/>
              </a:rPr>
              <a:t>1995-05-25            </a:t>
            </a:r>
            <a:r>
              <a:rPr lang="zh-CN" altLang="en-US" sz="1500" dirty="0" smtClean="0">
                <a:solidFill>
                  <a:schemeClr val="tx1">
                    <a:lumMod val="75000"/>
                    <a:lumOff val="25000"/>
                  </a:schemeClr>
                </a:solidFill>
                <a:latin typeface="+mn-lt"/>
                <a:ea typeface="+mn-ea"/>
                <a:cs typeface="+mn-ea"/>
                <a:sym typeface="+mn-lt"/>
              </a:rPr>
              <a:t>               </a:t>
            </a:r>
            <a:endParaRPr lang="en-US" altLang="zh-CN" sz="1500" dirty="0">
              <a:solidFill>
                <a:schemeClr val="tx1">
                  <a:lumMod val="75000"/>
                  <a:lumOff val="25000"/>
                </a:schemeClr>
              </a:solidFill>
              <a:latin typeface="+mn-lt"/>
              <a:ea typeface="+mn-ea"/>
              <a:cs typeface="+mn-ea"/>
              <a:sym typeface="+mn-lt"/>
            </a:endParaRPr>
          </a:p>
          <a:p>
            <a:pPr eaLnBrk="1" fontAlgn="auto" hangingPunct="1">
              <a:lnSpc>
                <a:spcPct val="150000"/>
              </a:lnSpc>
              <a:spcBef>
                <a:spcPts val="0"/>
              </a:spcBef>
              <a:spcAft>
                <a:spcPts val="0"/>
              </a:spcAft>
              <a:defRPr/>
            </a:pPr>
            <a:r>
              <a:rPr lang="zh-CN" altLang="en-US" sz="1500" dirty="0">
                <a:solidFill>
                  <a:schemeClr val="tx1">
                    <a:lumMod val="75000"/>
                    <a:lumOff val="25000"/>
                  </a:schemeClr>
                </a:solidFill>
                <a:latin typeface="+mn-lt"/>
                <a:ea typeface="+mn-ea"/>
                <a:cs typeface="+mn-ea"/>
                <a:sym typeface="+mn-lt"/>
              </a:rPr>
              <a:t>联系电话</a:t>
            </a:r>
            <a:r>
              <a:rPr lang="zh-CN" altLang="en-US" sz="1500" dirty="0" smtClean="0">
                <a:solidFill>
                  <a:schemeClr val="tx1">
                    <a:lumMod val="75000"/>
                    <a:lumOff val="25000"/>
                  </a:schemeClr>
                </a:solidFill>
                <a:latin typeface="+mn-lt"/>
                <a:ea typeface="+mn-ea"/>
                <a:cs typeface="+mn-ea"/>
                <a:sym typeface="+mn-lt"/>
              </a:rPr>
              <a:t>：</a:t>
            </a:r>
            <a:r>
              <a:rPr lang="en-US" altLang="zh-CN" sz="1500" dirty="0" smtClean="0">
                <a:solidFill>
                  <a:schemeClr val="tx1">
                    <a:lumMod val="75000"/>
                    <a:lumOff val="25000"/>
                  </a:schemeClr>
                </a:solidFill>
                <a:latin typeface="+mn-lt"/>
                <a:ea typeface="+mn-ea"/>
                <a:cs typeface="+mn-ea"/>
                <a:sym typeface="+mn-lt"/>
              </a:rPr>
              <a:t>13800000000</a:t>
            </a:r>
            <a:endParaRPr lang="en-US" altLang="zh-CN" sz="1500" dirty="0">
              <a:solidFill>
                <a:schemeClr val="tx1">
                  <a:lumMod val="75000"/>
                  <a:lumOff val="25000"/>
                </a:schemeClr>
              </a:solidFill>
              <a:latin typeface="+mn-lt"/>
              <a:ea typeface="+mn-ea"/>
              <a:cs typeface="+mn-ea"/>
              <a:sym typeface="+mn-lt"/>
            </a:endParaRPr>
          </a:p>
          <a:p>
            <a:pPr eaLnBrk="1" fontAlgn="auto" hangingPunct="1">
              <a:lnSpc>
                <a:spcPct val="150000"/>
              </a:lnSpc>
              <a:spcBef>
                <a:spcPts val="0"/>
              </a:spcBef>
              <a:spcAft>
                <a:spcPts val="0"/>
              </a:spcAft>
              <a:defRPr/>
            </a:pPr>
            <a:r>
              <a:rPr lang="zh-CN" altLang="en-US" sz="1500" dirty="0">
                <a:solidFill>
                  <a:schemeClr val="tx1">
                    <a:lumMod val="75000"/>
                    <a:lumOff val="25000"/>
                  </a:schemeClr>
                </a:solidFill>
                <a:latin typeface="+mn-lt"/>
                <a:ea typeface="+mn-ea"/>
                <a:cs typeface="+mn-ea"/>
                <a:sym typeface="+mn-lt"/>
              </a:rPr>
              <a:t>联系邮箱</a:t>
            </a:r>
            <a:r>
              <a:rPr lang="zh-CN" altLang="en-US" sz="1500" dirty="0" smtClean="0">
                <a:solidFill>
                  <a:schemeClr val="tx1">
                    <a:lumMod val="75000"/>
                    <a:lumOff val="25000"/>
                  </a:schemeClr>
                </a:solidFill>
                <a:latin typeface="+mn-lt"/>
                <a:ea typeface="+mn-ea"/>
                <a:cs typeface="+mn-ea"/>
                <a:sym typeface="+mn-lt"/>
              </a:rPr>
              <a:t>：</a:t>
            </a:r>
            <a:r>
              <a:rPr lang="en-US" altLang="zh-CN" sz="1500" dirty="0" smtClean="0">
                <a:solidFill>
                  <a:schemeClr val="tx1">
                    <a:lumMod val="75000"/>
                    <a:lumOff val="25000"/>
                  </a:schemeClr>
                </a:solidFill>
                <a:latin typeface="+mn-lt"/>
                <a:ea typeface="+mn-ea"/>
                <a:cs typeface="+mn-ea"/>
                <a:sym typeface="+mn-lt"/>
              </a:rPr>
              <a:t>name@163.com</a:t>
            </a:r>
            <a:r>
              <a:rPr lang="zh-CN" altLang="en-US" sz="1500" dirty="0" smtClean="0">
                <a:solidFill>
                  <a:schemeClr val="tx1">
                    <a:lumMod val="75000"/>
                    <a:lumOff val="25000"/>
                  </a:schemeClr>
                </a:solidFill>
                <a:latin typeface="+mn-lt"/>
                <a:ea typeface="+mn-ea"/>
                <a:cs typeface="+mn-ea"/>
                <a:sym typeface="+mn-lt"/>
              </a:rPr>
              <a:t>  </a:t>
            </a:r>
            <a:endParaRPr lang="en-US" altLang="zh-CN" sz="1500" dirty="0">
              <a:solidFill>
                <a:schemeClr val="tx1">
                  <a:lumMod val="75000"/>
                  <a:lumOff val="25000"/>
                </a:schemeClr>
              </a:solidFill>
              <a:latin typeface="+mn-lt"/>
              <a:ea typeface="+mn-ea"/>
              <a:cs typeface="+mn-ea"/>
              <a:sym typeface="+mn-lt"/>
            </a:endParaRPr>
          </a:p>
        </p:txBody>
      </p:sp>
      <p:sp>
        <p:nvSpPr>
          <p:cNvPr id="24" name="椭圆 23"/>
          <p:cNvSpPr>
            <a:spLocks noChangeAspect="1"/>
          </p:cNvSpPr>
          <p:nvPr/>
        </p:nvSpPr>
        <p:spPr bwMode="auto">
          <a:xfrm>
            <a:off x="1421942" y="1827392"/>
            <a:ext cx="1368098" cy="1367441"/>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31" name="文本框 30"/>
          <p:cNvSpPr txBox="1"/>
          <p:nvPr/>
        </p:nvSpPr>
        <p:spPr bwMode="auto">
          <a:xfrm>
            <a:off x="1228725" y="3270250"/>
            <a:ext cx="1747838" cy="276225"/>
          </a:xfrm>
          <a:prstGeom prst="rect">
            <a:avLst/>
          </a:prstGeom>
          <a:noFill/>
        </p:spPr>
        <p:txBody>
          <a:bodyPr>
            <a:spAutoFit/>
          </a:bodyPr>
          <a:lstStyle/>
          <a:p>
            <a:pPr algn="ctr">
              <a:defRPr/>
            </a:pPr>
            <a:r>
              <a:rPr lang="en-US" altLang="zh-CN" sz="1200" dirty="0" smtClean="0">
                <a:solidFill>
                  <a:schemeClr val="tx1">
                    <a:lumMod val="75000"/>
                    <a:lumOff val="25000"/>
                  </a:schemeClr>
                </a:solidFill>
                <a:latin typeface="+mn-lt"/>
                <a:ea typeface="+mn-ea"/>
                <a:cs typeface="+mn-ea"/>
                <a:sym typeface="+mn-lt"/>
              </a:rPr>
              <a:t>DAXIA</a:t>
            </a:r>
            <a:endParaRPr lang="zh-CN" altLang="en-US" sz="1200" dirty="0">
              <a:solidFill>
                <a:schemeClr val="tx1">
                  <a:lumMod val="75000"/>
                  <a:lumOff val="25000"/>
                </a:schemeClr>
              </a:solidFill>
              <a:latin typeface="+mn-lt"/>
              <a:ea typeface="+mn-ea"/>
              <a:cs typeface="+mn-ea"/>
              <a:sym typeface="+mn-lt"/>
            </a:endParaRPr>
          </a:p>
        </p:txBody>
      </p:sp>
      <p:sp>
        <p:nvSpPr>
          <p:cNvPr id="32" name="文本框 31"/>
          <p:cNvSpPr txBox="1"/>
          <p:nvPr/>
        </p:nvSpPr>
        <p:spPr bwMode="auto">
          <a:xfrm>
            <a:off x="1220788" y="3538538"/>
            <a:ext cx="1747837" cy="337185"/>
          </a:xfrm>
          <a:prstGeom prst="rect">
            <a:avLst/>
          </a:prstGeom>
          <a:noFill/>
        </p:spPr>
        <p:txBody>
          <a:bodyPr>
            <a:spAutoFit/>
          </a:bodyPr>
          <a:lstStyle/>
          <a:p>
            <a:pPr algn="ctr">
              <a:defRPr/>
            </a:pPr>
            <a:r>
              <a:rPr lang="zh-CN" altLang="en-US" sz="1600" dirty="0" smtClean="0">
                <a:solidFill>
                  <a:schemeClr val="tx1">
                    <a:lumMod val="75000"/>
                    <a:lumOff val="25000"/>
                  </a:schemeClr>
                </a:solidFill>
                <a:latin typeface="+mn-lt"/>
                <a:ea typeface="+mn-ea"/>
                <a:cs typeface="+mn-ea"/>
                <a:sym typeface="+mn-lt"/>
              </a:rPr>
              <a:t>PPT</a:t>
            </a:r>
            <a:endParaRPr lang="zh-CN" altLang="en-US" sz="1600" dirty="0">
              <a:solidFill>
                <a:schemeClr val="tx1">
                  <a:lumMod val="75000"/>
                  <a:lumOff val="25000"/>
                </a:schemeClr>
              </a:solidFill>
              <a:latin typeface="+mn-lt"/>
              <a:ea typeface="+mn-ea"/>
              <a:cs typeface="+mn-ea"/>
              <a:sym typeface="+mn-lt"/>
            </a:endParaRPr>
          </a:p>
        </p:txBody>
      </p:sp>
      <p:sp>
        <p:nvSpPr>
          <p:cNvPr id="33" name="文本框 32"/>
          <p:cNvSpPr txBox="1"/>
          <p:nvPr/>
        </p:nvSpPr>
        <p:spPr bwMode="auto">
          <a:xfrm>
            <a:off x="1220788" y="1468438"/>
            <a:ext cx="1747837" cy="276225"/>
          </a:xfrm>
          <a:prstGeom prst="rect">
            <a:avLst/>
          </a:prstGeom>
          <a:noFill/>
        </p:spPr>
        <p:txBody>
          <a:bodyPr>
            <a:spAutoFit/>
          </a:bodyPr>
          <a:lstStyle/>
          <a:p>
            <a:pPr algn="ctr">
              <a:defRPr/>
            </a:pPr>
            <a:r>
              <a:rPr lang="en-US" altLang="zh-CN" sz="1200" dirty="0">
                <a:solidFill>
                  <a:schemeClr val="tx1">
                    <a:lumMod val="75000"/>
                    <a:lumOff val="25000"/>
                  </a:schemeClr>
                </a:solidFill>
                <a:latin typeface="+mn-lt"/>
                <a:ea typeface="+mn-ea"/>
                <a:cs typeface="+mn-ea"/>
                <a:sym typeface="+mn-lt"/>
              </a:rPr>
              <a:t>NAME</a:t>
            </a:r>
            <a:endParaRPr lang="zh-CN" altLang="en-US" sz="1200" dirty="0">
              <a:solidFill>
                <a:schemeClr val="tx1">
                  <a:lumMod val="75000"/>
                  <a:lumOff val="25000"/>
                </a:schemeClr>
              </a:solidFill>
              <a:latin typeface="+mn-lt"/>
              <a:ea typeface="+mn-ea"/>
              <a:cs typeface="+mn-ea"/>
              <a:sym typeface="+mn-lt"/>
            </a:endParaRPr>
          </a:p>
        </p:txBody>
      </p:sp>
      <p:pic>
        <p:nvPicPr>
          <p:cNvPr id="8214"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518736" y="1941737"/>
            <a:ext cx="1167194" cy="1167194"/>
          </a:xfrm>
          <a:prstGeom prst="ellipse">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3"/>
          <p:cNvCxnSpPr/>
          <p:nvPr/>
        </p:nvCxnSpPr>
        <p:spPr>
          <a:xfrm flipH="1">
            <a:off x="616992" y="603250"/>
            <a:ext cx="8527008" cy="0"/>
          </a:xfrm>
          <a:prstGeom prst="line">
            <a:avLst/>
          </a:prstGeom>
          <a:ln w="12700">
            <a:solidFill>
              <a:schemeClr val="tx1">
                <a:lumMod val="85000"/>
                <a:lumOff val="15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文本框 31"/>
          <p:cNvSpPr txBox="1"/>
          <p:nvPr/>
        </p:nvSpPr>
        <p:spPr bwMode="auto">
          <a:xfrm>
            <a:off x="4166555" y="4236507"/>
            <a:ext cx="684211" cy="323165"/>
          </a:xfrm>
          <a:prstGeom prst="rect">
            <a:avLst/>
          </a:prstGeom>
          <a:noFill/>
        </p:spPr>
        <p:txBody>
          <a:bodyPr wrap="square">
            <a:spAutoFit/>
          </a:bodyPr>
          <a:lstStyle/>
          <a:p>
            <a:pPr algn="ctr">
              <a:defRPr/>
            </a:pPr>
            <a:r>
              <a:rPr lang="zh-CN" altLang="en-US" sz="1500" b="1" dirty="0">
                <a:solidFill>
                  <a:schemeClr val="bg1"/>
                </a:solidFill>
                <a:latin typeface="+mn-lt"/>
                <a:ea typeface="+mn-ea"/>
                <a:cs typeface="+mn-ea"/>
                <a:sym typeface="+mn-lt"/>
              </a:rPr>
              <a:t>专业</a:t>
            </a:r>
          </a:p>
        </p:txBody>
      </p:sp>
      <p:sp>
        <p:nvSpPr>
          <p:cNvPr id="28" name="文本框 31"/>
          <p:cNvSpPr txBox="1"/>
          <p:nvPr/>
        </p:nvSpPr>
        <p:spPr bwMode="auto">
          <a:xfrm>
            <a:off x="6040928" y="4151868"/>
            <a:ext cx="684211" cy="492443"/>
          </a:xfrm>
          <a:prstGeom prst="rect">
            <a:avLst/>
          </a:prstGeom>
          <a:noFill/>
        </p:spPr>
        <p:txBody>
          <a:bodyPr wrap="square">
            <a:spAutoFit/>
          </a:bodyPr>
          <a:lstStyle/>
          <a:p>
            <a:pPr algn="ctr">
              <a:defRPr/>
            </a:pPr>
            <a:r>
              <a:rPr lang="zh-CN" altLang="en-US" b="1" dirty="0" smtClean="0">
                <a:solidFill>
                  <a:schemeClr val="bg1"/>
                </a:solidFill>
                <a:latin typeface="+mn-lt"/>
                <a:ea typeface="+mn-ea"/>
                <a:cs typeface="+mn-ea"/>
                <a:sym typeface="+mn-lt"/>
              </a:rPr>
              <a:t>有</a:t>
            </a:r>
            <a:endParaRPr lang="en-US" altLang="zh-CN" b="1" dirty="0" smtClean="0">
              <a:solidFill>
                <a:schemeClr val="bg1"/>
              </a:solidFill>
              <a:latin typeface="+mn-lt"/>
              <a:ea typeface="+mn-ea"/>
              <a:cs typeface="+mn-ea"/>
              <a:sym typeface="+mn-lt"/>
            </a:endParaRPr>
          </a:p>
          <a:p>
            <a:pPr algn="ctr">
              <a:defRPr/>
            </a:pPr>
            <a:r>
              <a:rPr lang="zh-CN" altLang="en-US" b="1" dirty="0" smtClean="0">
                <a:solidFill>
                  <a:schemeClr val="bg1"/>
                </a:solidFill>
                <a:latin typeface="+mn-lt"/>
                <a:ea typeface="+mn-ea"/>
                <a:cs typeface="+mn-ea"/>
                <a:sym typeface="+mn-lt"/>
              </a:rPr>
              <a:t>梦想</a:t>
            </a:r>
            <a:endParaRPr lang="zh-CN" altLang="en-US" b="1" dirty="0">
              <a:solidFill>
                <a:schemeClr val="bg1"/>
              </a:solidFill>
              <a:latin typeface="+mn-lt"/>
              <a:ea typeface="+mn-ea"/>
              <a:cs typeface="+mn-ea"/>
              <a:sym typeface="+mn-lt"/>
            </a:endParaRPr>
          </a:p>
        </p:txBody>
      </p:sp>
      <p:sp>
        <p:nvSpPr>
          <p:cNvPr id="36" name="文本框 31"/>
          <p:cNvSpPr txBox="1"/>
          <p:nvPr/>
        </p:nvSpPr>
        <p:spPr bwMode="auto">
          <a:xfrm>
            <a:off x="6990050" y="4162970"/>
            <a:ext cx="684211" cy="492443"/>
          </a:xfrm>
          <a:prstGeom prst="rect">
            <a:avLst/>
          </a:prstGeom>
          <a:noFill/>
        </p:spPr>
        <p:txBody>
          <a:bodyPr wrap="square">
            <a:spAutoFit/>
          </a:bodyPr>
          <a:lstStyle/>
          <a:p>
            <a:pPr algn="ctr">
              <a:defRPr/>
            </a:pPr>
            <a:r>
              <a:rPr lang="zh-CN" altLang="en-US" b="1" dirty="0" smtClean="0">
                <a:solidFill>
                  <a:schemeClr val="bg1"/>
                </a:solidFill>
                <a:latin typeface="+mn-lt"/>
                <a:ea typeface="+mn-ea"/>
                <a:cs typeface="+mn-ea"/>
                <a:sym typeface="+mn-lt"/>
              </a:rPr>
              <a:t>行动</a:t>
            </a:r>
            <a:endParaRPr lang="en-US" altLang="zh-CN" b="1" dirty="0" smtClean="0">
              <a:solidFill>
                <a:schemeClr val="bg1"/>
              </a:solidFill>
              <a:latin typeface="+mn-lt"/>
              <a:ea typeface="+mn-ea"/>
              <a:cs typeface="+mn-ea"/>
              <a:sym typeface="+mn-lt"/>
            </a:endParaRPr>
          </a:p>
          <a:p>
            <a:pPr algn="ctr">
              <a:defRPr/>
            </a:pPr>
            <a:r>
              <a:rPr lang="zh-CN" altLang="en-US" b="1" dirty="0" smtClean="0">
                <a:solidFill>
                  <a:schemeClr val="bg1"/>
                </a:solidFill>
                <a:latin typeface="+mn-lt"/>
                <a:ea typeface="+mn-ea"/>
                <a:cs typeface="+mn-ea"/>
                <a:sym typeface="+mn-lt"/>
              </a:rPr>
              <a:t>力强</a:t>
            </a:r>
            <a:endParaRPr lang="zh-CN" altLang="en-US" b="1" dirty="0">
              <a:solidFill>
                <a:schemeClr val="bg1"/>
              </a:solidFill>
              <a:latin typeface="+mn-lt"/>
              <a:ea typeface="+mn-ea"/>
              <a:cs typeface="+mn-ea"/>
              <a:sym typeface="+mn-lt"/>
            </a:endParaRPr>
          </a:p>
        </p:txBody>
      </p:sp>
      <p:sp>
        <p:nvSpPr>
          <p:cNvPr id="38" name="文本框 31"/>
          <p:cNvSpPr txBox="1"/>
          <p:nvPr/>
        </p:nvSpPr>
        <p:spPr bwMode="auto">
          <a:xfrm>
            <a:off x="5088055" y="4236507"/>
            <a:ext cx="684211" cy="323165"/>
          </a:xfrm>
          <a:prstGeom prst="rect">
            <a:avLst/>
          </a:prstGeom>
          <a:noFill/>
        </p:spPr>
        <p:txBody>
          <a:bodyPr wrap="square">
            <a:spAutoFit/>
          </a:bodyPr>
          <a:lstStyle/>
          <a:p>
            <a:pPr algn="ctr">
              <a:defRPr/>
            </a:pPr>
            <a:r>
              <a:rPr lang="zh-CN" altLang="en-US" sz="1500" b="1" dirty="0" smtClean="0">
                <a:solidFill>
                  <a:schemeClr val="bg1"/>
                </a:solidFill>
                <a:latin typeface="+mn-lt"/>
                <a:ea typeface="+mn-ea"/>
                <a:cs typeface="+mn-ea"/>
                <a:sym typeface="+mn-lt"/>
              </a:rPr>
              <a:t>年轻</a:t>
            </a:r>
            <a:endParaRPr lang="zh-CN" altLang="en-US" sz="1500" b="1" dirty="0">
              <a:solidFill>
                <a:schemeClr val="bg1"/>
              </a:solidFill>
              <a:latin typeface="+mn-lt"/>
              <a:ea typeface="+mn-ea"/>
              <a:cs typeface="+mn-ea"/>
              <a:sym typeface="+mn-lt"/>
            </a:endParaRPr>
          </a:p>
        </p:txBody>
      </p:sp>
      <p:sp>
        <p:nvSpPr>
          <p:cNvPr id="42" name="Freeform 8"/>
          <p:cNvSpPr/>
          <p:nvPr/>
        </p:nvSpPr>
        <p:spPr bwMode="auto">
          <a:xfrm>
            <a:off x="232906" y="128764"/>
            <a:ext cx="436056" cy="436055"/>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43" name="Freeform 6"/>
          <p:cNvSpPr/>
          <p:nvPr/>
        </p:nvSpPr>
        <p:spPr bwMode="auto">
          <a:xfrm>
            <a:off x="250707" y="146565"/>
            <a:ext cx="400454" cy="400454"/>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Freeform 54"/>
          <p:cNvSpPr>
            <a:spLocks noEditPoints="1" noChangeArrowheads="1"/>
          </p:cNvSpPr>
          <p:nvPr/>
        </p:nvSpPr>
        <p:spPr bwMode="auto">
          <a:xfrm>
            <a:off x="351325" y="228173"/>
            <a:ext cx="215153" cy="237738"/>
          </a:xfrm>
          <a:custGeom>
            <a:avLst/>
            <a:gdLst>
              <a:gd name="T0" fmla="*/ 102 w 102"/>
              <a:gd name="T1" fmla="*/ 31 h 113"/>
              <a:gd name="T2" fmla="*/ 53 w 102"/>
              <a:gd name="T3" fmla="*/ 28 h 113"/>
              <a:gd name="T4" fmla="*/ 52 w 102"/>
              <a:gd name="T5" fmla="*/ 57 h 113"/>
              <a:gd name="T6" fmla="*/ 41 w 102"/>
              <a:gd name="T7" fmla="*/ 62 h 113"/>
              <a:gd name="T8" fmla="*/ 39 w 102"/>
              <a:gd name="T9" fmla="*/ 42 h 113"/>
              <a:gd name="T10" fmla="*/ 34 w 102"/>
              <a:gd name="T11" fmla="*/ 45 h 113"/>
              <a:gd name="T12" fmla="*/ 18 w 102"/>
              <a:gd name="T13" fmla="*/ 62 h 113"/>
              <a:gd name="T14" fmla="*/ 20 w 102"/>
              <a:gd name="T15" fmla="*/ 55 h 113"/>
              <a:gd name="T16" fmla="*/ 18 w 102"/>
              <a:gd name="T17" fmla="*/ 53 h 113"/>
              <a:gd name="T18" fmla="*/ 16 w 102"/>
              <a:gd name="T19" fmla="*/ 56 h 113"/>
              <a:gd name="T20" fmla="*/ 13 w 102"/>
              <a:gd name="T21" fmla="*/ 62 h 113"/>
              <a:gd name="T22" fmla="*/ 27 w 102"/>
              <a:gd name="T23" fmla="*/ 43 h 113"/>
              <a:gd name="T24" fmla="*/ 30 w 102"/>
              <a:gd name="T25" fmla="*/ 41 h 113"/>
              <a:gd name="T26" fmla="*/ 25 w 102"/>
              <a:gd name="T27" fmla="*/ 40 h 113"/>
              <a:gd name="T28" fmla="*/ 12 w 102"/>
              <a:gd name="T29" fmla="*/ 46 h 113"/>
              <a:gd name="T30" fmla="*/ 2 w 102"/>
              <a:gd name="T31" fmla="*/ 62 h 113"/>
              <a:gd name="T32" fmla="*/ 8 w 102"/>
              <a:gd name="T33" fmla="*/ 81 h 113"/>
              <a:gd name="T34" fmla="*/ 11 w 102"/>
              <a:gd name="T35" fmla="*/ 72 h 113"/>
              <a:gd name="T36" fmla="*/ 11 w 102"/>
              <a:gd name="T37" fmla="*/ 74 h 113"/>
              <a:gd name="T38" fmla="*/ 61 w 102"/>
              <a:gd name="T39" fmla="*/ 113 h 113"/>
              <a:gd name="T40" fmla="*/ 62 w 102"/>
              <a:gd name="T41" fmla="*/ 75 h 113"/>
              <a:gd name="T42" fmla="*/ 71 w 102"/>
              <a:gd name="T43" fmla="*/ 66 h 113"/>
              <a:gd name="T44" fmla="*/ 61 w 102"/>
              <a:gd name="T45" fmla="*/ 55 h 113"/>
              <a:gd name="T46" fmla="*/ 58 w 102"/>
              <a:gd name="T47" fmla="*/ 45 h 113"/>
              <a:gd name="T48" fmla="*/ 42 w 102"/>
              <a:gd name="T49" fmla="*/ 38 h 113"/>
              <a:gd name="T50" fmla="*/ 44 w 102"/>
              <a:gd name="T51" fmla="*/ 43 h 113"/>
              <a:gd name="T52" fmla="*/ 58 w 102"/>
              <a:gd name="T53" fmla="*/ 55 h 113"/>
              <a:gd name="T54" fmla="*/ 54 w 102"/>
              <a:gd name="T55" fmla="*/ 57 h 113"/>
              <a:gd name="T56" fmla="*/ 52 w 102"/>
              <a:gd name="T57" fmla="*/ 54 h 113"/>
              <a:gd name="T58" fmla="*/ 47 w 102"/>
              <a:gd name="T59" fmla="*/ 53 h 113"/>
              <a:gd name="T60" fmla="*/ 26 w 102"/>
              <a:gd name="T61" fmla="*/ 28 h 113"/>
              <a:gd name="T62" fmla="*/ 44 w 102"/>
              <a:gd name="T63" fmla="*/ 20 h 113"/>
              <a:gd name="T64" fmla="*/ 46 w 102"/>
              <a:gd name="T65" fmla="*/ 14 h 113"/>
              <a:gd name="T66" fmla="*/ 24 w 102"/>
              <a:gd name="T67" fmla="*/ 26 h 113"/>
              <a:gd name="T68" fmla="*/ 59 w 102"/>
              <a:gd name="T69" fmla="*/ 8 h 113"/>
              <a:gd name="T70" fmla="*/ 59 w 102"/>
              <a:gd name="T71" fmla="*/ 6 h 113"/>
              <a:gd name="T72" fmla="*/ 86 w 102"/>
              <a:gd name="T73" fmla="*/ 22 h 113"/>
              <a:gd name="T74" fmla="*/ 83 w 102"/>
              <a:gd name="T75" fmla="*/ 20 h 113"/>
              <a:gd name="T76" fmla="*/ 83 w 102"/>
              <a:gd name="T77" fmla="*/ 22 h 113"/>
              <a:gd name="T78" fmla="*/ 59 w 102"/>
              <a:gd name="T79" fmla="*/ 13 h 113"/>
              <a:gd name="T80" fmla="*/ 76 w 102"/>
              <a:gd name="T81" fmla="*/ 13 h 113"/>
              <a:gd name="T82" fmla="*/ 79 w 102"/>
              <a:gd name="T83" fmla="*/ 15 h 113"/>
              <a:gd name="T84" fmla="*/ 98 w 102"/>
              <a:gd name="T85" fmla="*/ 13 h 113"/>
              <a:gd name="T86" fmla="*/ 98 w 102"/>
              <a:gd name="T87" fmla="*/ 15 h 113"/>
              <a:gd name="T88" fmla="*/ 80 w 102"/>
              <a:gd name="T89" fmla="*/ 8 h 113"/>
              <a:gd name="T90" fmla="*/ 80 w 102"/>
              <a:gd name="T91" fmla="*/ 6 h 113"/>
              <a:gd name="T92" fmla="*/ 78 w 102"/>
              <a:gd name="T93" fmla="*/ 8 h 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13"/>
              <a:gd name="T143" fmla="*/ 102 w 102"/>
              <a:gd name="T144" fmla="*/ 113 h 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13">
                <a:moveTo>
                  <a:pt x="53" y="0"/>
                </a:moveTo>
                <a:cubicBezTo>
                  <a:pt x="102" y="0"/>
                  <a:pt x="102" y="0"/>
                  <a:pt x="102" y="0"/>
                </a:cubicBezTo>
                <a:cubicBezTo>
                  <a:pt x="102" y="31"/>
                  <a:pt x="102" y="31"/>
                  <a:pt x="102" y="31"/>
                </a:cubicBezTo>
                <a:cubicBezTo>
                  <a:pt x="61" y="31"/>
                  <a:pt x="61" y="31"/>
                  <a:pt x="61" y="31"/>
                </a:cubicBezTo>
                <a:cubicBezTo>
                  <a:pt x="48" y="34"/>
                  <a:pt x="48" y="34"/>
                  <a:pt x="48" y="34"/>
                </a:cubicBezTo>
                <a:cubicBezTo>
                  <a:pt x="53" y="28"/>
                  <a:pt x="53" y="28"/>
                  <a:pt x="53" y="28"/>
                </a:cubicBezTo>
                <a:cubicBezTo>
                  <a:pt x="53" y="0"/>
                  <a:pt x="53" y="0"/>
                  <a:pt x="53" y="0"/>
                </a:cubicBezTo>
                <a:close/>
                <a:moveTo>
                  <a:pt x="50" y="55"/>
                </a:moveTo>
                <a:cubicBezTo>
                  <a:pt x="52" y="57"/>
                  <a:pt x="52" y="57"/>
                  <a:pt x="52" y="57"/>
                </a:cubicBezTo>
                <a:cubicBezTo>
                  <a:pt x="52" y="62"/>
                  <a:pt x="52" y="62"/>
                  <a:pt x="52" y="62"/>
                </a:cubicBezTo>
                <a:cubicBezTo>
                  <a:pt x="40" y="62"/>
                  <a:pt x="40" y="62"/>
                  <a:pt x="40" y="62"/>
                </a:cubicBezTo>
                <a:cubicBezTo>
                  <a:pt x="41" y="62"/>
                  <a:pt x="41" y="62"/>
                  <a:pt x="41" y="62"/>
                </a:cubicBezTo>
                <a:cubicBezTo>
                  <a:pt x="37" y="45"/>
                  <a:pt x="37" y="45"/>
                  <a:pt x="37" y="45"/>
                </a:cubicBezTo>
                <a:cubicBezTo>
                  <a:pt x="39" y="45"/>
                  <a:pt x="39" y="45"/>
                  <a:pt x="39" y="45"/>
                </a:cubicBezTo>
                <a:cubicBezTo>
                  <a:pt x="39" y="42"/>
                  <a:pt x="39" y="42"/>
                  <a:pt x="39" y="42"/>
                </a:cubicBezTo>
                <a:cubicBezTo>
                  <a:pt x="32" y="42"/>
                  <a:pt x="32" y="42"/>
                  <a:pt x="32" y="42"/>
                </a:cubicBezTo>
                <a:cubicBezTo>
                  <a:pt x="32" y="45"/>
                  <a:pt x="32" y="45"/>
                  <a:pt x="32" y="45"/>
                </a:cubicBezTo>
                <a:cubicBezTo>
                  <a:pt x="34" y="45"/>
                  <a:pt x="34" y="45"/>
                  <a:pt x="34" y="45"/>
                </a:cubicBezTo>
                <a:cubicBezTo>
                  <a:pt x="30" y="62"/>
                  <a:pt x="30" y="62"/>
                  <a:pt x="30" y="62"/>
                </a:cubicBezTo>
                <a:cubicBezTo>
                  <a:pt x="30" y="62"/>
                  <a:pt x="30" y="62"/>
                  <a:pt x="30" y="62"/>
                </a:cubicBezTo>
                <a:cubicBezTo>
                  <a:pt x="18" y="62"/>
                  <a:pt x="18" y="62"/>
                  <a:pt x="18" y="62"/>
                </a:cubicBezTo>
                <a:cubicBezTo>
                  <a:pt x="18" y="57"/>
                  <a:pt x="18" y="57"/>
                  <a:pt x="18" y="57"/>
                </a:cubicBezTo>
                <a:cubicBezTo>
                  <a:pt x="20" y="55"/>
                  <a:pt x="20" y="55"/>
                  <a:pt x="20" y="55"/>
                </a:cubicBezTo>
                <a:cubicBezTo>
                  <a:pt x="20" y="55"/>
                  <a:pt x="20" y="55"/>
                  <a:pt x="20" y="55"/>
                </a:cubicBezTo>
                <a:cubicBezTo>
                  <a:pt x="22" y="55"/>
                  <a:pt x="23" y="54"/>
                  <a:pt x="23" y="53"/>
                </a:cubicBezTo>
                <a:cubicBezTo>
                  <a:pt x="23" y="51"/>
                  <a:pt x="22" y="50"/>
                  <a:pt x="20" y="50"/>
                </a:cubicBezTo>
                <a:cubicBezTo>
                  <a:pt x="19" y="50"/>
                  <a:pt x="18" y="51"/>
                  <a:pt x="18" y="53"/>
                </a:cubicBezTo>
                <a:cubicBezTo>
                  <a:pt x="18" y="53"/>
                  <a:pt x="18" y="54"/>
                  <a:pt x="18" y="54"/>
                </a:cubicBezTo>
                <a:cubicBezTo>
                  <a:pt x="16" y="56"/>
                  <a:pt x="16" y="56"/>
                  <a:pt x="16" y="56"/>
                </a:cubicBezTo>
                <a:cubicBezTo>
                  <a:pt x="16" y="56"/>
                  <a:pt x="16" y="56"/>
                  <a:pt x="16" y="56"/>
                </a:cubicBezTo>
                <a:cubicBezTo>
                  <a:pt x="16" y="57"/>
                  <a:pt x="16" y="57"/>
                  <a:pt x="16" y="57"/>
                </a:cubicBezTo>
                <a:cubicBezTo>
                  <a:pt x="16" y="62"/>
                  <a:pt x="16" y="62"/>
                  <a:pt x="16" y="62"/>
                </a:cubicBezTo>
                <a:cubicBezTo>
                  <a:pt x="13" y="62"/>
                  <a:pt x="13" y="62"/>
                  <a:pt x="13" y="62"/>
                </a:cubicBezTo>
                <a:cubicBezTo>
                  <a:pt x="13" y="59"/>
                  <a:pt x="13" y="56"/>
                  <a:pt x="14" y="54"/>
                </a:cubicBezTo>
                <a:cubicBezTo>
                  <a:pt x="14" y="51"/>
                  <a:pt x="14" y="49"/>
                  <a:pt x="15" y="48"/>
                </a:cubicBezTo>
                <a:cubicBezTo>
                  <a:pt x="27" y="43"/>
                  <a:pt x="27" y="43"/>
                  <a:pt x="27" y="43"/>
                </a:cubicBezTo>
                <a:cubicBezTo>
                  <a:pt x="27" y="43"/>
                  <a:pt x="27" y="43"/>
                  <a:pt x="27" y="43"/>
                </a:cubicBezTo>
                <a:cubicBezTo>
                  <a:pt x="27" y="43"/>
                  <a:pt x="27" y="43"/>
                  <a:pt x="27" y="43"/>
                </a:cubicBezTo>
                <a:cubicBezTo>
                  <a:pt x="30" y="41"/>
                  <a:pt x="30" y="41"/>
                  <a:pt x="30" y="41"/>
                </a:cubicBezTo>
                <a:cubicBezTo>
                  <a:pt x="29" y="38"/>
                  <a:pt x="29" y="38"/>
                  <a:pt x="29" y="38"/>
                </a:cubicBezTo>
                <a:cubicBezTo>
                  <a:pt x="28" y="38"/>
                  <a:pt x="28" y="38"/>
                  <a:pt x="28" y="38"/>
                </a:cubicBezTo>
                <a:cubicBezTo>
                  <a:pt x="25" y="40"/>
                  <a:pt x="25" y="40"/>
                  <a:pt x="25" y="40"/>
                </a:cubicBezTo>
                <a:cubicBezTo>
                  <a:pt x="13" y="45"/>
                  <a:pt x="13" y="45"/>
                  <a:pt x="13" y="45"/>
                </a:cubicBezTo>
                <a:cubicBezTo>
                  <a:pt x="13" y="45"/>
                  <a:pt x="13" y="45"/>
                  <a:pt x="13" y="45"/>
                </a:cubicBezTo>
                <a:cubicBezTo>
                  <a:pt x="12" y="46"/>
                  <a:pt x="12" y="46"/>
                  <a:pt x="12" y="46"/>
                </a:cubicBezTo>
                <a:cubicBezTo>
                  <a:pt x="11" y="48"/>
                  <a:pt x="11" y="50"/>
                  <a:pt x="11" y="54"/>
                </a:cubicBezTo>
                <a:cubicBezTo>
                  <a:pt x="10" y="56"/>
                  <a:pt x="10" y="59"/>
                  <a:pt x="10" y="62"/>
                </a:cubicBezTo>
                <a:cubicBezTo>
                  <a:pt x="2" y="62"/>
                  <a:pt x="2" y="62"/>
                  <a:pt x="2" y="62"/>
                </a:cubicBezTo>
                <a:cubicBezTo>
                  <a:pt x="0" y="66"/>
                  <a:pt x="0" y="66"/>
                  <a:pt x="0" y="66"/>
                </a:cubicBezTo>
                <a:cubicBezTo>
                  <a:pt x="7" y="81"/>
                  <a:pt x="7" y="81"/>
                  <a:pt x="7" y="81"/>
                </a:cubicBezTo>
                <a:cubicBezTo>
                  <a:pt x="8" y="81"/>
                  <a:pt x="8" y="81"/>
                  <a:pt x="8" y="81"/>
                </a:cubicBezTo>
                <a:cubicBezTo>
                  <a:pt x="8" y="74"/>
                  <a:pt x="8" y="74"/>
                  <a:pt x="8" y="74"/>
                </a:cubicBezTo>
                <a:cubicBezTo>
                  <a:pt x="8" y="72"/>
                  <a:pt x="8" y="72"/>
                  <a:pt x="8" y="72"/>
                </a:cubicBezTo>
                <a:cubicBezTo>
                  <a:pt x="11" y="72"/>
                  <a:pt x="11" y="72"/>
                  <a:pt x="11" y="72"/>
                </a:cubicBezTo>
                <a:cubicBezTo>
                  <a:pt x="37" y="72"/>
                  <a:pt x="37" y="72"/>
                  <a:pt x="37" y="72"/>
                </a:cubicBezTo>
                <a:cubicBezTo>
                  <a:pt x="37" y="74"/>
                  <a:pt x="37" y="74"/>
                  <a:pt x="37" y="74"/>
                </a:cubicBezTo>
                <a:cubicBezTo>
                  <a:pt x="11" y="74"/>
                  <a:pt x="11" y="74"/>
                  <a:pt x="11" y="74"/>
                </a:cubicBezTo>
                <a:cubicBezTo>
                  <a:pt x="11" y="81"/>
                  <a:pt x="11" y="81"/>
                  <a:pt x="11" y="81"/>
                </a:cubicBezTo>
                <a:cubicBezTo>
                  <a:pt x="11" y="113"/>
                  <a:pt x="11" y="113"/>
                  <a:pt x="11" y="113"/>
                </a:cubicBezTo>
                <a:cubicBezTo>
                  <a:pt x="61" y="113"/>
                  <a:pt x="61" y="113"/>
                  <a:pt x="61" y="113"/>
                </a:cubicBezTo>
                <a:cubicBezTo>
                  <a:pt x="61" y="81"/>
                  <a:pt x="61" y="81"/>
                  <a:pt x="61" y="81"/>
                </a:cubicBezTo>
                <a:cubicBezTo>
                  <a:pt x="61" y="75"/>
                  <a:pt x="61" y="75"/>
                  <a:pt x="61" y="75"/>
                </a:cubicBezTo>
                <a:cubicBezTo>
                  <a:pt x="62" y="75"/>
                  <a:pt x="62" y="75"/>
                  <a:pt x="62" y="75"/>
                </a:cubicBezTo>
                <a:cubicBezTo>
                  <a:pt x="62" y="81"/>
                  <a:pt x="62" y="81"/>
                  <a:pt x="62" y="81"/>
                </a:cubicBezTo>
                <a:cubicBezTo>
                  <a:pt x="65" y="81"/>
                  <a:pt x="65" y="81"/>
                  <a:pt x="65" y="81"/>
                </a:cubicBezTo>
                <a:cubicBezTo>
                  <a:pt x="71" y="66"/>
                  <a:pt x="71" y="66"/>
                  <a:pt x="71" y="66"/>
                </a:cubicBezTo>
                <a:cubicBezTo>
                  <a:pt x="69" y="62"/>
                  <a:pt x="69" y="62"/>
                  <a:pt x="69" y="62"/>
                </a:cubicBezTo>
                <a:cubicBezTo>
                  <a:pt x="61" y="62"/>
                  <a:pt x="61" y="62"/>
                  <a:pt x="61" y="62"/>
                </a:cubicBezTo>
                <a:cubicBezTo>
                  <a:pt x="61" y="60"/>
                  <a:pt x="61" y="57"/>
                  <a:pt x="61" y="55"/>
                </a:cubicBezTo>
                <a:cubicBezTo>
                  <a:pt x="60" y="52"/>
                  <a:pt x="60" y="48"/>
                  <a:pt x="58" y="46"/>
                </a:cubicBezTo>
                <a:cubicBezTo>
                  <a:pt x="58" y="45"/>
                  <a:pt x="58" y="45"/>
                  <a:pt x="58" y="45"/>
                </a:cubicBezTo>
                <a:cubicBezTo>
                  <a:pt x="58" y="45"/>
                  <a:pt x="58" y="45"/>
                  <a:pt x="58" y="45"/>
                </a:cubicBezTo>
                <a:cubicBezTo>
                  <a:pt x="45" y="40"/>
                  <a:pt x="45" y="40"/>
                  <a:pt x="45" y="40"/>
                </a:cubicBezTo>
                <a:cubicBezTo>
                  <a:pt x="42" y="38"/>
                  <a:pt x="42" y="38"/>
                  <a:pt x="42" y="38"/>
                </a:cubicBezTo>
                <a:cubicBezTo>
                  <a:pt x="42" y="38"/>
                  <a:pt x="42" y="38"/>
                  <a:pt x="42" y="38"/>
                </a:cubicBezTo>
                <a:cubicBezTo>
                  <a:pt x="41" y="41"/>
                  <a:pt x="41" y="41"/>
                  <a:pt x="41" y="41"/>
                </a:cubicBezTo>
                <a:cubicBezTo>
                  <a:pt x="44" y="43"/>
                  <a:pt x="44" y="43"/>
                  <a:pt x="44" y="43"/>
                </a:cubicBezTo>
                <a:cubicBezTo>
                  <a:pt x="44" y="43"/>
                  <a:pt x="44" y="43"/>
                  <a:pt x="44" y="43"/>
                </a:cubicBezTo>
                <a:cubicBezTo>
                  <a:pt x="44" y="43"/>
                  <a:pt x="44" y="43"/>
                  <a:pt x="44" y="43"/>
                </a:cubicBezTo>
                <a:cubicBezTo>
                  <a:pt x="56" y="48"/>
                  <a:pt x="56" y="48"/>
                  <a:pt x="56" y="48"/>
                </a:cubicBezTo>
                <a:cubicBezTo>
                  <a:pt x="57" y="50"/>
                  <a:pt x="57" y="53"/>
                  <a:pt x="58" y="55"/>
                </a:cubicBezTo>
                <a:cubicBezTo>
                  <a:pt x="58" y="57"/>
                  <a:pt x="58" y="60"/>
                  <a:pt x="58" y="62"/>
                </a:cubicBezTo>
                <a:cubicBezTo>
                  <a:pt x="54" y="62"/>
                  <a:pt x="54" y="62"/>
                  <a:pt x="54" y="62"/>
                </a:cubicBezTo>
                <a:cubicBezTo>
                  <a:pt x="54" y="57"/>
                  <a:pt x="54" y="57"/>
                  <a:pt x="54" y="57"/>
                </a:cubicBezTo>
                <a:cubicBezTo>
                  <a:pt x="54" y="56"/>
                  <a:pt x="54" y="56"/>
                  <a:pt x="54" y="56"/>
                </a:cubicBezTo>
                <a:cubicBezTo>
                  <a:pt x="53" y="56"/>
                  <a:pt x="53" y="56"/>
                  <a:pt x="53" y="56"/>
                </a:cubicBezTo>
                <a:cubicBezTo>
                  <a:pt x="52" y="54"/>
                  <a:pt x="52" y="54"/>
                  <a:pt x="52" y="54"/>
                </a:cubicBezTo>
                <a:cubicBezTo>
                  <a:pt x="52" y="54"/>
                  <a:pt x="52" y="53"/>
                  <a:pt x="52" y="53"/>
                </a:cubicBezTo>
                <a:cubicBezTo>
                  <a:pt x="52" y="51"/>
                  <a:pt x="51" y="50"/>
                  <a:pt x="49" y="50"/>
                </a:cubicBezTo>
                <a:cubicBezTo>
                  <a:pt x="48" y="50"/>
                  <a:pt x="47" y="51"/>
                  <a:pt x="47" y="53"/>
                </a:cubicBezTo>
                <a:cubicBezTo>
                  <a:pt x="47" y="54"/>
                  <a:pt x="48" y="55"/>
                  <a:pt x="49" y="55"/>
                </a:cubicBezTo>
                <a:cubicBezTo>
                  <a:pt x="50" y="55"/>
                  <a:pt x="50" y="55"/>
                  <a:pt x="50" y="55"/>
                </a:cubicBezTo>
                <a:close/>
                <a:moveTo>
                  <a:pt x="26" y="28"/>
                </a:moveTo>
                <a:cubicBezTo>
                  <a:pt x="26" y="25"/>
                  <a:pt x="26" y="23"/>
                  <a:pt x="27" y="19"/>
                </a:cubicBezTo>
                <a:cubicBezTo>
                  <a:pt x="30" y="21"/>
                  <a:pt x="35" y="20"/>
                  <a:pt x="38" y="19"/>
                </a:cubicBezTo>
                <a:cubicBezTo>
                  <a:pt x="39" y="21"/>
                  <a:pt x="42" y="21"/>
                  <a:pt x="44" y="20"/>
                </a:cubicBezTo>
                <a:cubicBezTo>
                  <a:pt x="45" y="24"/>
                  <a:pt x="45" y="24"/>
                  <a:pt x="44" y="29"/>
                </a:cubicBezTo>
                <a:cubicBezTo>
                  <a:pt x="44" y="29"/>
                  <a:pt x="47" y="26"/>
                  <a:pt x="47" y="25"/>
                </a:cubicBezTo>
                <a:cubicBezTo>
                  <a:pt x="48" y="23"/>
                  <a:pt x="47" y="15"/>
                  <a:pt x="46" y="14"/>
                </a:cubicBezTo>
                <a:cubicBezTo>
                  <a:pt x="45" y="11"/>
                  <a:pt x="42" y="10"/>
                  <a:pt x="38" y="10"/>
                </a:cubicBezTo>
                <a:cubicBezTo>
                  <a:pt x="33" y="8"/>
                  <a:pt x="27" y="11"/>
                  <a:pt x="25" y="13"/>
                </a:cubicBezTo>
                <a:cubicBezTo>
                  <a:pt x="24" y="14"/>
                  <a:pt x="23" y="25"/>
                  <a:pt x="24" y="26"/>
                </a:cubicBezTo>
                <a:cubicBezTo>
                  <a:pt x="25" y="28"/>
                  <a:pt x="26" y="28"/>
                  <a:pt x="26" y="28"/>
                </a:cubicBezTo>
                <a:close/>
                <a:moveTo>
                  <a:pt x="59" y="6"/>
                </a:moveTo>
                <a:cubicBezTo>
                  <a:pt x="59" y="8"/>
                  <a:pt x="59" y="8"/>
                  <a:pt x="59" y="8"/>
                </a:cubicBezTo>
                <a:cubicBezTo>
                  <a:pt x="68" y="8"/>
                  <a:pt x="68" y="8"/>
                  <a:pt x="68" y="8"/>
                </a:cubicBezTo>
                <a:cubicBezTo>
                  <a:pt x="68" y="6"/>
                  <a:pt x="68" y="6"/>
                  <a:pt x="68" y="6"/>
                </a:cubicBezTo>
                <a:cubicBezTo>
                  <a:pt x="59" y="6"/>
                  <a:pt x="59" y="6"/>
                  <a:pt x="59" y="6"/>
                </a:cubicBezTo>
                <a:close/>
                <a:moveTo>
                  <a:pt x="98" y="20"/>
                </a:moveTo>
                <a:cubicBezTo>
                  <a:pt x="86" y="20"/>
                  <a:pt x="86" y="20"/>
                  <a:pt x="86" y="20"/>
                </a:cubicBezTo>
                <a:cubicBezTo>
                  <a:pt x="86" y="22"/>
                  <a:pt x="86" y="22"/>
                  <a:pt x="86" y="22"/>
                </a:cubicBezTo>
                <a:cubicBezTo>
                  <a:pt x="98" y="22"/>
                  <a:pt x="98" y="22"/>
                  <a:pt x="98" y="22"/>
                </a:cubicBezTo>
                <a:cubicBezTo>
                  <a:pt x="98" y="20"/>
                  <a:pt x="98" y="20"/>
                  <a:pt x="98" y="20"/>
                </a:cubicBezTo>
                <a:close/>
                <a:moveTo>
                  <a:pt x="83" y="20"/>
                </a:moveTo>
                <a:cubicBezTo>
                  <a:pt x="59" y="20"/>
                  <a:pt x="59" y="20"/>
                  <a:pt x="59" y="20"/>
                </a:cubicBezTo>
                <a:cubicBezTo>
                  <a:pt x="59" y="22"/>
                  <a:pt x="59" y="22"/>
                  <a:pt x="59" y="22"/>
                </a:cubicBezTo>
                <a:cubicBezTo>
                  <a:pt x="83" y="22"/>
                  <a:pt x="83" y="22"/>
                  <a:pt x="83" y="22"/>
                </a:cubicBezTo>
                <a:cubicBezTo>
                  <a:pt x="83" y="20"/>
                  <a:pt x="83" y="20"/>
                  <a:pt x="83" y="20"/>
                </a:cubicBezTo>
                <a:close/>
                <a:moveTo>
                  <a:pt x="76" y="13"/>
                </a:moveTo>
                <a:cubicBezTo>
                  <a:pt x="59" y="13"/>
                  <a:pt x="59" y="13"/>
                  <a:pt x="59" y="13"/>
                </a:cubicBezTo>
                <a:cubicBezTo>
                  <a:pt x="59" y="15"/>
                  <a:pt x="59" y="15"/>
                  <a:pt x="59" y="15"/>
                </a:cubicBezTo>
                <a:cubicBezTo>
                  <a:pt x="76" y="15"/>
                  <a:pt x="76" y="15"/>
                  <a:pt x="76" y="15"/>
                </a:cubicBezTo>
                <a:cubicBezTo>
                  <a:pt x="76" y="13"/>
                  <a:pt x="76" y="13"/>
                  <a:pt x="76" y="13"/>
                </a:cubicBezTo>
                <a:close/>
                <a:moveTo>
                  <a:pt x="85" y="13"/>
                </a:moveTo>
                <a:cubicBezTo>
                  <a:pt x="79" y="13"/>
                  <a:pt x="79" y="13"/>
                  <a:pt x="79" y="13"/>
                </a:cubicBezTo>
                <a:cubicBezTo>
                  <a:pt x="79" y="15"/>
                  <a:pt x="79" y="15"/>
                  <a:pt x="79" y="15"/>
                </a:cubicBezTo>
                <a:cubicBezTo>
                  <a:pt x="85" y="15"/>
                  <a:pt x="85" y="15"/>
                  <a:pt x="85" y="15"/>
                </a:cubicBezTo>
                <a:cubicBezTo>
                  <a:pt x="85" y="13"/>
                  <a:pt x="85" y="13"/>
                  <a:pt x="85" y="13"/>
                </a:cubicBezTo>
                <a:close/>
                <a:moveTo>
                  <a:pt x="98" y="13"/>
                </a:moveTo>
                <a:cubicBezTo>
                  <a:pt x="88" y="13"/>
                  <a:pt x="88" y="13"/>
                  <a:pt x="88" y="13"/>
                </a:cubicBezTo>
                <a:cubicBezTo>
                  <a:pt x="88" y="15"/>
                  <a:pt x="88" y="15"/>
                  <a:pt x="88" y="15"/>
                </a:cubicBezTo>
                <a:cubicBezTo>
                  <a:pt x="98" y="15"/>
                  <a:pt x="98" y="15"/>
                  <a:pt x="98" y="15"/>
                </a:cubicBezTo>
                <a:cubicBezTo>
                  <a:pt x="98" y="13"/>
                  <a:pt x="98" y="13"/>
                  <a:pt x="98" y="13"/>
                </a:cubicBezTo>
                <a:close/>
                <a:moveTo>
                  <a:pt x="80" y="6"/>
                </a:moveTo>
                <a:cubicBezTo>
                  <a:pt x="80" y="8"/>
                  <a:pt x="80" y="8"/>
                  <a:pt x="80" y="8"/>
                </a:cubicBezTo>
                <a:cubicBezTo>
                  <a:pt x="98" y="8"/>
                  <a:pt x="98" y="8"/>
                  <a:pt x="98" y="8"/>
                </a:cubicBezTo>
                <a:cubicBezTo>
                  <a:pt x="98" y="6"/>
                  <a:pt x="98" y="6"/>
                  <a:pt x="98" y="6"/>
                </a:cubicBezTo>
                <a:cubicBezTo>
                  <a:pt x="80" y="6"/>
                  <a:pt x="80" y="6"/>
                  <a:pt x="80" y="6"/>
                </a:cubicBezTo>
                <a:close/>
                <a:moveTo>
                  <a:pt x="71" y="6"/>
                </a:moveTo>
                <a:cubicBezTo>
                  <a:pt x="71" y="8"/>
                  <a:pt x="71" y="8"/>
                  <a:pt x="71" y="8"/>
                </a:cubicBezTo>
                <a:cubicBezTo>
                  <a:pt x="78" y="8"/>
                  <a:pt x="78" y="8"/>
                  <a:pt x="78" y="8"/>
                </a:cubicBezTo>
                <a:cubicBezTo>
                  <a:pt x="78" y="6"/>
                  <a:pt x="78" y="6"/>
                  <a:pt x="78" y="6"/>
                </a:cubicBezTo>
                <a:lnTo>
                  <a:pt x="71" y="6"/>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cxnSp>
        <p:nvCxnSpPr>
          <p:cNvPr id="7" name="直接连接符 6"/>
          <p:cNvCxnSpPr/>
          <p:nvPr/>
        </p:nvCxnSpPr>
        <p:spPr>
          <a:xfrm>
            <a:off x="3621088" y="1827392"/>
            <a:ext cx="4791392"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621088" y="2170292"/>
            <a:ext cx="4791392"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621088" y="2501459"/>
            <a:ext cx="4791392"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621088" y="2859599"/>
            <a:ext cx="4791392"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621088" y="3194833"/>
            <a:ext cx="4791392"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621088" y="3538538"/>
            <a:ext cx="4791392"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1+#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399"/>
                                </p:stCondLst>
                                <p:childTnLst>
                                  <p:par>
                                    <p:cTn id="26" presetID="16" presetClass="entr" presetSubtype="42"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outHorizontal)">
                                          <p:cBhvr>
                                            <p:cTn id="28" dur="500"/>
                                            <p:tgtEl>
                                              <p:spTgt spid="3"/>
                                            </p:tgtEl>
                                          </p:cBhvr>
                                        </p:animEffect>
                                      </p:childTnLst>
                                    </p:cTn>
                                  </p:par>
                                </p:childTnLst>
                              </p:cTn>
                            </p:par>
                            <p:par>
                              <p:cTn id="29" fill="hold">
                                <p:stCondLst>
                                  <p:cond delay="1899"/>
                                </p:stCondLst>
                                <p:childTnLst>
                                  <p:par>
                                    <p:cTn id="30" presetID="14" presetClass="entr" presetSubtype="1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randombar(horizontal)">
                                          <p:cBhvr>
                                            <p:cTn id="32" dur="500"/>
                                            <p:tgtEl>
                                              <p:spTgt spid="2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randombar(horizontal)">
                                          <p:cBhvr>
                                            <p:cTn id="38" dur="500"/>
                                            <p:tgtEl>
                                              <p:spTgt spid="32"/>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randombar(horizontal)">
                                          <p:cBhvr>
                                            <p:cTn id="41" dur="500"/>
                                            <p:tgtEl>
                                              <p:spTgt spid="33"/>
                                            </p:tgtEl>
                                          </p:cBhvr>
                                        </p:animEffect>
                                      </p:childTnLst>
                                    </p:cTn>
                                  </p:par>
                                  <p:par>
                                    <p:cTn id="42" presetID="14" presetClass="entr" presetSubtype="10" fill="hold" nodeType="withEffect">
                                      <p:stCondLst>
                                        <p:cond delay="0"/>
                                      </p:stCondLst>
                                      <p:childTnLst>
                                        <p:set>
                                          <p:cBhvr>
                                            <p:cTn id="43" dur="1" fill="hold">
                                              <p:stCondLst>
                                                <p:cond delay="0"/>
                                              </p:stCondLst>
                                            </p:cTn>
                                            <p:tgtEl>
                                              <p:spTgt spid="8214"/>
                                            </p:tgtEl>
                                            <p:attrNameLst>
                                              <p:attrName>style.visibility</p:attrName>
                                            </p:attrNameLst>
                                          </p:cBhvr>
                                          <p:to>
                                            <p:strVal val="visible"/>
                                          </p:to>
                                        </p:set>
                                        <p:animEffect transition="in" filter="randombar(horizontal)">
                                          <p:cBhvr>
                                            <p:cTn id="44" dur="500"/>
                                            <p:tgtEl>
                                              <p:spTgt spid="8214"/>
                                            </p:tgtEl>
                                          </p:cBhvr>
                                        </p:animEffect>
                                      </p:childTnLst>
                                    </p:cTn>
                                  </p:par>
                                </p:childTnLst>
                              </p:cTn>
                            </p:par>
                            <p:par>
                              <p:cTn id="45" fill="hold">
                                <p:stCondLst>
                                  <p:cond delay="2399"/>
                                </p:stCondLst>
                                <p:childTnLst>
                                  <p:par>
                                    <p:cTn id="46" presetID="2" presetClass="entr" presetSubtype="4" fill="hold" nodeType="afterEffect" p14:presetBounceEnd="60000">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14:bounceEnd="60000">
                                          <p:cBhvr additive="base">
                                            <p:cTn id="48"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49" dur="500" fill="hold"/>
                                            <p:tgtEl>
                                              <p:spTgt spid="7"/>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14:presetBounceEnd="60000">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14:bounceEnd="60000">
                                          <p:cBhvr additive="base">
                                            <p:cTn id="52" dur="500" fill="hold"/>
                                            <p:tgtEl>
                                              <p:spTgt spid="45"/>
                                            </p:tgtEl>
                                            <p:attrNameLst>
                                              <p:attrName>ppt_x</p:attrName>
                                            </p:attrNameLst>
                                          </p:cBhvr>
                                          <p:tavLst>
                                            <p:tav tm="0">
                                              <p:val>
                                                <p:strVal val="#ppt_x"/>
                                              </p:val>
                                            </p:tav>
                                            <p:tav tm="100000">
                                              <p:val>
                                                <p:strVal val="#ppt_x"/>
                                              </p:val>
                                            </p:tav>
                                          </p:tavLst>
                                        </p:anim>
                                        <p:anim calcmode="lin" valueType="num" p14:bounceEnd="60000">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14:presetBounceEnd="60000">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14:bounceEnd="60000">
                                          <p:cBhvr additive="base">
                                            <p:cTn id="56" dur="500" fill="hold"/>
                                            <p:tgtEl>
                                              <p:spTgt spid="46"/>
                                            </p:tgtEl>
                                            <p:attrNameLst>
                                              <p:attrName>ppt_x</p:attrName>
                                            </p:attrNameLst>
                                          </p:cBhvr>
                                          <p:tavLst>
                                            <p:tav tm="0">
                                              <p:val>
                                                <p:strVal val="#ppt_x"/>
                                              </p:val>
                                            </p:tav>
                                            <p:tav tm="100000">
                                              <p:val>
                                                <p:strVal val="#ppt_x"/>
                                              </p:val>
                                            </p:tav>
                                          </p:tavLst>
                                        </p:anim>
                                        <p:anim calcmode="lin" valueType="num" p14:bounceEnd="60000">
                                          <p:cBhvr additive="base">
                                            <p:cTn id="57" dur="5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14:presetBounceEnd="60000">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14:bounceEnd="60000">
                                          <p:cBhvr additive="base">
                                            <p:cTn id="60" dur="500" fill="hold"/>
                                            <p:tgtEl>
                                              <p:spTgt spid="47"/>
                                            </p:tgtEl>
                                            <p:attrNameLst>
                                              <p:attrName>ppt_x</p:attrName>
                                            </p:attrNameLst>
                                          </p:cBhvr>
                                          <p:tavLst>
                                            <p:tav tm="0">
                                              <p:val>
                                                <p:strVal val="#ppt_x"/>
                                              </p:val>
                                            </p:tav>
                                            <p:tav tm="100000">
                                              <p:val>
                                                <p:strVal val="#ppt_x"/>
                                              </p:val>
                                            </p:tav>
                                          </p:tavLst>
                                        </p:anim>
                                        <p:anim calcmode="lin" valueType="num" p14:bounceEnd="60000">
                                          <p:cBhvr additive="base">
                                            <p:cTn id="61" dur="500" fill="hold"/>
                                            <p:tgtEl>
                                              <p:spTgt spid="47"/>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14:presetBounceEnd="60000">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14:bounceEnd="60000">
                                          <p:cBhvr additive="base">
                                            <p:cTn id="64" dur="500" fill="hold"/>
                                            <p:tgtEl>
                                              <p:spTgt spid="48"/>
                                            </p:tgtEl>
                                            <p:attrNameLst>
                                              <p:attrName>ppt_x</p:attrName>
                                            </p:attrNameLst>
                                          </p:cBhvr>
                                          <p:tavLst>
                                            <p:tav tm="0">
                                              <p:val>
                                                <p:strVal val="#ppt_x"/>
                                              </p:val>
                                            </p:tav>
                                            <p:tav tm="100000">
                                              <p:val>
                                                <p:strVal val="#ppt_x"/>
                                              </p:val>
                                            </p:tav>
                                          </p:tavLst>
                                        </p:anim>
                                        <p:anim calcmode="lin" valueType="num" p14:bounceEnd="60000">
                                          <p:cBhvr additive="base">
                                            <p:cTn id="65" dur="500" fill="hold"/>
                                            <p:tgtEl>
                                              <p:spTgt spid="48"/>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14:presetBounceEnd="60000">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14:bounceEnd="60000">
                                          <p:cBhvr additive="base">
                                            <p:cTn id="68" dur="500" fill="hold"/>
                                            <p:tgtEl>
                                              <p:spTgt spid="49"/>
                                            </p:tgtEl>
                                            <p:attrNameLst>
                                              <p:attrName>ppt_x</p:attrName>
                                            </p:attrNameLst>
                                          </p:cBhvr>
                                          <p:tavLst>
                                            <p:tav tm="0">
                                              <p:val>
                                                <p:strVal val="#ppt_x"/>
                                              </p:val>
                                            </p:tav>
                                            <p:tav tm="100000">
                                              <p:val>
                                                <p:strVal val="#ppt_x"/>
                                              </p:val>
                                            </p:tav>
                                          </p:tavLst>
                                        </p:anim>
                                        <p:anim calcmode="lin" valueType="num" p14:bounceEnd="60000">
                                          <p:cBhvr additive="base">
                                            <p:cTn id="69" dur="500" fill="hold"/>
                                            <p:tgtEl>
                                              <p:spTgt spid="49"/>
                                            </p:tgtEl>
                                            <p:attrNameLst>
                                              <p:attrName>ppt_y</p:attrName>
                                            </p:attrNameLst>
                                          </p:cBhvr>
                                          <p:tavLst>
                                            <p:tav tm="0">
                                              <p:val>
                                                <p:strVal val="1+#ppt_h/2"/>
                                              </p:val>
                                            </p:tav>
                                            <p:tav tm="100000">
                                              <p:val>
                                                <p:strVal val="#ppt_y"/>
                                              </p:val>
                                            </p:tav>
                                          </p:tavLst>
                                        </p:anim>
                                      </p:childTnLst>
                                    </p:cTn>
                                  </p:par>
                                </p:childTnLst>
                              </p:cTn>
                            </p:par>
                            <p:par>
                              <p:cTn id="70" fill="hold">
                                <p:stCondLst>
                                  <p:cond delay="2899"/>
                                </p:stCondLst>
                                <p:childTnLst>
                                  <p:par>
                                    <p:cTn id="71" presetID="53" presetClass="entr" presetSubtype="16" fill="hold" grpId="0" nodeType="afterEffect">
                                      <p:stCondLst>
                                        <p:cond delay="0"/>
                                      </p:stCondLst>
                                      <p:iterate type="lt">
                                        <p:tmPct val="5000"/>
                                      </p:iterate>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Effect transition="in" filter="fade">
                                          <p:cBhvr>
                                            <p:cTn id="75" dur="500"/>
                                            <p:tgtEl>
                                              <p:spTgt spid="34"/>
                                            </p:tgtEl>
                                          </p:cBhvr>
                                        </p:animEffect>
                                      </p:childTnLst>
                                    </p:cTn>
                                  </p:par>
                                </p:childTnLst>
                              </p:cTn>
                            </p:par>
                            <p:par>
                              <p:cTn id="76" fill="hold">
                                <p:stCondLst>
                                  <p:cond delay="5150"/>
                                </p:stCondLst>
                                <p:childTnLst>
                                  <p:par>
                                    <p:cTn id="77" presetID="53" presetClass="entr" presetSubtype="16" fill="hold" grpId="0" nodeType="afterEffect">
                                      <p:stCondLst>
                                        <p:cond delay="0"/>
                                      </p:stCondLst>
                                      <p:iterate type="lt">
                                        <p:tmPct val="5000"/>
                                      </p:iterate>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childTnLst>
                              </p:cTn>
                            </p:par>
                            <p:par>
                              <p:cTn id="82" fill="hold">
                                <p:stCondLst>
                                  <p:cond delay="8250"/>
                                </p:stCondLst>
                                <p:childTnLst>
                                  <p:par>
                                    <p:cTn id="83" presetID="42" presetClass="entr" presetSubtype="0"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1000"/>
                                            <p:tgtEl>
                                              <p:spTgt spid="40"/>
                                            </p:tgtEl>
                                          </p:cBhvr>
                                        </p:animEffect>
                                        <p:anim calcmode="lin" valueType="num">
                                          <p:cBhvr>
                                            <p:cTn id="86" dur="1000" fill="hold"/>
                                            <p:tgtEl>
                                              <p:spTgt spid="40"/>
                                            </p:tgtEl>
                                            <p:attrNameLst>
                                              <p:attrName>ppt_x</p:attrName>
                                            </p:attrNameLst>
                                          </p:cBhvr>
                                          <p:tavLst>
                                            <p:tav tm="0">
                                              <p:val>
                                                <p:strVal val="#ppt_x"/>
                                              </p:val>
                                            </p:tav>
                                            <p:tav tm="100000">
                                              <p:val>
                                                <p:strVal val="#ppt_x"/>
                                              </p:val>
                                            </p:tav>
                                          </p:tavLst>
                                        </p:anim>
                                        <p:anim calcmode="lin" valueType="num">
                                          <p:cBhvr>
                                            <p:cTn id="87" dur="1000" fill="hold"/>
                                            <p:tgtEl>
                                              <p:spTgt spid="4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1000"/>
                                            <p:tgtEl>
                                              <p:spTgt spid="26"/>
                                            </p:tgtEl>
                                          </p:cBhvr>
                                        </p:animEffect>
                                        <p:anim calcmode="lin" valueType="num">
                                          <p:cBhvr>
                                            <p:cTn id="96" dur="1000" fill="hold"/>
                                            <p:tgtEl>
                                              <p:spTgt spid="26"/>
                                            </p:tgtEl>
                                            <p:attrNameLst>
                                              <p:attrName>ppt_x</p:attrName>
                                            </p:attrNameLst>
                                          </p:cBhvr>
                                          <p:tavLst>
                                            <p:tav tm="0">
                                              <p:val>
                                                <p:strVal val="#ppt_x"/>
                                              </p:val>
                                            </p:tav>
                                            <p:tav tm="100000">
                                              <p:val>
                                                <p:strVal val="#ppt_x"/>
                                              </p:val>
                                            </p:tav>
                                          </p:tavLst>
                                        </p:anim>
                                        <p:anim calcmode="lin" valueType="num">
                                          <p:cBhvr>
                                            <p:cTn id="97" dur="1000" fill="hold"/>
                                            <p:tgtEl>
                                              <p:spTgt spid="26"/>
                                            </p:tgtEl>
                                            <p:attrNameLst>
                                              <p:attrName>ppt_y</p:attrName>
                                            </p:attrNameLst>
                                          </p:cBhvr>
                                          <p:tavLst>
                                            <p:tav tm="0">
                                              <p:val>
                                                <p:strVal val="#ppt_y+.1"/>
                                              </p:val>
                                            </p:tav>
                                            <p:tav tm="100000">
                                              <p:val>
                                                <p:strVal val="#ppt_y"/>
                                              </p:val>
                                            </p:tav>
                                          </p:tavLst>
                                        </p:anim>
                                      </p:childTnLst>
                                    </p:cTn>
                                  </p:par>
                                </p:childTnLst>
                              </p:cTn>
                            </p:par>
                            <p:par>
                              <p:cTn id="98" fill="hold">
                                <p:stCondLst>
                                  <p:cond delay="92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1000"/>
                                            <p:tgtEl>
                                              <p:spTgt spid="25"/>
                                            </p:tgtEl>
                                          </p:cBhvr>
                                        </p:animEffect>
                                        <p:anim calcmode="lin" valueType="num">
                                          <p:cBhvr>
                                            <p:cTn id="107" dur="1000" fill="hold"/>
                                            <p:tgtEl>
                                              <p:spTgt spid="25"/>
                                            </p:tgtEl>
                                            <p:attrNameLst>
                                              <p:attrName>ppt_x</p:attrName>
                                            </p:attrNameLst>
                                          </p:cBhvr>
                                          <p:tavLst>
                                            <p:tav tm="0">
                                              <p:val>
                                                <p:strVal val="#ppt_x"/>
                                              </p:val>
                                            </p:tav>
                                            <p:tav tm="100000">
                                              <p:val>
                                                <p:strVal val="#ppt_x"/>
                                              </p:val>
                                            </p:tav>
                                          </p:tavLst>
                                        </p:anim>
                                        <p:anim calcmode="lin" valueType="num">
                                          <p:cBhvr>
                                            <p:cTn id="108" dur="1000" fill="hold"/>
                                            <p:tgtEl>
                                              <p:spTgt spid="25"/>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fade">
                                          <p:cBhvr>
                                            <p:cTn id="111" dur="1000"/>
                                            <p:tgtEl>
                                              <p:spTgt spid="38"/>
                                            </p:tgtEl>
                                          </p:cBhvr>
                                        </p:animEffect>
                                        <p:anim calcmode="lin" valueType="num">
                                          <p:cBhvr>
                                            <p:cTn id="112" dur="1000" fill="hold"/>
                                            <p:tgtEl>
                                              <p:spTgt spid="38"/>
                                            </p:tgtEl>
                                            <p:attrNameLst>
                                              <p:attrName>ppt_x</p:attrName>
                                            </p:attrNameLst>
                                          </p:cBhvr>
                                          <p:tavLst>
                                            <p:tav tm="0">
                                              <p:val>
                                                <p:strVal val="#ppt_x"/>
                                              </p:val>
                                            </p:tav>
                                            <p:tav tm="100000">
                                              <p:val>
                                                <p:strVal val="#ppt_x"/>
                                              </p:val>
                                            </p:tav>
                                          </p:tavLst>
                                        </p:anim>
                                        <p:anim calcmode="lin" valueType="num">
                                          <p:cBhvr>
                                            <p:cTn id="113" dur="1000" fill="hold"/>
                                            <p:tgtEl>
                                              <p:spTgt spid="38"/>
                                            </p:tgtEl>
                                            <p:attrNameLst>
                                              <p:attrName>ppt_y</p:attrName>
                                            </p:attrNameLst>
                                          </p:cBhvr>
                                          <p:tavLst>
                                            <p:tav tm="0">
                                              <p:val>
                                                <p:strVal val="#ppt_y+.1"/>
                                              </p:val>
                                            </p:tav>
                                            <p:tav tm="100000">
                                              <p:val>
                                                <p:strVal val="#ppt_y"/>
                                              </p:val>
                                            </p:tav>
                                          </p:tavLst>
                                        </p:anim>
                                      </p:childTnLst>
                                    </p:cTn>
                                  </p:par>
                                </p:childTnLst>
                              </p:cTn>
                            </p:par>
                            <p:par>
                              <p:cTn id="114" fill="hold">
                                <p:stCondLst>
                                  <p:cond delay="10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fade">
                                          <p:cBhvr>
                                            <p:cTn id="122" dur="1000"/>
                                            <p:tgtEl>
                                              <p:spTgt spid="37"/>
                                            </p:tgtEl>
                                          </p:cBhvr>
                                        </p:animEffect>
                                        <p:anim calcmode="lin" valueType="num">
                                          <p:cBhvr>
                                            <p:cTn id="123" dur="1000" fill="hold"/>
                                            <p:tgtEl>
                                              <p:spTgt spid="37"/>
                                            </p:tgtEl>
                                            <p:attrNameLst>
                                              <p:attrName>ppt_x</p:attrName>
                                            </p:attrNameLst>
                                          </p:cBhvr>
                                          <p:tavLst>
                                            <p:tav tm="0">
                                              <p:val>
                                                <p:strVal val="#ppt_x"/>
                                              </p:val>
                                            </p:tav>
                                            <p:tav tm="100000">
                                              <p:val>
                                                <p:strVal val="#ppt_x"/>
                                              </p:val>
                                            </p:tav>
                                          </p:tavLst>
                                        </p:anim>
                                        <p:anim calcmode="lin" valueType="num">
                                          <p:cBhvr>
                                            <p:cTn id="124" dur="1000" fill="hold"/>
                                            <p:tgtEl>
                                              <p:spTgt spid="37"/>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1000"/>
                                            <p:tgtEl>
                                              <p:spTgt spid="28"/>
                                            </p:tgtEl>
                                          </p:cBhvr>
                                        </p:animEffect>
                                        <p:anim calcmode="lin" valueType="num">
                                          <p:cBhvr>
                                            <p:cTn id="128" dur="1000" fill="hold"/>
                                            <p:tgtEl>
                                              <p:spTgt spid="28"/>
                                            </p:tgtEl>
                                            <p:attrNameLst>
                                              <p:attrName>ppt_x</p:attrName>
                                            </p:attrNameLst>
                                          </p:cBhvr>
                                          <p:tavLst>
                                            <p:tav tm="0">
                                              <p:val>
                                                <p:strVal val="#ppt_x"/>
                                              </p:val>
                                            </p:tav>
                                            <p:tav tm="100000">
                                              <p:val>
                                                <p:strVal val="#ppt_x"/>
                                              </p:val>
                                            </p:tav>
                                          </p:tavLst>
                                        </p:anim>
                                        <p:anim calcmode="lin" valueType="num">
                                          <p:cBhvr>
                                            <p:cTn id="129" dur="1000" fill="hold"/>
                                            <p:tgtEl>
                                              <p:spTgt spid="28"/>
                                            </p:tgtEl>
                                            <p:attrNameLst>
                                              <p:attrName>ppt_y</p:attrName>
                                            </p:attrNameLst>
                                          </p:cBhvr>
                                          <p:tavLst>
                                            <p:tav tm="0">
                                              <p:val>
                                                <p:strVal val="#ppt_y+.1"/>
                                              </p:val>
                                            </p:tav>
                                            <p:tav tm="100000">
                                              <p:val>
                                                <p:strVal val="#ppt_y"/>
                                              </p:val>
                                            </p:tav>
                                          </p:tavLst>
                                        </p:anim>
                                      </p:childTnLst>
                                    </p:cTn>
                                  </p:par>
                                </p:childTnLst>
                              </p:cTn>
                            </p:par>
                            <p:par>
                              <p:cTn id="130" fill="hold">
                                <p:stCondLst>
                                  <p:cond delay="11250"/>
                                </p:stCondLst>
                                <p:childTnLst>
                                  <p:par>
                                    <p:cTn id="131" presetID="42" presetClass="entr" presetSubtype="0" fill="hold" grpId="0" nodeType="after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fade">
                                          <p:cBhvr>
                                            <p:cTn id="133" dur="1000"/>
                                            <p:tgtEl>
                                              <p:spTgt spid="29"/>
                                            </p:tgtEl>
                                          </p:cBhvr>
                                        </p:animEffect>
                                        <p:anim calcmode="lin" valueType="num">
                                          <p:cBhvr>
                                            <p:cTn id="134" dur="1000" fill="hold"/>
                                            <p:tgtEl>
                                              <p:spTgt spid="29"/>
                                            </p:tgtEl>
                                            <p:attrNameLst>
                                              <p:attrName>ppt_x</p:attrName>
                                            </p:attrNameLst>
                                          </p:cBhvr>
                                          <p:tavLst>
                                            <p:tav tm="0">
                                              <p:val>
                                                <p:strVal val="#ppt_x"/>
                                              </p:val>
                                            </p:tav>
                                            <p:tav tm="100000">
                                              <p:val>
                                                <p:strVal val="#ppt_x"/>
                                              </p:val>
                                            </p:tav>
                                          </p:tavLst>
                                        </p:anim>
                                        <p:anim calcmode="lin" valueType="num">
                                          <p:cBhvr>
                                            <p:cTn id="135" dur="1000" fill="hold"/>
                                            <p:tgtEl>
                                              <p:spTgt spid="29"/>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fade">
                                          <p:cBhvr>
                                            <p:cTn id="138" dur="1000"/>
                                            <p:tgtEl>
                                              <p:spTgt spid="41"/>
                                            </p:tgtEl>
                                          </p:cBhvr>
                                        </p:animEffect>
                                        <p:anim calcmode="lin" valueType="num">
                                          <p:cBhvr>
                                            <p:cTn id="139" dur="1000" fill="hold"/>
                                            <p:tgtEl>
                                              <p:spTgt spid="41"/>
                                            </p:tgtEl>
                                            <p:attrNameLst>
                                              <p:attrName>ppt_x</p:attrName>
                                            </p:attrNameLst>
                                          </p:cBhvr>
                                          <p:tavLst>
                                            <p:tav tm="0">
                                              <p:val>
                                                <p:strVal val="#ppt_x"/>
                                              </p:val>
                                            </p:tav>
                                            <p:tav tm="100000">
                                              <p:val>
                                                <p:strVal val="#ppt_x"/>
                                              </p:val>
                                            </p:tav>
                                          </p:tavLst>
                                        </p:anim>
                                        <p:anim calcmode="lin" valueType="num">
                                          <p:cBhvr>
                                            <p:cTn id="140" dur="1000" fill="hold"/>
                                            <p:tgtEl>
                                              <p:spTgt spid="41"/>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fade">
                                          <p:cBhvr>
                                            <p:cTn id="143" dur="1000"/>
                                            <p:tgtEl>
                                              <p:spTgt spid="36"/>
                                            </p:tgtEl>
                                          </p:cBhvr>
                                        </p:animEffect>
                                        <p:anim calcmode="lin" valueType="num">
                                          <p:cBhvr>
                                            <p:cTn id="144" dur="1000" fill="hold"/>
                                            <p:tgtEl>
                                              <p:spTgt spid="36"/>
                                            </p:tgtEl>
                                            <p:attrNameLst>
                                              <p:attrName>ppt_x</p:attrName>
                                            </p:attrNameLst>
                                          </p:cBhvr>
                                          <p:tavLst>
                                            <p:tav tm="0">
                                              <p:val>
                                                <p:strVal val="#ppt_x"/>
                                              </p:val>
                                            </p:tav>
                                            <p:tav tm="100000">
                                              <p:val>
                                                <p:strVal val="#ppt_x"/>
                                              </p:val>
                                            </p:tav>
                                          </p:tavLst>
                                        </p:anim>
                                        <p:anim calcmode="lin" valueType="num">
                                          <p:cBhvr>
                                            <p:cTn id="14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animBg="1"/>
          <p:bldP spid="23" grpId="0" animBg="1"/>
          <p:bldP spid="27" grpId="0" animBg="1"/>
          <p:bldP spid="29" grpId="0" animBg="1"/>
          <p:bldP spid="39" grpId="0" animBg="1"/>
          <p:bldP spid="25" grpId="0" animBg="1"/>
          <p:bldP spid="37" grpId="0" animBg="1"/>
          <p:bldP spid="41" grpId="0" animBg="1"/>
          <p:bldP spid="20" grpId="0"/>
          <p:bldP spid="34" grpId="0"/>
          <p:bldP spid="35" grpId="0"/>
          <p:bldP spid="24" grpId="0" animBg="1"/>
          <p:bldP spid="31" grpId="0"/>
          <p:bldP spid="32" grpId="0"/>
          <p:bldP spid="33" grpId="0"/>
          <p:bldP spid="26" grpId="0"/>
          <p:bldP spid="28" grpId="0"/>
          <p:bldP spid="36" grpId="0"/>
          <p:bldP spid="38" grpId="0"/>
          <p:bldP spid="42" grpId="0" animBg="1"/>
          <p:bldP spid="43" grpId="0" animBg="1"/>
          <p:bldP spid="4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1+#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399"/>
                                </p:stCondLst>
                                <p:childTnLst>
                                  <p:par>
                                    <p:cTn id="26" presetID="16" presetClass="entr" presetSubtype="42"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outHorizontal)">
                                          <p:cBhvr>
                                            <p:cTn id="28" dur="500"/>
                                            <p:tgtEl>
                                              <p:spTgt spid="3"/>
                                            </p:tgtEl>
                                          </p:cBhvr>
                                        </p:animEffect>
                                      </p:childTnLst>
                                    </p:cTn>
                                  </p:par>
                                </p:childTnLst>
                              </p:cTn>
                            </p:par>
                            <p:par>
                              <p:cTn id="29" fill="hold">
                                <p:stCondLst>
                                  <p:cond delay="1899"/>
                                </p:stCondLst>
                                <p:childTnLst>
                                  <p:par>
                                    <p:cTn id="30" presetID="14" presetClass="entr" presetSubtype="1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randombar(horizontal)">
                                          <p:cBhvr>
                                            <p:cTn id="32" dur="500"/>
                                            <p:tgtEl>
                                              <p:spTgt spid="2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randombar(horizontal)">
                                          <p:cBhvr>
                                            <p:cTn id="38" dur="500"/>
                                            <p:tgtEl>
                                              <p:spTgt spid="32"/>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randombar(horizontal)">
                                          <p:cBhvr>
                                            <p:cTn id="41" dur="500"/>
                                            <p:tgtEl>
                                              <p:spTgt spid="33"/>
                                            </p:tgtEl>
                                          </p:cBhvr>
                                        </p:animEffect>
                                      </p:childTnLst>
                                    </p:cTn>
                                  </p:par>
                                  <p:par>
                                    <p:cTn id="42" presetID="14" presetClass="entr" presetSubtype="10" fill="hold" nodeType="withEffect">
                                      <p:stCondLst>
                                        <p:cond delay="0"/>
                                      </p:stCondLst>
                                      <p:childTnLst>
                                        <p:set>
                                          <p:cBhvr>
                                            <p:cTn id="43" dur="1" fill="hold">
                                              <p:stCondLst>
                                                <p:cond delay="0"/>
                                              </p:stCondLst>
                                            </p:cTn>
                                            <p:tgtEl>
                                              <p:spTgt spid="8214"/>
                                            </p:tgtEl>
                                            <p:attrNameLst>
                                              <p:attrName>style.visibility</p:attrName>
                                            </p:attrNameLst>
                                          </p:cBhvr>
                                          <p:to>
                                            <p:strVal val="visible"/>
                                          </p:to>
                                        </p:set>
                                        <p:animEffect transition="in" filter="randombar(horizontal)">
                                          <p:cBhvr>
                                            <p:cTn id="44" dur="500"/>
                                            <p:tgtEl>
                                              <p:spTgt spid="8214"/>
                                            </p:tgtEl>
                                          </p:cBhvr>
                                        </p:animEffect>
                                      </p:childTnLst>
                                    </p:cTn>
                                  </p:par>
                                </p:childTnLst>
                              </p:cTn>
                            </p:par>
                            <p:par>
                              <p:cTn id="45" fill="hold">
                                <p:stCondLst>
                                  <p:cond delay="2399"/>
                                </p:stCondLst>
                                <p:childTnLst>
                                  <p:par>
                                    <p:cTn id="46" presetID="2" presetClass="entr" presetSubtype="4"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ppt_x"/>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fill="hold"/>
                                            <p:tgtEl>
                                              <p:spTgt spid="46"/>
                                            </p:tgtEl>
                                            <p:attrNameLst>
                                              <p:attrName>ppt_x</p:attrName>
                                            </p:attrNameLst>
                                          </p:cBhvr>
                                          <p:tavLst>
                                            <p:tav tm="0">
                                              <p:val>
                                                <p:strVal val="#ppt_x"/>
                                              </p:val>
                                            </p:tav>
                                            <p:tav tm="100000">
                                              <p:val>
                                                <p:strVal val="#ppt_x"/>
                                              </p:val>
                                            </p:tav>
                                          </p:tavLst>
                                        </p:anim>
                                        <p:anim calcmode="lin" valueType="num">
                                          <p:cBhvr additive="base">
                                            <p:cTn id="57" dur="5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500" fill="hold"/>
                                            <p:tgtEl>
                                              <p:spTgt spid="47"/>
                                            </p:tgtEl>
                                            <p:attrNameLst>
                                              <p:attrName>ppt_x</p:attrName>
                                            </p:attrNameLst>
                                          </p:cBhvr>
                                          <p:tavLst>
                                            <p:tav tm="0">
                                              <p:val>
                                                <p:strVal val="#ppt_x"/>
                                              </p:val>
                                            </p:tav>
                                            <p:tav tm="100000">
                                              <p:val>
                                                <p:strVal val="#ppt_x"/>
                                              </p:val>
                                            </p:tav>
                                          </p:tavLst>
                                        </p:anim>
                                        <p:anim calcmode="lin" valueType="num">
                                          <p:cBhvr additive="base">
                                            <p:cTn id="61" dur="500" fill="hold"/>
                                            <p:tgtEl>
                                              <p:spTgt spid="47"/>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ppt_x"/>
                                              </p:val>
                                            </p:tav>
                                            <p:tav tm="100000">
                                              <p:val>
                                                <p:strVal val="#ppt_x"/>
                                              </p:val>
                                            </p:tav>
                                          </p:tavLst>
                                        </p:anim>
                                        <p:anim calcmode="lin" valueType="num">
                                          <p:cBhvr additive="base">
                                            <p:cTn id="69" dur="500" fill="hold"/>
                                            <p:tgtEl>
                                              <p:spTgt spid="49"/>
                                            </p:tgtEl>
                                            <p:attrNameLst>
                                              <p:attrName>ppt_y</p:attrName>
                                            </p:attrNameLst>
                                          </p:cBhvr>
                                          <p:tavLst>
                                            <p:tav tm="0">
                                              <p:val>
                                                <p:strVal val="1+#ppt_h/2"/>
                                              </p:val>
                                            </p:tav>
                                            <p:tav tm="100000">
                                              <p:val>
                                                <p:strVal val="#ppt_y"/>
                                              </p:val>
                                            </p:tav>
                                          </p:tavLst>
                                        </p:anim>
                                      </p:childTnLst>
                                    </p:cTn>
                                  </p:par>
                                </p:childTnLst>
                              </p:cTn>
                            </p:par>
                            <p:par>
                              <p:cTn id="70" fill="hold">
                                <p:stCondLst>
                                  <p:cond delay="2899"/>
                                </p:stCondLst>
                                <p:childTnLst>
                                  <p:par>
                                    <p:cTn id="71" presetID="53" presetClass="entr" presetSubtype="16" fill="hold" grpId="0" nodeType="afterEffect">
                                      <p:stCondLst>
                                        <p:cond delay="0"/>
                                      </p:stCondLst>
                                      <p:iterate type="lt">
                                        <p:tmPct val="5000"/>
                                      </p:iterate>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Effect transition="in" filter="fade">
                                          <p:cBhvr>
                                            <p:cTn id="75" dur="500"/>
                                            <p:tgtEl>
                                              <p:spTgt spid="34"/>
                                            </p:tgtEl>
                                          </p:cBhvr>
                                        </p:animEffect>
                                      </p:childTnLst>
                                    </p:cTn>
                                  </p:par>
                                </p:childTnLst>
                              </p:cTn>
                            </p:par>
                            <p:par>
                              <p:cTn id="76" fill="hold">
                                <p:stCondLst>
                                  <p:cond delay="5150"/>
                                </p:stCondLst>
                                <p:childTnLst>
                                  <p:par>
                                    <p:cTn id="77" presetID="53" presetClass="entr" presetSubtype="16" fill="hold" grpId="0" nodeType="afterEffect">
                                      <p:stCondLst>
                                        <p:cond delay="0"/>
                                      </p:stCondLst>
                                      <p:iterate type="lt">
                                        <p:tmPct val="5000"/>
                                      </p:iterate>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childTnLst>
                              </p:cTn>
                            </p:par>
                            <p:par>
                              <p:cTn id="82" fill="hold">
                                <p:stCondLst>
                                  <p:cond delay="8250"/>
                                </p:stCondLst>
                                <p:childTnLst>
                                  <p:par>
                                    <p:cTn id="83" presetID="42" presetClass="entr" presetSubtype="0"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1000"/>
                                            <p:tgtEl>
                                              <p:spTgt spid="40"/>
                                            </p:tgtEl>
                                          </p:cBhvr>
                                        </p:animEffect>
                                        <p:anim calcmode="lin" valueType="num">
                                          <p:cBhvr>
                                            <p:cTn id="86" dur="1000" fill="hold"/>
                                            <p:tgtEl>
                                              <p:spTgt spid="40"/>
                                            </p:tgtEl>
                                            <p:attrNameLst>
                                              <p:attrName>ppt_x</p:attrName>
                                            </p:attrNameLst>
                                          </p:cBhvr>
                                          <p:tavLst>
                                            <p:tav tm="0">
                                              <p:val>
                                                <p:strVal val="#ppt_x"/>
                                              </p:val>
                                            </p:tav>
                                            <p:tav tm="100000">
                                              <p:val>
                                                <p:strVal val="#ppt_x"/>
                                              </p:val>
                                            </p:tav>
                                          </p:tavLst>
                                        </p:anim>
                                        <p:anim calcmode="lin" valueType="num">
                                          <p:cBhvr>
                                            <p:cTn id="87" dur="1000" fill="hold"/>
                                            <p:tgtEl>
                                              <p:spTgt spid="4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1000"/>
                                            <p:tgtEl>
                                              <p:spTgt spid="26"/>
                                            </p:tgtEl>
                                          </p:cBhvr>
                                        </p:animEffect>
                                        <p:anim calcmode="lin" valueType="num">
                                          <p:cBhvr>
                                            <p:cTn id="96" dur="1000" fill="hold"/>
                                            <p:tgtEl>
                                              <p:spTgt spid="26"/>
                                            </p:tgtEl>
                                            <p:attrNameLst>
                                              <p:attrName>ppt_x</p:attrName>
                                            </p:attrNameLst>
                                          </p:cBhvr>
                                          <p:tavLst>
                                            <p:tav tm="0">
                                              <p:val>
                                                <p:strVal val="#ppt_x"/>
                                              </p:val>
                                            </p:tav>
                                            <p:tav tm="100000">
                                              <p:val>
                                                <p:strVal val="#ppt_x"/>
                                              </p:val>
                                            </p:tav>
                                          </p:tavLst>
                                        </p:anim>
                                        <p:anim calcmode="lin" valueType="num">
                                          <p:cBhvr>
                                            <p:cTn id="97" dur="1000" fill="hold"/>
                                            <p:tgtEl>
                                              <p:spTgt spid="26"/>
                                            </p:tgtEl>
                                            <p:attrNameLst>
                                              <p:attrName>ppt_y</p:attrName>
                                            </p:attrNameLst>
                                          </p:cBhvr>
                                          <p:tavLst>
                                            <p:tav tm="0">
                                              <p:val>
                                                <p:strVal val="#ppt_y+.1"/>
                                              </p:val>
                                            </p:tav>
                                            <p:tav tm="100000">
                                              <p:val>
                                                <p:strVal val="#ppt_y"/>
                                              </p:val>
                                            </p:tav>
                                          </p:tavLst>
                                        </p:anim>
                                      </p:childTnLst>
                                    </p:cTn>
                                  </p:par>
                                </p:childTnLst>
                              </p:cTn>
                            </p:par>
                            <p:par>
                              <p:cTn id="98" fill="hold">
                                <p:stCondLst>
                                  <p:cond delay="92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1000"/>
                                            <p:tgtEl>
                                              <p:spTgt spid="25"/>
                                            </p:tgtEl>
                                          </p:cBhvr>
                                        </p:animEffect>
                                        <p:anim calcmode="lin" valueType="num">
                                          <p:cBhvr>
                                            <p:cTn id="107" dur="1000" fill="hold"/>
                                            <p:tgtEl>
                                              <p:spTgt spid="25"/>
                                            </p:tgtEl>
                                            <p:attrNameLst>
                                              <p:attrName>ppt_x</p:attrName>
                                            </p:attrNameLst>
                                          </p:cBhvr>
                                          <p:tavLst>
                                            <p:tav tm="0">
                                              <p:val>
                                                <p:strVal val="#ppt_x"/>
                                              </p:val>
                                            </p:tav>
                                            <p:tav tm="100000">
                                              <p:val>
                                                <p:strVal val="#ppt_x"/>
                                              </p:val>
                                            </p:tav>
                                          </p:tavLst>
                                        </p:anim>
                                        <p:anim calcmode="lin" valueType="num">
                                          <p:cBhvr>
                                            <p:cTn id="108" dur="1000" fill="hold"/>
                                            <p:tgtEl>
                                              <p:spTgt spid="25"/>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fade">
                                          <p:cBhvr>
                                            <p:cTn id="111" dur="1000"/>
                                            <p:tgtEl>
                                              <p:spTgt spid="38"/>
                                            </p:tgtEl>
                                          </p:cBhvr>
                                        </p:animEffect>
                                        <p:anim calcmode="lin" valueType="num">
                                          <p:cBhvr>
                                            <p:cTn id="112" dur="1000" fill="hold"/>
                                            <p:tgtEl>
                                              <p:spTgt spid="38"/>
                                            </p:tgtEl>
                                            <p:attrNameLst>
                                              <p:attrName>ppt_x</p:attrName>
                                            </p:attrNameLst>
                                          </p:cBhvr>
                                          <p:tavLst>
                                            <p:tav tm="0">
                                              <p:val>
                                                <p:strVal val="#ppt_x"/>
                                              </p:val>
                                            </p:tav>
                                            <p:tav tm="100000">
                                              <p:val>
                                                <p:strVal val="#ppt_x"/>
                                              </p:val>
                                            </p:tav>
                                          </p:tavLst>
                                        </p:anim>
                                        <p:anim calcmode="lin" valueType="num">
                                          <p:cBhvr>
                                            <p:cTn id="113" dur="1000" fill="hold"/>
                                            <p:tgtEl>
                                              <p:spTgt spid="38"/>
                                            </p:tgtEl>
                                            <p:attrNameLst>
                                              <p:attrName>ppt_y</p:attrName>
                                            </p:attrNameLst>
                                          </p:cBhvr>
                                          <p:tavLst>
                                            <p:tav tm="0">
                                              <p:val>
                                                <p:strVal val="#ppt_y+.1"/>
                                              </p:val>
                                            </p:tav>
                                            <p:tav tm="100000">
                                              <p:val>
                                                <p:strVal val="#ppt_y"/>
                                              </p:val>
                                            </p:tav>
                                          </p:tavLst>
                                        </p:anim>
                                      </p:childTnLst>
                                    </p:cTn>
                                  </p:par>
                                </p:childTnLst>
                              </p:cTn>
                            </p:par>
                            <p:par>
                              <p:cTn id="114" fill="hold">
                                <p:stCondLst>
                                  <p:cond delay="10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fade">
                                          <p:cBhvr>
                                            <p:cTn id="122" dur="1000"/>
                                            <p:tgtEl>
                                              <p:spTgt spid="37"/>
                                            </p:tgtEl>
                                          </p:cBhvr>
                                        </p:animEffect>
                                        <p:anim calcmode="lin" valueType="num">
                                          <p:cBhvr>
                                            <p:cTn id="123" dur="1000" fill="hold"/>
                                            <p:tgtEl>
                                              <p:spTgt spid="37"/>
                                            </p:tgtEl>
                                            <p:attrNameLst>
                                              <p:attrName>ppt_x</p:attrName>
                                            </p:attrNameLst>
                                          </p:cBhvr>
                                          <p:tavLst>
                                            <p:tav tm="0">
                                              <p:val>
                                                <p:strVal val="#ppt_x"/>
                                              </p:val>
                                            </p:tav>
                                            <p:tav tm="100000">
                                              <p:val>
                                                <p:strVal val="#ppt_x"/>
                                              </p:val>
                                            </p:tav>
                                          </p:tavLst>
                                        </p:anim>
                                        <p:anim calcmode="lin" valueType="num">
                                          <p:cBhvr>
                                            <p:cTn id="124" dur="1000" fill="hold"/>
                                            <p:tgtEl>
                                              <p:spTgt spid="37"/>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1000"/>
                                            <p:tgtEl>
                                              <p:spTgt spid="28"/>
                                            </p:tgtEl>
                                          </p:cBhvr>
                                        </p:animEffect>
                                        <p:anim calcmode="lin" valueType="num">
                                          <p:cBhvr>
                                            <p:cTn id="128" dur="1000" fill="hold"/>
                                            <p:tgtEl>
                                              <p:spTgt spid="28"/>
                                            </p:tgtEl>
                                            <p:attrNameLst>
                                              <p:attrName>ppt_x</p:attrName>
                                            </p:attrNameLst>
                                          </p:cBhvr>
                                          <p:tavLst>
                                            <p:tav tm="0">
                                              <p:val>
                                                <p:strVal val="#ppt_x"/>
                                              </p:val>
                                            </p:tav>
                                            <p:tav tm="100000">
                                              <p:val>
                                                <p:strVal val="#ppt_x"/>
                                              </p:val>
                                            </p:tav>
                                          </p:tavLst>
                                        </p:anim>
                                        <p:anim calcmode="lin" valueType="num">
                                          <p:cBhvr>
                                            <p:cTn id="129" dur="1000" fill="hold"/>
                                            <p:tgtEl>
                                              <p:spTgt spid="28"/>
                                            </p:tgtEl>
                                            <p:attrNameLst>
                                              <p:attrName>ppt_y</p:attrName>
                                            </p:attrNameLst>
                                          </p:cBhvr>
                                          <p:tavLst>
                                            <p:tav tm="0">
                                              <p:val>
                                                <p:strVal val="#ppt_y+.1"/>
                                              </p:val>
                                            </p:tav>
                                            <p:tav tm="100000">
                                              <p:val>
                                                <p:strVal val="#ppt_y"/>
                                              </p:val>
                                            </p:tav>
                                          </p:tavLst>
                                        </p:anim>
                                      </p:childTnLst>
                                    </p:cTn>
                                  </p:par>
                                </p:childTnLst>
                              </p:cTn>
                            </p:par>
                            <p:par>
                              <p:cTn id="130" fill="hold">
                                <p:stCondLst>
                                  <p:cond delay="11250"/>
                                </p:stCondLst>
                                <p:childTnLst>
                                  <p:par>
                                    <p:cTn id="131" presetID="42" presetClass="entr" presetSubtype="0" fill="hold" grpId="0" nodeType="after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fade">
                                          <p:cBhvr>
                                            <p:cTn id="133" dur="1000"/>
                                            <p:tgtEl>
                                              <p:spTgt spid="29"/>
                                            </p:tgtEl>
                                          </p:cBhvr>
                                        </p:animEffect>
                                        <p:anim calcmode="lin" valueType="num">
                                          <p:cBhvr>
                                            <p:cTn id="134" dur="1000" fill="hold"/>
                                            <p:tgtEl>
                                              <p:spTgt spid="29"/>
                                            </p:tgtEl>
                                            <p:attrNameLst>
                                              <p:attrName>ppt_x</p:attrName>
                                            </p:attrNameLst>
                                          </p:cBhvr>
                                          <p:tavLst>
                                            <p:tav tm="0">
                                              <p:val>
                                                <p:strVal val="#ppt_x"/>
                                              </p:val>
                                            </p:tav>
                                            <p:tav tm="100000">
                                              <p:val>
                                                <p:strVal val="#ppt_x"/>
                                              </p:val>
                                            </p:tav>
                                          </p:tavLst>
                                        </p:anim>
                                        <p:anim calcmode="lin" valueType="num">
                                          <p:cBhvr>
                                            <p:cTn id="135" dur="1000" fill="hold"/>
                                            <p:tgtEl>
                                              <p:spTgt spid="29"/>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fade">
                                          <p:cBhvr>
                                            <p:cTn id="138" dur="1000"/>
                                            <p:tgtEl>
                                              <p:spTgt spid="41"/>
                                            </p:tgtEl>
                                          </p:cBhvr>
                                        </p:animEffect>
                                        <p:anim calcmode="lin" valueType="num">
                                          <p:cBhvr>
                                            <p:cTn id="139" dur="1000" fill="hold"/>
                                            <p:tgtEl>
                                              <p:spTgt spid="41"/>
                                            </p:tgtEl>
                                            <p:attrNameLst>
                                              <p:attrName>ppt_x</p:attrName>
                                            </p:attrNameLst>
                                          </p:cBhvr>
                                          <p:tavLst>
                                            <p:tav tm="0">
                                              <p:val>
                                                <p:strVal val="#ppt_x"/>
                                              </p:val>
                                            </p:tav>
                                            <p:tav tm="100000">
                                              <p:val>
                                                <p:strVal val="#ppt_x"/>
                                              </p:val>
                                            </p:tav>
                                          </p:tavLst>
                                        </p:anim>
                                        <p:anim calcmode="lin" valueType="num">
                                          <p:cBhvr>
                                            <p:cTn id="140" dur="1000" fill="hold"/>
                                            <p:tgtEl>
                                              <p:spTgt spid="41"/>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fade">
                                          <p:cBhvr>
                                            <p:cTn id="143" dur="1000"/>
                                            <p:tgtEl>
                                              <p:spTgt spid="36"/>
                                            </p:tgtEl>
                                          </p:cBhvr>
                                        </p:animEffect>
                                        <p:anim calcmode="lin" valueType="num">
                                          <p:cBhvr>
                                            <p:cTn id="144" dur="1000" fill="hold"/>
                                            <p:tgtEl>
                                              <p:spTgt spid="36"/>
                                            </p:tgtEl>
                                            <p:attrNameLst>
                                              <p:attrName>ppt_x</p:attrName>
                                            </p:attrNameLst>
                                          </p:cBhvr>
                                          <p:tavLst>
                                            <p:tav tm="0">
                                              <p:val>
                                                <p:strVal val="#ppt_x"/>
                                              </p:val>
                                            </p:tav>
                                            <p:tav tm="100000">
                                              <p:val>
                                                <p:strVal val="#ppt_x"/>
                                              </p:val>
                                            </p:tav>
                                          </p:tavLst>
                                        </p:anim>
                                        <p:anim calcmode="lin" valueType="num">
                                          <p:cBhvr>
                                            <p:cTn id="14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animBg="1"/>
          <p:bldP spid="23" grpId="0" animBg="1"/>
          <p:bldP spid="27" grpId="0" animBg="1"/>
          <p:bldP spid="29" grpId="0" animBg="1"/>
          <p:bldP spid="39" grpId="0" animBg="1"/>
          <p:bldP spid="25" grpId="0" animBg="1"/>
          <p:bldP spid="37" grpId="0" animBg="1"/>
          <p:bldP spid="41" grpId="0" animBg="1"/>
          <p:bldP spid="20" grpId="0"/>
          <p:bldP spid="34" grpId="0"/>
          <p:bldP spid="35" grpId="0"/>
          <p:bldP spid="24" grpId="0" animBg="1"/>
          <p:bldP spid="31" grpId="0"/>
          <p:bldP spid="32" grpId="0"/>
          <p:bldP spid="33" grpId="0"/>
          <p:bldP spid="26" grpId="0"/>
          <p:bldP spid="28" grpId="0"/>
          <p:bldP spid="36" grpId="0"/>
          <p:bldP spid="38" grpId="0"/>
          <p:bldP spid="42" grpId="0" animBg="1"/>
          <p:bldP spid="43" grpId="0" animBg="1"/>
          <p:bldP spid="44"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742950" y="161925"/>
            <a:ext cx="2358210" cy="415498"/>
          </a:xfrm>
          <a:prstGeom prst="rect">
            <a:avLst/>
          </a:prstGeom>
          <a:noFill/>
        </p:spPr>
        <p:txBody>
          <a:bodyPr wrap="none">
            <a:spAutoFit/>
          </a:bodyPr>
          <a:lstStyle/>
          <a:p>
            <a:pPr>
              <a:defRPr/>
            </a:pPr>
            <a:r>
              <a:rPr lang="zh-CN" altLang="en-US" sz="2100" dirty="0">
                <a:solidFill>
                  <a:schemeClr val="accent2"/>
                </a:solidFill>
                <a:latin typeface="+mn-lt"/>
                <a:ea typeface="+mn-ea"/>
                <a:cs typeface="+mn-ea"/>
                <a:sym typeface="+mn-lt"/>
              </a:rPr>
              <a:t>个人履历 </a:t>
            </a:r>
            <a:r>
              <a:rPr lang="en-US" altLang="zh-CN" sz="2100" dirty="0">
                <a:solidFill>
                  <a:schemeClr val="accent2"/>
                </a:solidFill>
                <a:latin typeface="+mn-lt"/>
                <a:ea typeface="+mn-ea"/>
                <a:cs typeface="+mn-ea"/>
                <a:sym typeface="+mn-lt"/>
              </a:rPr>
              <a:t>Resume</a:t>
            </a:r>
            <a:endParaRPr lang="zh-CN" altLang="en-US" sz="2100" dirty="0">
              <a:solidFill>
                <a:schemeClr val="accent2"/>
              </a:solidFill>
              <a:latin typeface="+mn-lt"/>
              <a:ea typeface="+mn-ea"/>
              <a:cs typeface="+mn-ea"/>
              <a:sym typeface="+mn-lt"/>
            </a:endParaRPr>
          </a:p>
        </p:txBody>
      </p:sp>
      <p:cxnSp>
        <p:nvCxnSpPr>
          <p:cNvPr id="4" name="直接连接符 3"/>
          <p:cNvCxnSpPr/>
          <p:nvPr/>
        </p:nvCxnSpPr>
        <p:spPr>
          <a:xfrm flipH="1">
            <a:off x="616992" y="603250"/>
            <a:ext cx="8527008" cy="0"/>
          </a:xfrm>
          <a:prstGeom prst="line">
            <a:avLst/>
          </a:prstGeom>
          <a:ln w="12700">
            <a:solidFill>
              <a:schemeClr val="tx1">
                <a:lumMod val="85000"/>
                <a:lumOff val="15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Freeform 695"/>
          <p:cNvSpPr/>
          <p:nvPr/>
        </p:nvSpPr>
        <p:spPr bwMode="auto">
          <a:xfrm>
            <a:off x="3093934" y="883844"/>
            <a:ext cx="1213797" cy="1214920"/>
          </a:xfrm>
          <a:prstGeom prst="round2DiagRect">
            <a:avLst>
              <a:gd name="adj1" fmla="val 28595"/>
              <a:gd name="adj2" fmla="val 0"/>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52" name="文本框 118"/>
          <p:cNvSpPr txBox="1"/>
          <p:nvPr/>
        </p:nvSpPr>
        <p:spPr bwMode="auto">
          <a:xfrm>
            <a:off x="753245" y="4152568"/>
            <a:ext cx="3417946" cy="548548"/>
          </a:xfrm>
          <a:prstGeom prst="rect">
            <a:avLst/>
          </a:prstGeom>
          <a:noFill/>
        </p:spPr>
        <p:txBody>
          <a:bodyPr>
            <a:spAutoFit/>
          </a:bodyPr>
          <a:lstStyle/>
          <a:p>
            <a:pPr algn="r">
              <a:lnSpc>
                <a:spcPct val="150000"/>
              </a:lnSpc>
              <a:defRPr/>
            </a:pPr>
            <a:r>
              <a:rPr lang="zh-CN" altLang="en-US" sz="1050" dirty="0" smtClean="0">
                <a:solidFill>
                  <a:schemeClr val="tx1">
                    <a:lumMod val="65000"/>
                    <a:lumOff val="35000"/>
                  </a:schemeClr>
                </a:solidFill>
                <a:latin typeface="+mn-lt"/>
                <a:ea typeface="+mn-ea"/>
                <a:cs typeface="+mn-ea"/>
                <a:sym typeface="+mn-lt"/>
              </a:rPr>
              <a:t>这里简要输入大学期间的学习内容或在学校的工作经历等及获得学历证书学位等</a:t>
            </a:r>
            <a:endParaRPr lang="zh-CN" altLang="en-US" sz="1050" dirty="0">
              <a:solidFill>
                <a:schemeClr val="tx1">
                  <a:lumMod val="65000"/>
                  <a:lumOff val="35000"/>
                </a:schemeClr>
              </a:solidFill>
              <a:latin typeface="+mn-lt"/>
              <a:ea typeface="+mn-ea"/>
              <a:cs typeface="+mn-ea"/>
              <a:sym typeface="+mn-lt"/>
            </a:endParaRPr>
          </a:p>
        </p:txBody>
      </p:sp>
      <p:sp>
        <p:nvSpPr>
          <p:cNvPr id="53" name="文本框 119"/>
          <p:cNvSpPr txBox="1"/>
          <p:nvPr/>
        </p:nvSpPr>
        <p:spPr bwMode="auto">
          <a:xfrm>
            <a:off x="753245" y="3953450"/>
            <a:ext cx="3447889" cy="261610"/>
          </a:xfrm>
          <a:prstGeom prst="rect">
            <a:avLst/>
          </a:prstGeom>
          <a:noFill/>
        </p:spPr>
        <p:txBody>
          <a:bodyPr wrap="square">
            <a:spAutoFit/>
          </a:bodyPr>
          <a:lstStyle/>
          <a:p>
            <a:pPr algn="r">
              <a:defRPr/>
            </a:pPr>
            <a:r>
              <a:rPr lang="en-US" altLang="zh-CN" sz="1100" dirty="0" smtClean="0">
                <a:solidFill>
                  <a:schemeClr val="tx1">
                    <a:lumMod val="65000"/>
                    <a:lumOff val="35000"/>
                  </a:schemeClr>
                </a:solidFill>
                <a:latin typeface="+mn-lt"/>
                <a:ea typeface="+mn-ea"/>
                <a:cs typeface="+mn-ea"/>
                <a:sym typeface="+mn-lt"/>
              </a:rPr>
              <a:t>2015-2016         </a:t>
            </a:r>
            <a:r>
              <a:rPr lang="zh-CN" altLang="en-US" sz="1100" dirty="0" smtClean="0">
                <a:solidFill>
                  <a:schemeClr val="tx1">
                    <a:lumMod val="65000"/>
                    <a:lumOff val="35000"/>
                  </a:schemeClr>
                </a:solidFill>
                <a:latin typeface="+mn-lt"/>
                <a:ea typeface="+mn-ea"/>
                <a:cs typeface="+mn-ea"/>
                <a:sym typeface="+mn-lt"/>
              </a:rPr>
              <a:t>医药大学</a:t>
            </a:r>
            <a:endParaRPr lang="zh-CN" altLang="en-US" sz="1100" dirty="0">
              <a:solidFill>
                <a:schemeClr val="tx1">
                  <a:lumMod val="65000"/>
                  <a:lumOff val="35000"/>
                </a:schemeClr>
              </a:solidFill>
              <a:latin typeface="+mn-lt"/>
              <a:ea typeface="+mn-ea"/>
              <a:cs typeface="+mn-ea"/>
              <a:sym typeface="+mn-lt"/>
            </a:endParaRPr>
          </a:p>
        </p:txBody>
      </p:sp>
      <p:sp>
        <p:nvSpPr>
          <p:cNvPr id="78" name="Freeform 695"/>
          <p:cNvSpPr/>
          <p:nvPr/>
        </p:nvSpPr>
        <p:spPr bwMode="auto">
          <a:xfrm>
            <a:off x="3220968" y="1010996"/>
            <a:ext cx="959729" cy="960617"/>
          </a:xfrm>
          <a:prstGeom prst="round2DiagRect">
            <a:avLst>
              <a:gd name="adj1" fmla="val 36909"/>
              <a:gd name="adj2" fmla="val 0"/>
            </a:avLst>
          </a:pr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p:cNvGrpSpPr/>
          <p:nvPr/>
        </p:nvGrpSpPr>
        <p:grpSpPr>
          <a:xfrm>
            <a:off x="3472699" y="1246433"/>
            <a:ext cx="464725" cy="531069"/>
            <a:chOff x="4325754" y="1250699"/>
            <a:chExt cx="464725" cy="531069"/>
          </a:xfrm>
        </p:grpSpPr>
        <p:sp>
          <p:nvSpPr>
            <p:cNvPr id="80" name="Freeform 5"/>
            <p:cNvSpPr/>
            <p:nvPr/>
          </p:nvSpPr>
          <p:spPr bwMode="auto">
            <a:xfrm rot="1069970">
              <a:off x="4413784" y="1560284"/>
              <a:ext cx="290039" cy="221484"/>
            </a:xfrm>
            <a:custGeom>
              <a:avLst/>
              <a:gdLst>
                <a:gd name="T0" fmla="*/ 41 w 68"/>
                <a:gd name="T1" fmla="*/ 5 h 52"/>
                <a:gd name="T2" fmla="*/ 25 w 68"/>
                <a:gd name="T3" fmla="*/ 2 h 52"/>
                <a:gd name="T4" fmla="*/ 14 w 68"/>
                <a:gd name="T5" fmla="*/ 19 h 52"/>
                <a:gd name="T6" fmla="*/ 5 w 68"/>
                <a:gd name="T7" fmla="*/ 44 h 52"/>
                <a:gd name="T8" fmla="*/ 18 w 68"/>
                <a:gd name="T9" fmla="*/ 48 h 52"/>
                <a:gd name="T10" fmla="*/ 32 w 68"/>
                <a:gd name="T11" fmla="*/ 48 h 52"/>
                <a:gd name="T12" fmla="*/ 45 w 68"/>
                <a:gd name="T13" fmla="*/ 45 h 52"/>
                <a:gd name="T14" fmla="*/ 55 w 68"/>
                <a:gd name="T15" fmla="*/ 36 h 52"/>
                <a:gd name="T16" fmla="*/ 63 w 68"/>
                <a:gd name="T17" fmla="*/ 18 h 52"/>
                <a:gd name="T18" fmla="*/ 41 w 68"/>
                <a:gd name="T19"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52">
                  <a:moveTo>
                    <a:pt x="41" y="5"/>
                  </a:moveTo>
                  <a:cubicBezTo>
                    <a:pt x="37" y="0"/>
                    <a:pt x="29" y="0"/>
                    <a:pt x="25" y="2"/>
                  </a:cubicBezTo>
                  <a:cubicBezTo>
                    <a:pt x="21" y="4"/>
                    <a:pt x="15" y="4"/>
                    <a:pt x="14" y="19"/>
                  </a:cubicBezTo>
                  <a:cubicBezTo>
                    <a:pt x="12" y="33"/>
                    <a:pt x="0" y="27"/>
                    <a:pt x="5" y="44"/>
                  </a:cubicBezTo>
                  <a:cubicBezTo>
                    <a:pt x="6" y="47"/>
                    <a:pt x="10" y="51"/>
                    <a:pt x="18" y="48"/>
                  </a:cubicBezTo>
                  <a:cubicBezTo>
                    <a:pt x="26" y="45"/>
                    <a:pt x="29" y="44"/>
                    <a:pt x="32" y="48"/>
                  </a:cubicBezTo>
                  <a:cubicBezTo>
                    <a:pt x="34" y="52"/>
                    <a:pt x="43" y="47"/>
                    <a:pt x="45" y="45"/>
                  </a:cubicBezTo>
                  <a:cubicBezTo>
                    <a:pt x="47" y="42"/>
                    <a:pt x="48" y="37"/>
                    <a:pt x="55" y="36"/>
                  </a:cubicBezTo>
                  <a:cubicBezTo>
                    <a:pt x="61" y="35"/>
                    <a:pt x="68" y="24"/>
                    <a:pt x="63" y="18"/>
                  </a:cubicBezTo>
                  <a:cubicBezTo>
                    <a:pt x="57" y="11"/>
                    <a:pt x="50" y="16"/>
                    <a:pt x="41"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81" name="Freeform 6"/>
            <p:cNvSpPr/>
            <p:nvPr/>
          </p:nvSpPr>
          <p:spPr bwMode="auto">
            <a:xfrm rot="1069970">
              <a:off x="4325754" y="1410494"/>
              <a:ext cx="128320" cy="170507"/>
            </a:xfrm>
            <a:custGeom>
              <a:avLst/>
              <a:gdLst>
                <a:gd name="T0" fmla="*/ 26 w 30"/>
                <a:gd name="T1" fmla="*/ 17 h 40"/>
                <a:gd name="T2" fmla="*/ 8 w 30"/>
                <a:gd name="T3" fmla="*/ 1 h 40"/>
                <a:gd name="T4" fmla="*/ 4 w 30"/>
                <a:gd name="T5" fmla="*/ 22 h 40"/>
                <a:gd name="T6" fmla="*/ 21 w 30"/>
                <a:gd name="T7" fmla="*/ 37 h 40"/>
                <a:gd name="T8" fmla="*/ 26 w 30"/>
                <a:gd name="T9" fmla="*/ 17 h 40"/>
              </a:gdLst>
              <a:ahLst/>
              <a:cxnLst>
                <a:cxn ang="0">
                  <a:pos x="T0" y="T1"/>
                </a:cxn>
                <a:cxn ang="0">
                  <a:pos x="T2" y="T3"/>
                </a:cxn>
                <a:cxn ang="0">
                  <a:pos x="T4" y="T5"/>
                </a:cxn>
                <a:cxn ang="0">
                  <a:pos x="T6" y="T7"/>
                </a:cxn>
                <a:cxn ang="0">
                  <a:pos x="T8" y="T9"/>
                </a:cxn>
              </a:cxnLst>
              <a:rect l="0" t="0" r="r" b="b"/>
              <a:pathLst>
                <a:path w="30" h="40">
                  <a:moveTo>
                    <a:pt x="26" y="17"/>
                  </a:moveTo>
                  <a:cubicBezTo>
                    <a:pt x="23" y="5"/>
                    <a:pt x="9" y="0"/>
                    <a:pt x="8" y="1"/>
                  </a:cubicBezTo>
                  <a:cubicBezTo>
                    <a:pt x="6" y="1"/>
                    <a:pt x="0" y="4"/>
                    <a:pt x="4" y="22"/>
                  </a:cubicBezTo>
                  <a:cubicBezTo>
                    <a:pt x="8" y="40"/>
                    <a:pt x="16" y="39"/>
                    <a:pt x="21" y="37"/>
                  </a:cubicBezTo>
                  <a:cubicBezTo>
                    <a:pt x="27" y="35"/>
                    <a:pt x="30" y="29"/>
                    <a:pt x="26"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82" name="Freeform 7"/>
            <p:cNvSpPr/>
            <p:nvPr/>
          </p:nvSpPr>
          <p:spPr bwMode="auto">
            <a:xfrm rot="1069970">
              <a:off x="4407422" y="1250699"/>
              <a:ext cx="154687" cy="239062"/>
            </a:xfrm>
            <a:custGeom>
              <a:avLst/>
              <a:gdLst>
                <a:gd name="T0" fmla="*/ 27 w 36"/>
                <a:gd name="T1" fmla="*/ 46 h 56"/>
                <a:gd name="T2" fmla="*/ 29 w 36"/>
                <a:gd name="T3" fmla="*/ 19 h 56"/>
                <a:gd name="T4" fmla="*/ 15 w 36"/>
                <a:gd name="T5" fmla="*/ 1 h 56"/>
                <a:gd name="T6" fmla="*/ 4 w 36"/>
                <a:gd name="T7" fmla="*/ 26 h 56"/>
                <a:gd name="T8" fmla="*/ 27 w 36"/>
                <a:gd name="T9" fmla="*/ 46 h 56"/>
              </a:gdLst>
              <a:ahLst/>
              <a:cxnLst>
                <a:cxn ang="0">
                  <a:pos x="T0" y="T1"/>
                </a:cxn>
                <a:cxn ang="0">
                  <a:pos x="T2" y="T3"/>
                </a:cxn>
                <a:cxn ang="0">
                  <a:pos x="T4" y="T5"/>
                </a:cxn>
                <a:cxn ang="0">
                  <a:pos x="T6" y="T7"/>
                </a:cxn>
                <a:cxn ang="0">
                  <a:pos x="T8" y="T9"/>
                </a:cxn>
              </a:cxnLst>
              <a:rect l="0" t="0" r="r" b="b"/>
              <a:pathLst>
                <a:path w="36" h="56">
                  <a:moveTo>
                    <a:pt x="27" y="46"/>
                  </a:moveTo>
                  <a:cubicBezTo>
                    <a:pt x="36" y="44"/>
                    <a:pt x="34" y="32"/>
                    <a:pt x="29" y="19"/>
                  </a:cubicBezTo>
                  <a:cubicBezTo>
                    <a:pt x="25" y="5"/>
                    <a:pt x="18" y="2"/>
                    <a:pt x="15" y="1"/>
                  </a:cubicBezTo>
                  <a:cubicBezTo>
                    <a:pt x="12" y="0"/>
                    <a:pt x="0" y="6"/>
                    <a:pt x="4" y="26"/>
                  </a:cubicBezTo>
                  <a:cubicBezTo>
                    <a:pt x="8" y="56"/>
                    <a:pt x="27" y="46"/>
                    <a:pt x="27" y="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83" name="Freeform 8"/>
            <p:cNvSpPr/>
            <p:nvPr/>
          </p:nvSpPr>
          <p:spPr bwMode="auto">
            <a:xfrm rot="1069970">
              <a:off x="4644581" y="1399689"/>
              <a:ext cx="145898" cy="175781"/>
            </a:xfrm>
            <a:custGeom>
              <a:avLst/>
              <a:gdLst>
                <a:gd name="T0" fmla="*/ 26 w 34"/>
                <a:gd name="T1" fmla="*/ 17 h 41"/>
                <a:gd name="T2" fmla="*/ 9 w 34"/>
                <a:gd name="T3" fmla="*/ 2 h 41"/>
                <a:gd name="T4" fmla="*/ 5 w 34"/>
                <a:gd name="T5" fmla="*/ 27 h 41"/>
                <a:gd name="T6" fmla="*/ 21 w 34"/>
                <a:gd name="T7" fmla="*/ 39 h 41"/>
                <a:gd name="T8" fmla="*/ 26 w 34"/>
                <a:gd name="T9" fmla="*/ 17 h 41"/>
              </a:gdLst>
              <a:ahLst/>
              <a:cxnLst>
                <a:cxn ang="0">
                  <a:pos x="T0" y="T1"/>
                </a:cxn>
                <a:cxn ang="0">
                  <a:pos x="T2" y="T3"/>
                </a:cxn>
                <a:cxn ang="0">
                  <a:pos x="T4" y="T5"/>
                </a:cxn>
                <a:cxn ang="0">
                  <a:pos x="T6" y="T7"/>
                </a:cxn>
                <a:cxn ang="0">
                  <a:pos x="T8" y="T9"/>
                </a:cxn>
              </a:cxnLst>
              <a:rect l="0" t="0" r="r" b="b"/>
              <a:pathLst>
                <a:path w="34" h="41">
                  <a:moveTo>
                    <a:pt x="26" y="17"/>
                  </a:moveTo>
                  <a:cubicBezTo>
                    <a:pt x="18" y="0"/>
                    <a:pt x="11" y="1"/>
                    <a:pt x="9" y="2"/>
                  </a:cubicBezTo>
                  <a:cubicBezTo>
                    <a:pt x="8" y="2"/>
                    <a:pt x="0" y="14"/>
                    <a:pt x="5" y="27"/>
                  </a:cubicBezTo>
                  <a:cubicBezTo>
                    <a:pt x="9" y="39"/>
                    <a:pt x="15" y="41"/>
                    <a:pt x="21" y="39"/>
                  </a:cubicBezTo>
                  <a:cubicBezTo>
                    <a:pt x="26" y="37"/>
                    <a:pt x="34" y="33"/>
                    <a:pt x="26"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84" name="Freeform 9"/>
            <p:cNvSpPr/>
            <p:nvPr/>
          </p:nvSpPr>
          <p:spPr bwMode="auto">
            <a:xfrm rot="1069970">
              <a:off x="4527525" y="1250796"/>
              <a:ext cx="193359" cy="221484"/>
            </a:xfrm>
            <a:custGeom>
              <a:avLst/>
              <a:gdLst>
                <a:gd name="T0" fmla="*/ 24 w 45"/>
                <a:gd name="T1" fmla="*/ 48 h 52"/>
                <a:gd name="T2" fmla="*/ 29 w 45"/>
                <a:gd name="T3" fmla="*/ 18 h 52"/>
                <a:gd name="T4" fmla="*/ 6 w 45"/>
                <a:gd name="T5" fmla="*/ 5 h 52"/>
                <a:gd name="T6" fmla="*/ 5 w 45"/>
                <a:gd name="T7" fmla="*/ 29 h 52"/>
                <a:gd name="T8" fmla="*/ 24 w 45"/>
                <a:gd name="T9" fmla="*/ 48 h 52"/>
              </a:gdLst>
              <a:ahLst/>
              <a:cxnLst>
                <a:cxn ang="0">
                  <a:pos x="T0" y="T1"/>
                </a:cxn>
                <a:cxn ang="0">
                  <a:pos x="T2" y="T3"/>
                </a:cxn>
                <a:cxn ang="0">
                  <a:pos x="T4" y="T5"/>
                </a:cxn>
                <a:cxn ang="0">
                  <a:pos x="T6" y="T7"/>
                </a:cxn>
                <a:cxn ang="0">
                  <a:pos x="T8" y="T9"/>
                </a:cxn>
              </a:cxnLst>
              <a:rect l="0" t="0" r="r" b="b"/>
              <a:pathLst>
                <a:path w="45" h="52">
                  <a:moveTo>
                    <a:pt x="24" y="48"/>
                  </a:moveTo>
                  <a:cubicBezTo>
                    <a:pt x="24" y="48"/>
                    <a:pt x="45" y="44"/>
                    <a:pt x="29" y="18"/>
                  </a:cubicBezTo>
                  <a:cubicBezTo>
                    <a:pt x="20" y="0"/>
                    <a:pt x="8" y="3"/>
                    <a:pt x="6" y="5"/>
                  </a:cubicBezTo>
                  <a:cubicBezTo>
                    <a:pt x="4" y="8"/>
                    <a:pt x="0" y="14"/>
                    <a:pt x="5" y="29"/>
                  </a:cubicBezTo>
                  <a:cubicBezTo>
                    <a:pt x="10" y="42"/>
                    <a:pt x="15" y="52"/>
                    <a:pt x="24"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grpSp>
      <p:sp>
        <p:nvSpPr>
          <p:cNvPr id="115" name="Freeform 695"/>
          <p:cNvSpPr/>
          <p:nvPr/>
        </p:nvSpPr>
        <p:spPr bwMode="auto">
          <a:xfrm>
            <a:off x="4475712" y="2260684"/>
            <a:ext cx="1213797" cy="1214920"/>
          </a:xfrm>
          <a:prstGeom prst="round2DiagRect">
            <a:avLst>
              <a:gd name="adj1" fmla="val 28595"/>
              <a:gd name="adj2" fmla="val 0"/>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116" name="Freeform 695"/>
          <p:cNvSpPr/>
          <p:nvPr/>
        </p:nvSpPr>
        <p:spPr bwMode="auto">
          <a:xfrm>
            <a:off x="4602746" y="2387836"/>
            <a:ext cx="959729" cy="960617"/>
          </a:xfrm>
          <a:prstGeom prst="round2DiagRect">
            <a:avLst>
              <a:gd name="adj1" fmla="val 36181"/>
              <a:gd name="adj2" fmla="val 0"/>
            </a:avLst>
          </a:pr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17" name="组合 116"/>
          <p:cNvGrpSpPr/>
          <p:nvPr/>
        </p:nvGrpSpPr>
        <p:grpSpPr>
          <a:xfrm>
            <a:off x="4854477" y="2590601"/>
            <a:ext cx="464725" cy="531069"/>
            <a:chOff x="4325754" y="1250699"/>
            <a:chExt cx="464725" cy="531069"/>
          </a:xfrm>
        </p:grpSpPr>
        <p:sp>
          <p:nvSpPr>
            <p:cNvPr id="118" name="Freeform 5"/>
            <p:cNvSpPr/>
            <p:nvPr/>
          </p:nvSpPr>
          <p:spPr bwMode="auto">
            <a:xfrm rot="1069970">
              <a:off x="4413784" y="1560284"/>
              <a:ext cx="290039" cy="221484"/>
            </a:xfrm>
            <a:custGeom>
              <a:avLst/>
              <a:gdLst>
                <a:gd name="T0" fmla="*/ 41 w 68"/>
                <a:gd name="T1" fmla="*/ 5 h 52"/>
                <a:gd name="T2" fmla="*/ 25 w 68"/>
                <a:gd name="T3" fmla="*/ 2 h 52"/>
                <a:gd name="T4" fmla="*/ 14 w 68"/>
                <a:gd name="T5" fmla="*/ 19 h 52"/>
                <a:gd name="T6" fmla="*/ 5 w 68"/>
                <a:gd name="T7" fmla="*/ 44 h 52"/>
                <a:gd name="T8" fmla="*/ 18 w 68"/>
                <a:gd name="T9" fmla="*/ 48 h 52"/>
                <a:gd name="T10" fmla="*/ 32 w 68"/>
                <a:gd name="T11" fmla="*/ 48 h 52"/>
                <a:gd name="T12" fmla="*/ 45 w 68"/>
                <a:gd name="T13" fmla="*/ 45 h 52"/>
                <a:gd name="T14" fmla="*/ 55 w 68"/>
                <a:gd name="T15" fmla="*/ 36 h 52"/>
                <a:gd name="T16" fmla="*/ 63 w 68"/>
                <a:gd name="T17" fmla="*/ 18 h 52"/>
                <a:gd name="T18" fmla="*/ 41 w 68"/>
                <a:gd name="T19"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52">
                  <a:moveTo>
                    <a:pt x="41" y="5"/>
                  </a:moveTo>
                  <a:cubicBezTo>
                    <a:pt x="37" y="0"/>
                    <a:pt x="29" y="0"/>
                    <a:pt x="25" y="2"/>
                  </a:cubicBezTo>
                  <a:cubicBezTo>
                    <a:pt x="21" y="4"/>
                    <a:pt x="15" y="4"/>
                    <a:pt x="14" y="19"/>
                  </a:cubicBezTo>
                  <a:cubicBezTo>
                    <a:pt x="12" y="33"/>
                    <a:pt x="0" y="27"/>
                    <a:pt x="5" y="44"/>
                  </a:cubicBezTo>
                  <a:cubicBezTo>
                    <a:pt x="6" y="47"/>
                    <a:pt x="10" y="51"/>
                    <a:pt x="18" y="48"/>
                  </a:cubicBezTo>
                  <a:cubicBezTo>
                    <a:pt x="26" y="45"/>
                    <a:pt x="29" y="44"/>
                    <a:pt x="32" y="48"/>
                  </a:cubicBezTo>
                  <a:cubicBezTo>
                    <a:pt x="34" y="52"/>
                    <a:pt x="43" y="47"/>
                    <a:pt x="45" y="45"/>
                  </a:cubicBezTo>
                  <a:cubicBezTo>
                    <a:pt x="47" y="42"/>
                    <a:pt x="48" y="37"/>
                    <a:pt x="55" y="36"/>
                  </a:cubicBezTo>
                  <a:cubicBezTo>
                    <a:pt x="61" y="35"/>
                    <a:pt x="68" y="24"/>
                    <a:pt x="63" y="18"/>
                  </a:cubicBezTo>
                  <a:cubicBezTo>
                    <a:pt x="57" y="11"/>
                    <a:pt x="50" y="16"/>
                    <a:pt x="41"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9" name="Freeform 6"/>
            <p:cNvSpPr/>
            <p:nvPr/>
          </p:nvSpPr>
          <p:spPr bwMode="auto">
            <a:xfrm rot="1069970">
              <a:off x="4325754" y="1410494"/>
              <a:ext cx="128320" cy="170507"/>
            </a:xfrm>
            <a:custGeom>
              <a:avLst/>
              <a:gdLst>
                <a:gd name="T0" fmla="*/ 26 w 30"/>
                <a:gd name="T1" fmla="*/ 17 h 40"/>
                <a:gd name="T2" fmla="*/ 8 w 30"/>
                <a:gd name="T3" fmla="*/ 1 h 40"/>
                <a:gd name="T4" fmla="*/ 4 w 30"/>
                <a:gd name="T5" fmla="*/ 22 h 40"/>
                <a:gd name="T6" fmla="*/ 21 w 30"/>
                <a:gd name="T7" fmla="*/ 37 h 40"/>
                <a:gd name="T8" fmla="*/ 26 w 30"/>
                <a:gd name="T9" fmla="*/ 17 h 40"/>
              </a:gdLst>
              <a:ahLst/>
              <a:cxnLst>
                <a:cxn ang="0">
                  <a:pos x="T0" y="T1"/>
                </a:cxn>
                <a:cxn ang="0">
                  <a:pos x="T2" y="T3"/>
                </a:cxn>
                <a:cxn ang="0">
                  <a:pos x="T4" y="T5"/>
                </a:cxn>
                <a:cxn ang="0">
                  <a:pos x="T6" y="T7"/>
                </a:cxn>
                <a:cxn ang="0">
                  <a:pos x="T8" y="T9"/>
                </a:cxn>
              </a:cxnLst>
              <a:rect l="0" t="0" r="r" b="b"/>
              <a:pathLst>
                <a:path w="30" h="40">
                  <a:moveTo>
                    <a:pt x="26" y="17"/>
                  </a:moveTo>
                  <a:cubicBezTo>
                    <a:pt x="23" y="5"/>
                    <a:pt x="9" y="0"/>
                    <a:pt x="8" y="1"/>
                  </a:cubicBezTo>
                  <a:cubicBezTo>
                    <a:pt x="6" y="1"/>
                    <a:pt x="0" y="4"/>
                    <a:pt x="4" y="22"/>
                  </a:cubicBezTo>
                  <a:cubicBezTo>
                    <a:pt x="8" y="40"/>
                    <a:pt x="16" y="39"/>
                    <a:pt x="21" y="37"/>
                  </a:cubicBezTo>
                  <a:cubicBezTo>
                    <a:pt x="27" y="35"/>
                    <a:pt x="30" y="29"/>
                    <a:pt x="26"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20" name="Freeform 7"/>
            <p:cNvSpPr/>
            <p:nvPr/>
          </p:nvSpPr>
          <p:spPr bwMode="auto">
            <a:xfrm rot="1069970">
              <a:off x="4407422" y="1250699"/>
              <a:ext cx="154687" cy="239062"/>
            </a:xfrm>
            <a:custGeom>
              <a:avLst/>
              <a:gdLst>
                <a:gd name="T0" fmla="*/ 27 w 36"/>
                <a:gd name="T1" fmla="*/ 46 h 56"/>
                <a:gd name="T2" fmla="*/ 29 w 36"/>
                <a:gd name="T3" fmla="*/ 19 h 56"/>
                <a:gd name="T4" fmla="*/ 15 w 36"/>
                <a:gd name="T5" fmla="*/ 1 h 56"/>
                <a:gd name="T6" fmla="*/ 4 w 36"/>
                <a:gd name="T7" fmla="*/ 26 h 56"/>
                <a:gd name="T8" fmla="*/ 27 w 36"/>
                <a:gd name="T9" fmla="*/ 46 h 56"/>
              </a:gdLst>
              <a:ahLst/>
              <a:cxnLst>
                <a:cxn ang="0">
                  <a:pos x="T0" y="T1"/>
                </a:cxn>
                <a:cxn ang="0">
                  <a:pos x="T2" y="T3"/>
                </a:cxn>
                <a:cxn ang="0">
                  <a:pos x="T4" y="T5"/>
                </a:cxn>
                <a:cxn ang="0">
                  <a:pos x="T6" y="T7"/>
                </a:cxn>
                <a:cxn ang="0">
                  <a:pos x="T8" y="T9"/>
                </a:cxn>
              </a:cxnLst>
              <a:rect l="0" t="0" r="r" b="b"/>
              <a:pathLst>
                <a:path w="36" h="56">
                  <a:moveTo>
                    <a:pt x="27" y="46"/>
                  </a:moveTo>
                  <a:cubicBezTo>
                    <a:pt x="36" y="44"/>
                    <a:pt x="34" y="32"/>
                    <a:pt x="29" y="19"/>
                  </a:cubicBezTo>
                  <a:cubicBezTo>
                    <a:pt x="25" y="5"/>
                    <a:pt x="18" y="2"/>
                    <a:pt x="15" y="1"/>
                  </a:cubicBezTo>
                  <a:cubicBezTo>
                    <a:pt x="12" y="0"/>
                    <a:pt x="0" y="6"/>
                    <a:pt x="4" y="26"/>
                  </a:cubicBezTo>
                  <a:cubicBezTo>
                    <a:pt x="8" y="56"/>
                    <a:pt x="27" y="46"/>
                    <a:pt x="27" y="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21" name="Freeform 8"/>
            <p:cNvSpPr/>
            <p:nvPr/>
          </p:nvSpPr>
          <p:spPr bwMode="auto">
            <a:xfrm rot="1069970">
              <a:off x="4644581" y="1399689"/>
              <a:ext cx="145898" cy="175781"/>
            </a:xfrm>
            <a:custGeom>
              <a:avLst/>
              <a:gdLst>
                <a:gd name="T0" fmla="*/ 26 w 34"/>
                <a:gd name="T1" fmla="*/ 17 h 41"/>
                <a:gd name="T2" fmla="*/ 9 w 34"/>
                <a:gd name="T3" fmla="*/ 2 h 41"/>
                <a:gd name="T4" fmla="*/ 5 w 34"/>
                <a:gd name="T5" fmla="*/ 27 h 41"/>
                <a:gd name="T6" fmla="*/ 21 w 34"/>
                <a:gd name="T7" fmla="*/ 39 h 41"/>
                <a:gd name="T8" fmla="*/ 26 w 34"/>
                <a:gd name="T9" fmla="*/ 17 h 41"/>
              </a:gdLst>
              <a:ahLst/>
              <a:cxnLst>
                <a:cxn ang="0">
                  <a:pos x="T0" y="T1"/>
                </a:cxn>
                <a:cxn ang="0">
                  <a:pos x="T2" y="T3"/>
                </a:cxn>
                <a:cxn ang="0">
                  <a:pos x="T4" y="T5"/>
                </a:cxn>
                <a:cxn ang="0">
                  <a:pos x="T6" y="T7"/>
                </a:cxn>
                <a:cxn ang="0">
                  <a:pos x="T8" y="T9"/>
                </a:cxn>
              </a:cxnLst>
              <a:rect l="0" t="0" r="r" b="b"/>
              <a:pathLst>
                <a:path w="34" h="41">
                  <a:moveTo>
                    <a:pt x="26" y="17"/>
                  </a:moveTo>
                  <a:cubicBezTo>
                    <a:pt x="18" y="0"/>
                    <a:pt x="11" y="1"/>
                    <a:pt x="9" y="2"/>
                  </a:cubicBezTo>
                  <a:cubicBezTo>
                    <a:pt x="8" y="2"/>
                    <a:pt x="0" y="14"/>
                    <a:pt x="5" y="27"/>
                  </a:cubicBezTo>
                  <a:cubicBezTo>
                    <a:pt x="9" y="39"/>
                    <a:pt x="15" y="41"/>
                    <a:pt x="21" y="39"/>
                  </a:cubicBezTo>
                  <a:cubicBezTo>
                    <a:pt x="26" y="37"/>
                    <a:pt x="34" y="33"/>
                    <a:pt x="26"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22" name="Freeform 9"/>
            <p:cNvSpPr/>
            <p:nvPr/>
          </p:nvSpPr>
          <p:spPr bwMode="auto">
            <a:xfrm rot="1069970">
              <a:off x="4527525" y="1250796"/>
              <a:ext cx="193359" cy="221484"/>
            </a:xfrm>
            <a:custGeom>
              <a:avLst/>
              <a:gdLst>
                <a:gd name="T0" fmla="*/ 24 w 45"/>
                <a:gd name="T1" fmla="*/ 48 h 52"/>
                <a:gd name="T2" fmla="*/ 29 w 45"/>
                <a:gd name="T3" fmla="*/ 18 h 52"/>
                <a:gd name="T4" fmla="*/ 6 w 45"/>
                <a:gd name="T5" fmla="*/ 5 h 52"/>
                <a:gd name="T6" fmla="*/ 5 w 45"/>
                <a:gd name="T7" fmla="*/ 29 h 52"/>
                <a:gd name="T8" fmla="*/ 24 w 45"/>
                <a:gd name="T9" fmla="*/ 48 h 52"/>
              </a:gdLst>
              <a:ahLst/>
              <a:cxnLst>
                <a:cxn ang="0">
                  <a:pos x="T0" y="T1"/>
                </a:cxn>
                <a:cxn ang="0">
                  <a:pos x="T2" y="T3"/>
                </a:cxn>
                <a:cxn ang="0">
                  <a:pos x="T4" y="T5"/>
                </a:cxn>
                <a:cxn ang="0">
                  <a:pos x="T6" y="T7"/>
                </a:cxn>
                <a:cxn ang="0">
                  <a:pos x="T8" y="T9"/>
                </a:cxn>
              </a:cxnLst>
              <a:rect l="0" t="0" r="r" b="b"/>
              <a:pathLst>
                <a:path w="45" h="52">
                  <a:moveTo>
                    <a:pt x="24" y="48"/>
                  </a:moveTo>
                  <a:cubicBezTo>
                    <a:pt x="24" y="48"/>
                    <a:pt x="45" y="44"/>
                    <a:pt x="29" y="18"/>
                  </a:cubicBezTo>
                  <a:cubicBezTo>
                    <a:pt x="20" y="0"/>
                    <a:pt x="8" y="3"/>
                    <a:pt x="6" y="5"/>
                  </a:cubicBezTo>
                  <a:cubicBezTo>
                    <a:pt x="4" y="8"/>
                    <a:pt x="0" y="14"/>
                    <a:pt x="5" y="29"/>
                  </a:cubicBezTo>
                  <a:cubicBezTo>
                    <a:pt x="10" y="42"/>
                    <a:pt x="15" y="52"/>
                    <a:pt x="24"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grpSp>
      <p:sp>
        <p:nvSpPr>
          <p:cNvPr id="123" name="Freeform 695"/>
          <p:cNvSpPr/>
          <p:nvPr/>
        </p:nvSpPr>
        <p:spPr bwMode="auto">
          <a:xfrm>
            <a:off x="4475712" y="3613234"/>
            <a:ext cx="1213797" cy="1214920"/>
          </a:xfrm>
          <a:prstGeom prst="round2DiagRect">
            <a:avLst>
              <a:gd name="adj1" fmla="val 28595"/>
              <a:gd name="adj2" fmla="val 0"/>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124" name="Freeform 695"/>
          <p:cNvSpPr/>
          <p:nvPr/>
        </p:nvSpPr>
        <p:spPr bwMode="auto">
          <a:xfrm>
            <a:off x="4602746" y="3740386"/>
            <a:ext cx="959729" cy="960617"/>
          </a:xfrm>
          <a:prstGeom prst="round2DiagRect">
            <a:avLst>
              <a:gd name="adj1" fmla="val 33272"/>
              <a:gd name="adj2" fmla="val 0"/>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25" name="组合 124"/>
          <p:cNvGrpSpPr/>
          <p:nvPr/>
        </p:nvGrpSpPr>
        <p:grpSpPr>
          <a:xfrm>
            <a:off x="4877888" y="3955159"/>
            <a:ext cx="464725" cy="531069"/>
            <a:chOff x="4325754" y="1250699"/>
            <a:chExt cx="464725" cy="531069"/>
          </a:xfrm>
        </p:grpSpPr>
        <p:sp>
          <p:nvSpPr>
            <p:cNvPr id="126" name="Freeform 5"/>
            <p:cNvSpPr/>
            <p:nvPr/>
          </p:nvSpPr>
          <p:spPr bwMode="auto">
            <a:xfrm rot="1069970">
              <a:off x="4413784" y="1560284"/>
              <a:ext cx="290039" cy="221484"/>
            </a:xfrm>
            <a:custGeom>
              <a:avLst/>
              <a:gdLst>
                <a:gd name="T0" fmla="*/ 41 w 68"/>
                <a:gd name="T1" fmla="*/ 5 h 52"/>
                <a:gd name="T2" fmla="*/ 25 w 68"/>
                <a:gd name="T3" fmla="*/ 2 h 52"/>
                <a:gd name="T4" fmla="*/ 14 w 68"/>
                <a:gd name="T5" fmla="*/ 19 h 52"/>
                <a:gd name="T6" fmla="*/ 5 w 68"/>
                <a:gd name="T7" fmla="*/ 44 h 52"/>
                <a:gd name="T8" fmla="*/ 18 w 68"/>
                <a:gd name="T9" fmla="*/ 48 h 52"/>
                <a:gd name="T10" fmla="*/ 32 w 68"/>
                <a:gd name="T11" fmla="*/ 48 h 52"/>
                <a:gd name="T12" fmla="*/ 45 w 68"/>
                <a:gd name="T13" fmla="*/ 45 h 52"/>
                <a:gd name="T14" fmla="*/ 55 w 68"/>
                <a:gd name="T15" fmla="*/ 36 h 52"/>
                <a:gd name="T16" fmla="*/ 63 w 68"/>
                <a:gd name="T17" fmla="*/ 18 h 52"/>
                <a:gd name="T18" fmla="*/ 41 w 68"/>
                <a:gd name="T19"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52">
                  <a:moveTo>
                    <a:pt x="41" y="5"/>
                  </a:moveTo>
                  <a:cubicBezTo>
                    <a:pt x="37" y="0"/>
                    <a:pt x="29" y="0"/>
                    <a:pt x="25" y="2"/>
                  </a:cubicBezTo>
                  <a:cubicBezTo>
                    <a:pt x="21" y="4"/>
                    <a:pt x="15" y="4"/>
                    <a:pt x="14" y="19"/>
                  </a:cubicBezTo>
                  <a:cubicBezTo>
                    <a:pt x="12" y="33"/>
                    <a:pt x="0" y="27"/>
                    <a:pt x="5" y="44"/>
                  </a:cubicBezTo>
                  <a:cubicBezTo>
                    <a:pt x="6" y="47"/>
                    <a:pt x="10" y="51"/>
                    <a:pt x="18" y="48"/>
                  </a:cubicBezTo>
                  <a:cubicBezTo>
                    <a:pt x="26" y="45"/>
                    <a:pt x="29" y="44"/>
                    <a:pt x="32" y="48"/>
                  </a:cubicBezTo>
                  <a:cubicBezTo>
                    <a:pt x="34" y="52"/>
                    <a:pt x="43" y="47"/>
                    <a:pt x="45" y="45"/>
                  </a:cubicBezTo>
                  <a:cubicBezTo>
                    <a:pt x="47" y="42"/>
                    <a:pt x="48" y="37"/>
                    <a:pt x="55" y="36"/>
                  </a:cubicBezTo>
                  <a:cubicBezTo>
                    <a:pt x="61" y="35"/>
                    <a:pt x="68" y="24"/>
                    <a:pt x="63" y="18"/>
                  </a:cubicBezTo>
                  <a:cubicBezTo>
                    <a:pt x="57" y="11"/>
                    <a:pt x="50" y="16"/>
                    <a:pt x="41"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27" name="Freeform 6"/>
            <p:cNvSpPr/>
            <p:nvPr/>
          </p:nvSpPr>
          <p:spPr bwMode="auto">
            <a:xfrm rot="1069970">
              <a:off x="4325754" y="1410494"/>
              <a:ext cx="128320" cy="170507"/>
            </a:xfrm>
            <a:custGeom>
              <a:avLst/>
              <a:gdLst>
                <a:gd name="T0" fmla="*/ 26 w 30"/>
                <a:gd name="T1" fmla="*/ 17 h 40"/>
                <a:gd name="T2" fmla="*/ 8 w 30"/>
                <a:gd name="T3" fmla="*/ 1 h 40"/>
                <a:gd name="T4" fmla="*/ 4 w 30"/>
                <a:gd name="T5" fmla="*/ 22 h 40"/>
                <a:gd name="T6" fmla="*/ 21 w 30"/>
                <a:gd name="T7" fmla="*/ 37 h 40"/>
                <a:gd name="T8" fmla="*/ 26 w 30"/>
                <a:gd name="T9" fmla="*/ 17 h 40"/>
              </a:gdLst>
              <a:ahLst/>
              <a:cxnLst>
                <a:cxn ang="0">
                  <a:pos x="T0" y="T1"/>
                </a:cxn>
                <a:cxn ang="0">
                  <a:pos x="T2" y="T3"/>
                </a:cxn>
                <a:cxn ang="0">
                  <a:pos x="T4" y="T5"/>
                </a:cxn>
                <a:cxn ang="0">
                  <a:pos x="T6" y="T7"/>
                </a:cxn>
                <a:cxn ang="0">
                  <a:pos x="T8" y="T9"/>
                </a:cxn>
              </a:cxnLst>
              <a:rect l="0" t="0" r="r" b="b"/>
              <a:pathLst>
                <a:path w="30" h="40">
                  <a:moveTo>
                    <a:pt x="26" y="17"/>
                  </a:moveTo>
                  <a:cubicBezTo>
                    <a:pt x="23" y="5"/>
                    <a:pt x="9" y="0"/>
                    <a:pt x="8" y="1"/>
                  </a:cubicBezTo>
                  <a:cubicBezTo>
                    <a:pt x="6" y="1"/>
                    <a:pt x="0" y="4"/>
                    <a:pt x="4" y="22"/>
                  </a:cubicBezTo>
                  <a:cubicBezTo>
                    <a:pt x="8" y="40"/>
                    <a:pt x="16" y="39"/>
                    <a:pt x="21" y="37"/>
                  </a:cubicBezTo>
                  <a:cubicBezTo>
                    <a:pt x="27" y="35"/>
                    <a:pt x="30" y="29"/>
                    <a:pt x="26"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28" name="Freeform 7"/>
            <p:cNvSpPr/>
            <p:nvPr/>
          </p:nvSpPr>
          <p:spPr bwMode="auto">
            <a:xfrm rot="1069970">
              <a:off x="4407422" y="1250699"/>
              <a:ext cx="154687" cy="239062"/>
            </a:xfrm>
            <a:custGeom>
              <a:avLst/>
              <a:gdLst>
                <a:gd name="T0" fmla="*/ 27 w 36"/>
                <a:gd name="T1" fmla="*/ 46 h 56"/>
                <a:gd name="T2" fmla="*/ 29 w 36"/>
                <a:gd name="T3" fmla="*/ 19 h 56"/>
                <a:gd name="T4" fmla="*/ 15 w 36"/>
                <a:gd name="T5" fmla="*/ 1 h 56"/>
                <a:gd name="T6" fmla="*/ 4 w 36"/>
                <a:gd name="T7" fmla="*/ 26 h 56"/>
                <a:gd name="T8" fmla="*/ 27 w 36"/>
                <a:gd name="T9" fmla="*/ 46 h 56"/>
              </a:gdLst>
              <a:ahLst/>
              <a:cxnLst>
                <a:cxn ang="0">
                  <a:pos x="T0" y="T1"/>
                </a:cxn>
                <a:cxn ang="0">
                  <a:pos x="T2" y="T3"/>
                </a:cxn>
                <a:cxn ang="0">
                  <a:pos x="T4" y="T5"/>
                </a:cxn>
                <a:cxn ang="0">
                  <a:pos x="T6" y="T7"/>
                </a:cxn>
                <a:cxn ang="0">
                  <a:pos x="T8" y="T9"/>
                </a:cxn>
              </a:cxnLst>
              <a:rect l="0" t="0" r="r" b="b"/>
              <a:pathLst>
                <a:path w="36" h="56">
                  <a:moveTo>
                    <a:pt x="27" y="46"/>
                  </a:moveTo>
                  <a:cubicBezTo>
                    <a:pt x="36" y="44"/>
                    <a:pt x="34" y="32"/>
                    <a:pt x="29" y="19"/>
                  </a:cubicBezTo>
                  <a:cubicBezTo>
                    <a:pt x="25" y="5"/>
                    <a:pt x="18" y="2"/>
                    <a:pt x="15" y="1"/>
                  </a:cubicBezTo>
                  <a:cubicBezTo>
                    <a:pt x="12" y="0"/>
                    <a:pt x="0" y="6"/>
                    <a:pt x="4" y="26"/>
                  </a:cubicBezTo>
                  <a:cubicBezTo>
                    <a:pt x="8" y="56"/>
                    <a:pt x="27" y="46"/>
                    <a:pt x="27" y="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29" name="Freeform 8"/>
            <p:cNvSpPr/>
            <p:nvPr/>
          </p:nvSpPr>
          <p:spPr bwMode="auto">
            <a:xfrm rot="1069970">
              <a:off x="4644581" y="1399689"/>
              <a:ext cx="145898" cy="175781"/>
            </a:xfrm>
            <a:custGeom>
              <a:avLst/>
              <a:gdLst>
                <a:gd name="T0" fmla="*/ 26 w 34"/>
                <a:gd name="T1" fmla="*/ 17 h 41"/>
                <a:gd name="T2" fmla="*/ 9 w 34"/>
                <a:gd name="T3" fmla="*/ 2 h 41"/>
                <a:gd name="T4" fmla="*/ 5 w 34"/>
                <a:gd name="T5" fmla="*/ 27 h 41"/>
                <a:gd name="T6" fmla="*/ 21 w 34"/>
                <a:gd name="T7" fmla="*/ 39 h 41"/>
                <a:gd name="T8" fmla="*/ 26 w 34"/>
                <a:gd name="T9" fmla="*/ 17 h 41"/>
              </a:gdLst>
              <a:ahLst/>
              <a:cxnLst>
                <a:cxn ang="0">
                  <a:pos x="T0" y="T1"/>
                </a:cxn>
                <a:cxn ang="0">
                  <a:pos x="T2" y="T3"/>
                </a:cxn>
                <a:cxn ang="0">
                  <a:pos x="T4" y="T5"/>
                </a:cxn>
                <a:cxn ang="0">
                  <a:pos x="T6" y="T7"/>
                </a:cxn>
                <a:cxn ang="0">
                  <a:pos x="T8" y="T9"/>
                </a:cxn>
              </a:cxnLst>
              <a:rect l="0" t="0" r="r" b="b"/>
              <a:pathLst>
                <a:path w="34" h="41">
                  <a:moveTo>
                    <a:pt x="26" y="17"/>
                  </a:moveTo>
                  <a:cubicBezTo>
                    <a:pt x="18" y="0"/>
                    <a:pt x="11" y="1"/>
                    <a:pt x="9" y="2"/>
                  </a:cubicBezTo>
                  <a:cubicBezTo>
                    <a:pt x="8" y="2"/>
                    <a:pt x="0" y="14"/>
                    <a:pt x="5" y="27"/>
                  </a:cubicBezTo>
                  <a:cubicBezTo>
                    <a:pt x="9" y="39"/>
                    <a:pt x="15" y="41"/>
                    <a:pt x="21" y="39"/>
                  </a:cubicBezTo>
                  <a:cubicBezTo>
                    <a:pt x="26" y="37"/>
                    <a:pt x="34" y="33"/>
                    <a:pt x="26"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30" name="Freeform 9"/>
            <p:cNvSpPr/>
            <p:nvPr/>
          </p:nvSpPr>
          <p:spPr bwMode="auto">
            <a:xfrm rot="1069970">
              <a:off x="4527525" y="1250796"/>
              <a:ext cx="193359" cy="221484"/>
            </a:xfrm>
            <a:custGeom>
              <a:avLst/>
              <a:gdLst>
                <a:gd name="T0" fmla="*/ 24 w 45"/>
                <a:gd name="T1" fmla="*/ 48 h 52"/>
                <a:gd name="T2" fmla="*/ 29 w 45"/>
                <a:gd name="T3" fmla="*/ 18 h 52"/>
                <a:gd name="T4" fmla="*/ 6 w 45"/>
                <a:gd name="T5" fmla="*/ 5 h 52"/>
                <a:gd name="T6" fmla="*/ 5 w 45"/>
                <a:gd name="T7" fmla="*/ 29 h 52"/>
                <a:gd name="T8" fmla="*/ 24 w 45"/>
                <a:gd name="T9" fmla="*/ 48 h 52"/>
              </a:gdLst>
              <a:ahLst/>
              <a:cxnLst>
                <a:cxn ang="0">
                  <a:pos x="T0" y="T1"/>
                </a:cxn>
                <a:cxn ang="0">
                  <a:pos x="T2" y="T3"/>
                </a:cxn>
                <a:cxn ang="0">
                  <a:pos x="T4" y="T5"/>
                </a:cxn>
                <a:cxn ang="0">
                  <a:pos x="T6" y="T7"/>
                </a:cxn>
                <a:cxn ang="0">
                  <a:pos x="T8" y="T9"/>
                </a:cxn>
              </a:cxnLst>
              <a:rect l="0" t="0" r="r" b="b"/>
              <a:pathLst>
                <a:path w="45" h="52">
                  <a:moveTo>
                    <a:pt x="24" y="48"/>
                  </a:moveTo>
                  <a:cubicBezTo>
                    <a:pt x="24" y="48"/>
                    <a:pt x="45" y="44"/>
                    <a:pt x="29" y="18"/>
                  </a:cubicBezTo>
                  <a:cubicBezTo>
                    <a:pt x="20" y="0"/>
                    <a:pt x="8" y="3"/>
                    <a:pt x="6" y="5"/>
                  </a:cubicBezTo>
                  <a:cubicBezTo>
                    <a:pt x="4" y="8"/>
                    <a:pt x="0" y="14"/>
                    <a:pt x="5" y="29"/>
                  </a:cubicBezTo>
                  <a:cubicBezTo>
                    <a:pt x="10" y="42"/>
                    <a:pt x="15" y="52"/>
                    <a:pt x="24"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grpSp>
      <p:sp>
        <p:nvSpPr>
          <p:cNvPr id="131" name="文本框 118"/>
          <p:cNvSpPr txBox="1"/>
          <p:nvPr/>
        </p:nvSpPr>
        <p:spPr bwMode="auto">
          <a:xfrm>
            <a:off x="5706245" y="2653100"/>
            <a:ext cx="3117715" cy="548548"/>
          </a:xfrm>
          <a:prstGeom prst="rect">
            <a:avLst/>
          </a:prstGeom>
          <a:noFill/>
        </p:spPr>
        <p:txBody>
          <a:bodyPr wrap="square">
            <a:spAutoFit/>
          </a:bodyPr>
          <a:lstStyle/>
          <a:p>
            <a:pPr>
              <a:lnSpc>
                <a:spcPct val="150000"/>
              </a:lnSpc>
              <a:defRPr/>
            </a:pPr>
            <a:r>
              <a:rPr lang="zh-CN" altLang="en-US" sz="1050" dirty="0" smtClean="0">
                <a:solidFill>
                  <a:schemeClr val="tx1">
                    <a:lumMod val="65000"/>
                    <a:lumOff val="35000"/>
                  </a:schemeClr>
                </a:solidFill>
                <a:latin typeface="+mn-lt"/>
                <a:ea typeface="+mn-ea"/>
                <a:cs typeface="+mn-ea"/>
                <a:sym typeface="+mn-lt"/>
              </a:rPr>
              <a:t>这里简要输入大学期间的学习内容或在学校的工作经历等及获得学历证书学位等</a:t>
            </a:r>
            <a:endParaRPr lang="zh-CN" altLang="en-US" sz="1050" dirty="0">
              <a:solidFill>
                <a:schemeClr val="tx1">
                  <a:lumMod val="65000"/>
                  <a:lumOff val="35000"/>
                </a:schemeClr>
              </a:solidFill>
              <a:latin typeface="+mn-lt"/>
              <a:ea typeface="+mn-ea"/>
              <a:cs typeface="+mn-ea"/>
              <a:sym typeface="+mn-lt"/>
            </a:endParaRPr>
          </a:p>
        </p:txBody>
      </p:sp>
      <p:sp>
        <p:nvSpPr>
          <p:cNvPr id="132" name="文本框 119"/>
          <p:cNvSpPr txBox="1"/>
          <p:nvPr/>
        </p:nvSpPr>
        <p:spPr bwMode="auto">
          <a:xfrm>
            <a:off x="5706245" y="2453982"/>
            <a:ext cx="3117715" cy="261610"/>
          </a:xfrm>
          <a:prstGeom prst="rect">
            <a:avLst/>
          </a:prstGeom>
          <a:noFill/>
        </p:spPr>
        <p:txBody>
          <a:bodyPr wrap="square">
            <a:spAutoFit/>
          </a:bodyPr>
          <a:lstStyle/>
          <a:p>
            <a:pPr>
              <a:defRPr/>
            </a:pPr>
            <a:r>
              <a:rPr lang="en-US" altLang="zh-CN" sz="1100" dirty="0" smtClean="0">
                <a:solidFill>
                  <a:schemeClr val="tx1">
                    <a:lumMod val="65000"/>
                    <a:lumOff val="35000"/>
                  </a:schemeClr>
                </a:solidFill>
                <a:latin typeface="+mn-lt"/>
                <a:ea typeface="+mn-ea"/>
                <a:cs typeface="+mn-ea"/>
                <a:sym typeface="+mn-lt"/>
              </a:rPr>
              <a:t>2016-2017         </a:t>
            </a:r>
            <a:r>
              <a:rPr lang="zh-CN" altLang="en-US" sz="1100" dirty="0" smtClean="0">
                <a:solidFill>
                  <a:schemeClr val="tx1">
                    <a:lumMod val="65000"/>
                    <a:lumOff val="35000"/>
                  </a:schemeClr>
                </a:solidFill>
                <a:latin typeface="+mn-lt"/>
                <a:ea typeface="+mn-ea"/>
                <a:cs typeface="+mn-ea"/>
                <a:sym typeface="+mn-lt"/>
              </a:rPr>
              <a:t>芝加哥大学</a:t>
            </a:r>
            <a:endParaRPr lang="zh-CN" altLang="en-US" sz="1100" dirty="0">
              <a:solidFill>
                <a:schemeClr val="tx1">
                  <a:lumMod val="65000"/>
                  <a:lumOff val="35000"/>
                </a:schemeClr>
              </a:solidFill>
              <a:latin typeface="+mn-lt"/>
              <a:ea typeface="+mn-ea"/>
              <a:cs typeface="+mn-ea"/>
              <a:sym typeface="+mn-lt"/>
            </a:endParaRPr>
          </a:p>
        </p:txBody>
      </p:sp>
      <p:sp>
        <p:nvSpPr>
          <p:cNvPr id="133" name="文本框 118"/>
          <p:cNvSpPr txBox="1"/>
          <p:nvPr/>
        </p:nvSpPr>
        <p:spPr bwMode="auto">
          <a:xfrm>
            <a:off x="411288" y="2710250"/>
            <a:ext cx="2624128" cy="548548"/>
          </a:xfrm>
          <a:prstGeom prst="rect">
            <a:avLst/>
          </a:prstGeom>
          <a:noFill/>
        </p:spPr>
        <p:txBody>
          <a:bodyPr wrap="square">
            <a:spAutoFit/>
          </a:bodyPr>
          <a:lstStyle/>
          <a:p>
            <a:pPr>
              <a:lnSpc>
                <a:spcPct val="150000"/>
              </a:lnSpc>
              <a:defRPr/>
            </a:pPr>
            <a:r>
              <a:rPr lang="zh-CN" altLang="en-US" sz="1050" dirty="0" smtClean="0">
                <a:solidFill>
                  <a:schemeClr val="tx1">
                    <a:lumMod val="65000"/>
                    <a:lumOff val="35000"/>
                  </a:schemeClr>
                </a:solidFill>
                <a:latin typeface="+mn-lt"/>
                <a:ea typeface="+mn-ea"/>
                <a:cs typeface="+mn-ea"/>
                <a:sym typeface="+mn-lt"/>
              </a:rPr>
              <a:t>这里简要输入工作经历内容，参加的工作项目获得成绩及工作职务等</a:t>
            </a:r>
            <a:endParaRPr lang="zh-CN" altLang="en-US" sz="1050" dirty="0">
              <a:solidFill>
                <a:schemeClr val="tx1">
                  <a:lumMod val="65000"/>
                  <a:lumOff val="35000"/>
                </a:schemeClr>
              </a:solidFill>
              <a:latin typeface="+mn-lt"/>
              <a:ea typeface="+mn-ea"/>
              <a:cs typeface="+mn-ea"/>
              <a:sym typeface="+mn-lt"/>
            </a:endParaRPr>
          </a:p>
        </p:txBody>
      </p:sp>
      <p:sp>
        <p:nvSpPr>
          <p:cNvPr id="134" name="文本框 119"/>
          <p:cNvSpPr txBox="1"/>
          <p:nvPr/>
        </p:nvSpPr>
        <p:spPr bwMode="auto">
          <a:xfrm>
            <a:off x="418242" y="2511132"/>
            <a:ext cx="2647117" cy="261610"/>
          </a:xfrm>
          <a:prstGeom prst="rect">
            <a:avLst/>
          </a:prstGeom>
          <a:noFill/>
        </p:spPr>
        <p:txBody>
          <a:bodyPr wrap="square">
            <a:spAutoFit/>
          </a:bodyPr>
          <a:lstStyle/>
          <a:p>
            <a:pPr>
              <a:defRPr/>
            </a:pPr>
            <a:r>
              <a:rPr lang="en-US" altLang="zh-CN" sz="1100" dirty="0" smtClean="0">
                <a:solidFill>
                  <a:schemeClr val="tx1">
                    <a:lumMod val="65000"/>
                    <a:lumOff val="35000"/>
                  </a:schemeClr>
                </a:solidFill>
                <a:latin typeface="+mn-lt"/>
                <a:ea typeface="+mn-ea"/>
                <a:cs typeface="+mn-ea"/>
                <a:sym typeface="+mn-lt"/>
              </a:rPr>
              <a:t>2017-2018      </a:t>
            </a:r>
            <a:r>
              <a:rPr lang="zh-CN" altLang="en-US" sz="1100" dirty="0" smtClean="0">
                <a:solidFill>
                  <a:schemeClr val="tx1">
                    <a:lumMod val="65000"/>
                    <a:lumOff val="35000"/>
                  </a:schemeClr>
                </a:solidFill>
                <a:latin typeface="+mn-lt"/>
                <a:ea typeface="+mn-ea"/>
                <a:cs typeface="+mn-ea"/>
                <a:sym typeface="+mn-lt"/>
              </a:rPr>
              <a:t>某某医院内科医生</a:t>
            </a:r>
            <a:endParaRPr lang="zh-CN" altLang="en-US" sz="1100" dirty="0">
              <a:solidFill>
                <a:schemeClr val="tx1">
                  <a:lumMod val="65000"/>
                  <a:lumOff val="35000"/>
                </a:schemeClr>
              </a:solidFill>
              <a:latin typeface="+mn-lt"/>
              <a:ea typeface="+mn-ea"/>
              <a:cs typeface="+mn-ea"/>
              <a:sym typeface="+mn-lt"/>
            </a:endParaRPr>
          </a:p>
        </p:txBody>
      </p:sp>
      <p:sp>
        <p:nvSpPr>
          <p:cNvPr id="135" name="文本框 118"/>
          <p:cNvSpPr txBox="1"/>
          <p:nvPr/>
        </p:nvSpPr>
        <p:spPr bwMode="auto">
          <a:xfrm>
            <a:off x="4433832" y="1324058"/>
            <a:ext cx="2624128" cy="548548"/>
          </a:xfrm>
          <a:prstGeom prst="rect">
            <a:avLst/>
          </a:prstGeom>
          <a:noFill/>
        </p:spPr>
        <p:txBody>
          <a:bodyPr wrap="square">
            <a:spAutoFit/>
          </a:bodyPr>
          <a:lstStyle/>
          <a:p>
            <a:pPr>
              <a:lnSpc>
                <a:spcPct val="150000"/>
              </a:lnSpc>
              <a:defRPr/>
            </a:pPr>
            <a:r>
              <a:rPr lang="zh-CN" altLang="en-US" sz="1050" dirty="0" smtClean="0">
                <a:solidFill>
                  <a:schemeClr val="tx1">
                    <a:lumMod val="65000"/>
                    <a:lumOff val="35000"/>
                  </a:schemeClr>
                </a:solidFill>
                <a:latin typeface="+mn-lt"/>
                <a:ea typeface="+mn-ea"/>
                <a:cs typeface="+mn-ea"/>
                <a:sym typeface="+mn-lt"/>
              </a:rPr>
              <a:t>这里简要输入工作经历内容，参加的工作项目获得成绩及工作职务等</a:t>
            </a:r>
            <a:endParaRPr lang="zh-CN" altLang="en-US" sz="1050" dirty="0">
              <a:solidFill>
                <a:schemeClr val="tx1">
                  <a:lumMod val="65000"/>
                  <a:lumOff val="35000"/>
                </a:schemeClr>
              </a:solidFill>
              <a:latin typeface="+mn-lt"/>
              <a:ea typeface="+mn-ea"/>
              <a:cs typeface="+mn-ea"/>
              <a:sym typeface="+mn-lt"/>
            </a:endParaRPr>
          </a:p>
        </p:txBody>
      </p:sp>
      <p:sp>
        <p:nvSpPr>
          <p:cNvPr id="136" name="文本框 119"/>
          <p:cNvSpPr txBox="1"/>
          <p:nvPr/>
        </p:nvSpPr>
        <p:spPr bwMode="auto">
          <a:xfrm>
            <a:off x="4440786" y="1124940"/>
            <a:ext cx="3163974" cy="261610"/>
          </a:xfrm>
          <a:prstGeom prst="rect">
            <a:avLst/>
          </a:prstGeom>
          <a:noFill/>
        </p:spPr>
        <p:txBody>
          <a:bodyPr wrap="square">
            <a:spAutoFit/>
          </a:bodyPr>
          <a:lstStyle/>
          <a:p>
            <a:pPr>
              <a:defRPr/>
            </a:pPr>
            <a:r>
              <a:rPr lang="en-US" altLang="zh-CN" sz="1100" dirty="0" smtClean="0">
                <a:solidFill>
                  <a:schemeClr val="tx1">
                    <a:lumMod val="65000"/>
                    <a:lumOff val="35000"/>
                  </a:schemeClr>
                </a:solidFill>
                <a:latin typeface="+mn-lt"/>
                <a:ea typeface="+mn-ea"/>
                <a:cs typeface="+mn-ea"/>
                <a:sym typeface="+mn-lt"/>
              </a:rPr>
              <a:t>2019-2020         </a:t>
            </a:r>
            <a:r>
              <a:rPr lang="zh-CN" altLang="en-US" sz="1100" dirty="0" smtClean="0">
                <a:solidFill>
                  <a:schemeClr val="tx1">
                    <a:lumMod val="65000"/>
                    <a:lumOff val="35000"/>
                  </a:schemeClr>
                </a:solidFill>
                <a:latin typeface="+mn-lt"/>
                <a:ea typeface="+mn-ea"/>
                <a:cs typeface="+mn-ea"/>
                <a:sym typeface="+mn-lt"/>
              </a:rPr>
              <a:t>某某人民医院内科主治医师</a:t>
            </a:r>
            <a:endParaRPr lang="zh-CN" altLang="en-US" sz="1100" dirty="0">
              <a:solidFill>
                <a:schemeClr val="tx1">
                  <a:lumMod val="65000"/>
                  <a:lumOff val="35000"/>
                </a:schemeClr>
              </a:solidFill>
              <a:latin typeface="+mn-lt"/>
              <a:ea typeface="+mn-ea"/>
              <a:cs typeface="+mn-ea"/>
              <a:sym typeface="+mn-lt"/>
            </a:endParaRPr>
          </a:p>
        </p:txBody>
      </p:sp>
      <p:sp>
        <p:nvSpPr>
          <p:cNvPr id="107" name="Freeform 695"/>
          <p:cNvSpPr/>
          <p:nvPr/>
        </p:nvSpPr>
        <p:spPr bwMode="auto">
          <a:xfrm>
            <a:off x="3093934" y="2260684"/>
            <a:ext cx="1213797" cy="1214920"/>
          </a:xfrm>
          <a:prstGeom prst="round2DiagRect">
            <a:avLst>
              <a:gd name="adj1" fmla="val 28595"/>
              <a:gd name="adj2" fmla="val 0"/>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108" name="Freeform 695"/>
          <p:cNvSpPr/>
          <p:nvPr/>
        </p:nvSpPr>
        <p:spPr bwMode="auto">
          <a:xfrm>
            <a:off x="3220968" y="2387836"/>
            <a:ext cx="959729" cy="960617"/>
          </a:xfrm>
          <a:prstGeom prst="round2DiagRect">
            <a:avLst>
              <a:gd name="adj1" fmla="val 31817"/>
              <a:gd name="adj2" fmla="val 0"/>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09" name="组合 108"/>
          <p:cNvGrpSpPr/>
          <p:nvPr/>
        </p:nvGrpSpPr>
        <p:grpSpPr>
          <a:xfrm>
            <a:off x="3479496" y="2595560"/>
            <a:ext cx="464725" cy="531069"/>
            <a:chOff x="4325754" y="1250699"/>
            <a:chExt cx="464725" cy="531069"/>
          </a:xfrm>
        </p:grpSpPr>
        <p:sp>
          <p:nvSpPr>
            <p:cNvPr id="110" name="Freeform 5"/>
            <p:cNvSpPr/>
            <p:nvPr/>
          </p:nvSpPr>
          <p:spPr bwMode="auto">
            <a:xfrm rot="1069970">
              <a:off x="4413784" y="1560284"/>
              <a:ext cx="290039" cy="221484"/>
            </a:xfrm>
            <a:custGeom>
              <a:avLst/>
              <a:gdLst>
                <a:gd name="T0" fmla="*/ 41 w 68"/>
                <a:gd name="T1" fmla="*/ 5 h 52"/>
                <a:gd name="T2" fmla="*/ 25 w 68"/>
                <a:gd name="T3" fmla="*/ 2 h 52"/>
                <a:gd name="T4" fmla="*/ 14 w 68"/>
                <a:gd name="T5" fmla="*/ 19 h 52"/>
                <a:gd name="T6" fmla="*/ 5 w 68"/>
                <a:gd name="T7" fmla="*/ 44 h 52"/>
                <a:gd name="T8" fmla="*/ 18 w 68"/>
                <a:gd name="T9" fmla="*/ 48 h 52"/>
                <a:gd name="T10" fmla="*/ 32 w 68"/>
                <a:gd name="T11" fmla="*/ 48 h 52"/>
                <a:gd name="T12" fmla="*/ 45 w 68"/>
                <a:gd name="T13" fmla="*/ 45 h 52"/>
                <a:gd name="T14" fmla="*/ 55 w 68"/>
                <a:gd name="T15" fmla="*/ 36 h 52"/>
                <a:gd name="T16" fmla="*/ 63 w 68"/>
                <a:gd name="T17" fmla="*/ 18 h 52"/>
                <a:gd name="T18" fmla="*/ 41 w 68"/>
                <a:gd name="T19"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52">
                  <a:moveTo>
                    <a:pt x="41" y="5"/>
                  </a:moveTo>
                  <a:cubicBezTo>
                    <a:pt x="37" y="0"/>
                    <a:pt x="29" y="0"/>
                    <a:pt x="25" y="2"/>
                  </a:cubicBezTo>
                  <a:cubicBezTo>
                    <a:pt x="21" y="4"/>
                    <a:pt x="15" y="4"/>
                    <a:pt x="14" y="19"/>
                  </a:cubicBezTo>
                  <a:cubicBezTo>
                    <a:pt x="12" y="33"/>
                    <a:pt x="0" y="27"/>
                    <a:pt x="5" y="44"/>
                  </a:cubicBezTo>
                  <a:cubicBezTo>
                    <a:pt x="6" y="47"/>
                    <a:pt x="10" y="51"/>
                    <a:pt x="18" y="48"/>
                  </a:cubicBezTo>
                  <a:cubicBezTo>
                    <a:pt x="26" y="45"/>
                    <a:pt x="29" y="44"/>
                    <a:pt x="32" y="48"/>
                  </a:cubicBezTo>
                  <a:cubicBezTo>
                    <a:pt x="34" y="52"/>
                    <a:pt x="43" y="47"/>
                    <a:pt x="45" y="45"/>
                  </a:cubicBezTo>
                  <a:cubicBezTo>
                    <a:pt x="47" y="42"/>
                    <a:pt x="48" y="37"/>
                    <a:pt x="55" y="36"/>
                  </a:cubicBezTo>
                  <a:cubicBezTo>
                    <a:pt x="61" y="35"/>
                    <a:pt x="68" y="24"/>
                    <a:pt x="63" y="18"/>
                  </a:cubicBezTo>
                  <a:cubicBezTo>
                    <a:pt x="57" y="11"/>
                    <a:pt x="50" y="16"/>
                    <a:pt x="41"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1" name="Freeform 6"/>
            <p:cNvSpPr/>
            <p:nvPr/>
          </p:nvSpPr>
          <p:spPr bwMode="auto">
            <a:xfrm rot="1069970">
              <a:off x="4325754" y="1410494"/>
              <a:ext cx="128320" cy="170507"/>
            </a:xfrm>
            <a:custGeom>
              <a:avLst/>
              <a:gdLst>
                <a:gd name="T0" fmla="*/ 26 w 30"/>
                <a:gd name="T1" fmla="*/ 17 h 40"/>
                <a:gd name="T2" fmla="*/ 8 w 30"/>
                <a:gd name="T3" fmla="*/ 1 h 40"/>
                <a:gd name="T4" fmla="*/ 4 w 30"/>
                <a:gd name="T5" fmla="*/ 22 h 40"/>
                <a:gd name="T6" fmla="*/ 21 w 30"/>
                <a:gd name="T7" fmla="*/ 37 h 40"/>
                <a:gd name="T8" fmla="*/ 26 w 30"/>
                <a:gd name="T9" fmla="*/ 17 h 40"/>
              </a:gdLst>
              <a:ahLst/>
              <a:cxnLst>
                <a:cxn ang="0">
                  <a:pos x="T0" y="T1"/>
                </a:cxn>
                <a:cxn ang="0">
                  <a:pos x="T2" y="T3"/>
                </a:cxn>
                <a:cxn ang="0">
                  <a:pos x="T4" y="T5"/>
                </a:cxn>
                <a:cxn ang="0">
                  <a:pos x="T6" y="T7"/>
                </a:cxn>
                <a:cxn ang="0">
                  <a:pos x="T8" y="T9"/>
                </a:cxn>
              </a:cxnLst>
              <a:rect l="0" t="0" r="r" b="b"/>
              <a:pathLst>
                <a:path w="30" h="40">
                  <a:moveTo>
                    <a:pt x="26" y="17"/>
                  </a:moveTo>
                  <a:cubicBezTo>
                    <a:pt x="23" y="5"/>
                    <a:pt x="9" y="0"/>
                    <a:pt x="8" y="1"/>
                  </a:cubicBezTo>
                  <a:cubicBezTo>
                    <a:pt x="6" y="1"/>
                    <a:pt x="0" y="4"/>
                    <a:pt x="4" y="22"/>
                  </a:cubicBezTo>
                  <a:cubicBezTo>
                    <a:pt x="8" y="40"/>
                    <a:pt x="16" y="39"/>
                    <a:pt x="21" y="37"/>
                  </a:cubicBezTo>
                  <a:cubicBezTo>
                    <a:pt x="27" y="35"/>
                    <a:pt x="30" y="29"/>
                    <a:pt x="26"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2" name="Freeform 7"/>
            <p:cNvSpPr/>
            <p:nvPr/>
          </p:nvSpPr>
          <p:spPr bwMode="auto">
            <a:xfrm rot="1069970">
              <a:off x="4407422" y="1250699"/>
              <a:ext cx="154687" cy="239062"/>
            </a:xfrm>
            <a:custGeom>
              <a:avLst/>
              <a:gdLst>
                <a:gd name="T0" fmla="*/ 27 w 36"/>
                <a:gd name="T1" fmla="*/ 46 h 56"/>
                <a:gd name="T2" fmla="*/ 29 w 36"/>
                <a:gd name="T3" fmla="*/ 19 h 56"/>
                <a:gd name="T4" fmla="*/ 15 w 36"/>
                <a:gd name="T5" fmla="*/ 1 h 56"/>
                <a:gd name="T6" fmla="*/ 4 w 36"/>
                <a:gd name="T7" fmla="*/ 26 h 56"/>
                <a:gd name="T8" fmla="*/ 27 w 36"/>
                <a:gd name="T9" fmla="*/ 46 h 56"/>
              </a:gdLst>
              <a:ahLst/>
              <a:cxnLst>
                <a:cxn ang="0">
                  <a:pos x="T0" y="T1"/>
                </a:cxn>
                <a:cxn ang="0">
                  <a:pos x="T2" y="T3"/>
                </a:cxn>
                <a:cxn ang="0">
                  <a:pos x="T4" y="T5"/>
                </a:cxn>
                <a:cxn ang="0">
                  <a:pos x="T6" y="T7"/>
                </a:cxn>
                <a:cxn ang="0">
                  <a:pos x="T8" y="T9"/>
                </a:cxn>
              </a:cxnLst>
              <a:rect l="0" t="0" r="r" b="b"/>
              <a:pathLst>
                <a:path w="36" h="56">
                  <a:moveTo>
                    <a:pt x="27" y="46"/>
                  </a:moveTo>
                  <a:cubicBezTo>
                    <a:pt x="36" y="44"/>
                    <a:pt x="34" y="32"/>
                    <a:pt x="29" y="19"/>
                  </a:cubicBezTo>
                  <a:cubicBezTo>
                    <a:pt x="25" y="5"/>
                    <a:pt x="18" y="2"/>
                    <a:pt x="15" y="1"/>
                  </a:cubicBezTo>
                  <a:cubicBezTo>
                    <a:pt x="12" y="0"/>
                    <a:pt x="0" y="6"/>
                    <a:pt x="4" y="26"/>
                  </a:cubicBezTo>
                  <a:cubicBezTo>
                    <a:pt x="8" y="56"/>
                    <a:pt x="27" y="46"/>
                    <a:pt x="27" y="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3" name="Freeform 8"/>
            <p:cNvSpPr/>
            <p:nvPr/>
          </p:nvSpPr>
          <p:spPr bwMode="auto">
            <a:xfrm rot="1069970">
              <a:off x="4644581" y="1399689"/>
              <a:ext cx="145898" cy="175781"/>
            </a:xfrm>
            <a:custGeom>
              <a:avLst/>
              <a:gdLst>
                <a:gd name="T0" fmla="*/ 26 w 34"/>
                <a:gd name="T1" fmla="*/ 17 h 41"/>
                <a:gd name="T2" fmla="*/ 9 w 34"/>
                <a:gd name="T3" fmla="*/ 2 h 41"/>
                <a:gd name="T4" fmla="*/ 5 w 34"/>
                <a:gd name="T5" fmla="*/ 27 h 41"/>
                <a:gd name="T6" fmla="*/ 21 w 34"/>
                <a:gd name="T7" fmla="*/ 39 h 41"/>
                <a:gd name="T8" fmla="*/ 26 w 34"/>
                <a:gd name="T9" fmla="*/ 17 h 41"/>
              </a:gdLst>
              <a:ahLst/>
              <a:cxnLst>
                <a:cxn ang="0">
                  <a:pos x="T0" y="T1"/>
                </a:cxn>
                <a:cxn ang="0">
                  <a:pos x="T2" y="T3"/>
                </a:cxn>
                <a:cxn ang="0">
                  <a:pos x="T4" y="T5"/>
                </a:cxn>
                <a:cxn ang="0">
                  <a:pos x="T6" y="T7"/>
                </a:cxn>
                <a:cxn ang="0">
                  <a:pos x="T8" y="T9"/>
                </a:cxn>
              </a:cxnLst>
              <a:rect l="0" t="0" r="r" b="b"/>
              <a:pathLst>
                <a:path w="34" h="41">
                  <a:moveTo>
                    <a:pt x="26" y="17"/>
                  </a:moveTo>
                  <a:cubicBezTo>
                    <a:pt x="18" y="0"/>
                    <a:pt x="11" y="1"/>
                    <a:pt x="9" y="2"/>
                  </a:cubicBezTo>
                  <a:cubicBezTo>
                    <a:pt x="8" y="2"/>
                    <a:pt x="0" y="14"/>
                    <a:pt x="5" y="27"/>
                  </a:cubicBezTo>
                  <a:cubicBezTo>
                    <a:pt x="9" y="39"/>
                    <a:pt x="15" y="41"/>
                    <a:pt x="21" y="39"/>
                  </a:cubicBezTo>
                  <a:cubicBezTo>
                    <a:pt x="26" y="37"/>
                    <a:pt x="34" y="33"/>
                    <a:pt x="26"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4" name="Freeform 9"/>
            <p:cNvSpPr/>
            <p:nvPr/>
          </p:nvSpPr>
          <p:spPr bwMode="auto">
            <a:xfrm rot="1069970">
              <a:off x="4527525" y="1250796"/>
              <a:ext cx="193359" cy="221484"/>
            </a:xfrm>
            <a:custGeom>
              <a:avLst/>
              <a:gdLst>
                <a:gd name="T0" fmla="*/ 24 w 45"/>
                <a:gd name="T1" fmla="*/ 48 h 52"/>
                <a:gd name="T2" fmla="*/ 29 w 45"/>
                <a:gd name="T3" fmla="*/ 18 h 52"/>
                <a:gd name="T4" fmla="*/ 6 w 45"/>
                <a:gd name="T5" fmla="*/ 5 h 52"/>
                <a:gd name="T6" fmla="*/ 5 w 45"/>
                <a:gd name="T7" fmla="*/ 29 h 52"/>
                <a:gd name="T8" fmla="*/ 24 w 45"/>
                <a:gd name="T9" fmla="*/ 48 h 52"/>
              </a:gdLst>
              <a:ahLst/>
              <a:cxnLst>
                <a:cxn ang="0">
                  <a:pos x="T0" y="T1"/>
                </a:cxn>
                <a:cxn ang="0">
                  <a:pos x="T2" y="T3"/>
                </a:cxn>
                <a:cxn ang="0">
                  <a:pos x="T4" y="T5"/>
                </a:cxn>
                <a:cxn ang="0">
                  <a:pos x="T6" y="T7"/>
                </a:cxn>
                <a:cxn ang="0">
                  <a:pos x="T8" y="T9"/>
                </a:cxn>
              </a:cxnLst>
              <a:rect l="0" t="0" r="r" b="b"/>
              <a:pathLst>
                <a:path w="45" h="52">
                  <a:moveTo>
                    <a:pt x="24" y="48"/>
                  </a:moveTo>
                  <a:cubicBezTo>
                    <a:pt x="24" y="48"/>
                    <a:pt x="45" y="44"/>
                    <a:pt x="29" y="18"/>
                  </a:cubicBezTo>
                  <a:cubicBezTo>
                    <a:pt x="20" y="0"/>
                    <a:pt x="8" y="3"/>
                    <a:pt x="6" y="5"/>
                  </a:cubicBezTo>
                  <a:cubicBezTo>
                    <a:pt x="4" y="8"/>
                    <a:pt x="0" y="14"/>
                    <a:pt x="5" y="29"/>
                  </a:cubicBezTo>
                  <a:cubicBezTo>
                    <a:pt x="10" y="42"/>
                    <a:pt x="15" y="52"/>
                    <a:pt x="24"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grpSp>
      <p:sp>
        <p:nvSpPr>
          <p:cNvPr id="47" name="Freeform 8"/>
          <p:cNvSpPr/>
          <p:nvPr/>
        </p:nvSpPr>
        <p:spPr bwMode="auto">
          <a:xfrm>
            <a:off x="232906" y="128764"/>
            <a:ext cx="436056" cy="436055"/>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48" name="Freeform 6"/>
          <p:cNvSpPr/>
          <p:nvPr/>
        </p:nvSpPr>
        <p:spPr bwMode="auto">
          <a:xfrm>
            <a:off x="250707" y="146565"/>
            <a:ext cx="400454" cy="400454"/>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Freeform 54"/>
          <p:cNvSpPr>
            <a:spLocks noEditPoints="1" noChangeArrowheads="1"/>
          </p:cNvSpPr>
          <p:nvPr/>
        </p:nvSpPr>
        <p:spPr bwMode="auto">
          <a:xfrm>
            <a:off x="351325" y="228173"/>
            <a:ext cx="215153" cy="237738"/>
          </a:xfrm>
          <a:custGeom>
            <a:avLst/>
            <a:gdLst>
              <a:gd name="T0" fmla="*/ 102 w 102"/>
              <a:gd name="T1" fmla="*/ 31 h 113"/>
              <a:gd name="T2" fmla="*/ 53 w 102"/>
              <a:gd name="T3" fmla="*/ 28 h 113"/>
              <a:gd name="T4" fmla="*/ 52 w 102"/>
              <a:gd name="T5" fmla="*/ 57 h 113"/>
              <a:gd name="T6" fmla="*/ 41 w 102"/>
              <a:gd name="T7" fmla="*/ 62 h 113"/>
              <a:gd name="T8" fmla="*/ 39 w 102"/>
              <a:gd name="T9" fmla="*/ 42 h 113"/>
              <a:gd name="T10" fmla="*/ 34 w 102"/>
              <a:gd name="T11" fmla="*/ 45 h 113"/>
              <a:gd name="T12" fmla="*/ 18 w 102"/>
              <a:gd name="T13" fmla="*/ 62 h 113"/>
              <a:gd name="T14" fmla="*/ 20 w 102"/>
              <a:gd name="T15" fmla="*/ 55 h 113"/>
              <a:gd name="T16" fmla="*/ 18 w 102"/>
              <a:gd name="T17" fmla="*/ 53 h 113"/>
              <a:gd name="T18" fmla="*/ 16 w 102"/>
              <a:gd name="T19" fmla="*/ 56 h 113"/>
              <a:gd name="T20" fmla="*/ 13 w 102"/>
              <a:gd name="T21" fmla="*/ 62 h 113"/>
              <a:gd name="T22" fmla="*/ 27 w 102"/>
              <a:gd name="T23" fmla="*/ 43 h 113"/>
              <a:gd name="T24" fmla="*/ 30 w 102"/>
              <a:gd name="T25" fmla="*/ 41 h 113"/>
              <a:gd name="T26" fmla="*/ 25 w 102"/>
              <a:gd name="T27" fmla="*/ 40 h 113"/>
              <a:gd name="T28" fmla="*/ 12 w 102"/>
              <a:gd name="T29" fmla="*/ 46 h 113"/>
              <a:gd name="T30" fmla="*/ 2 w 102"/>
              <a:gd name="T31" fmla="*/ 62 h 113"/>
              <a:gd name="T32" fmla="*/ 8 w 102"/>
              <a:gd name="T33" fmla="*/ 81 h 113"/>
              <a:gd name="T34" fmla="*/ 11 w 102"/>
              <a:gd name="T35" fmla="*/ 72 h 113"/>
              <a:gd name="T36" fmla="*/ 11 w 102"/>
              <a:gd name="T37" fmla="*/ 74 h 113"/>
              <a:gd name="T38" fmla="*/ 61 w 102"/>
              <a:gd name="T39" fmla="*/ 113 h 113"/>
              <a:gd name="T40" fmla="*/ 62 w 102"/>
              <a:gd name="T41" fmla="*/ 75 h 113"/>
              <a:gd name="T42" fmla="*/ 71 w 102"/>
              <a:gd name="T43" fmla="*/ 66 h 113"/>
              <a:gd name="T44" fmla="*/ 61 w 102"/>
              <a:gd name="T45" fmla="*/ 55 h 113"/>
              <a:gd name="T46" fmla="*/ 58 w 102"/>
              <a:gd name="T47" fmla="*/ 45 h 113"/>
              <a:gd name="T48" fmla="*/ 42 w 102"/>
              <a:gd name="T49" fmla="*/ 38 h 113"/>
              <a:gd name="T50" fmla="*/ 44 w 102"/>
              <a:gd name="T51" fmla="*/ 43 h 113"/>
              <a:gd name="T52" fmla="*/ 58 w 102"/>
              <a:gd name="T53" fmla="*/ 55 h 113"/>
              <a:gd name="T54" fmla="*/ 54 w 102"/>
              <a:gd name="T55" fmla="*/ 57 h 113"/>
              <a:gd name="T56" fmla="*/ 52 w 102"/>
              <a:gd name="T57" fmla="*/ 54 h 113"/>
              <a:gd name="T58" fmla="*/ 47 w 102"/>
              <a:gd name="T59" fmla="*/ 53 h 113"/>
              <a:gd name="T60" fmla="*/ 26 w 102"/>
              <a:gd name="T61" fmla="*/ 28 h 113"/>
              <a:gd name="T62" fmla="*/ 44 w 102"/>
              <a:gd name="T63" fmla="*/ 20 h 113"/>
              <a:gd name="T64" fmla="*/ 46 w 102"/>
              <a:gd name="T65" fmla="*/ 14 h 113"/>
              <a:gd name="T66" fmla="*/ 24 w 102"/>
              <a:gd name="T67" fmla="*/ 26 h 113"/>
              <a:gd name="T68" fmla="*/ 59 w 102"/>
              <a:gd name="T69" fmla="*/ 8 h 113"/>
              <a:gd name="T70" fmla="*/ 59 w 102"/>
              <a:gd name="T71" fmla="*/ 6 h 113"/>
              <a:gd name="T72" fmla="*/ 86 w 102"/>
              <a:gd name="T73" fmla="*/ 22 h 113"/>
              <a:gd name="T74" fmla="*/ 83 w 102"/>
              <a:gd name="T75" fmla="*/ 20 h 113"/>
              <a:gd name="T76" fmla="*/ 83 w 102"/>
              <a:gd name="T77" fmla="*/ 22 h 113"/>
              <a:gd name="T78" fmla="*/ 59 w 102"/>
              <a:gd name="T79" fmla="*/ 13 h 113"/>
              <a:gd name="T80" fmla="*/ 76 w 102"/>
              <a:gd name="T81" fmla="*/ 13 h 113"/>
              <a:gd name="T82" fmla="*/ 79 w 102"/>
              <a:gd name="T83" fmla="*/ 15 h 113"/>
              <a:gd name="T84" fmla="*/ 98 w 102"/>
              <a:gd name="T85" fmla="*/ 13 h 113"/>
              <a:gd name="T86" fmla="*/ 98 w 102"/>
              <a:gd name="T87" fmla="*/ 15 h 113"/>
              <a:gd name="T88" fmla="*/ 80 w 102"/>
              <a:gd name="T89" fmla="*/ 8 h 113"/>
              <a:gd name="T90" fmla="*/ 80 w 102"/>
              <a:gd name="T91" fmla="*/ 6 h 113"/>
              <a:gd name="T92" fmla="*/ 78 w 102"/>
              <a:gd name="T93" fmla="*/ 8 h 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13"/>
              <a:gd name="T143" fmla="*/ 102 w 102"/>
              <a:gd name="T144" fmla="*/ 113 h 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13">
                <a:moveTo>
                  <a:pt x="53" y="0"/>
                </a:moveTo>
                <a:cubicBezTo>
                  <a:pt x="102" y="0"/>
                  <a:pt x="102" y="0"/>
                  <a:pt x="102" y="0"/>
                </a:cubicBezTo>
                <a:cubicBezTo>
                  <a:pt x="102" y="31"/>
                  <a:pt x="102" y="31"/>
                  <a:pt x="102" y="31"/>
                </a:cubicBezTo>
                <a:cubicBezTo>
                  <a:pt x="61" y="31"/>
                  <a:pt x="61" y="31"/>
                  <a:pt x="61" y="31"/>
                </a:cubicBezTo>
                <a:cubicBezTo>
                  <a:pt x="48" y="34"/>
                  <a:pt x="48" y="34"/>
                  <a:pt x="48" y="34"/>
                </a:cubicBezTo>
                <a:cubicBezTo>
                  <a:pt x="53" y="28"/>
                  <a:pt x="53" y="28"/>
                  <a:pt x="53" y="28"/>
                </a:cubicBezTo>
                <a:cubicBezTo>
                  <a:pt x="53" y="0"/>
                  <a:pt x="53" y="0"/>
                  <a:pt x="53" y="0"/>
                </a:cubicBezTo>
                <a:close/>
                <a:moveTo>
                  <a:pt x="50" y="55"/>
                </a:moveTo>
                <a:cubicBezTo>
                  <a:pt x="52" y="57"/>
                  <a:pt x="52" y="57"/>
                  <a:pt x="52" y="57"/>
                </a:cubicBezTo>
                <a:cubicBezTo>
                  <a:pt x="52" y="62"/>
                  <a:pt x="52" y="62"/>
                  <a:pt x="52" y="62"/>
                </a:cubicBezTo>
                <a:cubicBezTo>
                  <a:pt x="40" y="62"/>
                  <a:pt x="40" y="62"/>
                  <a:pt x="40" y="62"/>
                </a:cubicBezTo>
                <a:cubicBezTo>
                  <a:pt x="41" y="62"/>
                  <a:pt x="41" y="62"/>
                  <a:pt x="41" y="62"/>
                </a:cubicBezTo>
                <a:cubicBezTo>
                  <a:pt x="37" y="45"/>
                  <a:pt x="37" y="45"/>
                  <a:pt x="37" y="45"/>
                </a:cubicBezTo>
                <a:cubicBezTo>
                  <a:pt x="39" y="45"/>
                  <a:pt x="39" y="45"/>
                  <a:pt x="39" y="45"/>
                </a:cubicBezTo>
                <a:cubicBezTo>
                  <a:pt x="39" y="42"/>
                  <a:pt x="39" y="42"/>
                  <a:pt x="39" y="42"/>
                </a:cubicBezTo>
                <a:cubicBezTo>
                  <a:pt x="32" y="42"/>
                  <a:pt x="32" y="42"/>
                  <a:pt x="32" y="42"/>
                </a:cubicBezTo>
                <a:cubicBezTo>
                  <a:pt x="32" y="45"/>
                  <a:pt x="32" y="45"/>
                  <a:pt x="32" y="45"/>
                </a:cubicBezTo>
                <a:cubicBezTo>
                  <a:pt x="34" y="45"/>
                  <a:pt x="34" y="45"/>
                  <a:pt x="34" y="45"/>
                </a:cubicBezTo>
                <a:cubicBezTo>
                  <a:pt x="30" y="62"/>
                  <a:pt x="30" y="62"/>
                  <a:pt x="30" y="62"/>
                </a:cubicBezTo>
                <a:cubicBezTo>
                  <a:pt x="30" y="62"/>
                  <a:pt x="30" y="62"/>
                  <a:pt x="30" y="62"/>
                </a:cubicBezTo>
                <a:cubicBezTo>
                  <a:pt x="18" y="62"/>
                  <a:pt x="18" y="62"/>
                  <a:pt x="18" y="62"/>
                </a:cubicBezTo>
                <a:cubicBezTo>
                  <a:pt x="18" y="57"/>
                  <a:pt x="18" y="57"/>
                  <a:pt x="18" y="57"/>
                </a:cubicBezTo>
                <a:cubicBezTo>
                  <a:pt x="20" y="55"/>
                  <a:pt x="20" y="55"/>
                  <a:pt x="20" y="55"/>
                </a:cubicBezTo>
                <a:cubicBezTo>
                  <a:pt x="20" y="55"/>
                  <a:pt x="20" y="55"/>
                  <a:pt x="20" y="55"/>
                </a:cubicBezTo>
                <a:cubicBezTo>
                  <a:pt x="22" y="55"/>
                  <a:pt x="23" y="54"/>
                  <a:pt x="23" y="53"/>
                </a:cubicBezTo>
                <a:cubicBezTo>
                  <a:pt x="23" y="51"/>
                  <a:pt x="22" y="50"/>
                  <a:pt x="20" y="50"/>
                </a:cubicBezTo>
                <a:cubicBezTo>
                  <a:pt x="19" y="50"/>
                  <a:pt x="18" y="51"/>
                  <a:pt x="18" y="53"/>
                </a:cubicBezTo>
                <a:cubicBezTo>
                  <a:pt x="18" y="53"/>
                  <a:pt x="18" y="54"/>
                  <a:pt x="18" y="54"/>
                </a:cubicBezTo>
                <a:cubicBezTo>
                  <a:pt x="16" y="56"/>
                  <a:pt x="16" y="56"/>
                  <a:pt x="16" y="56"/>
                </a:cubicBezTo>
                <a:cubicBezTo>
                  <a:pt x="16" y="56"/>
                  <a:pt x="16" y="56"/>
                  <a:pt x="16" y="56"/>
                </a:cubicBezTo>
                <a:cubicBezTo>
                  <a:pt x="16" y="57"/>
                  <a:pt x="16" y="57"/>
                  <a:pt x="16" y="57"/>
                </a:cubicBezTo>
                <a:cubicBezTo>
                  <a:pt x="16" y="62"/>
                  <a:pt x="16" y="62"/>
                  <a:pt x="16" y="62"/>
                </a:cubicBezTo>
                <a:cubicBezTo>
                  <a:pt x="13" y="62"/>
                  <a:pt x="13" y="62"/>
                  <a:pt x="13" y="62"/>
                </a:cubicBezTo>
                <a:cubicBezTo>
                  <a:pt x="13" y="59"/>
                  <a:pt x="13" y="56"/>
                  <a:pt x="14" y="54"/>
                </a:cubicBezTo>
                <a:cubicBezTo>
                  <a:pt x="14" y="51"/>
                  <a:pt x="14" y="49"/>
                  <a:pt x="15" y="48"/>
                </a:cubicBezTo>
                <a:cubicBezTo>
                  <a:pt x="27" y="43"/>
                  <a:pt x="27" y="43"/>
                  <a:pt x="27" y="43"/>
                </a:cubicBezTo>
                <a:cubicBezTo>
                  <a:pt x="27" y="43"/>
                  <a:pt x="27" y="43"/>
                  <a:pt x="27" y="43"/>
                </a:cubicBezTo>
                <a:cubicBezTo>
                  <a:pt x="27" y="43"/>
                  <a:pt x="27" y="43"/>
                  <a:pt x="27" y="43"/>
                </a:cubicBezTo>
                <a:cubicBezTo>
                  <a:pt x="30" y="41"/>
                  <a:pt x="30" y="41"/>
                  <a:pt x="30" y="41"/>
                </a:cubicBezTo>
                <a:cubicBezTo>
                  <a:pt x="29" y="38"/>
                  <a:pt x="29" y="38"/>
                  <a:pt x="29" y="38"/>
                </a:cubicBezTo>
                <a:cubicBezTo>
                  <a:pt x="28" y="38"/>
                  <a:pt x="28" y="38"/>
                  <a:pt x="28" y="38"/>
                </a:cubicBezTo>
                <a:cubicBezTo>
                  <a:pt x="25" y="40"/>
                  <a:pt x="25" y="40"/>
                  <a:pt x="25" y="40"/>
                </a:cubicBezTo>
                <a:cubicBezTo>
                  <a:pt x="13" y="45"/>
                  <a:pt x="13" y="45"/>
                  <a:pt x="13" y="45"/>
                </a:cubicBezTo>
                <a:cubicBezTo>
                  <a:pt x="13" y="45"/>
                  <a:pt x="13" y="45"/>
                  <a:pt x="13" y="45"/>
                </a:cubicBezTo>
                <a:cubicBezTo>
                  <a:pt x="12" y="46"/>
                  <a:pt x="12" y="46"/>
                  <a:pt x="12" y="46"/>
                </a:cubicBezTo>
                <a:cubicBezTo>
                  <a:pt x="11" y="48"/>
                  <a:pt x="11" y="50"/>
                  <a:pt x="11" y="54"/>
                </a:cubicBezTo>
                <a:cubicBezTo>
                  <a:pt x="10" y="56"/>
                  <a:pt x="10" y="59"/>
                  <a:pt x="10" y="62"/>
                </a:cubicBezTo>
                <a:cubicBezTo>
                  <a:pt x="2" y="62"/>
                  <a:pt x="2" y="62"/>
                  <a:pt x="2" y="62"/>
                </a:cubicBezTo>
                <a:cubicBezTo>
                  <a:pt x="0" y="66"/>
                  <a:pt x="0" y="66"/>
                  <a:pt x="0" y="66"/>
                </a:cubicBezTo>
                <a:cubicBezTo>
                  <a:pt x="7" y="81"/>
                  <a:pt x="7" y="81"/>
                  <a:pt x="7" y="81"/>
                </a:cubicBezTo>
                <a:cubicBezTo>
                  <a:pt x="8" y="81"/>
                  <a:pt x="8" y="81"/>
                  <a:pt x="8" y="81"/>
                </a:cubicBezTo>
                <a:cubicBezTo>
                  <a:pt x="8" y="74"/>
                  <a:pt x="8" y="74"/>
                  <a:pt x="8" y="74"/>
                </a:cubicBezTo>
                <a:cubicBezTo>
                  <a:pt x="8" y="72"/>
                  <a:pt x="8" y="72"/>
                  <a:pt x="8" y="72"/>
                </a:cubicBezTo>
                <a:cubicBezTo>
                  <a:pt x="11" y="72"/>
                  <a:pt x="11" y="72"/>
                  <a:pt x="11" y="72"/>
                </a:cubicBezTo>
                <a:cubicBezTo>
                  <a:pt x="37" y="72"/>
                  <a:pt x="37" y="72"/>
                  <a:pt x="37" y="72"/>
                </a:cubicBezTo>
                <a:cubicBezTo>
                  <a:pt x="37" y="74"/>
                  <a:pt x="37" y="74"/>
                  <a:pt x="37" y="74"/>
                </a:cubicBezTo>
                <a:cubicBezTo>
                  <a:pt x="11" y="74"/>
                  <a:pt x="11" y="74"/>
                  <a:pt x="11" y="74"/>
                </a:cubicBezTo>
                <a:cubicBezTo>
                  <a:pt x="11" y="81"/>
                  <a:pt x="11" y="81"/>
                  <a:pt x="11" y="81"/>
                </a:cubicBezTo>
                <a:cubicBezTo>
                  <a:pt x="11" y="113"/>
                  <a:pt x="11" y="113"/>
                  <a:pt x="11" y="113"/>
                </a:cubicBezTo>
                <a:cubicBezTo>
                  <a:pt x="61" y="113"/>
                  <a:pt x="61" y="113"/>
                  <a:pt x="61" y="113"/>
                </a:cubicBezTo>
                <a:cubicBezTo>
                  <a:pt x="61" y="81"/>
                  <a:pt x="61" y="81"/>
                  <a:pt x="61" y="81"/>
                </a:cubicBezTo>
                <a:cubicBezTo>
                  <a:pt x="61" y="75"/>
                  <a:pt x="61" y="75"/>
                  <a:pt x="61" y="75"/>
                </a:cubicBezTo>
                <a:cubicBezTo>
                  <a:pt x="62" y="75"/>
                  <a:pt x="62" y="75"/>
                  <a:pt x="62" y="75"/>
                </a:cubicBezTo>
                <a:cubicBezTo>
                  <a:pt x="62" y="81"/>
                  <a:pt x="62" y="81"/>
                  <a:pt x="62" y="81"/>
                </a:cubicBezTo>
                <a:cubicBezTo>
                  <a:pt x="65" y="81"/>
                  <a:pt x="65" y="81"/>
                  <a:pt x="65" y="81"/>
                </a:cubicBezTo>
                <a:cubicBezTo>
                  <a:pt x="71" y="66"/>
                  <a:pt x="71" y="66"/>
                  <a:pt x="71" y="66"/>
                </a:cubicBezTo>
                <a:cubicBezTo>
                  <a:pt x="69" y="62"/>
                  <a:pt x="69" y="62"/>
                  <a:pt x="69" y="62"/>
                </a:cubicBezTo>
                <a:cubicBezTo>
                  <a:pt x="61" y="62"/>
                  <a:pt x="61" y="62"/>
                  <a:pt x="61" y="62"/>
                </a:cubicBezTo>
                <a:cubicBezTo>
                  <a:pt x="61" y="60"/>
                  <a:pt x="61" y="57"/>
                  <a:pt x="61" y="55"/>
                </a:cubicBezTo>
                <a:cubicBezTo>
                  <a:pt x="60" y="52"/>
                  <a:pt x="60" y="48"/>
                  <a:pt x="58" y="46"/>
                </a:cubicBezTo>
                <a:cubicBezTo>
                  <a:pt x="58" y="45"/>
                  <a:pt x="58" y="45"/>
                  <a:pt x="58" y="45"/>
                </a:cubicBezTo>
                <a:cubicBezTo>
                  <a:pt x="58" y="45"/>
                  <a:pt x="58" y="45"/>
                  <a:pt x="58" y="45"/>
                </a:cubicBezTo>
                <a:cubicBezTo>
                  <a:pt x="45" y="40"/>
                  <a:pt x="45" y="40"/>
                  <a:pt x="45" y="40"/>
                </a:cubicBezTo>
                <a:cubicBezTo>
                  <a:pt x="42" y="38"/>
                  <a:pt x="42" y="38"/>
                  <a:pt x="42" y="38"/>
                </a:cubicBezTo>
                <a:cubicBezTo>
                  <a:pt x="42" y="38"/>
                  <a:pt x="42" y="38"/>
                  <a:pt x="42" y="38"/>
                </a:cubicBezTo>
                <a:cubicBezTo>
                  <a:pt x="41" y="41"/>
                  <a:pt x="41" y="41"/>
                  <a:pt x="41" y="41"/>
                </a:cubicBezTo>
                <a:cubicBezTo>
                  <a:pt x="44" y="43"/>
                  <a:pt x="44" y="43"/>
                  <a:pt x="44" y="43"/>
                </a:cubicBezTo>
                <a:cubicBezTo>
                  <a:pt x="44" y="43"/>
                  <a:pt x="44" y="43"/>
                  <a:pt x="44" y="43"/>
                </a:cubicBezTo>
                <a:cubicBezTo>
                  <a:pt x="44" y="43"/>
                  <a:pt x="44" y="43"/>
                  <a:pt x="44" y="43"/>
                </a:cubicBezTo>
                <a:cubicBezTo>
                  <a:pt x="56" y="48"/>
                  <a:pt x="56" y="48"/>
                  <a:pt x="56" y="48"/>
                </a:cubicBezTo>
                <a:cubicBezTo>
                  <a:pt x="57" y="50"/>
                  <a:pt x="57" y="53"/>
                  <a:pt x="58" y="55"/>
                </a:cubicBezTo>
                <a:cubicBezTo>
                  <a:pt x="58" y="57"/>
                  <a:pt x="58" y="60"/>
                  <a:pt x="58" y="62"/>
                </a:cubicBezTo>
                <a:cubicBezTo>
                  <a:pt x="54" y="62"/>
                  <a:pt x="54" y="62"/>
                  <a:pt x="54" y="62"/>
                </a:cubicBezTo>
                <a:cubicBezTo>
                  <a:pt x="54" y="57"/>
                  <a:pt x="54" y="57"/>
                  <a:pt x="54" y="57"/>
                </a:cubicBezTo>
                <a:cubicBezTo>
                  <a:pt x="54" y="56"/>
                  <a:pt x="54" y="56"/>
                  <a:pt x="54" y="56"/>
                </a:cubicBezTo>
                <a:cubicBezTo>
                  <a:pt x="53" y="56"/>
                  <a:pt x="53" y="56"/>
                  <a:pt x="53" y="56"/>
                </a:cubicBezTo>
                <a:cubicBezTo>
                  <a:pt x="52" y="54"/>
                  <a:pt x="52" y="54"/>
                  <a:pt x="52" y="54"/>
                </a:cubicBezTo>
                <a:cubicBezTo>
                  <a:pt x="52" y="54"/>
                  <a:pt x="52" y="53"/>
                  <a:pt x="52" y="53"/>
                </a:cubicBezTo>
                <a:cubicBezTo>
                  <a:pt x="52" y="51"/>
                  <a:pt x="51" y="50"/>
                  <a:pt x="49" y="50"/>
                </a:cubicBezTo>
                <a:cubicBezTo>
                  <a:pt x="48" y="50"/>
                  <a:pt x="47" y="51"/>
                  <a:pt x="47" y="53"/>
                </a:cubicBezTo>
                <a:cubicBezTo>
                  <a:pt x="47" y="54"/>
                  <a:pt x="48" y="55"/>
                  <a:pt x="49" y="55"/>
                </a:cubicBezTo>
                <a:cubicBezTo>
                  <a:pt x="50" y="55"/>
                  <a:pt x="50" y="55"/>
                  <a:pt x="50" y="55"/>
                </a:cubicBezTo>
                <a:close/>
                <a:moveTo>
                  <a:pt x="26" y="28"/>
                </a:moveTo>
                <a:cubicBezTo>
                  <a:pt x="26" y="25"/>
                  <a:pt x="26" y="23"/>
                  <a:pt x="27" y="19"/>
                </a:cubicBezTo>
                <a:cubicBezTo>
                  <a:pt x="30" y="21"/>
                  <a:pt x="35" y="20"/>
                  <a:pt x="38" y="19"/>
                </a:cubicBezTo>
                <a:cubicBezTo>
                  <a:pt x="39" y="21"/>
                  <a:pt x="42" y="21"/>
                  <a:pt x="44" y="20"/>
                </a:cubicBezTo>
                <a:cubicBezTo>
                  <a:pt x="45" y="24"/>
                  <a:pt x="45" y="24"/>
                  <a:pt x="44" y="29"/>
                </a:cubicBezTo>
                <a:cubicBezTo>
                  <a:pt x="44" y="29"/>
                  <a:pt x="47" y="26"/>
                  <a:pt x="47" y="25"/>
                </a:cubicBezTo>
                <a:cubicBezTo>
                  <a:pt x="48" y="23"/>
                  <a:pt x="47" y="15"/>
                  <a:pt x="46" y="14"/>
                </a:cubicBezTo>
                <a:cubicBezTo>
                  <a:pt x="45" y="11"/>
                  <a:pt x="42" y="10"/>
                  <a:pt x="38" y="10"/>
                </a:cubicBezTo>
                <a:cubicBezTo>
                  <a:pt x="33" y="8"/>
                  <a:pt x="27" y="11"/>
                  <a:pt x="25" y="13"/>
                </a:cubicBezTo>
                <a:cubicBezTo>
                  <a:pt x="24" y="14"/>
                  <a:pt x="23" y="25"/>
                  <a:pt x="24" y="26"/>
                </a:cubicBezTo>
                <a:cubicBezTo>
                  <a:pt x="25" y="28"/>
                  <a:pt x="26" y="28"/>
                  <a:pt x="26" y="28"/>
                </a:cubicBezTo>
                <a:close/>
                <a:moveTo>
                  <a:pt x="59" y="6"/>
                </a:moveTo>
                <a:cubicBezTo>
                  <a:pt x="59" y="8"/>
                  <a:pt x="59" y="8"/>
                  <a:pt x="59" y="8"/>
                </a:cubicBezTo>
                <a:cubicBezTo>
                  <a:pt x="68" y="8"/>
                  <a:pt x="68" y="8"/>
                  <a:pt x="68" y="8"/>
                </a:cubicBezTo>
                <a:cubicBezTo>
                  <a:pt x="68" y="6"/>
                  <a:pt x="68" y="6"/>
                  <a:pt x="68" y="6"/>
                </a:cubicBezTo>
                <a:cubicBezTo>
                  <a:pt x="59" y="6"/>
                  <a:pt x="59" y="6"/>
                  <a:pt x="59" y="6"/>
                </a:cubicBezTo>
                <a:close/>
                <a:moveTo>
                  <a:pt x="98" y="20"/>
                </a:moveTo>
                <a:cubicBezTo>
                  <a:pt x="86" y="20"/>
                  <a:pt x="86" y="20"/>
                  <a:pt x="86" y="20"/>
                </a:cubicBezTo>
                <a:cubicBezTo>
                  <a:pt x="86" y="22"/>
                  <a:pt x="86" y="22"/>
                  <a:pt x="86" y="22"/>
                </a:cubicBezTo>
                <a:cubicBezTo>
                  <a:pt x="98" y="22"/>
                  <a:pt x="98" y="22"/>
                  <a:pt x="98" y="22"/>
                </a:cubicBezTo>
                <a:cubicBezTo>
                  <a:pt x="98" y="20"/>
                  <a:pt x="98" y="20"/>
                  <a:pt x="98" y="20"/>
                </a:cubicBezTo>
                <a:close/>
                <a:moveTo>
                  <a:pt x="83" y="20"/>
                </a:moveTo>
                <a:cubicBezTo>
                  <a:pt x="59" y="20"/>
                  <a:pt x="59" y="20"/>
                  <a:pt x="59" y="20"/>
                </a:cubicBezTo>
                <a:cubicBezTo>
                  <a:pt x="59" y="22"/>
                  <a:pt x="59" y="22"/>
                  <a:pt x="59" y="22"/>
                </a:cubicBezTo>
                <a:cubicBezTo>
                  <a:pt x="83" y="22"/>
                  <a:pt x="83" y="22"/>
                  <a:pt x="83" y="22"/>
                </a:cubicBezTo>
                <a:cubicBezTo>
                  <a:pt x="83" y="20"/>
                  <a:pt x="83" y="20"/>
                  <a:pt x="83" y="20"/>
                </a:cubicBezTo>
                <a:close/>
                <a:moveTo>
                  <a:pt x="76" y="13"/>
                </a:moveTo>
                <a:cubicBezTo>
                  <a:pt x="59" y="13"/>
                  <a:pt x="59" y="13"/>
                  <a:pt x="59" y="13"/>
                </a:cubicBezTo>
                <a:cubicBezTo>
                  <a:pt x="59" y="15"/>
                  <a:pt x="59" y="15"/>
                  <a:pt x="59" y="15"/>
                </a:cubicBezTo>
                <a:cubicBezTo>
                  <a:pt x="76" y="15"/>
                  <a:pt x="76" y="15"/>
                  <a:pt x="76" y="15"/>
                </a:cubicBezTo>
                <a:cubicBezTo>
                  <a:pt x="76" y="13"/>
                  <a:pt x="76" y="13"/>
                  <a:pt x="76" y="13"/>
                </a:cubicBezTo>
                <a:close/>
                <a:moveTo>
                  <a:pt x="85" y="13"/>
                </a:moveTo>
                <a:cubicBezTo>
                  <a:pt x="79" y="13"/>
                  <a:pt x="79" y="13"/>
                  <a:pt x="79" y="13"/>
                </a:cubicBezTo>
                <a:cubicBezTo>
                  <a:pt x="79" y="15"/>
                  <a:pt x="79" y="15"/>
                  <a:pt x="79" y="15"/>
                </a:cubicBezTo>
                <a:cubicBezTo>
                  <a:pt x="85" y="15"/>
                  <a:pt x="85" y="15"/>
                  <a:pt x="85" y="15"/>
                </a:cubicBezTo>
                <a:cubicBezTo>
                  <a:pt x="85" y="13"/>
                  <a:pt x="85" y="13"/>
                  <a:pt x="85" y="13"/>
                </a:cubicBezTo>
                <a:close/>
                <a:moveTo>
                  <a:pt x="98" y="13"/>
                </a:moveTo>
                <a:cubicBezTo>
                  <a:pt x="88" y="13"/>
                  <a:pt x="88" y="13"/>
                  <a:pt x="88" y="13"/>
                </a:cubicBezTo>
                <a:cubicBezTo>
                  <a:pt x="88" y="15"/>
                  <a:pt x="88" y="15"/>
                  <a:pt x="88" y="15"/>
                </a:cubicBezTo>
                <a:cubicBezTo>
                  <a:pt x="98" y="15"/>
                  <a:pt x="98" y="15"/>
                  <a:pt x="98" y="15"/>
                </a:cubicBezTo>
                <a:cubicBezTo>
                  <a:pt x="98" y="13"/>
                  <a:pt x="98" y="13"/>
                  <a:pt x="98" y="13"/>
                </a:cubicBezTo>
                <a:close/>
                <a:moveTo>
                  <a:pt x="80" y="6"/>
                </a:moveTo>
                <a:cubicBezTo>
                  <a:pt x="80" y="8"/>
                  <a:pt x="80" y="8"/>
                  <a:pt x="80" y="8"/>
                </a:cubicBezTo>
                <a:cubicBezTo>
                  <a:pt x="98" y="8"/>
                  <a:pt x="98" y="8"/>
                  <a:pt x="98" y="8"/>
                </a:cubicBezTo>
                <a:cubicBezTo>
                  <a:pt x="98" y="6"/>
                  <a:pt x="98" y="6"/>
                  <a:pt x="98" y="6"/>
                </a:cubicBezTo>
                <a:cubicBezTo>
                  <a:pt x="80" y="6"/>
                  <a:pt x="80" y="6"/>
                  <a:pt x="80" y="6"/>
                </a:cubicBezTo>
                <a:close/>
                <a:moveTo>
                  <a:pt x="71" y="6"/>
                </a:moveTo>
                <a:cubicBezTo>
                  <a:pt x="71" y="8"/>
                  <a:pt x="71" y="8"/>
                  <a:pt x="71" y="8"/>
                </a:cubicBezTo>
                <a:cubicBezTo>
                  <a:pt x="78" y="8"/>
                  <a:pt x="78" y="8"/>
                  <a:pt x="78" y="8"/>
                </a:cubicBezTo>
                <a:cubicBezTo>
                  <a:pt x="78" y="6"/>
                  <a:pt x="78" y="6"/>
                  <a:pt x="78" y="6"/>
                </a:cubicBezTo>
                <a:lnTo>
                  <a:pt x="71" y="6"/>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1+#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1+#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049"/>
                            </p:stCondLst>
                            <p:childTnLst>
                              <p:par>
                                <p:cTn id="26" presetID="10" presetClass="entr" presetSubtype="0" fill="hold" grpId="0" nodeType="after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fade">
                                      <p:cBhvr>
                                        <p:cTn id="28" dur="500"/>
                                        <p:tgtEl>
                                          <p:spTgt spid="1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fade">
                                      <p:cBhvr>
                                        <p:cTn id="31" dur="500"/>
                                        <p:tgtEl>
                                          <p:spTgt spid="124"/>
                                        </p:tgtEl>
                                      </p:cBhvr>
                                    </p:animEffect>
                                  </p:childTnLst>
                                </p:cTn>
                              </p:par>
                              <p:par>
                                <p:cTn id="32" presetID="10" presetClass="entr" presetSubtype="0" fill="hold" nodeType="withEffect">
                                  <p:stCondLst>
                                    <p:cond delay="0"/>
                                  </p:stCondLst>
                                  <p:childTnLst>
                                    <p:set>
                                      <p:cBhvr>
                                        <p:cTn id="33" dur="1" fill="hold">
                                          <p:stCondLst>
                                            <p:cond delay="0"/>
                                          </p:stCondLst>
                                        </p:cTn>
                                        <p:tgtEl>
                                          <p:spTgt spid="125"/>
                                        </p:tgtEl>
                                        <p:attrNameLst>
                                          <p:attrName>style.visibility</p:attrName>
                                        </p:attrNameLst>
                                      </p:cBhvr>
                                      <p:to>
                                        <p:strVal val="visible"/>
                                      </p:to>
                                    </p:set>
                                    <p:animEffect transition="in" filter="fade">
                                      <p:cBhvr>
                                        <p:cTn id="34" dur="500"/>
                                        <p:tgtEl>
                                          <p:spTgt spid="125"/>
                                        </p:tgtEl>
                                      </p:cBhvr>
                                    </p:animEffect>
                                  </p:childTnLst>
                                </p:cTn>
                              </p:par>
                            </p:childTnLst>
                          </p:cTn>
                        </p:par>
                        <p:par>
                          <p:cTn id="35" fill="hold">
                            <p:stCondLst>
                              <p:cond delay="1549"/>
                            </p:stCondLst>
                            <p:childTnLst>
                              <p:par>
                                <p:cTn id="36" presetID="14" presetClass="entr" presetSubtype="10"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randombar(horizontal)">
                                      <p:cBhvr>
                                        <p:cTn id="38" dur="500"/>
                                        <p:tgtEl>
                                          <p:spTgt spid="5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randombar(horizontal)">
                                      <p:cBhvr>
                                        <p:cTn id="41" dur="500"/>
                                        <p:tgtEl>
                                          <p:spTgt spid="52"/>
                                        </p:tgtEl>
                                      </p:cBhvr>
                                    </p:animEffect>
                                  </p:childTnLst>
                                </p:cTn>
                              </p:par>
                            </p:childTnLst>
                          </p:cTn>
                        </p:par>
                        <p:par>
                          <p:cTn id="42" fill="hold">
                            <p:stCondLst>
                              <p:cond delay="2049"/>
                            </p:stCondLst>
                            <p:childTnLst>
                              <p:par>
                                <p:cTn id="43" presetID="10" presetClass="entr" presetSubtype="0" fill="hold" grpId="0" nodeType="after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fade">
                                      <p:cBhvr>
                                        <p:cTn id="45" dur="500"/>
                                        <p:tgtEl>
                                          <p:spTgt spid="1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6"/>
                                        </p:tgtEl>
                                        <p:attrNameLst>
                                          <p:attrName>style.visibility</p:attrName>
                                        </p:attrNameLst>
                                      </p:cBhvr>
                                      <p:to>
                                        <p:strVal val="visible"/>
                                      </p:to>
                                    </p:set>
                                    <p:animEffect transition="in" filter="fade">
                                      <p:cBhvr>
                                        <p:cTn id="48" dur="500"/>
                                        <p:tgtEl>
                                          <p:spTgt spid="116"/>
                                        </p:tgtEl>
                                      </p:cBhvr>
                                    </p:animEffect>
                                  </p:childTnLst>
                                </p:cTn>
                              </p:par>
                              <p:par>
                                <p:cTn id="49" presetID="10" presetClass="entr" presetSubtype="0" fill="hold" nodeType="withEffect">
                                  <p:stCondLst>
                                    <p:cond delay="0"/>
                                  </p:stCondLst>
                                  <p:childTnLst>
                                    <p:set>
                                      <p:cBhvr>
                                        <p:cTn id="50" dur="1" fill="hold">
                                          <p:stCondLst>
                                            <p:cond delay="0"/>
                                          </p:stCondLst>
                                        </p:cTn>
                                        <p:tgtEl>
                                          <p:spTgt spid="117"/>
                                        </p:tgtEl>
                                        <p:attrNameLst>
                                          <p:attrName>style.visibility</p:attrName>
                                        </p:attrNameLst>
                                      </p:cBhvr>
                                      <p:to>
                                        <p:strVal val="visible"/>
                                      </p:to>
                                    </p:set>
                                    <p:animEffect transition="in" filter="fade">
                                      <p:cBhvr>
                                        <p:cTn id="51" dur="500"/>
                                        <p:tgtEl>
                                          <p:spTgt spid="117"/>
                                        </p:tgtEl>
                                      </p:cBhvr>
                                    </p:animEffect>
                                  </p:childTnLst>
                                </p:cTn>
                              </p:par>
                            </p:childTnLst>
                          </p:cTn>
                        </p:par>
                        <p:par>
                          <p:cTn id="52" fill="hold">
                            <p:stCondLst>
                              <p:cond delay="2549"/>
                            </p:stCondLst>
                            <p:childTnLst>
                              <p:par>
                                <p:cTn id="53" presetID="14" presetClass="entr" presetSubtype="10" fill="hold" grpId="0" nodeType="afterEffect">
                                  <p:stCondLst>
                                    <p:cond delay="0"/>
                                  </p:stCondLst>
                                  <p:childTnLst>
                                    <p:set>
                                      <p:cBhvr>
                                        <p:cTn id="54" dur="1" fill="hold">
                                          <p:stCondLst>
                                            <p:cond delay="0"/>
                                          </p:stCondLst>
                                        </p:cTn>
                                        <p:tgtEl>
                                          <p:spTgt spid="132"/>
                                        </p:tgtEl>
                                        <p:attrNameLst>
                                          <p:attrName>style.visibility</p:attrName>
                                        </p:attrNameLst>
                                      </p:cBhvr>
                                      <p:to>
                                        <p:strVal val="visible"/>
                                      </p:to>
                                    </p:set>
                                    <p:animEffect transition="in" filter="randombar(horizontal)">
                                      <p:cBhvr>
                                        <p:cTn id="55" dur="500"/>
                                        <p:tgtEl>
                                          <p:spTgt spid="132"/>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31"/>
                                        </p:tgtEl>
                                        <p:attrNameLst>
                                          <p:attrName>style.visibility</p:attrName>
                                        </p:attrNameLst>
                                      </p:cBhvr>
                                      <p:to>
                                        <p:strVal val="visible"/>
                                      </p:to>
                                    </p:set>
                                    <p:animEffect transition="in" filter="randombar(horizontal)">
                                      <p:cBhvr>
                                        <p:cTn id="58" dur="500"/>
                                        <p:tgtEl>
                                          <p:spTgt spid="131"/>
                                        </p:tgtEl>
                                      </p:cBhvr>
                                    </p:animEffect>
                                  </p:childTnLst>
                                </p:cTn>
                              </p:par>
                            </p:childTnLst>
                          </p:cTn>
                        </p:par>
                        <p:par>
                          <p:cTn id="59" fill="hold">
                            <p:stCondLst>
                              <p:cond delay="3049"/>
                            </p:stCondLst>
                            <p:childTnLst>
                              <p:par>
                                <p:cTn id="60" presetID="10" presetClass="entr" presetSubtype="0" fill="hold" grpId="0" nodeType="after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fade">
                                      <p:cBhvr>
                                        <p:cTn id="62" dur="500"/>
                                        <p:tgtEl>
                                          <p:spTgt spid="10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500"/>
                                        <p:tgtEl>
                                          <p:spTgt spid="108"/>
                                        </p:tgtEl>
                                      </p:cBhvr>
                                    </p:animEffect>
                                  </p:childTnLst>
                                </p:cTn>
                              </p:par>
                              <p:par>
                                <p:cTn id="66" presetID="10" presetClass="entr" presetSubtype="0" fill="hold" nodeType="withEffect">
                                  <p:stCondLst>
                                    <p:cond delay="0"/>
                                  </p:stCondLst>
                                  <p:childTnLst>
                                    <p:set>
                                      <p:cBhvr>
                                        <p:cTn id="67" dur="1" fill="hold">
                                          <p:stCondLst>
                                            <p:cond delay="0"/>
                                          </p:stCondLst>
                                        </p:cTn>
                                        <p:tgtEl>
                                          <p:spTgt spid="109"/>
                                        </p:tgtEl>
                                        <p:attrNameLst>
                                          <p:attrName>style.visibility</p:attrName>
                                        </p:attrNameLst>
                                      </p:cBhvr>
                                      <p:to>
                                        <p:strVal val="visible"/>
                                      </p:to>
                                    </p:set>
                                    <p:animEffect transition="in" filter="fade">
                                      <p:cBhvr>
                                        <p:cTn id="68" dur="500"/>
                                        <p:tgtEl>
                                          <p:spTgt spid="109"/>
                                        </p:tgtEl>
                                      </p:cBhvr>
                                    </p:animEffect>
                                  </p:childTnLst>
                                </p:cTn>
                              </p:par>
                            </p:childTnLst>
                          </p:cTn>
                        </p:par>
                        <p:par>
                          <p:cTn id="69" fill="hold">
                            <p:stCondLst>
                              <p:cond delay="3549"/>
                            </p:stCondLst>
                            <p:childTnLst>
                              <p:par>
                                <p:cTn id="70" presetID="14" presetClass="entr" presetSubtype="10" fill="hold" grpId="0" nodeType="afterEffect">
                                  <p:stCondLst>
                                    <p:cond delay="0"/>
                                  </p:stCondLst>
                                  <p:childTnLst>
                                    <p:set>
                                      <p:cBhvr>
                                        <p:cTn id="71" dur="1" fill="hold">
                                          <p:stCondLst>
                                            <p:cond delay="0"/>
                                          </p:stCondLst>
                                        </p:cTn>
                                        <p:tgtEl>
                                          <p:spTgt spid="134"/>
                                        </p:tgtEl>
                                        <p:attrNameLst>
                                          <p:attrName>style.visibility</p:attrName>
                                        </p:attrNameLst>
                                      </p:cBhvr>
                                      <p:to>
                                        <p:strVal val="visible"/>
                                      </p:to>
                                    </p:set>
                                    <p:animEffect transition="in" filter="randombar(horizontal)">
                                      <p:cBhvr>
                                        <p:cTn id="72" dur="500"/>
                                        <p:tgtEl>
                                          <p:spTgt spid="134"/>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Effect transition="in" filter="randombar(horizontal)">
                                      <p:cBhvr>
                                        <p:cTn id="75" dur="500"/>
                                        <p:tgtEl>
                                          <p:spTgt spid="133"/>
                                        </p:tgtEl>
                                      </p:cBhvr>
                                    </p:animEffect>
                                  </p:childTnLst>
                                </p:cTn>
                              </p:par>
                            </p:childTnLst>
                          </p:cTn>
                        </p:par>
                        <p:par>
                          <p:cTn id="76" fill="hold">
                            <p:stCondLst>
                              <p:cond delay="4049"/>
                            </p:stCondLst>
                            <p:childTnLst>
                              <p:par>
                                <p:cTn id="77" presetID="10"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500"/>
                                        <p:tgtEl>
                                          <p:spTgt spid="78"/>
                                        </p:tgtEl>
                                      </p:cBhvr>
                                    </p:animEffect>
                                  </p:childTnLst>
                                </p:cTn>
                              </p:par>
                              <p:par>
                                <p:cTn id="83" presetID="10" presetClass="entr" presetSubtype="0" fill="hold" nodeType="with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500"/>
                                        <p:tgtEl>
                                          <p:spTgt spid="3"/>
                                        </p:tgtEl>
                                      </p:cBhvr>
                                    </p:animEffect>
                                  </p:childTnLst>
                                </p:cTn>
                              </p:par>
                            </p:childTnLst>
                          </p:cTn>
                        </p:par>
                        <p:par>
                          <p:cTn id="86" fill="hold">
                            <p:stCondLst>
                              <p:cond delay="4549"/>
                            </p:stCondLst>
                            <p:childTnLst>
                              <p:par>
                                <p:cTn id="87" presetID="14" presetClass="entr" presetSubtype="10" fill="hold" grpId="0" nodeType="afterEffect">
                                  <p:stCondLst>
                                    <p:cond delay="0"/>
                                  </p:stCondLst>
                                  <p:childTnLst>
                                    <p:set>
                                      <p:cBhvr>
                                        <p:cTn id="88" dur="1" fill="hold">
                                          <p:stCondLst>
                                            <p:cond delay="0"/>
                                          </p:stCondLst>
                                        </p:cTn>
                                        <p:tgtEl>
                                          <p:spTgt spid="136"/>
                                        </p:tgtEl>
                                        <p:attrNameLst>
                                          <p:attrName>style.visibility</p:attrName>
                                        </p:attrNameLst>
                                      </p:cBhvr>
                                      <p:to>
                                        <p:strVal val="visible"/>
                                      </p:to>
                                    </p:set>
                                    <p:animEffect transition="in" filter="randombar(horizontal)">
                                      <p:cBhvr>
                                        <p:cTn id="89" dur="500"/>
                                        <p:tgtEl>
                                          <p:spTgt spid="136"/>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35"/>
                                        </p:tgtEl>
                                        <p:attrNameLst>
                                          <p:attrName>style.visibility</p:attrName>
                                        </p:attrNameLst>
                                      </p:cBhvr>
                                      <p:to>
                                        <p:strVal val="visible"/>
                                      </p:to>
                                    </p:set>
                                    <p:animEffect transition="in" filter="randombar(horizontal)">
                                      <p:cBhvr>
                                        <p:cTn id="92"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animBg="1"/>
      <p:bldP spid="52" grpId="0"/>
      <p:bldP spid="53" grpId="0"/>
      <p:bldP spid="78" grpId="0" animBg="1"/>
      <p:bldP spid="115" grpId="0" animBg="1"/>
      <p:bldP spid="116" grpId="0" animBg="1"/>
      <p:bldP spid="123" grpId="0" animBg="1"/>
      <p:bldP spid="124" grpId="0" animBg="1"/>
      <p:bldP spid="131" grpId="0"/>
      <p:bldP spid="132" grpId="0"/>
      <p:bldP spid="133" grpId="0"/>
      <p:bldP spid="134" grpId="0"/>
      <p:bldP spid="135" grpId="0"/>
      <p:bldP spid="136" grpId="0"/>
      <p:bldP spid="107" grpId="0" animBg="1"/>
      <p:bldP spid="108" grpId="0" animBg="1"/>
      <p:bldP spid="47" grpId="0" animBg="1"/>
      <p:bldP spid="48"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742950" y="161925"/>
            <a:ext cx="3130985" cy="415498"/>
          </a:xfrm>
          <a:prstGeom prst="rect">
            <a:avLst/>
          </a:prstGeom>
          <a:noFill/>
        </p:spPr>
        <p:txBody>
          <a:bodyPr wrap="none">
            <a:spAutoFit/>
          </a:bodyPr>
          <a:lstStyle/>
          <a:p>
            <a:pPr>
              <a:defRPr/>
            </a:pPr>
            <a:r>
              <a:rPr lang="zh-CN" altLang="en-US" sz="2100" dirty="0">
                <a:solidFill>
                  <a:schemeClr val="accent2"/>
                </a:solidFill>
                <a:latin typeface="+mn-lt"/>
                <a:ea typeface="+mn-ea"/>
                <a:cs typeface="+mn-ea"/>
                <a:sym typeface="+mn-lt"/>
              </a:rPr>
              <a:t>荣誉奖</a:t>
            </a:r>
            <a:r>
              <a:rPr lang="zh-CN" altLang="en-US" sz="2100" dirty="0" smtClean="0">
                <a:solidFill>
                  <a:schemeClr val="accent2"/>
                </a:solidFill>
                <a:latin typeface="+mn-lt"/>
                <a:ea typeface="+mn-ea"/>
                <a:cs typeface="+mn-ea"/>
                <a:sym typeface="+mn-lt"/>
              </a:rPr>
              <a:t>项 </a:t>
            </a:r>
            <a:r>
              <a:rPr lang="en-US" altLang="zh-CN" sz="2100" dirty="0">
                <a:solidFill>
                  <a:schemeClr val="accent2"/>
                </a:solidFill>
                <a:latin typeface="+mn-lt"/>
                <a:ea typeface="+mn-ea"/>
                <a:cs typeface="+mn-ea"/>
                <a:sym typeface="+mn-lt"/>
              </a:rPr>
              <a:t>Honor Award</a:t>
            </a:r>
            <a:endParaRPr lang="zh-CN" altLang="en-US" sz="2100" dirty="0">
              <a:solidFill>
                <a:schemeClr val="accent2"/>
              </a:solidFill>
              <a:latin typeface="+mn-lt"/>
              <a:ea typeface="+mn-ea"/>
              <a:cs typeface="+mn-ea"/>
              <a:sym typeface="+mn-lt"/>
            </a:endParaRPr>
          </a:p>
        </p:txBody>
      </p:sp>
      <p:cxnSp>
        <p:nvCxnSpPr>
          <p:cNvPr id="4" name="直接连接符 3"/>
          <p:cNvCxnSpPr/>
          <p:nvPr/>
        </p:nvCxnSpPr>
        <p:spPr>
          <a:xfrm flipH="1">
            <a:off x="616992" y="603250"/>
            <a:ext cx="8527008" cy="0"/>
          </a:xfrm>
          <a:prstGeom prst="line">
            <a:avLst/>
          </a:prstGeom>
          <a:ln w="12700">
            <a:solidFill>
              <a:schemeClr val="tx1">
                <a:lumMod val="85000"/>
                <a:lumOff val="15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剪去对角的矩形 1"/>
          <p:cNvSpPr/>
          <p:nvPr/>
        </p:nvSpPr>
        <p:spPr>
          <a:xfrm>
            <a:off x="523231" y="1066800"/>
            <a:ext cx="1938029" cy="3467100"/>
          </a:xfrm>
          <a:prstGeom prst="snip2DiagRect">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6" name="圆角矩形 5"/>
          <p:cNvSpPr/>
          <p:nvPr/>
        </p:nvSpPr>
        <p:spPr>
          <a:xfrm>
            <a:off x="665481" y="2707031"/>
            <a:ext cx="1682630" cy="392404"/>
          </a:xfrm>
          <a:prstGeom prst="roundRect">
            <a:avLst/>
          </a:prstGeom>
          <a:solidFill>
            <a:schemeClr val="accent2"/>
          </a:solidFill>
          <a:ln>
            <a:solidFill>
              <a:schemeClr val="bg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椭圆 4"/>
          <p:cNvSpPr/>
          <p:nvPr/>
        </p:nvSpPr>
        <p:spPr>
          <a:xfrm>
            <a:off x="868803" y="1270636"/>
            <a:ext cx="1246884" cy="1246884"/>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50" name="椭圆 49"/>
          <p:cNvSpPr/>
          <p:nvPr/>
        </p:nvSpPr>
        <p:spPr>
          <a:xfrm>
            <a:off x="964592" y="1366425"/>
            <a:ext cx="1055305" cy="1055305"/>
          </a:xfrm>
          <a:prstGeom prst="ellipse">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7" name="文本框 19"/>
          <p:cNvSpPr txBox="1"/>
          <p:nvPr/>
        </p:nvSpPr>
        <p:spPr>
          <a:xfrm>
            <a:off x="826103" y="2729024"/>
            <a:ext cx="1338828" cy="369332"/>
          </a:xfrm>
          <a:prstGeom prst="rect">
            <a:avLst/>
          </a:prstGeom>
          <a:noFill/>
        </p:spPr>
        <p:txBody>
          <a:bodyPr wrap="none">
            <a:spAutoFit/>
          </a:bodyPr>
          <a:lstStyle/>
          <a:p>
            <a:pPr algn="ctr">
              <a:defRPr/>
            </a:pPr>
            <a:r>
              <a:rPr lang="zh-CN" altLang="en-US" sz="1800" dirty="0">
                <a:solidFill>
                  <a:schemeClr val="bg1"/>
                </a:solidFill>
                <a:latin typeface="+mn-lt"/>
                <a:ea typeface="+mn-ea"/>
                <a:cs typeface="+mn-ea"/>
                <a:sym typeface="+mn-lt"/>
              </a:rPr>
              <a:t>一等奖学金</a:t>
            </a:r>
          </a:p>
        </p:txBody>
      </p:sp>
      <p:sp>
        <p:nvSpPr>
          <p:cNvPr id="68" name="文本框 19"/>
          <p:cNvSpPr txBox="1"/>
          <p:nvPr/>
        </p:nvSpPr>
        <p:spPr>
          <a:xfrm>
            <a:off x="632575" y="3212227"/>
            <a:ext cx="1715535" cy="744050"/>
          </a:xfrm>
          <a:prstGeom prst="rect">
            <a:avLst/>
          </a:prstGeom>
          <a:noFill/>
        </p:spPr>
        <p:txBody>
          <a:bodyPr wrap="square">
            <a:spAutoFit/>
          </a:bodyPr>
          <a:lstStyle/>
          <a:p>
            <a:pPr algn="ctr">
              <a:lnSpc>
                <a:spcPct val="150000"/>
              </a:lnSpc>
              <a:defRPr/>
            </a:pPr>
            <a:r>
              <a:rPr lang="zh-CN" altLang="en-US" sz="1500" dirty="0" smtClean="0">
                <a:solidFill>
                  <a:schemeClr val="tx1">
                    <a:lumMod val="65000"/>
                    <a:lumOff val="35000"/>
                  </a:schemeClr>
                </a:solidFill>
                <a:latin typeface="+mn-lt"/>
                <a:ea typeface="+mn-ea"/>
                <a:cs typeface="+mn-ea"/>
                <a:sym typeface="+mn-lt"/>
              </a:rPr>
              <a:t>成绩优异</a:t>
            </a:r>
            <a:r>
              <a:rPr lang="zh-CN" altLang="en-US" sz="1500" dirty="0">
                <a:solidFill>
                  <a:schemeClr val="tx1">
                    <a:lumMod val="65000"/>
                    <a:lumOff val="35000"/>
                  </a:schemeClr>
                </a:solidFill>
                <a:latin typeface="+mn-lt"/>
                <a:ea typeface="+mn-ea"/>
                <a:cs typeface="+mn-ea"/>
                <a:sym typeface="+mn-lt"/>
              </a:rPr>
              <a:t>，获得国家一等奖学金。</a:t>
            </a:r>
          </a:p>
        </p:txBody>
      </p:sp>
      <p:sp>
        <p:nvSpPr>
          <p:cNvPr id="141" name="剪去对角的矩形 140"/>
          <p:cNvSpPr/>
          <p:nvPr/>
        </p:nvSpPr>
        <p:spPr>
          <a:xfrm>
            <a:off x="2608340" y="1066800"/>
            <a:ext cx="1938029" cy="3467100"/>
          </a:xfrm>
          <a:prstGeom prst="snip2DiagRect">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142" name="圆角矩形 141"/>
          <p:cNvSpPr/>
          <p:nvPr/>
        </p:nvSpPr>
        <p:spPr>
          <a:xfrm>
            <a:off x="2750590" y="2707031"/>
            <a:ext cx="1682630" cy="392404"/>
          </a:xfrm>
          <a:prstGeom prst="roundRect">
            <a:avLst/>
          </a:prstGeom>
          <a:solidFill>
            <a:schemeClr val="accent3"/>
          </a:solidFill>
          <a:ln>
            <a:solidFill>
              <a:schemeClr val="bg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6" name="椭圆 145"/>
          <p:cNvSpPr/>
          <p:nvPr/>
        </p:nvSpPr>
        <p:spPr>
          <a:xfrm>
            <a:off x="2953912" y="1270636"/>
            <a:ext cx="1246884" cy="1246884"/>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147" name="椭圆 146"/>
          <p:cNvSpPr/>
          <p:nvPr/>
        </p:nvSpPr>
        <p:spPr>
          <a:xfrm>
            <a:off x="3049701" y="1366425"/>
            <a:ext cx="1055305" cy="1055305"/>
          </a:xfrm>
          <a:prstGeom prst="ellipse">
            <a:avLst/>
          </a:pr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4" name="文本框 19"/>
          <p:cNvSpPr txBox="1"/>
          <p:nvPr/>
        </p:nvSpPr>
        <p:spPr>
          <a:xfrm>
            <a:off x="3026628" y="2729024"/>
            <a:ext cx="1107996" cy="369332"/>
          </a:xfrm>
          <a:prstGeom prst="rect">
            <a:avLst/>
          </a:prstGeom>
          <a:noFill/>
        </p:spPr>
        <p:txBody>
          <a:bodyPr wrap="none">
            <a:spAutoFit/>
          </a:bodyPr>
          <a:lstStyle/>
          <a:p>
            <a:pPr algn="ctr">
              <a:defRPr/>
            </a:pPr>
            <a:r>
              <a:rPr lang="zh-CN" altLang="en-US" sz="1800" dirty="0">
                <a:solidFill>
                  <a:schemeClr val="bg1"/>
                </a:solidFill>
                <a:latin typeface="+mn-lt"/>
                <a:ea typeface="+mn-ea"/>
                <a:cs typeface="+mn-ea"/>
                <a:sym typeface="+mn-lt"/>
              </a:rPr>
              <a:t>杰出新人</a:t>
            </a:r>
          </a:p>
        </p:txBody>
      </p:sp>
      <p:sp>
        <p:nvSpPr>
          <p:cNvPr id="145" name="文本框 19"/>
          <p:cNvSpPr txBox="1"/>
          <p:nvPr/>
        </p:nvSpPr>
        <p:spPr>
          <a:xfrm>
            <a:off x="2717684" y="3212227"/>
            <a:ext cx="1715535" cy="1131079"/>
          </a:xfrm>
          <a:prstGeom prst="rect">
            <a:avLst/>
          </a:prstGeom>
          <a:noFill/>
        </p:spPr>
        <p:txBody>
          <a:bodyPr wrap="square">
            <a:spAutoFit/>
          </a:bodyPr>
          <a:lstStyle/>
          <a:p>
            <a:pPr algn="ctr">
              <a:lnSpc>
                <a:spcPct val="150000"/>
              </a:lnSpc>
              <a:defRPr/>
            </a:pPr>
            <a:r>
              <a:rPr lang="zh-CN" altLang="en-US" sz="1500" dirty="0">
                <a:solidFill>
                  <a:schemeClr val="tx1">
                    <a:lumMod val="65000"/>
                    <a:lumOff val="35000"/>
                  </a:schemeClr>
                </a:solidFill>
                <a:latin typeface="+mn-lt"/>
                <a:ea typeface="+mn-ea"/>
                <a:cs typeface="+mn-ea"/>
                <a:sym typeface="+mn-lt"/>
              </a:rPr>
              <a:t>全年销售业绩第一，获得公司最杰出新人称号。</a:t>
            </a:r>
          </a:p>
        </p:txBody>
      </p:sp>
      <p:sp>
        <p:nvSpPr>
          <p:cNvPr id="149" name="剪去对角的矩形 148"/>
          <p:cNvSpPr/>
          <p:nvPr/>
        </p:nvSpPr>
        <p:spPr>
          <a:xfrm>
            <a:off x="4693449" y="1066800"/>
            <a:ext cx="1938029" cy="3467100"/>
          </a:xfrm>
          <a:prstGeom prst="snip2DiagRect">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150" name="圆角矩形 149"/>
          <p:cNvSpPr/>
          <p:nvPr/>
        </p:nvSpPr>
        <p:spPr>
          <a:xfrm>
            <a:off x="4835699" y="2707031"/>
            <a:ext cx="1682630" cy="392404"/>
          </a:xfrm>
          <a:prstGeom prst="roundRect">
            <a:avLst/>
          </a:prstGeom>
          <a:solidFill>
            <a:schemeClr val="accent2"/>
          </a:solidFill>
          <a:ln>
            <a:solidFill>
              <a:schemeClr val="bg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4" name="椭圆 153"/>
          <p:cNvSpPr/>
          <p:nvPr/>
        </p:nvSpPr>
        <p:spPr>
          <a:xfrm>
            <a:off x="5039021" y="1270636"/>
            <a:ext cx="1246884" cy="1246884"/>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155" name="椭圆 154"/>
          <p:cNvSpPr/>
          <p:nvPr/>
        </p:nvSpPr>
        <p:spPr>
          <a:xfrm>
            <a:off x="5134810" y="1366425"/>
            <a:ext cx="1055305" cy="1055305"/>
          </a:xfrm>
          <a:prstGeom prst="ellipse">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2" name="文本框 19"/>
          <p:cNvSpPr txBox="1"/>
          <p:nvPr/>
        </p:nvSpPr>
        <p:spPr>
          <a:xfrm>
            <a:off x="4996321" y="2729024"/>
            <a:ext cx="1338828" cy="369332"/>
          </a:xfrm>
          <a:prstGeom prst="rect">
            <a:avLst/>
          </a:prstGeom>
          <a:noFill/>
        </p:spPr>
        <p:txBody>
          <a:bodyPr wrap="none">
            <a:spAutoFit/>
          </a:bodyPr>
          <a:lstStyle/>
          <a:p>
            <a:pPr algn="ctr">
              <a:defRPr/>
            </a:pPr>
            <a:r>
              <a:rPr lang="zh-CN" altLang="en-US" sz="1800" dirty="0">
                <a:solidFill>
                  <a:schemeClr val="bg1"/>
                </a:solidFill>
                <a:latin typeface="+mn-lt"/>
                <a:ea typeface="+mn-ea"/>
                <a:cs typeface="+mn-ea"/>
                <a:sym typeface="+mn-lt"/>
              </a:rPr>
              <a:t>销售总冠军</a:t>
            </a:r>
          </a:p>
        </p:txBody>
      </p:sp>
      <p:sp>
        <p:nvSpPr>
          <p:cNvPr id="153" name="文本框 19"/>
          <p:cNvSpPr txBox="1"/>
          <p:nvPr/>
        </p:nvSpPr>
        <p:spPr>
          <a:xfrm>
            <a:off x="4802793" y="3212227"/>
            <a:ext cx="1715535" cy="1131079"/>
          </a:xfrm>
          <a:prstGeom prst="rect">
            <a:avLst/>
          </a:prstGeom>
          <a:noFill/>
        </p:spPr>
        <p:txBody>
          <a:bodyPr wrap="square">
            <a:spAutoFit/>
          </a:bodyPr>
          <a:lstStyle/>
          <a:p>
            <a:pPr algn="ctr">
              <a:lnSpc>
                <a:spcPct val="150000"/>
              </a:lnSpc>
              <a:defRPr/>
            </a:pPr>
            <a:r>
              <a:rPr lang="zh-CN" altLang="en-US" sz="1500" dirty="0">
                <a:solidFill>
                  <a:schemeClr val="tx1">
                    <a:lumMod val="65000"/>
                    <a:lumOff val="35000"/>
                  </a:schemeClr>
                </a:solidFill>
                <a:latin typeface="+mn-lt"/>
                <a:ea typeface="+mn-ea"/>
                <a:cs typeface="+mn-ea"/>
                <a:sym typeface="+mn-lt"/>
              </a:rPr>
              <a:t>带领的区域销售团队夺得年度销售总冠军。</a:t>
            </a:r>
          </a:p>
        </p:txBody>
      </p:sp>
      <p:sp>
        <p:nvSpPr>
          <p:cNvPr id="157" name="剪去对角的矩形 156"/>
          <p:cNvSpPr/>
          <p:nvPr/>
        </p:nvSpPr>
        <p:spPr>
          <a:xfrm>
            <a:off x="6778558" y="1066800"/>
            <a:ext cx="1938029" cy="3467100"/>
          </a:xfrm>
          <a:prstGeom prst="snip2DiagRect">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158" name="圆角矩形 157"/>
          <p:cNvSpPr/>
          <p:nvPr/>
        </p:nvSpPr>
        <p:spPr>
          <a:xfrm>
            <a:off x="6920808" y="2707031"/>
            <a:ext cx="1682630" cy="392404"/>
          </a:xfrm>
          <a:prstGeom prst="roundRect">
            <a:avLst/>
          </a:prstGeom>
          <a:solidFill>
            <a:schemeClr val="accent3"/>
          </a:solidFill>
          <a:ln>
            <a:solidFill>
              <a:schemeClr val="bg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2" name="椭圆 161"/>
          <p:cNvSpPr/>
          <p:nvPr/>
        </p:nvSpPr>
        <p:spPr>
          <a:xfrm>
            <a:off x="7124130" y="1270636"/>
            <a:ext cx="1246884" cy="1246884"/>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163" name="椭圆 162"/>
          <p:cNvSpPr/>
          <p:nvPr/>
        </p:nvSpPr>
        <p:spPr>
          <a:xfrm>
            <a:off x="7219919" y="1366425"/>
            <a:ext cx="1055305" cy="1055305"/>
          </a:xfrm>
          <a:prstGeom prst="ellipse">
            <a:avLst/>
          </a:pr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0" name="文本框 19"/>
          <p:cNvSpPr txBox="1"/>
          <p:nvPr/>
        </p:nvSpPr>
        <p:spPr>
          <a:xfrm>
            <a:off x="6966014" y="2729024"/>
            <a:ext cx="1569660" cy="369332"/>
          </a:xfrm>
          <a:prstGeom prst="rect">
            <a:avLst/>
          </a:prstGeom>
          <a:noFill/>
        </p:spPr>
        <p:txBody>
          <a:bodyPr wrap="none">
            <a:spAutoFit/>
          </a:bodyPr>
          <a:lstStyle/>
          <a:p>
            <a:pPr algn="ctr">
              <a:defRPr/>
            </a:pPr>
            <a:r>
              <a:rPr lang="zh-CN" altLang="en-US" sz="1800" dirty="0">
                <a:solidFill>
                  <a:schemeClr val="bg1"/>
                </a:solidFill>
                <a:latin typeface="+mn-lt"/>
                <a:ea typeface="+mn-ea"/>
                <a:cs typeface="+mn-ea"/>
                <a:sym typeface="+mn-lt"/>
              </a:rPr>
              <a:t>年度风云人物</a:t>
            </a:r>
          </a:p>
        </p:txBody>
      </p:sp>
      <p:sp>
        <p:nvSpPr>
          <p:cNvPr id="161" name="文本框 19"/>
          <p:cNvSpPr txBox="1"/>
          <p:nvPr/>
        </p:nvSpPr>
        <p:spPr>
          <a:xfrm>
            <a:off x="6887902" y="3212227"/>
            <a:ext cx="1715535" cy="1131079"/>
          </a:xfrm>
          <a:prstGeom prst="rect">
            <a:avLst/>
          </a:prstGeom>
          <a:noFill/>
        </p:spPr>
        <p:txBody>
          <a:bodyPr wrap="square">
            <a:spAutoFit/>
          </a:bodyPr>
          <a:lstStyle/>
          <a:p>
            <a:pPr algn="ctr">
              <a:lnSpc>
                <a:spcPct val="150000"/>
              </a:lnSpc>
              <a:defRPr/>
            </a:pPr>
            <a:r>
              <a:rPr lang="zh-CN" altLang="en-US" sz="1500" dirty="0">
                <a:solidFill>
                  <a:schemeClr val="tx1">
                    <a:lumMod val="65000"/>
                    <a:lumOff val="35000"/>
                  </a:schemeClr>
                </a:solidFill>
                <a:latin typeface="+mn-lt"/>
                <a:ea typeface="+mn-ea"/>
                <a:cs typeface="+mn-ea"/>
                <a:sym typeface="+mn-lt"/>
              </a:rPr>
              <a:t>升任公司副总裁，被评为公司年度风云人物。</a:t>
            </a:r>
          </a:p>
        </p:txBody>
      </p:sp>
      <p:sp>
        <p:nvSpPr>
          <p:cNvPr id="164" name="Freeform 75"/>
          <p:cNvSpPr>
            <a:spLocks noEditPoints="1" noChangeArrowheads="1"/>
          </p:cNvSpPr>
          <p:nvPr/>
        </p:nvSpPr>
        <p:spPr bwMode="auto">
          <a:xfrm>
            <a:off x="1160062" y="1656316"/>
            <a:ext cx="693468" cy="475522"/>
          </a:xfrm>
          <a:custGeom>
            <a:avLst/>
            <a:gdLst>
              <a:gd name="T0" fmla="*/ 10 w 99"/>
              <a:gd name="T1" fmla="*/ 18 h 68"/>
              <a:gd name="T2" fmla="*/ 6 w 99"/>
              <a:gd name="T3" fmla="*/ 26 h 68"/>
              <a:gd name="T4" fmla="*/ 56 w 99"/>
              <a:gd name="T5" fmla="*/ 58 h 68"/>
              <a:gd name="T6" fmla="*/ 79 w 99"/>
              <a:gd name="T7" fmla="*/ 56 h 68"/>
              <a:gd name="T8" fmla="*/ 85 w 99"/>
              <a:gd name="T9" fmla="*/ 63 h 68"/>
              <a:gd name="T10" fmla="*/ 82 w 99"/>
              <a:gd name="T11" fmla="*/ 66 h 68"/>
              <a:gd name="T12" fmla="*/ 4 w 99"/>
              <a:gd name="T13" fmla="*/ 66 h 68"/>
              <a:gd name="T14" fmla="*/ 0 w 99"/>
              <a:gd name="T15" fmla="*/ 63 h 68"/>
              <a:gd name="T16" fmla="*/ 0 w 99"/>
              <a:gd name="T17" fmla="*/ 22 h 68"/>
              <a:gd name="T18" fmla="*/ 58 w 99"/>
              <a:gd name="T19" fmla="*/ 11 h 68"/>
              <a:gd name="T20" fmla="*/ 61 w 99"/>
              <a:gd name="T21" fmla="*/ 17 h 68"/>
              <a:gd name="T22" fmla="*/ 57 w 99"/>
              <a:gd name="T23" fmla="*/ 21 h 68"/>
              <a:gd name="T24" fmla="*/ 56 w 99"/>
              <a:gd name="T25" fmla="*/ 16 h 68"/>
              <a:gd name="T26" fmla="*/ 55 w 99"/>
              <a:gd name="T27" fmla="*/ 19 h 68"/>
              <a:gd name="T28" fmla="*/ 61 w 99"/>
              <a:gd name="T29" fmla="*/ 27 h 68"/>
              <a:gd name="T30" fmla="*/ 62 w 99"/>
              <a:gd name="T31" fmla="*/ 32 h 68"/>
              <a:gd name="T32" fmla="*/ 58 w 99"/>
              <a:gd name="T33" fmla="*/ 39 h 68"/>
              <a:gd name="T34" fmla="*/ 58 w 99"/>
              <a:gd name="T35" fmla="*/ 11 h 68"/>
              <a:gd name="T36" fmla="*/ 14 w 99"/>
              <a:gd name="T37" fmla="*/ 8 h 68"/>
              <a:gd name="T38" fmla="*/ 14 w 99"/>
              <a:gd name="T39" fmla="*/ 50 h 68"/>
              <a:gd name="T40" fmla="*/ 18 w 99"/>
              <a:gd name="T41" fmla="*/ 52 h 68"/>
              <a:gd name="T42" fmla="*/ 96 w 99"/>
              <a:gd name="T43" fmla="*/ 53 h 68"/>
              <a:gd name="T44" fmla="*/ 99 w 99"/>
              <a:gd name="T45" fmla="*/ 50 h 68"/>
              <a:gd name="T46" fmla="*/ 99 w 99"/>
              <a:gd name="T47" fmla="*/ 7 h 68"/>
              <a:gd name="T48" fmla="*/ 69 w 99"/>
              <a:gd name="T49" fmla="*/ 5 h 68"/>
              <a:gd name="T50" fmla="*/ 69 w 99"/>
              <a:gd name="T51" fmla="*/ 11 h 68"/>
              <a:gd name="T52" fmla="*/ 20 w 99"/>
              <a:gd name="T53" fmla="*/ 21 h 68"/>
              <a:gd name="T54" fmla="*/ 30 w 99"/>
              <a:gd name="T55" fmla="*/ 42 h 68"/>
              <a:gd name="T56" fmla="*/ 82 w 99"/>
              <a:gd name="T57" fmla="*/ 46 h 68"/>
              <a:gd name="T58" fmla="*/ 93 w 99"/>
              <a:gd name="T59" fmla="*/ 24 h 68"/>
              <a:gd name="T60" fmla="*/ 69 w 99"/>
              <a:gd name="T61" fmla="*/ 11 h 68"/>
              <a:gd name="T62" fmla="*/ 20 w 99"/>
              <a:gd name="T63" fmla="*/ 45 h 68"/>
              <a:gd name="T64" fmla="*/ 20 w 99"/>
              <a:gd name="T65" fmla="*/ 45 h 68"/>
              <a:gd name="T66" fmla="*/ 54 w 99"/>
              <a:gd name="T67" fmla="*/ 36 h 68"/>
              <a:gd name="T68" fmla="*/ 50 w 99"/>
              <a:gd name="T69" fmla="*/ 27 h 68"/>
              <a:gd name="T70" fmla="*/ 55 w 99"/>
              <a:gd name="T71" fmla="*/ 33 h 68"/>
              <a:gd name="T72" fmla="*/ 57 w 99"/>
              <a:gd name="T73" fmla="*/ 33 h 68"/>
              <a:gd name="T74" fmla="*/ 56 w 99"/>
              <a:gd name="T75" fmla="*/ 28 h 68"/>
              <a:gd name="T76" fmla="*/ 50 w 99"/>
              <a:gd name="T77" fmla="*/ 20 h 68"/>
              <a:gd name="T78" fmla="*/ 54 w 99"/>
              <a:gd name="T79" fmla="*/ 14 h 68"/>
              <a:gd name="T80" fmla="*/ 45 w 99"/>
              <a:gd name="T81" fmla="*/ 25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
              <a:gd name="T124" fmla="*/ 0 h 68"/>
              <a:gd name="T125" fmla="*/ 99 w 99"/>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 h="68">
                <a:moveTo>
                  <a:pt x="2" y="21"/>
                </a:moveTo>
                <a:cubicBezTo>
                  <a:pt x="4" y="20"/>
                  <a:pt x="7" y="19"/>
                  <a:pt x="10" y="18"/>
                </a:cubicBezTo>
                <a:cubicBezTo>
                  <a:pt x="10" y="24"/>
                  <a:pt x="10" y="24"/>
                  <a:pt x="10" y="24"/>
                </a:cubicBezTo>
                <a:cubicBezTo>
                  <a:pt x="9" y="25"/>
                  <a:pt x="7" y="25"/>
                  <a:pt x="6" y="26"/>
                </a:cubicBezTo>
                <a:cubicBezTo>
                  <a:pt x="6" y="59"/>
                  <a:pt x="6" y="59"/>
                  <a:pt x="6" y="59"/>
                </a:cubicBezTo>
                <a:cubicBezTo>
                  <a:pt x="21" y="53"/>
                  <a:pt x="39" y="55"/>
                  <a:pt x="56" y="58"/>
                </a:cubicBezTo>
                <a:cubicBezTo>
                  <a:pt x="64" y="59"/>
                  <a:pt x="71" y="60"/>
                  <a:pt x="79" y="60"/>
                </a:cubicBezTo>
                <a:cubicBezTo>
                  <a:pt x="79" y="56"/>
                  <a:pt x="79" y="56"/>
                  <a:pt x="79" y="56"/>
                </a:cubicBezTo>
                <a:cubicBezTo>
                  <a:pt x="85" y="56"/>
                  <a:pt x="85" y="56"/>
                  <a:pt x="85" y="56"/>
                </a:cubicBezTo>
                <a:cubicBezTo>
                  <a:pt x="85" y="63"/>
                  <a:pt x="85" y="63"/>
                  <a:pt x="85" y="63"/>
                </a:cubicBezTo>
                <a:cubicBezTo>
                  <a:pt x="85" y="66"/>
                  <a:pt x="85" y="66"/>
                  <a:pt x="85" y="66"/>
                </a:cubicBezTo>
                <a:cubicBezTo>
                  <a:pt x="82" y="66"/>
                  <a:pt x="82" y="66"/>
                  <a:pt x="82" y="66"/>
                </a:cubicBezTo>
                <a:cubicBezTo>
                  <a:pt x="73" y="66"/>
                  <a:pt x="64" y="65"/>
                  <a:pt x="55" y="64"/>
                </a:cubicBezTo>
                <a:cubicBezTo>
                  <a:pt x="37" y="61"/>
                  <a:pt x="19" y="59"/>
                  <a:pt x="4" y="66"/>
                </a:cubicBezTo>
                <a:cubicBezTo>
                  <a:pt x="0" y="68"/>
                  <a:pt x="0" y="68"/>
                  <a:pt x="0" y="68"/>
                </a:cubicBezTo>
                <a:cubicBezTo>
                  <a:pt x="0" y="63"/>
                  <a:pt x="0" y="63"/>
                  <a:pt x="0" y="63"/>
                </a:cubicBezTo>
                <a:cubicBezTo>
                  <a:pt x="0" y="24"/>
                  <a:pt x="0" y="24"/>
                  <a:pt x="0" y="24"/>
                </a:cubicBezTo>
                <a:cubicBezTo>
                  <a:pt x="0" y="22"/>
                  <a:pt x="0" y="22"/>
                  <a:pt x="0" y="22"/>
                </a:cubicBezTo>
                <a:cubicBezTo>
                  <a:pt x="2" y="21"/>
                  <a:pt x="2" y="21"/>
                  <a:pt x="2" y="21"/>
                </a:cubicBezTo>
                <a:close/>
                <a:moveTo>
                  <a:pt x="58" y="11"/>
                </a:moveTo>
                <a:cubicBezTo>
                  <a:pt x="58" y="14"/>
                  <a:pt x="58" y="14"/>
                  <a:pt x="58" y="14"/>
                </a:cubicBezTo>
                <a:cubicBezTo>
                  <a:pt x="60" y="14"/>
                  <a:pt x="61" y="15"/>
                  <a:pt x="61" y="17"/>
                </a:cubicBezTo>
                <a:cubicBezTo>
                  <a:pt x="61" y="21"/>
                  <a:pt x="61" y="21"/>
                  <a:pt x="61" y="21"/>
                </a:cubicBezTo>
                <a:cubicBezTo>
                  <a:pt x="57" y="21"/>
                  <a:pt x="57" y="21"/>
                  <a:pt x="57" y="21"/>
                </a:cubicBezTo>
                <a:cubicBezTo>
                  <a:pt x="57" y="17"/>
                  <a:pt x="57" y="17"/>
                  <a:pt x="57" y="17"/>
                </a:cubicBezTo>
                <a:cubicBezTo>
                  <a:pt x="57" y="17"/>
                  <a:pt x="57" y="16"/>
                  <a:pt x="56" y="16"/>
                </a:cubicBezTo>
                <a:cubicBezTo>
                  <a:pt x="55" y="16"/>
                  <a:pt x="55" y="17"/>
                  <a:pt x="55" y="18"/>
                </a:cubicBezTo>
                <a:cubicBezTo>
                  <a:pt x="55" y="19"/>
                  <a:pt x="55" y="19"/>
                  <a:pt x="55" y="19"/>
                </a:cubicBezTo>
                <a:cubicBezTo>
                  <a:pt x="55" y="20"/>
                  <a:pt x="56" y="21"/>
                  <a:pt x="57" y="22"/>
                </a:cubicBezTo>
                <a:cubicBezTo>
                  <a:pt x="59" y="25"/>
                  <a:pt x="61" y="26"/>
                  <a:pt x="61" y="27"/>
                </a:cubicBezTo>
                <a:cubicBezTo>
                  <a:pt x="62" y="27"/>
                  <a:pt x="62" y="28"/>
                  <a:pt x="62" y="29"/>
                </a:cubicBezTo>
                <a:cubicBezTo>
                  <a:pt x="62" y="32"/>
                  <a:pt x="62" y="32"/>
                  <a:pt x="62" y="32"/>
                </a:cubicBezTo>
                <a:cubicBezTo>
                  <a:pt x="62" y="35"/>
                  <a:pt x="61" y="36"/>
                  <a:pt x="58" y="36"/>
                </a:cubicBezTo>
                <a:cubicBezTo>
                  <a:pt x="58" y="39"/>
                  <a:pt x="58" y="39"/>
                  <a:pt x="58" y="39"/>
                </a:cubicBezTo>
                <a:cubicBezTo>
                  <a:pt x="64" y="38"/>
                  <a:pt x="67" y="32"/>
                  <a:pt x="67" y="25"/>
                </a:cubicBezTo>
                <a:cubicBezTo>
                  <a:pt x="67" y="18"/>
                  <a:pt x="64" y="13"/>
                  <a:pt x="58" y="11"/>
                </a:cubicBezTo>
                <a:close/>
                <a:moveTo>
                  <a:pt x="15" y="7"/>
                </a:moveTo>
                <a:cubicBezTo>
                  <a:pt x="14" y="8"/>
                  <a:pt x="14" y="8"/>
                  <a:pt x="14" y="8"/>
                </a:cubicBezTo>
                <a:cubicBezTo>
                  <a:pt x="14" y="10"/>
                  <a:pt x="14" y="10"/>
                  <a:pt x="14" y="10"/>
                </a:cubicBezTo>
                <a:cubicBezTo>
                  <a:pt x="14" y="50"/>
                  <a:pt x="14" y="50"/>
                  <a:pt x="14" y="50"/>
                </a:cubicBezTo>
                <a:cubicBezTo>
                  <a:pt x="14" y="54"/>
                  <a:pt x="14" y="54"/>
                  <a:pt x="14" y="54"/>
                </a:cubicBezTo>
                <a:cubicBezTo>
                  <a:pt x="18" y="52"/>
                  <a:pt x="18" y="52"/>
                  <a:pt x="18" y="52"/>
                </a:cubicBezTo>
                <a:cubicBezTo>
                  <a:pt x="33" y="45"/>
                  <a:pt x="51" y="47"/>
                  <a:pt x="69" y="50"/>
                </a:cubicBezTo>
                <a:cubicBezTo>
                  <a:pt x="78" y="51"/>
                  <a:pt x="87" y="53"/>
                  <a:pt x="96" y="53"/>
                </a:cubicBezTo>
                <a:cubicBezTo>
                  <a:pt x="99" y="53"/>
                  <a:pt x="99" y="53"/>
                  <a:pt x="99" y="53"/>
                </a:cubicBezTo>
                <a:cubicBezTo>
                  <a:pt x="99" y="50"/>
                  <a:pt x="99" y="50"/>
                  <a:pt x="99" y="50"/>
                </a:cubicBezTo>
                <a:cubicBezTo>
                  <a:pt x="99" y="10"/>
                  <a:pt x="99" y="10"/>
                  <a:pt x="99" y="10"/>
                </a:cubicBezTo>
                <a:cubicBezTo>
                  <a:pt x="99" y="7"/>
                  <a:pt x="99" y="7"/>
                  <a:pt x="99" y="7"/>
                </a:cubicBezTo>
                <a:cubicBezTo>
                  <a:pt x="96" y="7"/>
                  <a:pt x="96" y="7"/>
                  <a:pt x="96" y="7"/>
                </a:cubicBezTo>
                <a:cubicBezTo>
                  <a:pt x="87" y="7"/>
                  <a:pt x="78" y="6"/>
                  <a:pt x="69" y="5"/>
                </a:cubicBezTo>
                <a:cubicBezTo>
                  <a:pt x="51" y="2"/>
                  <a:pt x="32" y="0"/>
                  <a:pt x="15" y="7"/>
                </a:cubicBezTo>
                <a:close/>
                <a:moveTo>
                  <a:pt x="69" y="11"/>
                </a:moveTo>
                <a:cubicBezTo>
                  <a:pt x="55" y="9"/>
                  <a:pt x="41" y="7"/>
                  <a:pt x="29" y="9"/>
                </a:cubicBezTo>
                <a:cubicBezTo>
                  <a:pt x="30" y="15"/>
                  <a:pt x="27" y="22"/>
                  <a:pt x="20" y="21"/>
                </a:cubicBezTo>
                <a:cubicBezTo>
                  <a:pt x="20" y="32"/>
                  <a:pt x="20" y="32"/>
                  <a:pt x="20" y="32"/>
                </a:cubicBezTo>
                <a:cubicBezTo>
                  <a:pt x="26" y="32"/>
                  <a:pt x="30" y="37"/>
                  <a:pt x="30" y="42"/>
                </a:cubicBezTo>
                <a:cubicBezTo>
                  <a:pt x="43" y="40"/>
                  <a:pt x="56" y="42"/>
                  <a:pt x="69" y="44"/>
                </a:cubicBezTo>
                <a:cubicBezTo>
                  <a:pt x="74" y="45"/>
                  <a:pt x="78" y="45"/>
                  <a:pt x="82" y="46"/>
                </a:cubicBezTo>
                <a:cubicBezTo>
                  <a:pt x="82" y="40"/>
                  <a:pt x="86" y="34"/>
                  <a:pt x="93" y="34"/>
                </a:cubicBezTo>
                <a:cubicBezTo>
                  <a:pt x="93" y="24"/>
                  <a:pt x="93" y="24"/>
                  <a:pt x="93" y="24"/>
                </a:cubicBezTo>
                <a:cubicBezTo>
                  <a:pt x="86" y="24"/>
                  <a:pt x="83" y="18"/>
                  <a:pt x="83" y="12"/>
                </a:cubicBezTo>
                <a:cubicBezTo>
                  <a:pt x="78" y="12"/>
                  <a:pt x="73" y="11"/>
                  <a:pt x="69" y="11"/>
                </a:cubicBezTo>
                <a:close/>
                <a:moveTo>
                  <a:pt x="20" y="45"/>
                </a:moveTo>
                <a:cubicBezTo>
                  <a:pt x="20" y="45"/>
                  <a:pt x="20" y="45"/>
                  <a:pt x="20" y="45"/>
                </a:cubicBezTo>
                <a:cubicBezTo>
                  <a:pt x="20" y="45"/>
                  <a:pt x="20" y="45"/>
                  <a:pt x="20" y="45"/>
                </a:cubicBezTo>
                <a:cubicBezTo>
                  <a:pt x="20" y="45"/>
                  <a:pt x="20" y="45"/>
                  <a:pt x="20" y="45"/>
                </a:cubicBezTo>
                <a:close/>
                <a:moveTo>
                  <a:pt x="54" y="39"/>
                </a:moveTo>
                <a:cubicBezTo>
                  <a:pt x="54" y="36"/>
                  <a:pt x="54" y="36"/>
                  <a:pt x="54" y="36"/>
                </a:cubicBezTo>
                <a:cubicBezTo>
                  <a:pt x="52" y="36"/>
                  <a:pt x="50" y="34"/>
                  <a:pt x="50" y="32"/>
                </a:cubicBezTo>
                <a:cubicBezTo>
                  <a:pt x="50" y="27"/>
                  <a:pt x="50" y="27"/>
                  <a:pt x="50" y="27"/>
                </a:cubicBezTo>
                <a:cubicBezTo>
                  <a:pt x="55" y="27"/>
                  <a:pt x="55" y="27"/>
                  <a:pt x="55" y="27"/>
                </a:cubicBezTo>
                <a:cubicBezTo>
                  <a:pt x="55" y="33"/>
                  <a:pt x="55" y="33"/>
                  <a:pt x="55" y="33"/>
                </a:cubicBezTo>
                <a:cubicBezTo>
                  <a:pt x="55" y="33"/>
                  <a:pt x="55" y="33"/>
                  <a:pt x="56" y="33"/>
                </a:cubicBezTo>
                <a:cubicBezTo>
                  <a:pt x="56" y="33"/>
                  <a:pt x="57" y="33"/>
                  <a:pt x="57" y="33"/>
                </a:cubicBezTo>
                <a:cubicBezTo>
                  <a:pt x="57" y="30"/>
                  <a:pt x="57" y="30"/>
                  <a:pt x="57" y="30"/>
                </a:cubicBezTo>
                <a:cubicBezTo>
                  <a:pt x="57" y="29"/>
                  <a:pt x="57" y="29"/>
                  <a:pt x="56" y="28"/>
                </a:cubicBezTo>
                <a:cubicBezTo>
                  <a:pt x="56" y="28"/>
                  <a:pt x="54" y="26"/>
                  <a:pt x="52" y="24"/>
                </a:cubicBezTo>
                <a:cubicBezTo>
                  <a:pt x="51" y="23"/>
                  <a:pt x="50" y="21"/>
                  <a:pt x="50" y="20"/>
                </a:cubicBezTo>
                <a:cubicBezTo>
                  <a:pt x="50" y="18"/>
                  <a:pt x="50" y="18"/>
                  <a:pt x="50" y="18"/>
                </a:cubicBezTo>
                <a:cubicBezTo>
                  <a:pt x="50" y="16"/>
                  <a:pt x="52" y="14"/>
                  <a:pt x="54" y="14"/>
                </a:cubicBezTo>
                <a:cubicBezTo>
                  <a:pt x="54" y="11"/>
                  <a:pt x="54" y="11"/>
                  <a:pt x="54" y="11"/>
                </a:cubicBezTo>
                <a:cubicBezTo>
                  <a:pt x="49" y="13"/>
                  <a:pt x="45" y="18"/>
                  <a:pt x="45" y="25"/>
                </a:cubicBezTo>
                <a:cubicBezTo>
                  <a:pt x="45" y="32"/>
                  <a:pt x="49" y="38"/>
                  <a:pt x="54" y="39"/>
                </a:cubicBez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sp>
        <p:nvSpPr>
          <p:cNvPr id="166" name="Freeform 175"/>
          <p:cNvSpPr>
            <a:spLocks noEditPoints="1"/>
          </p:cNvSpPr>
          <p:nvPr/>
        </p:nvSpPr>
        <p:spPr bwMode="auto">
          <a:xfrm>
            <a:off x="5434511" y="1584763"/>
            <a:ext cx="485006" cy="618630"/>
          </a:xfrm>
          <a:custGeom>
            <a:avLst/>
            <a:gdLst>
              <a:gd name="T0" fmla="*/ 84 w 138"/>
              <a:gd name="T1" fmla="*/ 71 h 176"/>
              <a:gd name="T2" fmla="*/ 69 w 138"/>
              <a:gd name="T3" fmla="*/ 69 h 176"/>
              <a:gd name="T4" fmla="*/ 54 w 138"/>
              <a:gd name="T5" fmla="*/ 71 h 176"/>
              <a:gd name="T6" fmla="*/ 54 w 138"/>
              <a:gd name="T7" fmla="*/ 26 h 176"/>
              <a:gd name="T8" fmla="*/ 15 w 138"/>
              <a:gd name="T9" fmla="*/ 26 h 176"/>
              <a:gd name="T10" fmla="*/ 15 w 138"/>
              <a:gd name="T11" fmla="*/ 48 h 176"/>
              <a:gd name="T12" fmla="*/ 34 w 138"/>
              <a:gd name="T13" fmla="*/ 82 h 176"/>
              <a:gd name="T14" fmla="*/ 16 w 138"/>
              <a:gd name="T15" fmla="*/ 122 h 176"/>
              <a:gd name="T16" fmla="*/ 69 w 138"/>
              <a:gd name="T17" fmla="*/ 176 h 176"/>
              <a:gd name="T18" fmla="*/ 122 w 138"/>
              <a:gd name="T19" fmla="*/ 122 h 176"/>
              <a:gd name="T20" fmla="*/ 101 w 138"/>
              <a:gd name="T21" fmla="*/ 80 h 176"/>
              <a:gd name="T22" fmla="*/ 123 w 138"/>
              <a:gd name="T23" fmla="*/ 49 h 176"/>
              <a:gd name="T24" fmla="*/ 123 w 138"/>
              <a:gd name="T25" fmla="*/ 26 h 176"/>
              <a:gd name="T26" fmla="*/ 84 w 138"/>
              <a:gd name="T27" fmla="*/ 26 h 176"/>
              <a:gd name="T28" fmla="*/ 84 w 138"/>
              <a:gd name="T29" fmla="*/ 71 h 176"/>
              <a:gd name="T30" fmla="*/ 103 w 138"/>
              <a:gd name="T31" fmla="*/ 122 h 176"/>
              <a:gd name="T32" fmla="*/ 69 w 138"/>
              <a:gd name="T33" fmla="*/ 157 h 176"/>
              <a:gd name="T34" fmla="*/ 35 w 138"/>
              <a:gd name="T35" fmla="*/ 122 h 176"/>
              <a:gd name="T36" fmla="*/ 69 w 138"/>
              <a:gd name="T37" fmla="*/ 88 h 176"/>
              <a:gd name="T38" fmla="*/ 103 w 138"/>
              <a:gd name="T39" fmla="*/ 122 h 176"/>
              <a:gd name="T40" fmla="*/ 0 w 138"/>
              <a:gd name="T41" fmla="*/ 0 h 176"/>
              <a:gd name="T42" fmla="*/ 0 w 138"/>
              <a:gd name="T43" fmla="*/ 16 h 176"/>
              <a:gd name="T44" fmla="*/ 138 w 138"/>
              <a:gd name="T45" fmla="*/ 16 h 176"/>
              <a:gd name="T46" fmla="*/ 138 w 138"/>
              <a:gd name="T47" fmla="*/ 0 h 176"/>
              <a:gd name="T48" fmla="*/ 0 w 138"/>
              <a:gd name="T49" fmla="*/ 0 h 176"/>
              <a:gd name="T50" fmla="*/ 68 w 138"/>
              <a:gd name="T51" fmla="*/ 91 h 176"/>
              <a:gd name="T52" fmla="*/ 61 w 138"/>
              <a:gd name="T53" fmla="*/ 111 h 176"/>
              <a:gd name="T54" fmla="*/ 39 w 138"/>
              <a:gd name="T55" fmla="*/ 111 h 176"/>
              <a:gd name="T56" fmla="*/ 38 w 138"/>
              <a:gd name="T57" fmla="*/ 112 h 176"/>
              <a:gd name="T58" fmla="*/ 38 w 138"/>
              <a:gd name="T59" fmla="*/ 114 h 176"/>
              <a:gd name="T60" fmla="*/ 56 w 138"/>
              <a:gd name="T61" fmla="*/ 127 h 176"/>
              <a:gd name="T62" fmla="*/ 49 w 138"/>
              <a:gd name="T63" fmla="*/ 148 h 176"/>
              <a:gd name="T64" fmla="*/ 50 w 138"/>
              <a:gd name="T65" fmla="*/ 149 h 176"/>
              <a:gd name="T66" fmla="*/ 51 w 138"/>
              <a:gd name="T67" fmla="*/ 149 h 176"/>
              <a:gd name="T68" fmla="*/ 69 w 138"/>
              <a:gd name="T69" fmla="*/ 136 h 176"/>
              <a:gd name="T70" fmla="*/ 87 w 138"/>
              <a:gd name="T71" fmla="*/ 149 h 176"/>
              <a:gd name="T72" fmla="*/ 88 w 138"/>
              <a:gd name="T73" fmla="*/ 149 h 176"/>
              <a:gd name="T74" fmla="*/ 88 w 138"/>
              <a:gd name="T75" fmla="*/ 149 h 176"/>
              <a:gd name="T76" fmla="*/ 89 w 138"/>
              <a:gd name="T77" fmla="*/ 148 h 176"/>
              <a:gd name="T78" fmla="*/ 82 w 138"/>
              <a:gd name="T79" fmla="*/ 127 h 176"/>
              <a:gd name="T80" fmla="*/ 100 w 138"/>
              <a:gd name="T81" fmla="*/ 114 h 176"/>
              <a:gd name="T82" fmla="*/ 100 w 138"/>
              <a:gd name="T83" fmla="*/ 112 h 176"/>
              <a:gd name="T84" fmla="*/ 99 w 138"/>
              <a:gd name="T85" fmla="*/ 111 h 176"/>
              <a:gd name="T86" fmla="*/ 77 w 138"/>
              <a:gd name="T87" fmla="*/ 111 h 176"/>
              <a:gd name="T88" fmla="*/ 70 w 138"/>
              <a:gd name="T89" fmla="*/ 91 h 176"/>
              <a:gd name="T90" fmla="*/ 69 w 138"/>
              <a:gd name="T91" fmla="*/ 90 h 176"/>
              <a:gd name="T92" fmla="*/ 68 w 138"/>
              <a:gd name="T93"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76">
                <a:moveTo>
                  <a:pt x="84" y="71"/>
                </a:moveTo>
                <a:cubicBezTo>
                  <a:pt x="79" y="70"/>
                  <a:pt x="74" y="69"/>
                  <a:pt x="69" y="69"/>
                </a:cubicBezTo>
                <a:cubicBezTo>
                  <a:pt x="64" y="69"/>
                  <a:pt x="59" y="70"/>
                  <a:pt x="54" y="71"/>
                </a:cubicBezTo>
                <a:cubicBezTo>
                  <a:pt x="54" y="26"/>
                  <a:pt x="54" y="26"/>
                  <a:pt x="54" y="26"/>
                </a:cubicBezTo>
                <a:cubicBezTo>
                  <a:pt x="15" y="26"/>
                  <a:pt x="15" y="26"/>
                  <a:pt x="15" y="26"/>
                </a:cubicBezTo>
                <a:cubicBezTo>
                  <a:pt x="15" y="48"/>
                  <a:pt x="15" y="48"/>
                  <a:pt x="15" y="48"/>
                </a:cubicBezTo>
                <a:cubicBezTo>
                  <a:pt x="34" y="82"/>
                  <a:pt x="34" y="82"/>
                  <a:pt x="34" y="82"/>
                </a:cubicBezTo>
                <a:cubicBezTo>
                  <a:pt x="23" y="92"/>
                  <a:pt x="16" y="106"/>
                  <a:pt x="16" y="122"/>
                </a:cubicBezTo>
                <a:cubicBezTo>
                  <a:pt x="16" y="152"/>
                  <a:pt x="40" y="176"/>
                  <a:pt x="69" y="176"/>
                </a:cubicBezTo>
                <a:cubicBezTo>
                  <a:pt x="98" y="176"/>
                  <a:pt x="122" y="152"/>
                  <a:pt x="122" y="122"/>
                </a:cubicBezTo>
                <a:cubicBezTo>
                  <a:pt x="122" y="105"/>
                  <a:pt x="114" y="90"/>
                  <a:pt x="101" y="80"/>
                </a:cubicBezTo>
                <a:cubicBezTo>
                  <a:pt x="123" y="49"/>
                  <a:pt x="123" y="49"/>
                  <a:pt x="123" y="49"/>
                </a:cubicBezTo>
                <a:cubicBezTo>
                  <a:pt x="123" y="26"/>
                  <a:pt x="123" y="26"/>
                  <a:pt x="123" y="26"/>
                </a:cubicBezTo>
                <a:cubicBezTo>
                  <a:pt x="84" y="26"/>
                  <a:pt x="84" y="26"/>
                  <a:pt x="84" y="26"/>
                </a:cubicBezTo>
                <a:lnTo>
                  <a:pt x="84" y="71"/>
                </a:lnTo>
                <a:close/>
                <a:moveTo>
                  <a:pt x="103" y="122"/>
                </a:moveTo>
                <a:cubicBezTo>
                  <a:pt x="103" y="141"/>
                  <a:pt x="88" y="157"/>
                  <a:pt x="69" y="157"/>
                </a:cubicBezTo>
                <a:cubicBezTo>
                  <a:pt x="50" y="157"/>
                  <a:pt x="35" y="141"/>
                  <a:pt x="35" y="122"/>
                </a:cubicBezTo>
                <a:cubicBezTo>
                  <a:pt x="35" y="104"/>
                  <a:pt x="50" y="88"/>
                  <a:pt x="69" y="88"/>
                </a:cubicBezTo>
                <a:cubicBezTo>
                  <a:pt x="88" y="88"/>
                  <a:pt x="103" y="104"/>
                  <a:pt x="103" y="122"/>
                </a:cubicBezTo>
                <a:close/>
                <a:moveTo>
                  <a:pt x="0" y="0"/>
                </a:moveTo>
                <a:cubicBezTo>
                  <a:pt x="0" y="16"/>
                  <a:pt x="0" y="16"/>
                  <a:pt x="0" y="16"/>
                </a:cubicBezTo>
                <a:cubicBezTo>
                  <a:pt x="138" y="16"/>
                  <a:pt x="138" y="16"/>
                  <a:pt x="138" y="16"/>
                </a:cubicBezTo>
                <a:cubicBezTo>
                  <a:pt x="138" y="0"/>
                  <a:pt x="138" y="0"/>
                  <a:pt x="138" y="0"/>
                </a:cubicBezTo>
                <a:lnTo>
                  <a:pt x="0" y="0"/>
                </a:lnTo>
                <a:close/>
                <a:moveTo>
                  <a:pt x="68" y="91"/>
                </a:moveTo>
                <a:cubicBezTo>
                  <a:pt x="61" y="111"/>
                  <a:pt x="61" y="111"/>
                  <a:pt x="61" y="111"/>
                </a:cubicBezTo>
                <a:cubicBezTo>
                  <a:pt x="39" y="111"/>
                  <a:pt x="39" y="111"/>
                  <a:pt x="39" y="111"/>
                </a:cubicBezTo>
                <a:cubicBezTo>
                  <a:pt x="39" y="111"/>
                  <a:pt x="38" y="112"/>
                  <a:pt x="38" y="112"/>
                </a:cubicBezTo>
                <a:cubicBezTo>
                  <a:pt x="38" y="113"/>
                  <a:pt x="38" y="113"/>
                  <a:pt x="38" y="114"/>
                </a:cubicBezTo>
                <a:cubicBezTo>
                  <a:pt x="56" y="127"/>
                  <a:pt x="56" y="127"/>
                  <a:pt x="56" y="127"/>
                </a:cubicBezTo>
                <a:cubicBezTo>
                  <a:pt x="49" y="148"/>
                  <a:pt x="49" y="148"/>
                  <a:pt x="49" y="148"/>
                </a:cubicBezTo>
                <a:cubicBezTo>
                  <a:pt x="49" y="148"/>
                  <a:pt x="49" y="149"/>
                  <a:pt x="50" y="149"/>
                </a:cubicBezTo>
                <a:cubicBezTo>
                  <a:pt x="50" y="149"/>
                  <a:pt x="51" y="149"/>
                  <a:pt x="51" y="149"/>
                </a:cubicBezTo>
                <a:cubicBezTo>
                  <a:pt x="69" y="136"/>
                  <a:pt x="69" y="136"/>
                  <a:pt x="69" y="136"/>
                </a:cubicBezTo>
                <a:cubicBezTo>
                  <a:pt x="87" y="149"/>
                  <a:pt x="87" y="149"/>
                  <a:pt x="87" y="149"/>
                </a:cubicBezTo>
                <a:cubicBezTo>
                  <a:pt x="87" y="149"/>
                  <a:pt x="87" y="149"/>
                  <a:pt x="88" y="149"/>
                </a:cubicBezTo>
                <a:cubicBezTo>
                  <a:pt x="88" y="149"/>
                  <a:pt x="88" y="149"/>
                  <a:pt x="88" y="149"/>
                </a:cubicBezTo>
                <a:cubicBezTo>
                  <a:pt x="89" y="149"/>
                  <a:pt x="89" y="148"/>
                  <a:pt x="89" y="148"/>
                </a:cubicBezTo>
                <a:cubicBezTo>
                  <a:pt x="82" y="127"/>
                  <a:pt x="82" y="127"/>
                  <a:pt x="82" y="127"/>
                </a:cubicBezTo>
                <a:cubicBezTo>
                  <a:pt x="100" y="114"/>
                  <a:pt x="100" y="114"/>
                  <a:pt x="100" y="114"/>
                </a:cubicBezTo>
                <a:cubicBezTo>
                  <a:pt x="100" y="113"/>
                  <a:pt x="100" y="113"/>
                  <a:pt x="100" y="112"/>
                </a:cubicBezTo>
                <a:cubicBezTo>
                  <a:pt x="100" y="112"/>
                  <a:pt x="99" y="111"/>
                  <a:pt x="99" y="111"/>
                </a:cubicBezTo>
                <a:cubicBezTo>
                  <a:pt x="77" y="111"/>
                  <a:pt x="77" y="111"/>
                  <a:pt x="77" y="111"/>
                </a:cubicBezTo>
                <a:cubicBezTo>
                  <a:pt x="70" y="91"/>
                  <a:pt x="70" y="91"/>
                  <a:pt x="70" y="91"/>
                </a:cubicBezTo>
                <a:cubicBezTo>
                  <a:pt x="70" y="90"/>
                  <a:pt x="70" y="90"/>
                  <a:pt x="69" y="90"/>
                </a:cubicBezTo>
                <a:cubicBezTo>
                  <a:pt x="68" y="90"/>
                  <a:pt x="68" y="90"/>
                  <a:pt x="68" y="91"/>
                </a:cubicBezTo>
                <a:close/>
              </a:path>
            </a:pathLst>
          </a:custGeom>
          <a:solidFill>
            <a:schemeClr val="bg1"/>
          </a:solidFill>
          <a:ln>
            <a:noFill/>
          </a:ln>
        </p:spPr>
        <p:txBody>
          <a:bodyPr/>
          <a:lstStyle/>
          <a:p>
            <a:pPr>
              <a:defRPr/>
            </a:pPr>
            <a:endParaRPr lang="zh-CN" altLang="en-US">
              <a:latin typeface="+mn-lt"/>
              <a:ea typeface="+mn-ea"/>
              <a:cs typeface="+mn-ea"/>
              <a:sym typeface="+mn-lt"/>
            </a:endParaRPr>
          </a:p>
        </p:txBody>
      </p:sp>
      <p:sp>
        <p:nvSpPr>
          <p:cNvPr id="35" name="Freeform 8"/>
          <p:cNvSpPr/>
          <p:nvPr/>
        </p:nvSpPr>
        <p:spPr bwMode="auto">
          <a:xfrm>
            <a:off x="232906" y="128764"/>
            <a:ext cx="436056" cy="436055"/>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36" name="Freeform 6"/>
          <p:cNvSpPr/>
          <p:nvPr/>
        </p:nvSpPr>
        <p:spPr bwMode="auto">
          <a:xfrm>
            <a:off x="250707" y="146565"/>
            <a:ext cx="400454" cy="400454"/>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Freeform 54"/>
          <p:cNvSpPr>
            <a:spLocks noEditPoints="1" noChangeArrowheads="1"/>
          </p:cNvSpPr>
          <p:nvPr/>
        </p:nvSpPr>
        <p:spPr bwMode="auto">
          <a:xfrm>
            <a:off x="351325" y="228173"/>
            <a:ext cx="215153" cy="237738"/>
          </a:xfrm>
          <a:custGeom>
            <a:avLst/>
            <a:gdLst>
              <a:gd name="T0" fmla="*/ 102 w 102"/>
              <a:gd name="T1" fmla="*/ 31 h 113"/>
              <a:gd name="T2" fmla="*/ 53 w 102"/>
              <a:gd name="T3" fmla="*/ 28 h 113"/>
              <a:gd name="T4" fmla="*/ 52 w 102"/>
              <a:gd name="T5" fmla="*/ 57 h 113"/>
              <a:gd name="T6" fmla="*/ 41 w 102"/>
              <a:gd name="T7" fmla="*/ 62 h 113"/>
              <a:gd name="T8" fmla="*/ 39 w 102"/>
              <a:gd name="T9" fmla="*/ 42 h 113"/>
              <a:gd name="T10" fmla="*/ 34 w 102"/>
              <a:gd name="T11" fmla="*/ 45 h 113"/>
              <a:gd name="T12" fmla="*/ 18 w 102"/>
              <a:gd name="T13" fmla="*/ 62 h 113"/>
              <a:gd name="T14" fmla="*/ 20 w 102"/>
              <a:gd name="T15" fmla="*/ 55 h 113"/>
              <a:gd name="T16" fmla="*/ 18 w 102"/>
              <a:gd name="T17" fmla="*/ 53 h 113"/>
              <a:gd name="T18" fmla="*/ 16 w 102"/>
              <a:gd name="T19" fmla="*/ 56 h 113"/>
              <a:gd name="T20" fmla="*/ 13 w 102"/>
              <a:gd name="T21" fmla="*/ 62 h 113"/>
              <a:gd name="T22" fmla="*/ 27 w 102"/>
              <a:gd name="T23" fmla="*/ 43 h 113"/>
              <a:gd name="T24" fmla="*/ 30 w 102"/>
              <a:gd name="T25" fmla="*/ 41 h 113"/>
              <a:gd name="T26" fmla="*/ 25 w 102"/>
              <a:gd name="T27" fmla="*/ 40 h 113"/>
              <a:gd name="T28" fmla="*/ 12 w 102"/>
              <a:gd name="T29" fmla="*/ 46 h 113"/>
              <a:gd name="T30" fmla="*/ 2 w 102"/>
              <a:gd name="T31" fmla="*/ 62 h 113"/>
              <a:gd name="T32" fmla="*/ 8 w 102"/>
              <a:gd name="T33" fmla="*/ 81 h 113"/>
              <a:gd name="T34" fmla="*/ 11 w 102"/>
              <a:gd name="T35" fmla="*/ 72 h 113"/>
              <a:gd name="T36" fmla="*/ 11 w 102"/>
              <a:gd name="T37" fmla="*/ 74 h 113"/>
              <a:gd name="T38" fmla="*/ 61 w 102"/>
              <a:gd name="T39" fmla="*/ 113 h 113"/>
              <a:gd name="T40" fmla="*/ 62 w 102"/>
              <a:gd name="T41" fmla="*/ 75 h 113"/>
              <a:gd name="T42" fmla="*/ 71 w 102"/>
              <a:gd name="T43" fmla="*/ 66 h 113"/>
              <a:gd name="T44" fmla="*/ 61 w 102"/>
              <a:gd name="T45" fmla="*/ 55 h 113"/>
              <a:gd name="T46" fmla="*/ 58 w 102"/>
              <a:gd name="T47" fmla="*/ 45 h 113"/>
              <a:gd name="T48" fmla="*/ 42 w 102"/>
              <a:gd name="T49" fmla="*/ 38 h 113"/>
              <a:gd name="T50" fmla="*/ 44 w 102"/>
              <a:gd name="T51" fmla="*/ 43 h 113"/>
              <a:gd name="T52" fmla="*/ 58 w 102"/>
              <a:gd name="T53" fmla="*/ 55 h 113"/>
              <a:gd name="T54" fmla="*/ 54 w 102"/>
              <a:gd name="T55" fmla="*/ 57 h 113"/>
              <a:gd name="T56" fmla="*/ 52 w 102"/>
              <a:gd name="T57" fmla="*/ 54 h 113"/>
              <a:gd name="T58" fmla="*/ 47 w 102"/>
              <a:gd name="T59" fmla="*/ 53 h 113"/>
              <a:gd name="T60" fmla="*/ 26 w 102"/>
              <a:gd name="T61" fmla="*/ 28 h 113"/>
              <a:gd name="T62" fmla="*/ 44 w 102"/>
              <a:gd name="T63" fmla="*/ 20 h 113"/>
              <a:gd name="T64" fmla="*/ 46 w 102"/>
              <a:gd name="T65" fmla="*/ 14 h 113"/>
              <a:gd name="T66" fmla="*/ 24 w 102"/>
              <a:gd name="T67" fmla="*/ 26 h 113"/>
              <a:gd name="T68" fmla="*/ 59 w 102"/>
              <a:gd name="T69" fmla="*/ 8 h 113"/>
              <a:gd name="T70" fmla="*/ 59 w 102"/>
              <a:gd name="T71" fmla="*/ 6 h 113"/>
              <a:gd name="T72" fmla="*/ 86 w 102"/>
              <a:gd name="T73" fmla="*/ 22 h 113"/>
              <a:gd name="T74" fmla="*/ 83 w 102"/>
              <a:gd name="T75" fmla="*/ 20 h 113"/>
              <a:gd name="T76" fmla="*/ 83 w 102"/>
              <a:gd name="T77" fmla="*/ 22 h 113"/>
              <a:gd name="T78" fmla="*/ 59 w 102"/>
              <a:gd name="T79" fmla="*/ 13 h 113"/>
              <a:gd name="T80" fmla="*/ 76 w 102"/>
              <a:gd name="T81" fmla="*/ 13 h 113"/>
              <a:gd name="T82" fmla="*/ 79 w 102"/>
              <a:gd name="T83" fmla="*/ 15 h 113"/>
              <a:gd name="T84" fmla="*/ 98 w 102"/>
              <a:gd name="T85" fmla="*/ 13 h 113"/>
              <a:gd name="T86" fmla="*/ 98 w 102"/>
              <a:gd name="T87" fmla="*/ 15 h 113"/>
              <a:gd name="T88" fmla="*/ 80 w 102"/>
              <a:gd name="T89" fmla="*/ 8 h 113"/>
              <a:gd name="T90" fmla="*/ 80 w 102"/>
              <a:gd name="T91" fmla="*/ 6 h 113"/>
              <a:gd name="T92" fmla="*/ 78 w 102"/>
              <a:gd name="T93" fmla="*/ 8 h 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13"/>
              <a:gd name="T143" fmla="*/ 102 w 102"/>
              <a:gd name="T144" fmla="*/ 113 h 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13">
                <a:moveTo>
                  <a:pt x="53" y="0"/>
                </a:moveTo>
                <a:cubicBezTo>
                  <a:pt x="102" y="0"/>
                  <a:pt x="102" y="0"/>
                  <a:pt x="102" y="0"/>
                </a:cubicBezTo>
                <a:cubicBezTo>
                  <a:pt x="102" y="31"/>
                  <a:pt x="102" y="31"/>
                  <a:pt x="102" y="31"/>
                </a:cubicBezTo>
                <a:cubicBezTo>
                  <a:pt x="61" y="31"/>
                  <a:pt x="61" y="31"/>
                  <a:pt x="61" y="31"/>
                </a:cubicBezTo>
                <a:cubicBezTo>
                  <a:pt x="48" y="34"/>
                  <a:pt x="48" y="34"/>
                  <a:pt x="48" y="34"/>
                </a:cubicBezTo>
                <a:cubicBezTo>
                  <a:pt x="53" y="28"/>
                  <a:pt x="53" y="28"/>
                  <a:pt x="53" y="28"/>
                </a:cubicBezTo>
                <a:cubicBezTo>
                  <a:pt x="53" y="0"/>
                  <a:pt x="53" y="0"/>
                  <a:pt x="53" y="0"/>
                </a:cubicBezTo>
                <a:close/>
                <a:moveTo>
                  <a:pt x="50" y="55"/>
                </a:moveTo>
                <a:cubicBezTo>
                  <a:pt x="52" y="57"/>
                  <a:pt x="52" y="57"/>
                  <a:pt x="52" y="57"/>
                </a:cubicBezTo>
                <a:cubicBezTo>
                  <a:pt x="52" y="62"/>
                  <a:pt x="52" y="62"/>
                  <a:pt x="52" y="62"/>
                </a:cubicBezTo>
                <a:cubicBezTo>
                  <a:pt x="40" y="62"/>
                  <a:pt x="40" y="62"/>
                  <a:pt x="40" y="62"/>
                </a:cubicBezTo>
                <a:cubicBezTo>
                  <a:pt x="41" y="62"/>
                  <a:pt x="41" y="62"/>
                  <a:pt x="41" y="62"/>
                </a:cubicBezTo>
                <a:cubicBezTo>
                  <a:pt x="37" y="45"/>
                  <a:pt x="37" y="45"/>
                  <a:pt x="37" y="45"/>
                </a:cubicBezTo>
                <a:cubicBezTo>
                  <a:pt x="39" y="45"/>
                  <a:pt x="39" y="45"/>
                  <a:pt x="39" y="45"/>
                </a:cubicBezTo>
                <a:cubicBezTo>
                  <a:pt x="39" y="42"/>
                  <a:pt x="39" y="42"/>
                  <a:pt x="39" y="42"/>
                </a:cubicBezTo>
                <a:cubicBezTo>
                  <a:pt x="32" y="42"/>
                  <a:pt x="32" y="42"/>
                  <a:pt x="32" y="42"/>
                </a:cubicBezTo>
                <a:cubicBezTo>
                  <a:pt x="32" y="45"/>
                  <a:pt x="32" y="45"/>
                  <a:pt x="32" y="45"/>
                </a:cubicBezTo>
                <a:cubicBezTo>
                  <a:pt x="34" y="45"/>
                  <a:pt x="34" y="45"/>
                  <a:pt x="34" y="45"/>
                </a:cubicBezTo>
                <a:cubicBezTo>
                  <a:pt x="30" y="62"/>
                  <a:pt x="30" y="62"/>
                  <a:pt x="30" y="62"/>
                </a:cubicBezTo>
                <a:cubicBezTo>
                  <a:pt x="30" y="62"/>
                  <a:pt x="30" y="62"/>
                  <a:pt x="30" y="62"/>
                </a:cubicBezTo>
                <a:cubicBezTo>
                  <a:pt x="18" y="62"/>
                  <a:pt x="18" y="62"/>
                  <a:pt x="18" y="62"/>
                </a:cubicBezTo>
                <a:cubicBezTo>
                  <a:pt x="18" y="57"/>
                  <a:pt x="18" y="57"/>
                  <a:pt x="18" y="57"/>
                </a:cubicBezTo>
                <a:cubicBezTo>
                  <a:pt x="20" y="55"/>
                  <a:pt x="20" y="55"/>
                  <a:pt x="20" y="55"/>
                </a:cubicBezTo>
                <a:cubicBezTo>
                  <a:pt x="20" y="55"/>
                  <a:pt x="20" y="55"/>
                  <a:pt x="20" y="55"/>
                </a:cubicBezTo>
                <a:cubicBezTo>
                  <a:pt x="22" y="55"/>
                  <a:pt x="23" y="54"/>
                  <a:pt x="23" y="53"/>
                </a:cubicBezTo>
                <a:cubicBezTo>
                  <a:pt x="23" y="51"/>
                  <a:pt x="22" y="50"/>
                  <a:pt x="20" y="50"/>
                </a:cubicBezTo>
                <a:cubicBezTo>
                  <a:pt x="19" y="50"/>
                  <a:pt x="18" y="51"/>
                  <a:pt x="18" y="53"/>
                </a:cubicBezTo>
                <a:cubicBezTo>
                  <a:pt x="18" y="53"/>
                  <a:pt x="18" y="54"/>
                  <a:pt x="18" y="54"/>
                </a:cubicBezTo>
                <a:cubicBezTo>
                  <a:pt x="16" y="56"/>
                  <a:pt x="16" y="56"/>
                  <a:pt x="16" y="56"/>
                </a:cubicBezTo>
                <a:cubicBezTo>
                  <a:pt x="16" y="56"/>
                  <a:pt x="16" y="56"/>
                  <a:pt x="16" y="56"/>
                </a:cubicBezTo>
                <a:cubicBezTo>
                  <a:pt x="16" y="57"/>
                  <a:pt x="16" y="57"/>
                  <a:pt x="16" y="57"/>
                </a:cubicBezTo>
                <a:cubicBezTo>
                  <a:pt x="16" y="62"/>
                  <a:pt x="16" y="62"/>
                  <a:pt x="16" y="62"/>
                </a:cubicBezTo>
                <a:cubicBezTo>
                  <a:pt x="13" y="62"/>
                  <a:pt x="13" y="62"/>
                  <a:pt x="13" y="62"/>
                </a:cubicBezTo>
                <a:cubicBezTo>
                  <a:pt x="13" y="59"/>
                  <a:pt x="13" y="56"/>
                  <a:pt x="14" y="54"/>
                </a:cubicBezTo>
                <a:cubicBezTo>
                  <a:pt x="14" y="51"/>
                  <a:pt x="14" y="49"/>
                  <a:pt x="15" y="48"/>
                </a:cubicBezTo>
                <a:cubicBezTo>
                  <a:pt x="27" y="43"/>
                  <a:pt x="27" y="43"/>
                  <a:pt x="27" y="43"/>
                </a:cubicBezTo>
                <a:cubicBezTo>
                  <a:pt x="27" y="43"/>
                  <a:pt x="27" y="43"/>
                  <a:pt x="27" y="43"/>
                </a:cubicBezTo>
                <a:cubicBezTo>
                  <a:pt x="27" y="43"/>
                  <a:pt x="27" y="43"/>
                  <a:pt x="27" y="43"/>
                </a:cubicBezTo>
                <a:cubicBezTo>
                  <a:pt x="30" y="41"/>
                  <a:pt x="30" y="41"/>
                  <a:pt x="30" y="41"/>
                </a:cubicBezTo>
                <a:cubicBezTo>
                  <a:pt x="29" y="38"/>
                  <a:pt x="29" y="38"/>
                  <a:pt x="29" y="38"/>
                </a:cubicBezTo>
                <a:cubicBezTo>
                  <a:pt x="28" y="38"/>
                  <a:pt x="28" y="38"/>
                  <a:pt x="28" y="38"/>
                </a:cubicBezTo>
                <a:cubicBezTo>
                  <a:pt x="25" y="40"/>
                  <a:pt x="25" y="40"/>
                  <a:pt x="25" y="40"/>
                </a:cubicBezTo>
                <a:cubicBezTo>
                  <a:pt x="13" y="45"/>
                  <a:pt x="13" y="45"/>
                  <a:pt x="13" y="45"/>
                </a:cubicBezTo>
                <a:cubicBezTo>
                  <a:pt x="13" y="45"/>
                  <a:pt x="13" y="45"/>
                  <a:pt x="13" y="45"/>
                </a:cubicBezTo>
                <a:cubicBezTo>
                  <a:pt x="12" y="46"/>
                  <a:pt x="12" y="46"/>
                  <a:pt x="12" y="46"/>
                </a:cubicBezTo>
                <a:cubicBezTo>
                  <a:pt x="11" y="48"/>
                  <a:pt x="11" y="50"/>
                  <a:pt x="11" y="54"/>
                </a:cubicBezTo>
                <a:cubicBezTo>
                  <a:pt x="10" y="56"/>
                  <a:pt x="10" y="59"/>
                  <a:pt x="10" y="62"/>
                </a:cubicBezTo>
                <a:cubicBezTo>
                  <a:pt x="2" y="62"/>
                  <a:pt x="2" y="62"/>
                  <a:pt x="2" y="62"/>
                </a:cubicBezTo>
                <a:cubicBezTo>
                  <a:pt x="0" y="66"/>
                  <a:pt x="0" y="66"/>
                  <a:pt x="0" y="66"/>
                </a:cubicBezTo>
                <a:cubicBezTo>
                  <a:pt x="7" y="81"/>
                  <a:pt x="7" y="81"/>
                  <a:pt x="7" y="81"/>
                </a:cubicBezTo>
                <a:cubicBezTo>
                  <a:pt x="8" y="81"/>
                  <a:pt x="8" y="81"/>
                  <a:pt x="8" y="81"/>
                </a:cubicBezTo>
                <a:cubicBezTo>
                  <a:pt x="8" y="74"/>
                  <a:pt x="8" y="74"/>
                  <a:pt x="8" y="74"/>
                </a:cubicBezTo>
                <a:cubicBezTo>
                  <a:pt x="8" y="72"/>
                  <a:pt x="8" y="72"/>
                  <a:pt x="8" y="72"/>
                </a:cubicBezTo>
                <a:cubicBezTo>
                  <a:pt x="11" y="72"/>
                  <a:pt x="11" y="72"/>
                  <a:pt x="11" y="72"/>
                </a:cubicBezTo>
                <a:cubicBezTo>
                  <a:pt x="37" y="72"/>
                  <a:pt x="37" y="72"/>
                  <a:pt x="37" y="72"/>
                </a:cubicBezTo>
                <a:cubicBezTo>
                  <a:pt x="37" y="74"/>
                  <a:pt x="37" y="74"/>
                  <a:pt x="37" y="74"/>
                </a:cubicBezTo>
                <a:cubicBezTo>
                  <a:pt x="11" y="74"/>
                  <a:pt x="11" y="74"/>
                  <a:pt x="11" y="74"/>
                </a:cubicBezTo>
                <a:cubicBezTo>
                  <a:pt x="11" y="81"/>
                  <a:pt x="11" y="81"/>
                  <a:pt x="11" y="81"/>
                </a:cubicBezTo>
                <a:cubicBezTo>
                  <a:pt x="11" y="113"/>
                  <a:pt x="11" y="113"/>
                  <a:pt x="11" y="113"/>
                </a:cubicBezTo>
                <a:cubicBezTo>
                  <a:pt x="61" y="113"/>
                  <a:pt x="61" y="113"/>
                  <a:pt x="61" y="113"/>
                </a:cubicBezTo>
                <a:cubicBezTo>
                  <a:pt x="61" y="81"/>
                  <a:pt x="61" y="81"/>
                  <a:pt x="61" y="81"/>
                </a:cubicBezTo>
                <a:cubicBezTo>
                  <a:pt x="61" y="75"/>
                  <a:pt x="61" y="75"/>
                  <a:pt x="61" y="75"/>
                </a:cubicBezTo>
                <a:cubicBezTo>
                  <a:pt x="62" y="75"/>
                  <a:pt x="62" y="75"/>
                  <a:pt x="62" y="75"/>
                </a:cubicBezTo>
                <a:cubicBezTo>
                  <a:pt x="62" y="81"/>
                  <a:pt x="62" y="81"/>
                  <a:pt x="62" y="81"/>
                </a:cubicBezTo>
                <a:cubicBezTo>
                  <a:pt x="65" y="81"/>
                  <a:pt x="65" y="81"/>
                  <a:pt x="65" y="81"/>
                </a:cubicBezTo>
                <a:cubicBezTo>
                  <a:pt x="71" y="66"/>
                  <a:pt x="71" y="66"/>
                  <a:pt x="71" y="66"/>
                </a:cubicBezTo>
                <a:cubicBezTo>
                  <a:pt x="69" y="62"/>
                  <a:pt x="69" y="62"/>
                  <a:pt x="69" y="62"/>
                </a:cubicBezTo>
                <a:cubicBezTo>
                  <a:pt x="61" y="62"/>
                  <a:pt x="61" y="62"/>
                  <a:pt x="61" y="62"/>
                </a:cubicBezTo>
                <a:cubicBezTo>
                  <a:pt x="61" y="60"/>
                  <a:pt x="61" y="57"/>
                  <a:pt x="61" y="55"/>
                </a:cubicBezTo>
                <a:cubicBezTo>
                  <a:pt x="60" y="52"/>
                  <a:pt x="60" y="48"/>
                  <a:pt x="58" y="46"/>
                </a:cubicBezTo>
                <a:cubicBezTo>
                  <a:pt x="58" y="45"/>
                  <a:pt x="58" y="45"/>
                  <a:pt x="58" y="45"/>
                </a:cubicBezTo>
                <a:cubicBezTo>
                  <a:pt x="58" y="45"/>
                  <a:pt x="58" y="45"/>
                  <a:pt x="58" y="45"/>
                </a:cubicBezTo>
                <a:cubicBezTo>
                  <a:pt x="45" y="40"/>
                  <a:pt x="45" y="40"/>
                  <a:pt x="45" y="40"/>
                </a:cubicBezTo>
                <a:cubicBezTo>
                  <a:pt x="42" y="38"/>
                  <a:pt x="42" y="38"/>
                  <a:pt x="42" y="38"/>
                </a:cubicBezTo>
                <a:cubicBezTo>
                  <a:pt x="42" y="38"/>
                  <a:pt x="42" y="38"/>
                  <a:pt x="42" y="38"/>
                </a:cubicBezTo>
                <a:cubicBezTo>
                  <a:pt x="41" y="41"/>
                  <a:pt x="41" y="41"/>
                  <a:pt x="41" y="41"/>
                </a:cubicBezTo>
                <a:cubicBezTo>
                  <a:pt x="44" y="43"/>
                  <a:pt x="44" y="43"/>
                  <a:pt x="44" y="43"/>
                </a:cubicBezTo>
                <a:cubicBezTo>
                  <a:pt x="44" y="43"/>
                  <a:pt x="44" y="43"/>
                  <a:pt x="44" y="43"/>
                </a:cubicBezTo>
                <a:cubicBezTo>
                  <a:pt x="44" y="43"/>
                  <a:pt x="44" y="43"/>
                  <a:pt x="44" y="43"/>
                </a:cubicBezTo>
                <a:cubicBezTo>
                  <a:pt x="56" y="48"/>
                  <a:pt x="56" y="48"/>
                  <a:pt x="56" y="48"/>
                </a:cubicBezTo>
                <a:cubicBezTo>
                  <a:pt x="57" y="50"/>
                  <a:pt x="57" y="53"/>
                  <a:pt x="58" y="55"/>
                </a:cubicBezTo>
                <a:cubicBezTo>
                  <a:pt x="58" y="57"/>
                  <a:pt x="58" y="60"/>
                  <a:pt x="58" y="62"/>
                </a:cubicBezTo>
                <a:cubicBezTo>
                  <a:pt x="54" y="62"/>
                  <a:pt x="54" y="62"/>
                  <a:pt x="54" y="62"/>
                </a:cubicBezTo>
                <a:cubicBezTo>
                  <a:pt x="54" y="57"/>
                  <a:pt x="54" y="57"/>
                  <a:pt x="54" y="57"/>
                </a:cubicBezTo>
                <a:cubicBezTo>
                  <a:pt x="54" y="56"/>
                  <a:pt x="54" y="56"/>
                  <a:pt x="54" y="56"/>
                </a:cubicBezTo>
                <a:cubicBezTo>
                  <a:pt x="53" y="56"/>
                  <a:pt x="53" y="56"/>
                  <a:pt x="53" y="56"/>
                </a:cubicBezTo>
                <a:cubicBezTo>
                  <a:pt x="52" y="54"/>
                  <a:pt x="52" y="54"/>
                  <a:pt x="52" y="54"/>
                </a:cubicBezTo>
                <a:cubicBezTo>
                  <a:pt x="52" y="54"/>
                  <a:pt x="52" y="53"/>
                  <a:pt x="52" y="53"/>
                </a:cubicBezTo>
                <a:cubicBezTo>
                  <a:pt x="52" y="51"/>
                  <a:pt x="51" y="50"/>
                  <a:pt x="49" y="50"/>
                </a:cubicBezTo>
                <a:cubicBezTo>
                  <a:pt x="48" y="50"/>
                  <a:pt x="47" y="51"/>
                  <a:pt x="47" y="53"/>
                </a:cubicBezTo>
                <a:cubicBezTo>
                  <a:pt x="47" y="54"/>
                  <a:pt x="48" y="55"/>
                  <a:pt x="49" y="55"/>
                </a:cubicBezTo>
                <a:cubicBezTo>
                  <a:pt x="50" y="55"/>
                  <a:pt x="50" y="55"/>
                  <a:pt x="50" y="55"/>
                </a:cubicBezTo>
                <a:close/>
                <a:moveTo>
                  <a:pt x="26" y="28"/>
                </a:moveTo>
                <a:cubicBezTo>
                  <a:pt x="26" y="25"/>
                  <a:pt x="26" y="23"/>
                  <a:pt x="27" y="19"/>
                </a:cubicBezTo>
                <a:cubicBezTo>
                  <a:pt x="30" y="21"/>
                  <a:pt x="35" y="20"/>
                  <a:pt x="38" y="19"/>
                </a:cubicBezTo>
                <a:cubicBezTo>
                  <a:pt x="39" y="21"/>
                  <a:pt x="42" y="21"/>
                  <a:pt x="44" y="20"/>
                </a:cubicBezTo>
                <a:cubicBezTo>
                  <a:pt x="45" y="24"/>
                  <a:pt x="45" y="24"/>
                  <a:pt x="44" y="29"/>
                </a:cubicBezTo>
                <a:cubicBezTo>
                  <a:pt x="44" y="29"/>
                  <a:pt x="47" y="26"/>
                  <a:pt x="47" y="25"/>
                </a:cubicBezTo>
                <a:cubicBezTo>
                  <a:pt x="48" y="23"/>
                  <a:pt x="47" y="15"/>
                  <a:pt x="46" y="14"/>
                </a:cubicBezTo>
                <a:cubicBezTo>
                  <a:pt x="45" y="11"/>
                  <a:pt x="42" y="10"/>
                  <a:pt x="38" y="10"/>
                </a:cubicBezTo>
                <a:cubicBezTo>
                  <a:pt x="33" y="8"/>
                  <a:pt x="27" y="11"/>
                  <a:pt x="25" y="13"/>
                </a:cubicBezTo>
                <a:cubicBezTo>
                  <a:pt x="24" y="14"/>
                  <a:pt x="23" y="25"/>
                  <a:pt x="24" y="26"/>
                </a:cubicBezTo>
                <a:cubicBezTo>
                  <a:pt x="25" y="28"/>
                  <a:pt x="26" y="28"/>
                  <a:pt x="26" y="28"/>
                </a:cubicBezTo>
                <a:close/>
                <a:moveTo>
                  <a:pt x="59" y="6"/>
                </a:moveTo>
                <a:cubicBezTo>
                  <a:pt x="59" y="8"/>
                  <a:pt x="59" y="8"/>
                  <a:pt x="59" y="8"/>
                </a:cubicBezTo>
                <a:cubicBezTo>
                  <a:pt x="68" y="8"/>
                  <a:pt x="68" y="8"/>
                  <a:pt x="68" y="8"/>
                </a:cubicBezTo>
                <a:cubicBezTo>
                  <a:pt x="68" y="6"/>
                  <a:pt x="68" y="6"/>
                  <a:pt x="68" y="6"/>
                </a:cubicBezTo>
                <a:cubicBezTo>
                  <a:pt x="59" y="6"/>
                  <a:pt x="59" y="6"/>
                  <a:pt x="59" y="6"/>
                </a:cubicBezTo>
                <a:close/>
                <a:moveTo>
                  <a:pt x="98" y="20"/>
                </a:moveTo>
                <a:cubicBezTo>
                  <a:pt x="86" y="20"/>
                  <a:pt x="86" y="20"/>
                  <a:pt x="86" y="20"/>
                </a:cubicBezTo>
                <a:cubicBezTo>
                  <a:pt x="86" y="22"/>
                  <a:pt x="86" y="22"/>
                  <a:pt x="86" y="22"/>
                </a:cubicBezTo>
                <a:cubicBezTo>
                  <a:pt x="98" y="22"/>
                  <a:pt x="98" y="22"/>
                  <a:pt x="98" y="22"/>
                </a:cubicBezTo>
                <a:cubicBezTo>
                  <a:pt x="98" y="20"/>
                  <a:pt x="98" y="20"/>
                  <a:pt x="98" y="20"/>
                </a:cubicBezTo>
                <a:close/>
                <a:moveTo>
                  <a:pt x="83" y="20"/>
                </a:moveTo>
                <a:cubicBezTo>
                  <a:pt x="59" y="20"/>
                  <a:pt x="59" y="20"/>
                  <a:pt x="59" y="20"/>
                </a:cubicBezTo>
                <a:cubicBezTo>
                  <a:pt x="59" y="22"/>
                  <a:pt x="59" y="22"/>
                  <a:pt x="59" y="22"/>
                </a:cubicBezTo>
                <a:cubicBezTo>
                  <a:pt x="83" y="22"/>
                  <a:pt x="83" y="22"/>
                  <a:pt x="83" y="22"/>
                </a:cubicBezTo>
                <a:cubicBezTo>
                  <a:pt x="83" y="20"/>
                  <a:pt x="83" y="20"/>
                  <a:pt x="83" y="20"/>
                </a:cubicBezTo>
                <a:close/>
                <a:moveTo>
                  <a:pt x="76" y="13"/>
                </a:moveTo>
                <a:cubicBezTo>
                  <a:pt x="59" y="13"/>
                  <a:pt x="59" y="13"/>
                  <a:pt x="59" y="13"/>
                </a:cubicBezTo>
                <a:cubicBezTo>
                  <a:pt x="59" y="15"/>
                  <a:pt x="59" y="15"/>
                  <a:pt x="59" y="15"/>
                </a:cubicBezTo>
                <a:cubicBezTo>
                  <a:pt x="76" y="15"/>
                  <a:pt x="76" y="15"/>
                  <a:pt x="76" y="15"/>
                </a:cubicBezTo>
                <a:cubicBezTo>
                  <a:pt x="76" y="13"/>
                  <a:pt x="76" y="13"/>
                  <a:pt x="76" y="13"/>
                </a:cubicBezTo>
                <a:close/>
                <a:moveTo>
                  <a:pt x="85" y="13"/>
                </a:moveTo>
                <a:cubicBezTo>
                  <a:pt x="79" y="13"/>
                  <a:pt x="79" y="13"/>
                  <a:pt x="79" y="13"/>
                </a:cubicBezTo>
                <a:cubicBezTo>
                  <a:pt x="79" y="15"/>
                  <a:pt x="79" y="15"/>
                  <a:pt x="79" y="15"/>
                </a:cubicBezTo>
                <a:cubicBezTo>
                  <a:pt x="85" y="15"/>
                  <a:pt x="85" y="15"/>
                  <a:pt x="85" y="15"/>
                </a:cubicBezTo>
                <a:cubicBezTo>
                  <a:pt x="85" y="13"/>
                  <a:pt x="85" y="13"/>
                  <a:pt x="85" y="13"/>
                </a:cubicBezTo>
                <a:close/>
                <a:moveTo>
                  <a:pt x="98" y="13"/>
                </a:moveTo>
                <a:cubicBezTo>
                  <a:pt x="88" y="13"/>
                  <a:pt x="88" y="13"/>
                  <a:pt x="88" y="13"/>
                </a:cubicBezTo>
                <a:cubicBezTo>
                  <a:pt x="88" y="15"/>
                  <a:pt x="88" y="15"/>
                  <a:pt x="88" y="15"/>
                </a:cubicBezTo>
                <a:cubicBezTo>
                  <a:pt x="98" y="15"/>
                  <a:pt x="98" y="15"/>
                  <a:pt x="98" y="15"/>
                </a:cubicBezTo>
                <a:cubicBezTo>
                  <a:pt x="98" y="13"/>
                  <a:pt x="98" y="13"/>
                  <a:pt x="98" y="13"/>
                </a:cubicBezTo>
                <a:close/>
                <a:moveTo>
                  <a:pt x="80" y="6"/>
                </a:moveTo>
                <a:cubicBezTo>
                  <a:pt x="80" y="8"/>
                  <a:pt x="80" y="8"/>
                  <a:pt x="80" y="8"/>
                </a:cubicBezTo>
                <a:cubicBezTo>
                  <a:pt x="98" y="8"/>
                  <a:pt x="98" y="8"/>
                  <a:pt x="98" y="8"/>
                </a:cubicBezTo>
                <a:cubicBezTo>
                  <a:pt x="98" y="6"/>
                  <a:pt x="98" y="6"/>
                  <a:pt x="98" y="6"/>
                </a:cubicBezTo>
                <a:cubicBezTo>
                  <a:pt x="80" y="6"/>
                  <a:pt x="80" y="6"/>
                  <a:pt x="80" y="6"/>
                </a:cubicBezTo>
                <a:close/>
                <a:moveTo>
                  <a:pt x="71" y="6"/>
                </a:moveTo>
                <a:cubicBezTo>
                  <a:pt x="71" y="8"/>
                  <a:pt x="71" y="8"/>
                  <a:pt x="71" y="8"/>
                </a:cubicBezTo>
                <a:cubicBezTo>
                  <a:pt x="78" y="8"/>
                  <a:pt x="78" y="8"/>
                  <a:pt x="78" y="8"/>
                </a:cubicBezTo>
                <a:cubicBezTo>
                  <a:pt x="78" y="6"/>
                  <a:pt x="78" y="6"/>
                  <a:pt x="78" y="6"/>
                </a:cubicBezTo>
                <a:lnTo>
                  <a:pt x="71" y="6"/>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grpSp>
        <p:nvGrpSpPr>
          <p:cNvPr id="17" name="组合 16"/>
          <p:cNvGrpSpPr/>
          <p:nvPr/>
        </p:nvGrpSpPr>
        <p:grpSpPr>
          <a:xfrm>
            <a:off x="7454148" y="1524138"/>
            <a:ext cx="615950" cy="739880"/>
            <a:chOff x="9421813" y="2203393"/>
            <a:chExt cx="1057275" cy="1270000"/>
          </a:xfrm>
          <a:solidFill>
            <a:schemeClr val="bg1"/>
          </a:solidFill>
        </p:grpSpPr>
        <p:sp>
          <p:nvSpPr>
            <p:cNvPr id="13" name="Freeform 9"/>
            <p:cNvSpPr>
              <a:spLocks noEditPoints="1"/>
            </p:cNvSpPr>
            <p:nvPr/>
          </p:nvSpPr>
          <p:spPr bwMode="auto">
            <a:xfrm>
              <a:off x="9490076" y="2676468"/>
              <a:ext cx="920750" cy="796925"/>
            </a:xfrm>
            <a:custGeom>
              <a:avLst/>
              <a:gdLst>
                <a:gd name="T0" fmla="*/ 10735 w 11584"/>
                <a:gd name="T1" fmla="*/ 1631 h 10541"/>
                <a:gd name="T2" fmla="*/ 10062 w 11584"/>
                <a:gd name="T3" fmla="*/ 925 h 10541"/>
                <a:gd name="T4" fmla="*/ 8664 w 11584"/>
                <a:gd name="T5" fmla="*/ 356 h 10541"/>
                <a:gd name="T6" fmla="*/ 6921 w 11584"/>
                <a:gd name="T7" fmla="*/ 42 h 10541"/>
                <a:gd name="T8" fmla="*/ 5144 w 11584"/>
                <a:gd name="T9" fmla="*/ 10 h 10541"/>
                <a:gd name="T10" fmla="*/ 3328 w 11584"/>
                <a:gd name="T11" fmla="*/ 234 h 10541"/>
                <a:gd name="T12" fmla="*/ 1652 w 11584"/>
                <a:gd name="T13" fmla="*/ 817 h 10541"/>
                <a:gd name="T14" fmla="*/ 956 w 11584"/>
                <a:gd name="T15" fmla="*/ 1430 h 10541"/>
                <a:gd name="T16" fmla="*/ 582 w 11584"/>
                <a:gd name="T17" fmla="*/ 2267 h 10541"/>
                <a:gd name="T18" fmla="*/ 123 w 11584"/>
                <a:gd name="T19" fmla="*/ 6867 h 10541"/>
                <a:gd name="T20" fmla="*/ 1177 w 11584"/>
                <a:gd name="T21" fmla="*/ 8298 h 10541"/>
                <a:gd name="T22" fmla="*/ 2685 w 11584"/>
                <a:gd name="T23" fmla="*/ 9274 h 10541"/>
                <a:gd name="T24" fmla="*/ 4220 w 11584"/>
                <a:gd name="T25" fmla="*/ 10251 h 10541"/>
                <a:gd name="T26" fmla="*/ 6066 w 11584"/>
                <a:gd name="T27" fmla="*/ 10533 h 10541"/>
                <a:gd name="T28" fmla="*/ 7843 w 11584"/>
                <a:gd name="T29" fmla="*/ 10036 h 10541"/>
                <a:gd name="T30" fmla="*/ 9258 w 11584"/>
                <a:gd name="T31" fmla="*/ 8889 h 10541"/>
                <a:gd name="T32" fmla="*/ 10806 w 11584"/>
                <a:gd name="T33" fmla="*/ 7976 h 10541"/>
                <a:gd name="T34" fmla="*/ 11568 w 11584"/>
                <a:gd name="T35" fmla="*/ 6328 h 10541"/>
                <a:gd name="T36" fmla="*/ 2893 w 11584"/>
                <a:gd name="T37" fmla="*/ 8631 h 10541"/>
                <a:gd name="T38" fmla="*/ 2706 w 11584"/>
                <a:gd name="T39" fmla="*/ 8414 h 10541"/>
                <a:gd name="T40" fmla="*/ 2540 w 11584"/>
                <a:gd name="T41" fmla="*/ 8191 h 10541"/>
                <a:gd name="T42" fmla="*/ 2392 w 11584"/>
                <a:gd name="T43" fmla="*/ 7963 h 10541"/>
                <a:gd name="T44" fmla="*/ 2216 w 11584"/>
                <a:gd name="T45" fmla="*/ 7643 h 10541"/>
                <a:gd name="T46" fmla="*/ 2095 w 11584"/>
                <a:gd name="T47" fmla="*/ 7376 h 10541"/>
                <a:gd name="T48" fmla="*/ 1994 w 11584"/>
                <a:gd name="T49" fmla="*/ 7106 h 10541"/>
                <a:gd name="T50" fmla="*/ 1910 w 11584"/>
                <a:gd name="T51" fmla="*/ 6825 h 10541"/>
                <a:gd name="T52" fmla="*/ 1846 w 11584"/>
                <a:gd name="T53" fmla="*/ 6542 h 10541"/>
                <a:gd name="T54" fmla="*/ 1799 w 11584"/>
                <a:gd name="T55" fmla="*/ 6244 h 10541"/>
                <a:gd name="T56" fmla="*/ 1774 w 11584"/>
                <a:gd name="T57" fmla="*/ 5972 h 10541"/>
                <a:gd name="T58" fmla="*/ 1766 w 11584"/>
                <a:gd name="T59" fmla="*/ 5703 h 10541"/>
                <a:gd name="T60" fmla="*/ 1778 w 11584"/>
                <a:gd name="T61" fmla="*/ 5371 h 10541"/>
                <a:gd name="T62" fmla="*/ 1811 w 11584"/>
                <a:gd name="T63" fmla="*/ 5073 h 10541"/>
                <a:gd name="T64" fmla="*/ 1861 w 11584"/>
                <a:gd name="T65" fmla="*/ 4786 h 10541"/>
                <a:gd name="T66" fmla="*/ 2299 w 11584"/>
                <a:gd name="T67" fmla="*/ 4558 h 10541"/>
                <a:gd name="T68" fmla="*/ 3089 w 11584"/>
                <a:gd name="T69" fmla="*/ 4140 h 10541"/>
                <a:gd name="T70" fmla="*/ 3774 w 11584"/>
                <a:gd name="T71" fmla="*/ 3331 h 10541"/>
                <a:gd name="T72" fmla="*/ 4098 w 11584"/>
                <a:gd name="T73" fmla="*/ 2647 h 10541"/>
                <a:gd name="T74" fmla="*/ 4211 w 11584"/>
                <a:gd name="T75" fmla="*/ 2029 h 10541"/>
                <a:gd name="T76" fmla="*/ 4952 w 11584"/>
                <a:gd name="T77" fmla="*/ 2888 h 10541"/>
                <a:gd name="T78" fmla="*/ 6214 w 11584"/>
                <a:gd name="T79" fmla="*/ 3691 h 10541"/>
                <a:gd name="T80" fmla="*/ 7679 w 11584"/>
                <a:gd name="T81" fmla="*/ 4269 h 10541"/>
                <a:gd name="T82" fmla="*/ 8993 w 11584"/>
                <a:gd name="T83" fmla="*/ 4499 h 10541"/>
                <a:gd name="T84" fmla="*/ 9676 w 11584"/>
                <a:gd name="T85" fmla="*/ 4589 h 10541"/>
                <a:gd name="T86" fmla="*/ 9751 w 11584"/>
                <a:gd name="T87" fmla="*/ 4933 h 10541"/>
                <a:gd name="T88" fmla="*/ 9794 w 11584"/>
                <a:gd name="T89" fmla="*/ 5242 h 10541"/>
                <a:gd name="T90" fmla="*/ 9813 w 11584"/>
                <a:gd name="T91" fmla="*/ 5486 h 10541"/>
                <a:gd name="T92" fmla="*/ 9817 w 11584"/>
                <a:gd name="T93" fmla="*/ 5812 h 10541"/>
                <a:gd name="T94" fmla="*/ 9802 w 11584"/>
                <a:gd name="T95" fmla="*/ 6077 h 10541"/>
                <a:gd name="T96" fmla="*/ 9767 w 11584"/>
                <a:gd name="T97" fmla="*/ 6375 h 10541"/>
                <a:gd name="T98" fmla="*/ 9713 w 11584"/>
                <a:gd name="T99" fmla="*/ 6662 h 10541"/>
                <a:gd name="T100" fmla="*/ 9641 w 11584"/>
                <a:gd name="T101" fmla="*/ 6943 h 10541"/>
                <a:gd name="T102" fmla="*/ 9551 w 11584"/>
                <a:gd name="T103" fmla="*/ 7218 h 10541"/>
                <a:gd name="T104" fmla="*/ 9410 w 11584"/>
                <a:gd name="T105" fmla="*/ 7556 h 10541"/>
                <a:gd name="T106" fmla="*/ 9254 w 11584"/>
                <a:gd name="T107" fmla="*/ 7858 h 10541"/>
                <a:gd name="T108" fmla="*/ 8851 w 11584"/>
                <a:gd name="T109" fmla="*/ 8447 h 10541"/>
                <a:gd name="T110" fmla="*/ 8089 w 11584"/>
                <a:gd name="T111" fmla="*/ 9171 h 10541"/>
                <a:gd name="T112" fmla="*/ 6875 w 11584"/>
                <a:gd name="T113" fmla="*/ 9772 h 10541"/>
                <a:gd name="T114" fmla="*/ 5486 w 11584"/>
                <a:gd name="T115" fmla="*/ 9915 h 10541"/>
                <a:gd name="T116" fmla="*/ 4155 w 11584"/>
                <a:gd name="T117" fmla="*/ 9562 h 10541"/>
                <a:gd name="T118" fmla="*/ 3042 w 11584"/>
                <a:gd name="T119" fmla="*/ 8785 h 10541"/>
                <a:gd name="T120" fmla="*/ 1771 w 11584"/>
                <a:gd name="T121" fmla="*/ 5916 h 10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84" h="10541">
                  <a:moveTo>
                    <a:pt x="11042" y="2462"/>
                  </a:moveTo>
                  <a:lnTo>
                    <a:pt x="11029" y="2395"/>
                  </a:lnTo>
                  <a:lnTo>
                    <a:pt x="11015" y="2328"/>
                  </a:lnTo>
                  <a:lnTo>
                    <a:pt x="10999" y="2262"/>
                  </a:lnTo>
                  <a:lnTo>
                    <a:pt x="10981" y="2196"/>
                  </a:lnTo>
                  <a:lnTo>
                    <a:pt x="10962" y="2129"/>
                  </a:lnTo>
                  <a:lnTo>
                    <a:pt x="10940" y="2064"/>
                  </a:lnTo>
                  <a:lnTo>
                    <a:pt x="10917" y="2000"/>
                  </a:lnTo>
                  <a:lnTo>
                    <a:pt x="10891" y="1936"/>
                  </a:lnTo>
                  <a:lnTo>
                    <a:pt x="10864" y="1874"/>
                  </a:lnTo>
                  <a:lnTo>
                    <a:pt x="10835" y="1811"/>
                  </a:lnTo>
                  <a:lnTo>
                    <a:pt x="10804" y="1750"/>
                  </a:lnTo>
                  <a:lnTo>
                    <a:pt x="10770" y="1691"/>
                  </a:lnTo>
                  <a:lnTo>
                    <a:pt x="10735" y="1631"/>
                  </a:lnTo>
                  <a:lnTo>
                    <a:pt x="10699" y="1572"/>
                  </a:lnTo>
                  <a:lnTo>
                    <a:pt x="10661" y="1515"/>
                  </a:lnTo>
                  <a:lnTo>
                    <a:pt x="10621" y="1459"/>
                  </a:lnTo>
                  <a:lnTo>
                    <a:pt x="10579" y="1404"/>
                  </a:lnTo>
                  <a:lnTo>
                    <a:pt x="10535" y="1349"/>
                  </a:lnTo>
                  <a:lnTo>
                    <a:pt x="10489" y="1297"/>
                  </a:lnTo>
                  <a:lnTo>
                    <a:pt x="10442" y="1245"/>
                  </a:lnTo>
                  <a:lnTo>
                    <a:pt x="10393" y="1195"/>
                  </a:lnTo>
                  <a:lnTo>
                    <a:pt x="10342" y="1147"/>
                  </a:lnTo>
                  <a:lnTo>
                    <a:pt x="10290" y="1099"/>
                  </a:lnTo>
                  <a:lnTo>
                    <a:pt x="10235" y="1053"/>
                  </a:lnTo>
                  <a:lnTo>
                    <a:pt x="10179" y="1009"/>
                  </a:lnTo>
                  <a:lnTo>
                    <a:pt x="10121" y="967"/>
                  </a:lnTo>
                  <a:lnTo>
                    <a:pt x="10062" y="925"/>
                  </a:lnTo>
                  <a:lnTo>
                    <a:pt x="10000" y="886"/>
                  </a:lnTo>
                  <a:lnTo>
                    <a:pt x="9937" y="848"/>
                  </a:lnTo>
                  <a:lnTo>
                    <a:pt x="9873" y="813"/>
                  </a:lnTo>
                  <a:lnTo>
                    <a:pt x="9806" y="778"/>
                  </a:lnTo>
                  <a:lnTo>
                    <a:pt x="9738" y="747"/>
                  </a:lnTo>
                  <a:lnTo>
                    <a:pt x="9621" y="695"/>
                  </a:lnTo>
                  <a:lnTo>
                    <a:pt x="9504" y="646"/>
                  </a:lnTo>
                  <a:lnTo>
                    <a:pt x="9386" y="598"/>
                  </a:lnTo>
                  <a:lnTo>
                    <a:pt x="9267" y="552"/>
                  </a:lnTo>
                  <a:lnTo>
                    <a:pt x="9148" y="509"/>
                  </a:lnTo>
                  <a:lnTo>
                    <a:pt x="9027" y="468"/>
                  </a:lnTo>
                  <a:lnTo>
                    <a:pt x="8907" y="428"/>
                  </a:lnTo>
                  <a:lnTo>
                    <a:pt x="8786" y="391"/>
                  </a:lnTo>
                  <a:lnTo>
                    <a:pt x="8664" y="356"/>
                  </a:lnTo>
                  <a:lnTo>
                    <a:pt x="8542" y="321"/>
                  </a:lnTo>
                  <a:lnTo>
                    <a:pt x="8419" y="290"/>
                  </a:lnTo>
                  <a:lnTo>
                    <a:pt x="8296" y="259"/>
                  </a:lnTo>
                  <a:lnTo>
                    <a:pt x="8172" y="232"/>
                  </a:lnTo>
                  <a:lnTo>
                    <a:pt x="8048" y="205"/>
                  </a:lnTo>
                  <a:lnTo>
                    <a:pt x="7924" y="181"/>
                  </a:lnTo>
                  <a:lnTo>
                    <a:pt x="7799" y="158"/>
                  </a:lnTo>
                  <a:lnTo>
                    <a:pt x="7675" y="137"/>
                  </a:lnTo>
                  <a:lnTo>
                    <a:pt x="7549" y="117"/>
                  </a:lnTo>
                  <a:lnTo>
                    <a:pt x="7423" y="99"/>
                  </a:lnTo>
                  <a:lnTo>
                    <a:pt x="7298" y="82"/>
                  </a:lnTo>
                  <a:lnTo>
                    <a:pt x="7172" y="67"/>
                  </a:lnTo>
                  <a:lnTo>
                    <a:pt x="7047" y="54"/>
                  </a:lnTo>
                  <a:lnTo>
                    <a:pt x="6921" y="42"/>
                  </a:lnTo>
                  <a:lnTo>
                    <a:pt x="6795" y="33"/>
                  </a:lnTo>
                  <a:lnTo>
                    <a:pt x="6669" y="23"/>
                  </a:lnTo>
                  <a:lnTo>
                    <a:pt x="6544" y="16"/>
                  </a:lnTo>
                  <a:lnTo>
                    <a:pt x="6418" y="11"/>
                  </a:lnTo>
                  <a:lnTo>
                    <a:pt x="6292" y="5"/>
                  </a:lnTo>
                  <a:lnTo>
                    <a:pt x="6167" y="2"/>
                  </a:lnTo>
                  <a:lnTo>
                    <a:pt x="6042" y="1"/>
                  </a:lnTo>
                  <a:lnTo>
                    <a:pt x="5917" y="0"/>
                  </a:lnTo>
                  <a:lnTo>
                    <a:pt x="5792" y="1"/>
                  </a:lnTo>
                  <a:lnTo>
                    <a:pt x="5663" y="0"/>
                  </a:lnTo>
                  <a:lnTo>
                    <a:pt x="5533" y="0"/>
                  </a:lnTo>
                  <a:lnTo>
                    <a:pt x="5404" y="2"/>
                  </a:lnTo>
                  <a:lnTo>
                    <a:pt x="5274" y="5"/>
                  </a:lnTo>
                  <a:lnTo>
                    <a:pt x="5144" y="10"/>
                  </a:lnTo>
                  <a:lnTo>
                    <a:pt x="5014" y="15"/>
                  </a:lnTo>
                  <a:lnTo>
                    <a:pt x="4884" y="22"/>
                  </a:lnTo>
                  <a:lnTo>
                    <a:pt x="4754" y="31"/>
                  </a:lnTo>
                  <a:lnTo>
                    <a:pt x="4623" y="41"/>
                  </a:lnTo>
                  <a:lnTo>
                    <a:pt x="4493" y="53"/>
                  </a:lnTo>
                  <a:lnTo>
                    <a:pt x="4363" y="65"/>
                  </a:lnTo>
                  <a:lnTo>
                    <a:pt x="4233" y="80"/>
                  </a:lnTo>
                  <a:lnTo>
                    <a:pt x="4102" y="97"/>
                  </a:lnTo>
                  <a:lnTo>
                    <a:pt x="3972" y="116"/>
                  </a:lnTo>
                  <a:lnTo>
                    <a:pt x="3843" y="136"/>
                  </a:lnTo>
                  <a:lnTo>
                    <a:pt x="3714" y="158"/>
                  </a:lnTo>
                  <a:lnTo>
                    <a:pt x="3585" y="181"/>
                  </a:lnTo>
                  <a:lnTo>
                    <a:pt x="3456" y="206"/>
                  </a:lnTo>
                  <a:lnTo>
                    <a:pt x="3328" y="234"/>
                  </a:lnTo>
                  <a:lnTo>
                    <a:pt x="3200" y="264"/>
                  </a:lnTo>
                  <a:lnTo>
                    <a:pt x="3073" y="295"/>
                  </a:lnTo>
                  <a:lnTo>
                    <a:pt x="2946" y="329"/>
                  </a:lnTo>
                  <a:lnTo>
                    <a:pt x="2820" y="364"/>
                  </a:lnTo>
                  <a:lnTo>
                    <a:pt x="2694" y="402"/>
                  </a:lnTo>
                  <a:lnTo>
                    <a:pt x="2569" y="442"/>
                  </a:lnTo>
                  <a:lnTo>
                    <a:pt x="2445" y="484"/>
                  </a:lnTo>
                  <a:lnTo>
                    <a:pt x="2321" y="528"/>
                  </a:lnTo>
                  <a:lnTo>
                    <a:pt x="2198" y="575"/>
                  </a:lnTo>
                  <a:lnTo>
                    <a:pt x="2076" y="624"/>
                  </a:lnTo>
                  <a:lnTo>
                    <a:pt x="1954" y="675"/>
                  </a:lnTo>
                  <a:lnTo>
                    <a:pt x="1834" y="730"/>
                  </a:lnTo>
                  <a:lnTo>
                    <a:pt x="1715" y="785"/>
                  </a:lnTo>
                  <a:lnTo>
                    <a:pt x="1652" y="817"/>
                  </a:lnTo>
                  <a:lnTo>
                    <a:pt x="1591" y="851"/>
                  </a:lnTo>
                  <a:lnTo>
                    <a:pt x="1532" y="886"/>
                  </a:lnTo>
                  <a:lnTo>
                    <a:pt x="1475" y="923"/>
                  </a:lnTo>
                  <a:lnTo>
                    <a:pt x="1419" y="962"/>
                  </a:lnTo>
                  <a:lnTo>
                    <a:pt x="1365" y="1002"/>
                  </a:lnTo>
                  <a:lnTo>
                    <a:pt x="1313" y="1044"/>
                  </a:lnTo>
                  <a:lnTo>
                    <a:pt x="1263" y="1087"/>
                  </a:lnTo>
                  <a:lnTo>
                    <a:pt x="1214" y="1132"/>
                  </a:lnTo>
                  <a:lnTo>
                    <a:pt x="1167" y="1178"/>
                  </a:lnTo>
                  <a:lnTo>
                    <a:pt x="1121" y="1226"/>
                  </a:lnTo>
                  <a:lnTo>
                    <a:pt x="1077" y="1276"/>
                  </a:lnTo>
                  <a:lnTo>
                    <a:pt x="1035" y="1326"/>
                  </a:lnTo>
                  <a:lnTo>
                    <a:pt x="995" y="1378"/>
                  </a:lnTo>
                  <a:lnTo>
                    <a:pt x="956" y="1430"/>
                  </a:lnTo>
                  <a:lnTo>
                    <a:pt x="919" y="1485"/>
                  </a:lnTo>
                  <a:lnTo>
                    <a:pt x="883" y="1539"/>
                  </a:lnTo>
                  <a:lnTo>
                    <a:pt x="850" y="1595"/>
                  </a:lnTo>
                  <a:lnTo>
                    <a:pt x="817" y="1653"/>
                  </a:lnTo>
                  <a:lnTo>
                    <a:pt x="786" y="1711"/>
                  </a:lnTo>
                  <a:lnTo>
                    <a:pt x="757" y="1769"/>
                  </a:lnTo>
                  <a:lnTo>
                    <a:pt x="729" y="1829"/>
                  </a:lnTo>
                  <a:lnTo>
                    <a:pt x="703" y="1890"/>
                  </a:lnTo>
                  <a:lnTo>
                    <a:pt x="679" y="1951"/>
                  </a:lnTo>
                  <a:lnTo>
                    <a:pt x="657" y="2013"/>
                  </a:lnTo>
                  <a:lnTo>
                    <a:pt x="636" y="2076"/>
                  </a:lnTo>
                  <a:lnTo>
                    <a:pt x="616" y="2139"/>
                  </a:lnTo>
                  <a:lnTo>
                    <a:pt x="598" y="2203"/>
                  </a:lnTo>
                  <a:lnTo>
                    <a:pt x="582" y="2267"/>
                  </a:lnTo>
                  <a:lnTo>
                    <a:pt x="567" y="2332"/>
                  </a:lnTo>
                  <a:lnTo>
                    <a:pt x="554" y="2397"/>
                  </a:lnTo>
                  <a:lnTo>
                    <a:pt x="542" y="2462"/>
                  </a:lnTo>
                  <a:lnTo>
                    <a:pt x="46" y="5446"/>
                  </a:lnTo>
                  <a:lnTo>
                    <a:pt x="25" y="5599"/>
                  </a:lnTo>
                  <a:lnTo>
                    <a:pt x="10" y="5749"/>
                  </a:lnTo>
                  <a:lnTo>
                    <a:pt x="1" y="5897"/>
                  </a:lnTo>
                  <a:lnTo>
                    <a:pt x="0" y="6043"/>
                  </a:lnTo>
                  <a:lnTo>
                    <a:pt x="5" y="6187"/>
                  </a:lnTo>
                  <a:lnTo>
                    <a:pt x="16" y="6328"/>
                  </a:lnTo>
                  <a:lnTo>
                    <a:pt x="33" y="6467"/>
                  </a:lnTo>
                  <a:lnTo>
                    <a:pt x="57" y="6604"/>
                  </a:lnTo>
                  <a:lnTo>
                    <a:pt x="87" y="6737"/>
                  </a:lnTo>
                  <a:lnTo>
                    <a:pt x="123" y="6867"/>
                  </a:lnTo>
                  <a:lnTo>
                    <a:pt x="164" y="6995"/>
                  </a:lnTo>
                  <a:lnTo>
                    <a:pt x="211" y="7119"/>
                  </a:lnTo>
                  <a:lnTo>
                    <a:pt x="264" y="7240"/>
                  </a:lnTo>
                  <a:lnTo>
                    <a:pt x="322" y="7356"/>
                  </a:lnTo>
                  <a:lnTo>
                    <a:pt x="386" y="7470"/>
                  </a:lnTo>
                  <a:lnTo>
                    <a:pt x="454" y="7580"/>
                  </a:lnTo>
                  <a:lnTo>
                    <a:pt x="528" y="7685"/>
                  </a:lnTo>
                  <a:lnTo>
                    <a:pt x="607" y="7786"/>
                  </a:lnTo>
                  <a:lnTo>
                    <a:pt x="690" y="7883"/>
                  </a:lnTo>
                  <a:lnTo>
                    <a:pt x="778" y="7976"/>
                  </a:lnTo>
                  <a:lnTo>
                    <a:pt x="872" y="8064"/>
                  </a:lnTo>
                  <a:lnTo>
                    <a:pt x="969" y="8147"/>
                  </a:lnTo>
                  <a:lnTo>
                    <a:pt x="1071" y="8225"/>
                  </a:lnTo>
                  <a:lnTo>
                    <a:pt x="1177" y="8298"/>
                  </a:lnTo>
                  <a:lnTo>
                    <a:pt x="1287" y="8366"/>
                  </a:lnTo>
                  <a:lnTo>
                    <a:pt x="1401" y="8428"/>
                  </a:lnTo>
                  <a:lnTo>
                    <a:pt x="1519" y="8485"/>
                  </a:lnTo>
                  <a:lnTo>
                    <a:pt x="1641" y="8537"/>
                  </a:lnTo>
                  <a:lnTo>
                    <a:pt x="1766" y="8583"/>
                  </a:lnTo>
                  <a:lnTo>
                    <a:pt x="1895" y="8622"/>
                  </a:lnTo>
                  <a:lnTo>
                    <a:pt x="2027" y="8655"/>
                  </a:lnTo>
                  <a:lnTo>
                    <a:pt x="2162" y="8683"/>
                  </a:lnTo>
                  <a:lnTo>
                    <a:pt x="2243" y="8788"/>
                  </a:lnTo>
                  <a:lnTo>
                    <a:pt x="2326" y="8889"/>
                  </a:lnTo>
                  <a:lnTo>
                    <a:pt x="2412" y="8990"/>
                  </a:lnTo>
                  <a:lnTo>
                    <a:pt x="2500" y="9087"/>
                  </a:lnTo>
                  <a:lnTo>
                    <a:pt x="2591" y="9182"/>
                  </a:lnTo>
                  <a:lnTo>
                    <a:pt x="2685" y="9274"/>
                  </a:lnTo>
                  <a:lnTo>
                    <a:pt x="2780" y="9363"/>
                  </a:lnTo>
                  <a:lnTo>
                    <a:pt x="2878" y="9450"/>
                  </a:lnTo>
                  <a:lnTo>
                    <a:pt x="2979" y="9534"/>
                  </a:lnTo>
                  <a:lnTo>
                    <a:pt x="3082" y="9615"/>
                  </a:lnTo>
                  <a:lnTo>
                    <a:pt x="3186" y="9693"/>
                  </a:lnTo>
                  <a:lnTo>
                    <a:pt x="3293" y="9767"/>
                  </a:lnTo>
                  <a:lnTo>
                    <a:pt x="3402" y="9840"/>
                  </a:lnTo>
                  <a:lnTo>
                    <a:pt x="3513" y="9908"/>
                  </a:lnTo>
                  <a:lnTo>
                    <a:pt x="3626" y="9974"/>
                  </a:lnTo>
                  <a:lnTo>
                    <a:pt x="3741" y="10036"/>
                  </a:lnTo>
                  <a:lnTo>
                    <a:pt x="3858" y="10095"/>
                  </a:lnTo>
                  <a:lnTo>
                    <a:pt x="3977" y="10150"/>
                  </a:lnTo>
                  <a:lnTo>
                    <a:pt x="4097" y="10203"/>
                  </a:lnTo>
                  <a:lnTo>
                    <a:pt x="4220" y="10251"/>
                  </a:lnTo>
                  <a:lnTo>
                    <a:pt x="4343" y="10296"/>
                  </a:lnTo>
                  <a:lnTo>
                    <a:pt x="4468" y="10337"/>
                  </a:lnTo>
                  <a:lnTo>
                    <a:pt x="4595" y="10375"/>
                  </a:lnTo>
                  <a:lnTo>
                    <a:pt x="4723" y="10410"/>
                  </a:lnTo>
                  <a:lnTo>
                    <a:pt x="4852" y="10440"/>
                  </a:lnTo>
                  <a:lnTo>
                    <a:pt x="4983" y="10466"/>
                  </a:lnTo>
                  <a:lnTo>
                    <a:pt x="5115" y="10489"/>
                  </a:lnTo>
                  <a:lnTo>
                    <a:pt x="5248" y="10507"/>
                  </a:lnTo>
                  <a:lnTo>
                    <a:pt x="5382" y="10522"/>
                  </a:lnTo>
                  <a:lnTo>
                    <a:pt x="5518" y="10533"/>
                  </a:lnTo>
                  <a:lnTo>
                    <a:pt x="5655" y="10539"/>
                  </a:lnTo>
                  <a:lnTo>
                    <a:pt x="5792" y="10541"/>
                  </a:lnTo>
                  <a:lnTo>
                    <a:pt x="5929" y="10539"/>
                  </a:lnTo>
                  <a:lnTo>
                    <a:pt x="6066" y="10533"/>
                  </a:lnTo>
                  <a:lnTo>
                    <a:pt x="6201" y="10522"/>
                  </a:lnTo>
                  <a:lnTo>
                    <a:pt x="6336" y="10507"/>
                  </a:lnTo>
                  <a:lnTo>
                    <a:pt x="6469" y="10489"/>
                  </a:lnTo>
                  <a:lnTo>
                    <a:pt x="6601" y="10466"/>
                  </a:lnTo>
                  <a:lnTo>
                    <a:pt x="6732" y="10440"/>
                  </a:lnTo>
                  <a:lnTo>
                    <a:pt x="6861" y="10410"/>
                  </a:lnTo>
                  <a:lnTo>
                    <a:pt x="6989" y="10375"/>
                  </a:lnTo>
                  <a:lnTo>
                    <a:pt x="7116" y="10337"/>
                  </a:lnTo>
                  <a:lnTo>
                    <a:pt x="7241" y="10296"/>
                  </a:lnTo>
                  <a:lnTo>
                    <a:pt x="7364" y="10251"/>
                  </a:lnTo>
                  <a:lnTo>
                    <a:pt x="7487" y="10203"/>
                  </a:lnTo>
                  <a:lnTo>
                    <a:pt x="7607" y="10150"/>
                  </a:lnTo>
                  <a:lnTo>
                    <a:pt x="7726" y="10095"/>
                  </a:lnTo>
                  <a:lnTo>
                    <a:pt x="7843" y="10036"/>
                  </a:lnTo>
                  <a:lnTo>
                    <a:pt x="7957" y="9973"/>
                  </a:lnTo>
                  <a:lnTo>
                    <a:pt x="8070" y="9908"/>
                  </a:lnTo>
                  <a:lnTo>
                    <a:pt x="8181" y="9840"/>
                  </a:lnTo>
                  <a:lnTo>
                    <a:pt x="8290" y="9767"/>
                  </a:lnTo>
                  <a:lnTo>
                    <a:pt x="8397" y="9693"/>
                  </a:lnTo>
                  <a:lnTo>
                    <a:pt x="8502" y="9615"/>
                  </a:lnTo>
                  <a:lnTo>
                    <a:pt x="8605" y="9534"/>
                  </a:lnTo>
                  <a:lnTo>
                    <a:pt x="8705" y="9450"/>
                  </a:lnTo>
                  <a:lnTo>
                    <a:pt x="8804" y="9363"/>
                  </a:lnTo>
                  <a:lnTo>
                    <a:pt x="8899" y="9274"/>
                  </a:lnTo>
                  <a:lnTo>
                    <a:pt x="8993" y="9182"/>
                  </a:lnTo>
                  <a:lnTo>
                    <a:pt x="9084" y="9087"/>
                  </a:lnTo>
                  <a:lnTo>
                    <a:pt x="9172" y="8990"/>
                  </a:lnTo>
                  <a:lnTo>
                    <a:pt x="9258" y="8889"/>
                  </a:lnTo>
                  <a:lnTo>
                    <a:pt x="9341" y="8788"/>
                  </a:lnTo>
                  <a:lnTo>
                    <a:pt x="9422" y="8683"/>
                  </a:lnTo>
                  <a:lnTo>
                    <a:pt x="9557" y="8655"/>
                  </a:lnTo>
                  <a:lnTo>
                    <a:pt x="9689" y="8622"/>
                  </a:lnTo>
                  <a:lnTo>
                    <a:pt x="9818" y="8583"/>
                  </a:lnTo>
                  <a:lnTo>
                    <a:pt x="9943" y="8537"/>
                  </a:lnTo>
                  <a:lnTo>
                    <a:pt x="10065" y="8485"/>
                  </a:lnTo>
                  <a:lnTo>
                    <a:pt x="10183" y="8428"/>
                  </a:lnTo>
                  <a:lnTo>
                    <a:pt x="10297" y="8365"/>
                  </a:lnTo>
                  <a:lnTo>
                    <a:pt x="10407" y="8298"/>
                  </a:lnTo>
                  <a:lnTo>
                    <a:pt x="10513" y="8225"/>
                  </a:lnTo>
                  <a:lnTo>
                    <a:pt x="10614" y="8147"/>
                  </a:lnTo>
                  <a:lnTo>
                    <a:pt x="10712" y="8064"/>
                  </a:lnTo>
                  <a:lnTo>
                    <a:pt x="10806" y="7976"/>
                  </a:lnTo>
                  <a:lnTo>
                    <a:pt x="10894" y="7883"/>
                  </a:lnTo>
                  <a:lnTo>
                    <a:pt x="10977" y="7786"/>
                  </a:lnTo>
                  <a:lnTo>
                    <a:pt x="11056" y="7685"/>
                  </a:lnTo>
                  <a:lnTo>
                    <a:pt x="11130" y="7579"/>
                  </a:lnTo>
                  <a:lnTo>
                    <a:pt x="11198" y="7470"/>
                  </a:lnTo>
                  <a:lnTo>
                    <a:pt x="11262" y="7356"/>
                  </a:lnTo>
                  <a:lnTo>
                    <a:pt x="11320" y="7240"/>
                  </a:lnTo>
                  <a:lnTo>
                    <a:pt x="11373" y="7119"/>
                  </a:lnTo>
                  <a:lnTo>
                    <a:pt x="11420" y="6995"/>
                  </a:lnTo>
                  <a:lnTo>
                    <a:pt x="11461" y="6867"/>
                  </a:lnTo>
                  <a:lnTo>
                    <a:pt x="11497" y="6737"/>
                  </a:lnTo>
                  <a:lnTo>
                    <a:pt x="11527" y="6604"/>
                  </a:lnTo>
                  <a:lnTo>
                    <a:pt x="11550" y="6467"/>
                  </a:lnTo>
                  <a:lnTo>
                    <a:pt x="11568" y="6328"/>
                  </a:lnTo>
                  <a:lnTo>
                    <a:pt x="11579" y="6187"/>
                  </a:lnTo>
                  <a:lnTo>
                    <a:pt x="11584" y="6043"/>
                  </a:lnTo>
                  <a:lnTo>
                    <a:pt x="11582" y="5897"/>
                  </a:lnTo>
                  <a:lnTo>
                    <a:pt x="11574" y="5749"/>
                  </a:lnTo>
                  <a:lnTo>
                    <a:pt x="11559" y="5599"/>
                  </a:lnTo>
                  <a:lnTo>
                    <a:pt x="11537" y="5446"/>
                  </a:lnTo>
                  <a:lnTo>
                    <a:pt x="11042" y="2462"/>
                  </a:lnTo>
                  <a:close/>
                  <a:moveTo>
                    <a:pt x="2973" y="8716"/>
                  </a:moveTo>
                  <a:lnTo>
                    <a:pt x="2959" y="8702"/>
                  </a:lnTo>
                  <a:lnTo>
                    <a:pt x="2946" y="8689"/>
                  </a:lnTo>
                  <a:lnTo>
                    <a:pt x="2933" y="8674"/>
                  </a:lnTo>
                  <a:lnTo>
                    <a:pt x="2920" y="8660"/>
                  </a:lnTo>
                  <a:lnTo>
                    <a:pt x="2908" y="8648"/>
                  </a:lnTo>
                  <a:lnTo>
                    <a:pt x="2893" y="8631"/>
                  </a:lnTo>
                  <a:lnTo>
                    <a:pt x="2878" y="8615"/>
                  </a:lnTo>
                  <a:lnTo>
                    <a:pt x="2863" y="8599"/>
                  </a:lnTo>
                  <a:lnTo>
                    <a:pt x="2848" y="8583"/>
                  </a:lnTo>
                  <a:lnTo>
                    <a:pt x="2843" y="8575"/>
                  </a:lnTo>
                  <a:lnTo>
                    <a:pt x="2828" y="8560"/>
                  </a:lnTo>
                  <a:lnTo>
                    <a:pt x="2814" y="8543"/>
                  </a:lnTo>
                  <a:lnTo>
                    <a:pt x="2799" y="8526"/>
                  </a:lnTo>
                  <a:lnTo>
                    <a:pt x="2785" y="8509"/>
                  </a:lnTo>
                  <a:lnTo>
                    <a:pt x="2773" y="8496"/>
                  </a:lnTo>
                  <a:lnTo>
                    <a:pt x="2762" y="8482"/>
                  </a:lnTo>
                  <a:lnTo>
                    <a:pt x="2750" y="8467"/>
                  </a:lnTo>
                  <a:lnTo>
                    <a:pt x="2739" y="8454"/>
                  </a:lnTo>
                  <a:lnTo>
                    <a:pt x="2727" y="8440"/>
                  </a:lnTo>
                  <a:lnTo>
                    <a:pt x="2706" y="8414"/>
                  </a:lnTo>
                  <a:lnTo>
                    <a:pt x="2695" y="8400"/>
                  </a:lnTo>
                  <a:lnTo>
                    <a:pt x="2684" y="8385"/>
                  </a:lnTo>
                  <a:lnTo>
                    <a:pt x="2673" y="8372"/>
                  </a:lnTo>
                  <a:lnTo>
                    <a:pt x="2662" y="8357"/>
                  </a:lnTo>
                  <a:lnTo>
                    <a:pt x="2647" y="8338"/>
                  </a:lnTo>
                  <a:lnTo>
                    <a:pt x="2635" y="8322"/>
                  </a:lnTo>
                  <a:lnTo>
                    <a:pt x="2623" y="8307"/>
                  </a:lnTo>
                  <a:lnTo>
                    <a:pt x="2612" y="8291"/>
                  </a:lnTo>
                  <a:lnTo>
                    <a:pt x="2600" y="8275"/>
                  </a:lnTo>
                  <a:lnTo>
                    <a:pt x="2587" y="8257"/>
                  </a:lnTo>
                  <a:lnTo>
                    <a:pt x="2576" y="8242"/>
                  </a:lnTo>
                  <a:lnTo>
                    <a:pt x="2564" y="8225"/>
                  </a:lnTo>
                  <a:lnTo>
                    <a:pt x="2552" y="8208"/>
                  </a:lnTo>
                  <a:lnTo>
                    <a:pt x="2540" y="8191"/>
                  </a:lnTo>
                  <a:lnTo>
                    <a:pt x="2529" y="8175"/>
                  </a:lnTo>
                  <a:lnTo>
                    <a:pt x="2519" y="8160"/>
                  </a:lnTo>
                  <a:lnTo>
                    <a:pt x="2508" y="8145"/>
                  </a:lnTo>
                  <a:lnTo>
                    <a:pt x="2498" y="8129"/>
                  </a:lnTo>
                  <a:lnTo>
                    <a:pt x="2488" y="8114"/>
                  </a:lnTo>
                  <a:lnTo>
                    <a:pt x="2471" y="8089"/>
                  </a:lnTo>
                  <a:lnTo>
                    <a:pt x="2461" y="8074"/>
                  </a:lnTo>
                  <a:lnTo>
                    <a:pt x="2451" y="8059"/>
                  </a:lnTo>
                  <a:lnTo>
                    <a:pt x="2442" y="8043"/>
                  </a:lnTo>
                  <a:lnTo>
                    <a:pt x="2432" y="8027"/>
                  </a:lnTo>
                  <a:lnTo>
                    <a:pt x="2417" y="8004"/>
                  </a:lnTo>
                  <a:lnTo>
                    <a:pt x="2409" y="7991"/>
                  </a:lnTo>
                  <a:lnTo>
                    <a:pt x="2400" y="7977"/>
                  </a:lnTo>
                  <a:lnTo>
                    <a:pt x="2392" y="7963"/>
                  </a:lnTo>
                  <a:lnTo>
                    <a:pt x="2383" y="7949"/>
                  </a:lnTo>
                  <a:lnTo>
                    <a:pt x="2362" y="7914"/>
                  </a:lnTo>
                  <a:lnTo>
                    <a:pt x="2355" y="7901"/>
                  </a:lnTo>
                  <a:lnTo>
                    <a:pt x="2348" y="7889"/>
                  </a:lnTo>
                  <a:lnTo>
                    <a:pt x="2341" y="7876"/>
                  </a:lnTo>
                  <a:lnTo>
                    <a:pt x="2334" y="7865"/>
                  </a:lnTo>
                  <a:lnTo>
                    <a:pt x="2313" y="7827"/>
                  </a:lnTo>
                  <a:lnTo>
                    <a:pt x="2289" y="7784"/>
                  </a:lnTo>
                  <a:lnTo>
                    <a:pt x="2263" y="7735"/>
                  </a:lnTo>
                  <a:lnTo>
                    <a:pt x="2246" y="7703"/>
                  </a:lnTo>
                  <a:lnTo>
                    <a:pt x="2239" y="7688"/>
                  </a:lnTo>
                  <a:lnTo>
                    <a:pt x="2231" y="7673"/>
                  </a:lnTo>
                  <a:lnTo>
                    <a:pt x="2224" y="7658"/>
                  </a:lnTo>
                  <a:lnTo>
                    <a:pt x="2216" y="7643"/>
                  </a:lnTo>
                  <a:lnTo>
                    <a:pt x="2200" y="7610"/>
                  </a:lnTo>
                  <a:lnTo>
                    <a:pt x="2193" y="7596"/>
                  </a:lnTo>
                  <a:lnTo>
                    <a:pt x="2186" y="7581"/>
                  </a:lnTo>
                  <a:lnTo>
                    <a:pt x="2179" y="7566"/>
                  </a:lnTo>
                  <a:lnTo>
                    <a:pt x="2173" y="7552"/>
                  </a:lnTo>
                  <a:lnTo>
                    <a:pt x="2156" y="7517"/>
                  </a:lnTo>
                  <a:lnTo>
                    <a:pt x="2150" y="7502"/>
                  </a:lnTo>
                  <a:lnTo>
                    <a:pt x="2143" y="7488"/>
                  </a:lnTo>
                  <a:lnTo>
                    <a:pt x="2137" y="7473"/>
                  </a:lnTo>
                  <a:lnTo>
                    <a:pt x="2130" y="7458"/>
                  </a:lnTo>
                  <a:lnTo>
                    <a:pt x="2115" y="7424"/>
                  </a:lnTo>
                  <a:lnTo>
                    <a:pt x="2109" y="7408"/>
                  </a:lnTo>
                  <a:lnTo>
                    <a:pt x="2102" y="7392"/>
                  </a:lnTo>
                  <a:lnTo>
                    <a:pt x="2095" y="7376"/>
                  </a:lnTo>
                  <a:lnTo>
                    <a:pt x="2089" y="7361"/>
                  </a:lnTo>
                  <a:lnTo>
                    <a:pt x="2077" y="7332"/>
                  </a:lnTo>
                  <a:lnTo>
                    <a:pt x="2071" y="7315"/>
                  </a:lnTo>
                  <a:lnTo>
                    <a:pt x="2064" y="7299"/>
                  </a:lnTo>
                  <a:lnTo>
                    <a:pt x="2057" y="7282"/>
                  </a:lnTo>
                  <a:lnTo>
                    <a:pt x="2051" y="7264"/>
                  </a:lnTo>
                  <a:lnTo>
                    <a:pt x="2040" y="7235"/>
                  </a:lnTo>
                  <a:lnTo>
                    <a:pt x="2034" y="7218"/>
                  </a:lnTo>
                  <a:lnTo>
                    <a:pt x="2027" y="7201"/>
                  </a:lnTo>
                  <a:lnTo>
                    <a:pt x="2021" y="7183"/>
                  </a:lnTo>
                  <a:lnTo>
                    <a:pt x="2015" y="7166"/>
                  </a:lnTo>
                  <a:lnTo>
                    <a:pt x="2007" y="7142"/>
                  </a:lnTo>
                  <a:lnTo>
                    <a:pt x="2000" y="7124"/>
                  </a:lnTo>
                  <a:lnTo>
                    <a:pt x="1994" y="7106"/>
                  </a:lnTo>
                  <a:lnTo>
                    <a:pt x="1988" y="7089"/>
                  </a:lnTo>
                  <a:lnTo>
                    <a:pt x="1982" y="7071"/>
                  </a:lnTo>
                  <a:lnTo>
                    <a:pt x="1973" y="7041"/>
                  </a:lnTo>
                  <a:lnTo>
                    <a:pt x="1967" y="7024"/>
                  </a:lnTo>
                  <a:lnTo>
                    <a:pt x="1962" y="7006"/>
                  </a:lnTo>
                  <a:lnTo>
                    <a:pt x="1956" y="6988"/>
                  </a:lnTo>
                  <a:lnTo>
                    <a:pt x="1951" y="6971"/>
                  </a:lnTo>
                  <a:lnTo>
                    <a:pt x="1943" y="6943"/>
                  </a:lnTo>
                  <a:lnTo>
                    <a:pt x="1937" y="6924"/>
                  </a:lnTo>
                  <a:lnTo>
                    <a:pt x="1932" y="6905"/>
                  </a:lnTo>
                  <a:lnTo>
                    <a:pt x="1927" y="6886"/>
                  </a:lnTo>
                  <a:lnTo>
                    <a:pt x="1922" y="6867"/>
                  </a:lnTo>
                  <a:lnTo>
                    <a:pt x="1915" y="6845"/>
                  </a:lnTo>
                  <a:lnTo>
                    <a:pt x="1910" y="6825"/>
                  </a:lnTo>
                  <a:lnTo>
                    <a:pt x="1905" y="6805"/>
                  </a:lnTo>
                  <a:lnTo>
                    <a:pt x="1900" y="6785"/>
                  </a:lnTo>
                  <a:lnTo>
                    <a:pt x="1895" y="6764"/>
                  </a:lnTo>
                  <a:lnTo>
                    <a:pt x="1890" y="6746"/>
                  </a:lnTo>
                  <a:lnTo>
                    <a:pt x="1885" y="6726"/>
                  </a:lnTo>
                  <a:lnTo>
                    <a:pt x="1881" y="6705"/>
                  </a:lnTo>
                  <a:lnTo>
                    <a:pt x="1876" y="6685"/>
                  </a:lnTo>
                  <a:lnTo>
                    <a:pt x="1871" y="6665"/>
                  </a:lnTo>
                  <a:lnTo>
                    <a:pt x="1866" y="6642"/>
                  </a:lnTo>
                  <a:lnTo>
                    <a:pt x="1862" y="6621"/>
                  </a:lnTo>
                  <a:lnTo>
                    <a:pt x="1858" y="6601"/>
                  </a:lnTo>
                  <a:lnTo>
                    <a:pt x="1853" y="6580"/>
                  </a:lnTo>
                  <a:lnTo>
                    <a:pt x="1849" y="6559"/>
                  </a:lnTo>
                  <a:lnTo>
                    <a:pt x="1846" y="6542"/>
                  </a:lnTo>
                  <a:lnTo>
                    <a:pt x="1842" y="6520"/>
                  </a:lnTo>
                  <a:lnTo>
                    <a:pt x="1838" y="6499"/>
                  </a:lnTo>
                  <a:lnTo>
                    <a:pt x="1834" y="6476"/>
                  </a:lnTo>
                  <a:lnTo>
                    <a:pt x="1830" y="6454"/>
                  </a:lnTo>
                  <a:lnTo>
                    <a:pt x="1827" y="6441"/>
                  </a:lnTo>
                  <a:lnTo>
                    <a:pt x="1824" y="6419"/>
                  </a:lnTo>
                  <a:lnTo>
                    <a:pt x="1820" y="6397"/>
                  </a:lnTo>
                  <a:lnTo>
                    <a:pt x="1817" y="6374"/>
                  </a:lnTo>
                  <a:lnTo>
                    <a:pt x="1813" y="6352"/>
                  </a:lnTo>
                  <a:lnTo>
                    <a:pt x="1811" y="6334"/>
                  </a:lnTo>
                  <a:lnTo>
                    <a:pt x="1808" y="6312"/>
                  </a:lnTo>
                  <a:lnTo>
                    <a:pt x="1805" y="6290"/>
                  </a:lnTo>
                  <a:lnTo>
                    <a:pt x="1802" y="6266"/>
                  </a:lnTo>
                  <a:lnTo>
                    <a:pt x="1799" y="6244"/>
                  </a:lnTo>
                  <a:lnTo>
                    <a:pt x="1797" y="6232"/>
                  </a:lnTo>
                  <a:lnTo>
                    <a:pt x="1795" y="6208"/>
                  </a:lnTo>
                  <a:lnTo>
                    <a:pt x="1792" y="6184"/>
                  </a:lnTo>
                  <a:lnTo>
                    <a:pt x="1789" y="6160"/>
                  </a:lnTo>
                  <a:lnTo>
                    <a:pt x="1787" y="6136"/>
                  </a:lnTo>
                  <a:lnTo>
                    <a:pt x="1786" y="6130"/>
                  </a:lnTo>
                  <a:lnTo>
                    <a:pt x="1784" y="6106"/>
                  </a:lnTo>
                  <a:lnTo>
                    <a:pt x="1782" y="6081"/>
                  </a:lnTo>
                  <a:lnTo>
                    <a:pt x="1780" y="6056"/>
                  </a:lnTo>
                  <a:lnTo>
                    <a:pt x="1778" y="6032"/>
                  </a:lnTo>
                  <a:lnTo>
                    <a:pt x="1778" y="6027"/>
                  </a:lnTo>
                  <a:lnTo>
                    <a:pt x="1777" y="6022"/>
                  </a:lnTo>
                  <a:lnTo>
                    <a:pt x="1776" y="5997"/>
                  </a:lnTo>
                  <a:lnTo>
                    <a:pt x="1774" y="5972"/>
                  </a:lnTo>
                  <a:lnTo>
                    <a:pt x="1773" y="5948"/>
                  </a:lnTo>
                  <a:lnTo>
                    <a:pt x="1771" y="5923"/>
                  </a:lnTo>
                  <a:lnTo>
                    <a:pt x="1771" y="5920"/>
                  </a:lnTo>
                  <a:lnTo>
                    <a:pt x="1771" y="5916"/>
                  </a:lnTo>
                  <a:lnTo>
                    <a:pt x="1770" y="5891"/>
                  </a:lnTo>
                  <a:lnTo>
                    <a:pt x="1769" y="5864"/>
                  </a:lnTo>
                  <a:lnTo>
                    <a:pt x="1768" y="5839"/>
                  </a:lnTo>
                  <a:lnTo>
                    <a:pt x="1767" y="5813"/>
                  </a:lnTo>
                  <a:lnTo>
                    <a:pt x="1767" y="5812"/>
                  </a:lnTo>
                  <a:lnTo>
                    <a:pt x="1767" y="5810"/>
                  </a:lnTo>
                  <a:lnTo>
                    <a:pt x="1767" y="5782"/>
                  </a:lnTo>
                  <a:lnTo>
                    <a:pt x="1766" y="5756"/>
                  </a:lnTo>
                  <a:lnTo>
                    <a:pt x="1766" y="5729"/>
                  </a:lnTo>
                  <a:lnTo>
                    <a:pt x="1766" y="5703"/>
                  </a:lnTo>
                  <a:lnTo>
                    <a:pt x="1766" y="5675"/>
                  </a:lnTo>
                  <a:lnTo>
                    <a:pt x="1766" y="5648"/>
                  </a:lnTo>
                  <a:lnTo>
                    <a:pt x="1767" y="5621"/>
                  </a:lnTo>
                  <a:lnTo>
                    <a:pt x="1767" y="5593"/>
                  </a:lnTo>
                  <a:lnTo>
                    <a:pt x="1768" y="5567"/>
                  </a:lnTo>
                  <a:lnTo>
                    <a:pt x="1769" y="5540"/>
                  </a:lnTo>
                  <a:lnTo>
                    <a:pt x="1770" y="5513"/>
                  </a:lnTo>
                  <a:lnTo>
                    <a:pt x="1771" y="5486"/>
                  </a:lnTo>
                  <a:lnTo>
                    <a:pt x="1771" y="5484"/>
                  </a:lnTo>
                  <a:lnTo>
                    <a:pt x="1773" y="5459"/>
                  </a:lnTo>
                  <a:lnTo>
                    <a:pt x="1774" y="5434"/>
                  </a:lnTo>
                  <a:lnTo>
                    <a:pt x="1776" y="5409"/>
                  </a:lnTo>
                  <a:lnTo>
                    <a:pt x="1777" y="5383"/>
                  </a:lnTo>
                  <a:lnTo>
                    <a:pt x="1778" y="5371"/>
                  </a:lnTo>
                  <a:lnTo>
                    <a:pt x="1780" y="5348"/>
                  </a:lnTo>
                  <a:lnTo>
                    <a:pt x="1782" y="5325"/>
                  </a:lnTo>
                  <a:lnTo>
                    <a:pt x="1784" y="5302"/>
                  </a:lnTo>
                  <a:lnTo>
                    <a:pt x="1786" y="5278"/>
                  </a:lnTo>
                  <a:lnTo>
                    <a:pt x="1788" y="5262"/>
                  </a:lnTo>
                  <a:lnTo>
                    <a:pt x="1790" y="5240"/>
                  </a:lnTo>
                  <a:lnTo>
                    <a:pt x="1792" y="5218"/>
                  </a:lnTo>
                  <a:lnTo>
                    <a:pt x="1795" y="5195"/>
                  </a:lnTo>
                  <a:lnTo>
                    <a:pt x="1797" y="5174"/>
                  </a:lnTo>
                  <a:lnTo>
                    <a:pt x="1800" y="5155"/>
                  </a:lnTo>
                  <a:lnTo>
                    <a:pt x="1802" y="5134"/>
                  </a:lnTo>
                  <a:lnTo>
                    <a:pt x="1805" y="5114"/>
                  </a:lnTo>
                  <a:lnTo>
                    <a:pt x="1808" y="5093"/>
                  </a:lnTo>
                  <a:lnTo>
                    <a:pt x="1811" y="5073"/>
                  </a:lnTo>
                  <a:lnTo>
                    <a:pt x="1814" y="5046"/>
                  </a:lnTo>
                  <a:lnTo>
                    <a:pt x="1817" y="5027"/>
                  </a:lnTo>
                  <a:lnTo>
                    <a:pt x="1820" y="5009"/>
                  </a:lnTo>
                  <a:lnTo>
                    <a:pt x="1823" y="4991"/>
                  </a:lnTo>
                  <a:lnTo>
                    <a:pt x="1826" y="4972"/>
                  </a:lnTo>
                  <a:lnTo>
                    <a:pt x="1832" y="4938"/>
                  </a:lnTo>
                  <a:lnTo>
                    <a:pt x="1835" y="4921"/>
                  </a:lnTo>
                  <a:lnTo>
                    <a:pt x="1838" y="4905"/>
                  </a:lnTo>
                  <a:lnTo>
                    <a:pt x="1841" y="4888"/>
                  </a:lnTo>
                  <a:lnTo>
                    <a:pt x="1844" y="4871"/>
                  </a:lnTo>
                  <a:lnTo>
                    <a:pt x="1852" y="4830"/>
                  </a:lnTo>
                  <a:lnTo>
                    <a:pt x="1855" y="4815"/>
                  </a:lnTo>
                  <a:lnTo>
                    <a:pt x="1858" y="4801"/>
                  </a:lnTo>
                  <a:lnTo>
                    <a:pt x="1861" y="4786"/>
                  </a:lnTo>
                  <a:lnTo>
                    <a:pt x="1865" y="4771"/>
                  </a:lnTo>
                  <a:lnTo>
                    <a:pt x="1875" y="4724"/>
                  </a:lnTo>
                  <a:lnTo>
                    <a:pt x="1888" y="4667"/>
                  </a:lnTo>
                  <a:lnTo>
                    <a:pt x="1898" y="4626"/>
                  </a:lnTo>
                  <a:lnTo>
                    <a:pt x="1912" y="4572"/>
                  </a:lnTo>
                  <a:lnTo>
                    <a:pt x="1926" y="4522"/>
                  </a:lnTo>
                  <a:lnTo>
                    <a:pt x="1967" y="4539"/>
                  </a:lnTo>
                  <a:lnTo>
                    <a:pt x="2010" y="4552"/>
                  </a:lnTo>
                  <a:lnTo>
                    <a:pt x="2055" y="4561"/>
                  </a:lnTo>
                  <a:lnTo>
                    <a:pt x="2101" y="4568"/>
                  </a:lnTo>
                  <a:lnTo>
                    <a:pt x="2149" y="4571"/>
                  </a:lnTo>
                  <a:lnTo>
                    <a:pt x="2198" y="4570"/>
                  </a:lnTo>
                  <a:lnTo>
                    <a:pt x="2248" y="4565"/>
                  </a:lnTo>
                  <a:lnTo>
                    <a:pt x="2299" y="4558"/>
                  </a:lnTo>
                  <a:lnTo>
                    <a:pt x="2352" y="4548"/>
                  </a:lnTo>
                  <a:lnTo>
                    <a:pt x="2405" y="4534"/>
                  </a:lnTo>
                  <a:lnTo>
                    <a:pt x="2459" y="4517"/>
                  </a:lnTo>
                  <a:lnTo>
                    <a:pt x="2514" y="4497"/>
                  </a:lnTo>
                  <a:lnTo>
                    <a:pt x="2570" y="4475"/>
                  </a:lnTo>
                  <a:lnTo>
                    <a:pt x="2627" y="4449"/>
                  </a:lnTo>
                  <a:lnTo>
                    <a:pt x="2684" y="4421"/>
                  </a:lnTo>
                  <a:lnTo>
                    <a:pt x="2741" y="4388"/>
                  </a:lnTo>
                  <a:lnTo>
                    <a:pt x="2799" y="4354"/>
                  </a:lnTo>
                  <a:lnTo>
                    <a:pt x="2857" y="4317"/>
                  </a:lnTo>
                  <a:lnTo>
                    <a:pt x="2915" y="4277"/>
                  </a:lnTo>
                  <a:lnTo>
                    <a:pt x="2973" y="4234"/>
                  </a:lnTo>
                  <a:lnTo>
                    <a:pt x="3031" y="4189"/>
                  </a:lnTo>
                  <a:lnTo>
                    <a:pt x="3089" y="4140"/>
                  </a:lnTo>
                  <a:lnTo>
                    <a:pt x="3147" y="4090"/>
                  </a:lnTo>
                  <a:lnTo>
                    <a:pt x="3205" y="4036"/>
                  </a:lnTo>
                  <a:lnTo>
                    <a:pt x="3262" y="3981"/>
                  </a:lnTo>
                  <a:lnTo>
                    <a:pt x="3319" y="3923"/>
                  </a:lnTo>
                  <a:lnTo>
                    <a:pt x="3375" y="3863"/>
                  </a:lnTo>
                  <a:lnTo>
                    <a:pt x="3430" y="3800"/>
                  </a:lnTo>
                  <a:lnTo>
                    <a:pt x="3485" y="3735"/>
                  </a:lnTo>
                  <a:lnTo>
                    <a:pt x="3539" y="3668"/>
                  </a:lnTo>
                  <a:lnTo>
                    <a:pt x="3592" y="3598"/>
                  </a:lnTo>
                  <a:lnTo>
                    <a:pt x="3644" y="3526"/>
                  </a:lnTo>
                  <a:lnTo>
                    <a:pt x="3678" y="3478"/>
                  </a:lnTo>
                  <a:lnTo>
                    <a:pt x="3711" y="3429"/>
                  </a:lnTo>
                  <a:lnTo>
                    <a:pt x="3743" y="3380"/>
                  </a:lnTo>
                  <a:lnTo>
                    <a:pt x="3774" y="3331"/>
                  </a:lnTo>
                  <a:lnTo>
                    <a:pt x="3804" y="3281"/>
                  </a:lnTo>
                  <a:lnTo>
                    <a:pt x="3833" y="3233"/>
                  </a:lnTo>
                  <a:lnTo>
                    <a:pt x="3861" y="3184"/>
                  </a:lnTo>
                  <a:lnTo>
                    <a:pt x="3887" y="3134"/>
                  </a:lnTo>
                  <a:lnTo>
                    <a:pt x="3913" y="3085"/>
                  </a:lnTo>
                  <a:lnTo>
                    <a:pt x="3938" y="3036"/>
                  </a:lnTo>
                  <a:lnTo>
                    <a:pt x="3962" y="2986"/>
                  </a:lnTo>
                  <a:lnTo>
                    <a:pt x="3984" y="2937"/>
                  </a:lnTo>
                  <a:lnTo>
                    <a:pt x="4006" y="2889"/>
                  </a:lnTo>
                  <a:lnTo>
                    <a:pt x="4026" y="2839"/>
                  </a:lnTo>
                  <a:lnTo>
                    <a:pt x="4046" y="2791"/>
                  </a:lnTo>
                  <a:lnTo>
                    <a:pt x="4064" y="2743"/>
                  </a:lnTo>
                  <a:lnTo>
                    <a:pt x="4082" y="2695"/>
                  </a:lnTo>
                  <a:lnTo>
                    <a:pt x="4098" y="2647"/>
                  </a:lnTo>
                  <a:lnTo>
                    <a:pt x="4113" y="2600"/>
                  </a:lnTo>
                  <a:lnTo>
                    <a:pt x="4128" y="2553"/>
                  </a:lnTo>
                  <a:lnTo>
                    <a:pt x="4141" y="2506"/>
                  </a:lnTo>
                  <a:lnTo>
                    <a:pt x="4153" y="2460"/>
                  </a:lnTo>
                  <a:lnTo>
                    <a:pt x="4164" y="2414"/>
                  </a:lnTo>
                  <a:lnTo>
                    <a:pt x="4173" y="2369"/>
                  </a:lnTo>
                  <a:lnTo>
                    <a:pt x="4182" y="2325"/>
                  </a:lnTo>
                  <a:lnTo>
                    <a:pt x="4189" y="2281"/>
                  </a:lnTo>
                  <a:lnTo>
                    <a:pt x="4196" y="2237"/>
                  </a:lnTo>
                  <a:lnTo>
                    <a:pt x="4201" y="2194"/>
                  </a:lnTo>
                  <a:lnTo>
                    <a:pt x="4205" y="2152"/>
                  </a:lnTo>
                  <a:lnTo>
                    <a:pt x="4208" y="2110"/>
                  </a:lnTo>
                  <a:lnTo>
                    <a:pt x="4210" y="2069"/>
                  </a:lnTo>
                  <a:lnTo>
                    <a:pt x="4211" y="2029"/>
                  </a:lnTo>
                  <a:lnTo>
                    <a:pt x="4245" y="2091"/>
                  </a:lnTo>
                  <a:lnTo>
                    <a:pt x="4283" y="2153"/>
                  </a:lnTo>
                  <a:lnTo>
                    <a:pt x="4324" y="2215"/>
                  </a:lnTo>
                  <a:lnTo>
                    <a:pt x="4367" y="2276"/>
                  </a:lnTo>
                  <a:lnTo>
                    <a:pt x="4413" y="2338"/>
                  </a:lnTo>
                  <a:lnTo>
                    <a:pt x="4462" y="2399"/>
                  </a:lnTo>
                  <a:lnTo>
                    <a:pt x="4514" y="2461"/>
                  </a:lnTo>
                  <a:lnTo>
                    <a:pt x="4568" y="2523"/>
                  </a:lnTo>
                  <a:lnTo>
                    <a:pt x="4625" y="2584"/>
                  </a:lnTo>
                  <a:lnTo>
                    <a:pt x="4685" y="2645"/>
                  </a:lnTo>
                  <a:lnTo>
                    <a:pt x="4748" y="2706"/>
                  </a:lnTo>
                  <a:lnTo>
                    <a:pt x="4813" y="2767"/>
                  </a:lnTo>
                  <a:lnTo>
                    <a:pt x="4881" y="2827"/>
                  </a:lnTo>
                  <a:lnTo>
                    <a:pt x="4952" y="2888"/>
                  </a:lnTo>
                  <a:lnTo>
                    <a:pt x="5025" y="2947"/>
                  </a:lnTo>
                  <a:lnTo>
                    <a:pt x="5101" y="3006"/>
                  </a:lnTo>
                  <a:lnTo>
                    <a:pt x="5180" y="3066"/>
                  </a:lnTo>
                  <a:lnTo>
                    <a:pt x="5261" y="3125"/>
                  </a:lnTo>
                  <a:lnTo>
                    <a:pt x="5344" y="3184"/>
                  </a:lnTo>
                  <a:lnTo>
                    <a:pt x="5431" y="3241"/>
                  </a:lnTo>
                  <a:lnTo>
                    <a:pt x="5520" y="3299"/>
                  </a:lnTo>
                  <a:lnTo>
                    <a:pt x="5611" y="3357"/>
                  </a:lnTo>
                  <a:lnTo>
                    <a:pt x="5705" y="3414"/>
                  </a:lnTo>
                  <a:lnTo>
                    <a:pt x="5802" y="3470"/>
                  </a:lnTo>
                  <a:lnTo>
                    <a:pt x="5901" y="3526"/>
                  </a:lnTo>
                  <a:lnTo>
                    <a:pt x="6003" y="3582"/>
                  </a:lnTo>
                  <a:lnTo>
                    <a:pt x="6107" y="3636"/>
                  </a:lnTo>
                  <a:lnTo>
                    <a:pt x="6214" y="3691"/>
                  </a:lnTo>
                  <a:lnTo>
                    <a:pt x="6323" y="3744"/>
                  </a:lnTo>
                  <a:lnTo>
                    <a:pt x="6434" y="3798"/>
                  </a:lnTo>
                  <a:lnTo>
                    <a:pt x="6548" y="3850"/>
                  </a:lnTo>
                  <a:lnTo>
                    <a:pt x="6665" y="3903"/>
                  </a:lnTo>
                  <a:lnTo>
                    <a:pt x="6767" y="3947"/>
                  </a:lnTo>
                  <a:lnTo>
                    <a:pt x="6870" y="3990"/>
                  </a:lnTo>
                  <a:lnTo>
                    <a:pt x="6972" y="4031"/>
                  </a:lnTo>
                  <a:lnTo>
                    <a:pt x="7074" y="4070"/>
                  </a:lnTo>
                  <a:lnTo>
                    <a:pt x="7176" y="4108"/>
                  </a:lnTo>
                  <a:lnTo>
                    <a:pt x="7277" y="4143"/>
                  </a:lnTo>
                  <a:lnTo>
                    <a:pt x="7378" y="4177"/>
                  </a:lnTo>
                  <a:lnTo>
                    <a:pt x="7479" y="4210"/>
                  </a:lnTo>
                  <a:lnTo>
                    <a:pt x="7579" y="4240"/>
                  </a:lnTo>
                  <a:lnTo>
                    <a:pt x="7679" y="4269"/>
                  </a:lnTo>
                  <a:lnTo>
                    <a:pt x="7778" y="4297"/>
                  </a:lnTo>
                  <a:lnTo>
                    <a:pt x="7876" y="4323"/>
                  </a:lnTo>
                  <a:lnTo>
                    <a:pt x="7974" y="4346"/>
                  </a:lnTo>
                  <a:lnTo>
                    <a:pt x="8071" y="4369"/>
                  </a:lnTo>
                  <a:lnTo>
                    <a:pt x="8167" y="4389"/>
                  </a:lnTo>
                  <a:lnTo>
                    <a:pt x="8263" y="4408"/>
                  </a:lnTo>
                  <a:lnTo>
                    <a:pt x="8358" y="4426"/>
                  </a:lnTo>
                  <a:lnTo>
                    <a:pt x="8451" y="4441"/>
                  </a:lnTo>
                  <a:lnTo>
                    <a:pt x="8544" y="4455"/>
                  </a:lnTo>
                  <a:lnTo>
                    <a:pt x="8636" y="4467"/>
                  </a:lnTo>
                  <a:lnTo>
                    <a:pt x="8727" y="4477"/>
                  </a:lnTo>
                  <a:lnTo>
                    <a:pt x="8817" y="4487"/>
                  </a:lnTo>
                  <a:lnTo>
                    <a:pt x="8906" y="4494"/>
                  </a:lnTo>
                  <a:lnTo>
                    <a:pt x="8993" y="4499"/>
                  </a:lnTo>
                  <a:lnTo>
                    <a:pt x="9080" y="4504"/>
                  </a:lnTo>
                  <a:lnTo>
                    <a:pt x="9165" y="4506"/>
                  </a:lnTo>
                  <a:lnTo>
                    <a:pt x="9249" y="4506"/>
                  </a:lnTo>
                  <a:lnTo>
                    <a:pt x="9331" y="4505"/>
                  </a:lnTo>
                  <a:lnTo>
                    <a:pt x="9413" y="4502"/>
                  </a:lnTo>
                  <a:lnTo>
                    <a:pt x="9492" y="4497"/>
                  </a:lnTo>
                  <a:lnTo>
                    <a:pt x="9571" y="4492"/>
                  </a:lnTo>
                  <a:lnTo>
                    <a:pt x="9647" y="4484"/>
                  </a:lnTo>
                  <a:lnTo>
                    <a:pt x="9653" y="4501"/>
                  </a:lnTo>
                  <a:lnTo>
                    <a:pt x="9658" y="4520"/>
                  </a:lnTo>
                  <a:lnTo>
                    <a:pt x="9662" y="4537"/>
                  </a:lnTo>
                  <a:lnTo>
                    <a:pt x="9667" y="4554"/>
                  </a:lnTo>
                  <a:lnTo>
                    <a:pt x="9672" y="4572"/>
                  </a:lnTo>
                  <a:lnTo>
                    <a:pt x="9676" y="4589"/>
                  </a:lnTo>
                  <a:lnTo>
                    <a:pt x="9677" y="4593"/>
                  </a:lnTo>
                  <a:lnTo>
                    <a:pt x="9682" y="4612"/>
                  </a:lnTo>
                  <a:lnTo>
                    <a:pt x="9682" y="4613"/>
                  </a:lnTo>
                  <a:lnTo>
                    <a:pt x="9687" y="4631"/>
                  </a:lnTo>
                  <a:lnTo>
                    <a:pt x="9691" y="4648"/>
                  </a:lnTo>
                  <a:lnTo>
                    <a:pt x="9696" y="4666"/>
                  </a:lnTo>
                  <a:lnTo>
                    <a:pt x="9700" y="4684"/>
                  </a:lnTo>
                  <a:lnTo>
                    <a:pt x="9700" y="4685"/>
                  </a:lnTo>
                  <a:lnTo>
                    <a:pt x="9704" y="4703"/>
                  </a:lnTo>
                  <a:lnTo>
                    <a:pt x="9709" y="4722"/>
                  </a:lnTo>
                  <a:lnTo>
                    <a:pt x="9721" y="4779"/>
                  </a:lnTo>
                  <a:lnTo>
                    <a:pt x="9730" y="4821"/>
                  </a:lnTo>
                  <a:lnTo>
                    <a:pt x="9741" y="4877"/>
                  </a:lnTo>
                  <a:lnTo>
                    <a:pt x="9751" y="4933"/>
                  </a:lnTo>
                  <a:lnTo>
                    <a:pt x="9758" y="4975"/>
                  </a:lnTo>
                  <a:lnTo>
                    <a:pt x="9761" y="4991"/>
                  </a:lnTo>
                  <a:lnTo>
                    <a:pt x="9764" y="5008"/>
                  </a:lnTo>
                  <a:lnTo>
                    <a:pt x="9766" y="5024"/>
                  </a:lnTo>
                  <a:lnTo>
                    <a:pt x="9769" y="5041"/>
                  </a:lnTo>
                  <a:lnTo>
                    <a:pt x="9774" y="5077"/>
                  </a:lnTo>
                  <a:lnTo>
                    <a:pt x="9777" y="5095"/>
                  </a:lnTo>
                  <a:lnTo>
                    <a:pt x="9779" y="5114"/>
                  </a:lnTo>
                  <a:lnTo>
                    <a:pt x="9782" y="5132"/>
                  </a:lnTo>
                  <a:lnTo>
                    <a:pt x="9784" y="5151"/>
                  </a:lnTo>
                  <a:lnTo>
                    <a:pt x="9787" y="5180"/>
                  </a:lnTo>
                  <a:lnTo>
                    <a:pt x="9790" y="5200"/>
                  </a:lnTo>
                  <a:lnTo>
                    <a:pt x="9792" y="5221"/>
                  </a:lnTo>
                  <a:lnTo>
                    <a:pt x="9794" y="5242"/>
                  </a:lnTo>
                  <a:lnTo>
                    <a:pt x="9796" y="5262"/>
                  </a:lnTo>
                  <a:lnTo>
                    <a:pt x="9798" y="5279"/>
                  </a:lnTo>
                  <a:lnTo>
                    <a:pt x="9800" y="5302"/>
                  </a:lnTo>
                  <a:lnTo>
                    <a:pt x="9802" y="5325"/>
                  </a:lnTo>
                  <a:lnTo>
                    <a:pt x="9804" y="5348"/>
                  </a:lnTo>
                  <a:lnTo>
                    <a:pt x="9806" y="5371"/>
                  </a:lnTo>
                  <a:lnTo>
                    <a:pt x="9807" y="5384"/>
                  </a:lnTo>
                  <a:lnTo>
                    <a:pt x="9809" y="5410"/>
                  </a:lnTo>
                  <a:lnTo>
                    <a:pt x="9810" y="5435"/>
                  </a:lnTo>
                  <a:lnTo>
                    <a:pt x="9812" y="5459"/>
                  </a:lnTo>
                  <a:lnTo>
                    <a:pt x="9813" y="5484"/>
                  </a:lnTo>
                  <a:lnTo>
                    <a:pt x="9813" y="5485"/>
                  </a:lnTo>
                  <a:lnTo>
                    <a:pt x="9813" y="5485"/>
                  </a:lnTo>
                  <a:lnTo>
                    <a:pt x="9813" y="5486"/>
                  </a:lnTo>
                  <a:lnTo>
                    <a:pt x="9814" y="5513"/>
                  </a:lnTo>
                  <a:lnTo>
                    <a:pt x="9815" y="5539"/>
                  </a:lnTo>
                  <a:lnTo>
                    <a:pt x="9816" y="5565"/>
                  </a:lnTo>
                  <a:lnTo>
                    <a:pt x="9817" y="5591"/>
                  </a:lnTo>
                  <a:lnTo>
                    <a:pt x="9817" y="5596"/>
                  </a:lnTo>
                  <a:lnTo>
                    <a:pt x="9818" y="5622"/>
                  </a:lnTo>
                  <a:lnTo>
                    <a:pt x="9818" y="5649"/>
                  </a:lnTo>
                  <a:lnTo>
                    <a:pt x="9818" y="5675"/>
                  </a:lnTo>
                  <a:lnTo>
                    <a:pt x="9818" y="5703"/>
                  </a:lnTo>
                  <a:lnTo>
                    <a:pt x="9818" y="5729"/>
                  </a:lnTo>
                  <a:lnTo>
                    <a:pt x="9818" y="5756"/>
                  </a:lnTo>
                  <a:lnTo>
                    <a:pt x="9818" y="5782"/>
                  </a:lnTo>
                  <a:lnTo>
                    <a:pt x="9817" y="5810"/>
                  </a:lnTo>
                  <a:lnTo>
                    <a:pt x="9817" y="5812"/>
                  </a:lnTo>
                  <a:lnTo>
                    <a:pt x="9817" y="5813"/>
                  </a:lnTo>
                  <a:lnTo>
                    <a:pt x="9816" y="5839"/>
                  </a:lnTo>
                  <a:lnTo>
                    <a:pt x="9815" y="5864"/>
                  </a:lnTo>
                  <a:lnTo>
                    <a:pt x="9814" y="5891"/>
                  </a:lnTo>
                  <a:lnTo>
                    <a:pt x="9813" y="5916"/>
                  </a:lnTo>
                  <a:lnTo>
                    <a:pt x="9813" y="5920"/>
                  </a:lnTo>
                  <a:lnTo>
                    <a:pt x="9813" y="5923"/>
                  </a:lnTo>
                  <a:lnTo>
                    <a:pt x="9812" y="5947"/>
                  </a:lnTo>
                  <a:lnTo>
                    <a:pt x="9810" y="5971"/>
                  </a:lnTo>
                  <a:lnTo>
                    <a:pt x="9809" y="5996"/>
                  </a:lnTo>
                  <a:lnTo>
                    <a:pt x="9807" y="6020"/>
                  </a:lnTo>
                  <a:lnTo>
                    <a:pt x="9806" y="6030"/>
                  </a:lnTo>
                  <a:lnTo>
                    <a:pt x="9804" y="6053"/>
                  </a:lnTo>
                  <a:lnTo>
                    <a:pt x="9802" y="6077"/>
                  </a:lnTo>
                  <a:lnTo>
                    <a:pt x="9800" y="6102"/>
                  </a:lnTo>
                  <a:lnTo>
                    <a:pt x="9798" y="6125"/>
                  </a:lnTo>
                  <a:lnTo>
                    <a:pt x="9797" y="6138"/>
                  </a:lnTo>
                  <a:lnTo>
                    <a:pt x="9795" y="6161"/>
                  </a:lnTo>
                  <a:lnTo>
                    <a:pt x="9792" y="6186"/>
                  </a:lnTo>
                  <a:lnTo>
                    <a:pt x="9789" y="6209"/>
                  </a:lnTo>
                  <a:lnTo>
                    <a:pt x="9787" y="6232"/>
                  </a:lnTo>
                  <a:lnTo>
                    <a:pt x="9785" y="6244"/>
                  </a:lnTo>
                  <a:lnTo>
                    <a:pt x="9783" y="6266"/>
                  </a:lnTo>
                  <a:lnTo>
                    <a:pt x="9780" y="6289"/>
                  </a:lnTo>
                  <a:lnTo>
                    <a:pt x="9777" y="6310"/>
                  </a:lnTo>
                  <a:lnTo>
                    <a:pt x="9774" y="6332"/>
                  </a:lnTo>
                  <a:lnTo>
                    <a:pt x="9771" y="6352"/>
                  </a:lnTo>
                  <a:lnTo>
                    <a:pt x="9767" y="6375"/>
                  </a:lnTo>
                  <a:lnTo>
                    <a:pt x="9764" y="6397"/>
                  </a:lnTo>
                  <a:lnTo>
                    <a:pt x="9760" y="6419"/>
                  </a:lnTo>
                  <a:lnTo>
                    <a:pt x="9757" y="6441"/>
                  </a:lnTo>
                  <a:lnTo>
                    <a:pt x="9754" y="6454"/>
                  </a:lnTo>
                  <a:lnTo>
                    <a:pt x="9751" y="6475"/>
                  </a:lnTo>
                  <a:lnTo>
                    <a:pt x="9747" y="6497"/>
                  </a:lnTo>
                  <a:lnTo>
                    <a:pt x="9743" y="6518"/>
                  </a:lnTo>
                  <a:lnTo>
                    <a:pt x="9739" y="6539"/>
                  </a:lnTo>
                  <a:lnTo>
                    <a:pt x="9734" y="6563"/>
                  </a:lnTo>
                  <a:lnTo>
                    <a:pt x="9730" y="6583"/>
                  </a:lnTo>
                  <a:lnTo>
                    <a:pt x="9726" y="6604"/>
                  </a:lnTo>
                  <a:lnTo>
                    <a:pt x="9722" y="6623"/>
                  </a:lnTo>
                  <a:lnTo>
                    <a:pt x="9717" y="6643"/>
                  </a:lnTo>
                  <a:lnTo>
                    <a:pt x="9713" y="6662"/>
                  </a:lnTo>
                  <a:lnTo>
                    <a:pt x="9709" y="6683"/>
                  </a:lnTo>
                  <a:lnTo>
                    <a:pt x="9704" y="6704"/>
                  </a:lnTo>
                  <a:lnTo>
                    <a:pt x="9699" y="6724"/>
                  </a:lnTo>
                  <a:lnTo>
                    <a:pt x="9694" y="6745"/>
                  </a:lnTo>
                  <a:lnTo>
                    <a:pt x="9689" y="6767"/>
                  </a:lnTo>
                  <a:lnTo>
                    <a:pt x="9684" y="6786"/>
                  </a:lnTo>
                  <a:lnTo>
                    <a:pt x="9679" y="6805"/>
                  </a:lnTo>
                  <a:lnTo>
                    <a:pt x="9674" y="6825"/>
                  </a:lnTo>
                  <a:lnTo>
                    <a:pt x="9669" y="6844"/>
                  </a:lnTo>
                  <a:lnTo>
                    <a:pt x="9663" y="6867"/>
                  </a:lnTo>
                  <a:lnTo>
                    <a:pt x="9657" y="6886"/>
                  </a:lnTo>
                  <a:lnTo>
                    <a:pt x="9652" y="6905"/>
                  </a:lnTo>
                  <a:lnTo>
                    <a:pt x="9647" y="6924"/>
                  </a:lnTo>
                  <a:lnTo>
                    <a:pt x="9641" y="6943"/>
                  </a:lnTo>
                  <a:lnTo>
                    <a:pt x="9633" y="6971"/>
                  </a:lnTo>
                  <a:lnTo>
                    <a:pt x="9628" y="6988"/>
                  </a:lnTo>
                  <a:lnTo>
                    <a:pt x="9622" y="7006"/>
                  </a:lnTo>
                  <a:lnTo>
                    <a:pt x="9617" y="7024"/>
                  </a:lnTo>
                  <a:lnTo>
                    <a:pt x="9611" y="7041"/>
                  </a:lnTo>
                  <a:lnTo>
                    <a:pt x="9602" y="7071"/>
                  </a:lnTo>
                  <a:lnTo>
                    <a:pt x="9596" y="7088"/>
                  </a:lnTo>
                  <a:lnTo>
                    <a:pt x="9591" y="7103"/>
                  </a:lnTo>
                  <a:lnTo>
                    <a:pt x="9585" y="7120"/>
                  </a:lnTo>
                  <a:lnTo>
                    <a:pt x="9579" y="7137"/>
                  </a:lnTo>
                  <a:lnTo>
                    <a:pt x="9568" y="7169"/>
                  </a:lnTo>
                  <a:lnTo>
                    <a:pt x="9562" y="7185"/>
                  </a:lnTo>
                  <a:lnTo>
                    <a:pt x="9556" y="7202"/>
                  </a:lnTo>
                  <a:lnTo>
                    <a:pt x="9551" y="7218"/>
                  </a:lnTo>
                  <a:lnTo>
                    <a:pt x="9545" y="7234"/>
                  </a:lnTo>
                  <a:lnTo>
                    <a:pt x="9532" y="7267"/>
                  </a:lnTo>
                  <a:lnTo>
                    <a:pt x="9526" y="7283"/>
                  </a:lnTo>
                  <a:lnTo>
                    <a:pt x="9520" y="7298"/>
                  </a:lnTo>
                  <a:lnTo>
                    <a:pt x="9514" y="7313"/>
                  </a:lnTo>
                  <a:lnTo>
                    <a:pt x="9508" y="7329"/>
                  </a:lnTo>
                  <a:lnTo>
                    <a:pt x="9494" y="7364"/>
                  </a:lnTo>
                  <a:lnTo>
                    <a:pt x="9488" y="7378"/>
                  </a:lnTo>
                  <a:lnTo>
                    <a:pt x="9482" y="7393"/>
                  </a:lnTo>
                  <a:lnTo>
                    <a:pt x="9476" y="7407"/>
                  </a:lnTo>
                  <a:lnTo>
                    <a:pt x="9470" y="7421"/>
                  </a:lnTo>
                  <a:lnTo>
                    <a:pt x="9453" y="7461"/>
                  </a:lnTo>
                  <a:lnTo>
                    <a:pt x="9429" y="7514"/>
                  </a:lnTo>
                  <a:lnTo>
                    <a:pt x="9410" y="7556"/>
                  </a:lnTo>
                  <a:lnTo>
                    <a:pt x="9394" y="7591"/>
                  </a:lnTo>
                  <a:lnTo>
                    <a:pt x="9366" y="7647"/>
                  </a:lnTo>
                  <a:lnTo>
                    <a:pt x="9346" y="7686"/>
                  </a:lnTo>
                  <a:lnTo>
                    <a:pt x="9339" y="7700"/>
                  </a:lnTo>
                  <a:lnTo>
                    <a:pt x="9332" y="7713"/>
                  </a:lnTo>
                  <a:lnTo>
                    <a:pt x="9325" y="7726"/>
                  </a:lnTo>
                  <a:lnTo>
                    <a:pt x="9318" y="7740"/>
                  </a:lnTo>
                  <a:lnTo>
                    <a:pt x="9307" y="7761"/>
                  </a:lnTo>
                  <a:lnTo>
                    <a:pt x="9297" y="7780"/>
                  </a:lnTo>
                  <a:lnTo>
                    <a:pt x="9287" y="7797"/>
                  </a:lnTo>
                  <a:lnTo>
                    <a:pt x="9277" y="7816"/>
                  </a:lnTo>
                  <a:lnTo>
                    <a:pt x="9267" y="7834"/>
                  </a:lnTo>
                  <a:lnTo>
                    <a:pt x="9266" y="7837"/>
                  </a:lnTo>
                  <a:lnTo>
                    <a:pt x="9254" y="7858"/>
                  </a:lnTo>
                  <a:lnTo>
                    <a:pt x="9242" y="7879"/>
                  </a:lnTo>
                  <a:lnTo>
                    <a:pt x="9230" y="7900"/>
                  </a:lnTo>
                  <a:lnTo>
                    <a:pt x="9218" y="7920"/>
                  </a:lnTo>
                  <a:lnTo>
                    <a:pt x="9211" y="7931"/>
                  </a:lnTo>
                  <a:lnTo>
                    <a:pt x="9179" y="7985"/>
                  </a:lnTo>
                  <a:lnTo>
                    <a:pt x="9145" y="8039"/>
                  </a:lnTo>
                  <a:lnTo>
                    <a:pt x="9111" y="8092"/>
                  </a:lnTo>
                  <a:lnTo>
                    <a:pt x="9076" y="8145"/>
                  </a:lnTo>
                  <a:lnTo>
                    <a:pt x="9040" y="8196"/>
                  </a:lnTo>
                  <a:lnTo>
                    <a:pt x="9004" y="8248"/>
                  </a:lnTo>
                  <a:lnTo>
                    <a:pt x="8967" y="8298"/>
                  </a:lnTo>
                  <a:lnTo>
                    <a:pt x="8929" y="8349"/>
                  </a:lnTo>
                  <a:lnTo>
                    <a:pt x="8890" y="8398"/>
                  </a:lnTo>
                  <a:lnTo>
                    <a:pt x="8851" y="8447"/>
                  </a:lnTo>
                  <a:lnTo>
                    <a:pt x="8811" y="8495"/>
                  </a:lnTo>
                  <a:lnTo>
                    <a:pt x="8770" y="8543"/>
                  </a:lnTo>
                  <a:lnTo>
                    <a:pt x="8729" y="8590"/>
                  </a:lnTo>
                  <a:lnTo>
                    <a:pt x="8687" y="8636"/>
                  </a:lnTo>
                  <a:lnTo>
                    <a:pt x="8644" y="8681"/>
                  </a:lnTo>
                  <a:lnTo>
                    <a:pt x="8601" y="8727"/>
                  </a:lnTo>
                  <a:lnTo>
                    <a:pt x="8601" y="8727"/>
                  </a:lnTo>
                  <a:lnTo>
                    <a:pt x="8532" y="8795"/>
                  </a:lnTo>
                  <a:lnTo>
                    <a:pt x="8462" y="8862"/>
                  </a:lnTo>
                  <a:lnTo>
                    <a:pt x="8390" y="8928"/>
                  </a:lnTo>
                  <a:lnTo>
                    <a:pt x="8317" y="8991"/>
                  </a:lnTo>
                  <a:lnTo>
                    <a:pt x="8242" y="9053"/>
                  </a:lnTo>
                  <a:lnTo>
                    <a:pt x="8166" y="9113"/>
                  </a:lnTo>
                  <a:lnTo>
                    <a:pt x="8089" y="9171"/>
                  </a:lnTo>
                  <a:lnTo>
                    <a:pt x="8010" y="9227"/>
                  </a:lnTo>
                  <a:lnTo>
                    <a:pt x="7929" y="9282"/>
                  </a:lnTo>
                  <a:lnTo>
                    <a:pt x="7848" y="9335"/>
                  </a:lnTo>
                  <a:lnTo>
                    <a:pt x="7765" y="9385"/>
                  </a:lnTo>
                  <a:lnTo>
                    <a:pt x="7681" y="9433"/>
                  </a:lnTo>
                  <a:lnTo>
                    <a:pt x="7596" y="9479"/>
                  </a:lnTo>
                  <a:lnTo>
                    <a:pt x="7510" y="9524"/>
                  </a:lnTo>
                  <a:lnTo>
                    <a:pt x="7422" y="9566"/>
                  </a:lnTo>
                  <a:lnTo>
                    <a:pt x="7333" y="9605"/>
                  </a:lnTo>
                  <a:lnTo>
                    <a:pt x="7244" y="9643"/>
                  </a:lnTo>
                  <a:lnTo>
                    <a:pt x="7153" y="9679"/>
                  </a:lnTo>
                  <a:lnTo>
                    <a:pt x="7061" y="9713"/>
                  </a:lnTo>
                  <a:lnTo>
                    <a:pt x="6969" y="9743"/>
                  </a:lnTo>
                  <a:lnTo>
                    <a:pt x="6875" y="9772"/>
                  </a:lnTo>
                  <a:lnTo>
                    <a:pt x="6781" y="9799"/>
                  </a:lnTo>
                  <a:lnTo>
                    <a:pt x="6685" y="9823"/>
                  </a:lnTo>
                  <a:lnTo>
                    <a:pt x="6589" y="9845"/>
                  </a:lnTo>
                  <a:lnTo>
                    <a:pt x="6492" y="9864"/>
                  </a:lnTo>
                  <a:lnTo>
                    <a:pt x="6394" y="9881"/>
                  </a:lnTo>
                  <a:lnTo>
                    <a:pt x="6296" y="9894"/>
                  </a:lnTo>
                  <a:lnTo>
                    <a:pt x="6196" y="9907"/>
                  </a:lnTo>
                  <a:lnTo>
                    <a:pt x="6096" y="9915"/>
                  </a:lnTo>
                  <a:lnTo>
                    <a:pt x="5995" y="9923"/>
                  </a:lnTo>
                  <a:lnTo>
                    <a:pt x="5894" y="9927"/>
                  </a:lnTo>
                  <a:lnTo>
                    <a:pt x="5792" y="9928"/>
                  </a:lnTo>
                  <a:lnTo>
                    <a:pt x="5690" y="9927"/>
                  </a:lnTo>
                  <a:lnTo>
                    <a:pt x="5588" y="9923"/>
                  </a:lnTo>
                  <a:lnTo>
                    <a:pt x="5486" y="9915"/>
                  </a:lnTo>
                  <a:lnTo>
                    <a:pt x="5386" y="9907"/>
                  </a:lnTo>
                  <a:lnTo>
                    <a:pt x="5286" y="9894"/>
                  </a:lnTo>
                  <a:lnTo>
                    <a:pt x="5187" y="9880"/>
                  </a:lnTo>
                  <a:lnTo>
                    <a:pt x="5089" y="9863"/>
                  </a:lnTo>
                  <a:lnTo>
                    <a:pt x="4991" y="9844"/>
                  </a:lnTo>
                  <a:lnTo>
                    <a:pt x="4895" y="9822"/>
                  </a:lnTo>
                  <a:lnTo>
                    <a:pt x="4799" y="9798"/>
                  </a:lnTo>
                  <a:lnTo>
                    <a:pt x="4704" y="9770"/>
                  </a:lnTo>
                  <a:lnTo>
                    <a:pt x="4610" y="9742"/>
                  </a:lnTo>
                  <a:lnTo>
                    <a:pt x="4517" y="9710"/>
                  </a:lnTo>
                  <a:lnTo>
                    <a:pt x="4425" y="9677"/>
                  </a:lnTo>
                  <a:lnTo>
                    <a:pt x="4334" y="9641"/>
                  </a:lnTo>
                  <a:lnTo>
                    <a:pt x="4244" y="9602"/>
                  </a:lnTo>
                  <a:lnTo>
                    <a:pt x="4155" y="9562"/>
                  </a:lnTo>
                  <a:lnTo>
                    <a:pt x="4067" y="9519"/>
                  </a:lnTo>
                  <a:lnTo>
                    <a:pt x="3980" y="9475"/>
                  </a:lnTo>
                  <a:lnTo>
                    <a:pt x="3895" y="9428"/>
                  </a:lnTo>
                  <a:lnTo>
                    <a:pt x="3811" y="9380"/>
                  </a:lnTo>
                  <a:lnTo>
                    <a:pt x="3728" y="9329"/>
                  </a:lnTo>
                  <a:lnTo>
                    <a:pt x="3646" y="9276"/>
                  </a:lnTo>
                  <a:lnTo>
                    <a:pt x="3565" y="9221"/>
                  </a:lnTo>
                  <a:lnTo>
                    <a:pt x="3486" y="9164"/>
                  </a:lnTo>
                  <a:lnTo>
                    <a:pt x="3409" y="9106"/>
                  </a:lnTo>
                  <a:lnTo>
                    <a:pt x="3332" y="9046"/>
                  </a:lnTo>
                  <a:lnTo>
                    <a:pt x="3257" y="8983"/>
                  </a:lnTo>
                  <a:lnTo>
                    <a:pt x="3184" y="8919"/>
                  </a:lnTo>
                  <a:lnTo>
                    <a:pt x="3112" y="8854"/>
                  </a:lnTo>
                  <a:lnTo>
                    <a:pt x="3042" y="8785"/>
                  </a:lnTo>
                  <a:lnTo>
                    <a:pt x="2973" y="8716"/>
                  </a:lnTo>
                  <a:close/>
                  <a:moveTo>
                    <a:pt x="1786" y="6130"/>
                  </a:moveTo>
                  <a:lnTo>
                    <a:pt x="1784" y="6105"/>
                  </a:lnTo>
                  <a:lnTo>
                    <a:pt x="1782" y="6081"/>
                  </a:lnTo>
                  <a:lnTo>
                    <a:pt x="1780" y="6056"/>
                  </a:lnTo>
                  <a:lnTo>
                    <a:pt x="1778" y="6032"/>
                  </a:lnTo>
                  <a:lnTo>
                    <a:pt x="1786" y="6130"/>
                  </a:lnTo>
                  <a:close/>
                  <a:moveTo>
                    <a:pt x="1777" y="6022"/>
                  </a:moveTo>
                  <a:lnTo>
                    <a:pt x="1776" y="5997"/>
                  </a:lnTo>
                  <a:lnTo>
                    <a:pt x="1774" y="5972"/>
                  </a:lnTo>
                  <a:lnTo>
                    <a:pt x="1773" y="5948"/>
                  </a:lnTo>
                  <a:lnTo>
                    <a:pt x="1771" y="5923"/>
                  </a:lnTo>
                  <a:lnTo>
                    <a:pt x="1777" y="6022"/>
                  </a:lnTo>
                  <a:close/>
                  <a:moveTo>
                    <a:pt x="1771" y="5916"/>
                  </a:moveTo>
                  <a:lnTo>
                    <a:pt x="1770" y="5891"/>
                  </a:lnTo>
                  <a:lnTo>
                    <a:pt x="1769" y="5864"/>
                  </a:lnTo>
                  <a:lnTo>
                    <a:pt x="1768" y="5839"/>
                  </a:lnTo>
                  <a:lnTo>
                    <a:pt x="1767" y="5813"/>
                  </a:lnTo>
                  <a:lnTo>
                    <a:pt x="1771" y="59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 name="Freeform 10"/>
            <p:cNvSpPr>
              <a:spLocks noEditPoints="1"/>
            </p:cNvSpPr>
            <p:nvPr/>
          </p:nvSpPr>
          <p:spPr bwMode="auto">
            <a:xfrm>
              <a:off x="9421813" y="2203393"/>
              <a:ext cx="1057275" cy="485775"/>
            </a:xfrm>
            <a:custGeom>
              <a:avLst/>
              <a:gdLst>
                <a:gd name="T0" fmla="*/ 5927 w 13320"/>
                <a:gd name="T1" fmla="*/ 4919 h 6419"/>
                <a:gd name="T2" fmla="*/ 4939 w 13320"/>
                <a:gd name="T3" fmla="*/ 4998 h 6419"/>
                <a:gd name="T4" fmla="*/ 3966 w 13320"/>
                <a:gd name="T5" fmla="*/ 5149 h 6419"/>
                <a:gd name="T6" fmla="*/ 3010 w 13320"/>
                <a:gd name="T7" fmla="*/ 5373 h 6419"/>
                <a:gd name="T8" fmla="*/ 2073 w 13320"/>
                <a:gd name="T9" fmla="*/ 5669 h 6419"/>
                <a:gd name="T10" fmla="*/ 592 w 13320"/>
                <a:gd name="T11" fmla="*/ 2916 h 6419"/>
                <a:gd name="T12" fmla="*/ 586 w 13320"/>
                <a:gd name="T13" fmla="*/ 2813 h 6419"/>
                <a:gd name="T14" fmla="*/ 609 w 13320"/>
                <a:gd name="T15" fmla="*/ 2714 h 6419"/>
                <a:gd name="T16" fmla="*/ 659 w 13320"/>
                <a:gd name="T17" fmla="*/ 2629 h 6419"/>
                <a:gd name="T18" fmla="*/ 1068 w 13320"/>
                <a:gd name="T19" fmla="*/ 2346 h 6419"/>
                <a:gd name="T20" fmla="*/ 2334 w 13320"/>
                <a:gd name="T21" fmla="*/ 1634 h 6419"/>
                <a:gd name="T22" fmla="*/ 3612 w 13320"/>
                <a:gd name="T23" fmla="*/ 1108 h 6419"/>
                <a:gd name="T24" fmla="*/ 4902 w 13320"/>
                <a:gd name="T25" fmla="*/ 771 h 6419"/>
                <a:gd name="T26" fmla="*/ 6199 w 13320"/>
                <a:gd name="T27" fmla="*/ 622 h 6419"/>
                <a:gd name="T28" fmla="*/ 7307 w 13320"/>
                <a:gd name="T29" fmla="*/ 631 h 6419"/>
                <a:gd name="T30" fmla="*/ 8603 w 13320"/>
                <a:gd name="T31" fmla="*/ 807 h 6419"/>
                <a:gd name="T32" fmla="*/ 9891 w 13320"/>
                <a:gd name="T33" fmla="*/ 1172 h 6419"/>
                <a:gd name="T34" fmla="*/ 11167 w 13320"/>
                <a:gd name="T35" fmla="*/ 1724 h 6419"/>
                <a:gd name="T36" fmla="*/ 12431 w 13320"/>
                <a:gd name="T37" fmla="*/ 2462 h 6419"/>
                <a:gd name="T38" fmla="*/ 12670 w 13320"/>
                <a:gd name="T39" fmla="*/ 2640 h 6419"/>
                <a:gd name="T40" fmla="*/ 12716 w 13320"/>
                <a:gd name="T41" fmla="*/ 2728 h 6419"/>
                <a:gd name="T42" fmla="*/ 12736 w 13320"/>
                <a:gd name="T43" fmla="*/ 2828 h 6419"/>
                <a:gd name="T44" fmla="*/ 12725 w 13320"/>
                <a:gd name="T45" fmla="*/ 2930 h 6419"/>
                <a:gd name="T46" fmla="*/ 11114 w 13320"/>
                <a:gd name="T47" fmla="*/ 5622 h 6419"/>
                <a:gd name="T48" fmla="*/ 10174 w 13320"/>
                <a:gd name="T49" fmla="*/ 5336 h 6419"/>
                <a:gd name="T50" fmla="*/ 9215 w 13320"/>
                <a:gd name="T51" fmla="*/ 5123 h 6419"/>
                <a:gd name="T52" fmla="*/ 8240 w 13320"/>
                <a:gd name="T53" fmla="*/ 4982 h 6419"/>
                <a:gd name="T54" fmla="*/ 7251 w 13320"/>
                <a:gd name="T55" fmla="*/ 4914 h 6419"/>
                <a:gd name="T56" fmla="*/ 12364 w 13320"/>
                <a:gd name="T57" fmla="*/ 1701 h 6419"/>
                <a:gd name="T58" fmla="*/ 11030 w 13320"/>
                <a:gd name="T59" fmla="*/ 981 h 6419"/>
                <a:gd name="T60" fmla="*/ 9680 w 13320"/>
                <a:gd name="T61" fmla="*/ 457 h 6419"/>
                <a:gd name="T62" fmla="*/ 8317 w 13320"/>
                <a:gd name="T63" fmla="*/ 130 h 6419"/>
                <a:gd name="T64" fmla="*/ 6947 w 13320"/>
                <a:gd name="T65" fmla="*/ 2 h 6419"/>
                <a:gd name="T66" fmla="*/ 5785 w 13320"/>
                <a:gd name="T67" fmla="*/ 33 h 6419"/>
                <a:gd name="T68" fmla="*/ 4416 w 13320"/>
                <a:gd name="T69" fmla="*/ 246 h 6419"/>
                <a:gd name="T70" fmla="*/ 3059 w 13320"/>
                <a:gd name="T71" fmla="*/ 657 h 6419"/>
                <a:gd name="T72" fmla="*/ 1716 w 13320"/>
                <a:gd name="T73" fmla="*/ 1265 h 6419"/>
                <a:gd name="T74" fmla="*/ 390 w 13320"/>
                <a:gd name="T75" fmla="*/ 2070 h 6419"/>
                <a:gd name="T76" fmla="*/ 179 w 13320"/>
                <a:gd name="T77" fmla="*/ 2277 h 6419"/>
                <a:gd name="T78" fmla="*/ 47 w 13320"/>
                <a:gd name="T79" fmla="*/ 2543 h 6419"/>
                <a:gd name="T80" fmla="*/ 0 w 13320"/>
                <a:gd name="T81" fmla="*/ 2840 h 6419"/>
                <a:gd name="T82" fmla="*/ 45 w 13320"/>
                <a:gd name="T83" fmla="*/ 3140 h 6419"/>
                <a:gd name="T84" fmla="*/ 2173 w 13320"/>
                <a:gd name="T85" fmla="*/ 6281 h 6419"/>
                <a:gd name="T86" fmla="*/ 3117 w 13320"/>
                <a:gd name="T87" fmla="*/ 5978 h 6419"/>
                <a:gd name="T88" fmla="*/ 4082 w 13320"/>
                <a:gd name="T89" fmla="*/ 5751 h 6419"/>
                <a:gd name="T90" fmla="*/ 5066 w 13320"/>
                <a:gd name="T91" fmla="*/ 5601 h 6419"/>
                <a:gd name="T92" fmla="*/ 6065 w 13320"/>
                <a:gd name="T93" fmla="*/ 5528 h 6419"/>
                <a:gd name="T94" fmla="*/ 7111 w 13320"/>
                <a:gd name="T95" fmla="*/ 5524 h 6419"/>
                <a:gd name="T96" fmla="*/ 8112 w 13320"/>
                <a:gd name="T97" fmla="*/ 5585 h 6419"/>
                <a:gd name="T98" fmla="*/ 9098 w 13320"/>
                <a:gd name="T99" fmla="*/ 5725 h 6419"/>
                <a:gd name="T100" fmla="*/ 10066 w 13320"/>
                <a:gd name="T101" fmla="*/ 5941 h 6419"/>
                <a:gd name="T102" fmla="*/ 11014 w 13320"/>
                <a:gd name="T103" fmla="*/ 6233 h 6419"/>
                <a:gd name="T104" fmla="*/ 13261 w 13320"/>
                <a:gd name="T105" fmla="*/ 3182 h 6419"/>
                <a:gd name="T106" fmla="*/ 13319 w 13320"/>
                <a:gd name="T107" fmla="*/ 2883 h 6419"/>
                <a:gd name="T108" fmla="*/ 13285 w 13320"/>
                <a:gd name="T109" fmla="*/ 2585 h 6419"/>
                <a:gd name="T110" fmla="*/ 13165 w 13320"/>
                <a:gd name="T111" fmla="*/ 2313 h 6419"/>
                <a:gd name="T112" fmla="*/ 12964 w 13320"/>
                <a:gd name="T113" fmla="*/ 2095 h 6419"/>
                <a:gd name="T114" fmla="*/ 5056 w 13320"/>
                <a:gd name="T115" fmla="*/ 2267 h 6419"/>
                <a:gd name="T116" fmla="*/ 8264 w 13320"/>
                <a:gd name="T117" fmla="*/ 2267 h 6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20" h="6419">
                  <a:moveTo>
                    <a:pt x="6823" y="4908"/>
                  </a:moveTo>
                  <a:lnTo>
                    <a:pt x="6663" y="4909"/>
                  </a:lnTo>
                  <a:lnTo>
                    <a:pt x="6497" y="4908"/>
                  </a:lnTo>
                  <a:lnTo>
                    <a:pt x="6354" y="4908"/>
                  </a:lnTo>
                  <a:lnTo>
                    <a:pt x="6212" y="4911"/>
                  </a:lnTo>
                  <a:lnTo>
                    <a:pt x="6069" y="4914"/>
                  </a:lnTo>
                  <a:lnTo>
                    <a:pt x="5927" y="4919"/>
                  </a:lnTo>
                  <a:lnTo>
                    <a:pt x="5786" y="4927"/>
                  </a:lnTo>
                  <a:lnTo>
                    <a:pt x="5644" y="4934"/>
                  </a:lnTo>
                  <a:lnTo>
                    <a:pt x="5503" y="4944"/>
                  </a:lnTo>
                  <a:lnTo>
                    <a:pt x="5362" y="4955"/>
                  </a:lnTo>
                  <a:lnTo>
                    <a:pt x="5221" y="4968"/>
                  </a:lnTo>
                  <a:lnTo>
                    <a:pt x="5080" y="4982"/>
                  </a:lnTo>
                  <a:lnTo>
                    <a:pt x="4939" y="4998"/>
                  </a:lnTo>
                  <a:lnTo>
                    <a:pt x="4799" y="5015"/>
                  </a:lnTo>
                  <a:lnTo>
                    <a:pt x="4660" y="5034"/>
                  </a:lnTo>
                  <a:lnTo>
                    <a:pt x="4520" y="5054"/>
                  </a:lnTo>
                  <a:lnTo>
                    <a:pt x="4381" y="5076"/>
                  </a:lnTo>
                  <a:lnTo>
                    <a:pt x="4243" y="5099"/>
                  </a:lnTo>
                  <a:lnTo>
                    <a:pt x="4104" y="5123"/>
                  </a:lnTo>
                  <a:lnTo>
                    <a:pt x="3966" y="5149"/>
                  </a:lnTo>
                  <a:lnTo>
                    <a:pt x="3829" y="5177"/>
                  </a:lnTo>
                  <a:lnTo>
                    <a:pt x="3691" y="5206"/>
                  </a:lnTo>
                  <a:lnTo>
                    <a:pt x="3554" y="5236"/>
                  </a:lnTo>
                  <a:lnTo>
                    <a:pt x="3418" y="5268"/>
                  </a:lnTo>
                  <a:lnTo>
                    <a:pt x="3282" y="5301"/>
                  </a:lnTo>
                  <a:lnTo>
                    <a:pt x="3146" y="5336"/>
                  </a:lnTo>
                  <a:lnTo>
                    <a:pt x="3010" y="5373"/>
                  </a:lnTo>
                  <a:lnTo>
                    <a:pt x="2875" y="5411"/>
                  </a:lnTo>
                  <a:lnTo>
                    <a:pt x="2741" y="5450"/>
                  </a:lnTo>
                  <a:lnTo>
                    <a:pt x="2606" y="5490"/>
                  </a:lnTo>
                  <a:lnTo>
                    <a:pt x="2472" y="5534"/>
                  </a:lnTo>
                  <a:lnTo>
                    <a:pt x="2339" y="5577"/>
                  </a:lnTo>
                  <a:lnTo>
                    <a:pt x="2206" y="5622"/>
                  </a:lnTo>
                  <a:lnTo>
                    <a:pt x="2073" y="5669"/>
                  </a:lnTo>
                  <a:lnTo>
                    <a:pt x="622" y="2998"/>
                  </a:lnTo>
                  <a:lnTo>
                    <a:pt x="615" y="2985"/>
                  </a:lnTo>
                  <a:lnTo>
                    <a:pt x="609" y="2972"/>
                  </a:lnTo>
                  <a:lnTo>
                    <a:pt x="604" y="2958"/>
                  </a:lnTo>
                  <a:lnTo>
                    <a:pt x="599" y="2944"/>
                  </a:lnTo>
                  <a:lnTo>
                    <a:pt x="595" y="2930"/>
                  </a:lnTo>
                  <a:lnTo>
                    <a:pt x="592" y="2916"/>
                  </a:lnTo>
                  <a:lnTo>
                    <a:pt x="589" y="2901"/>
                  </a:lnTo>
                  <a:lnTo>
                    <a:pt x="587" y="2886"/>
                  </a:lnTo>
                  <a:lnTo>
                    <a:pt x="585" y="2872"/>
                  </a:lnTo>
                  <a:lnTo>
                    <a:pt x="584" y="2857"/>
                  </a:lnTo>
                  <a:lnTo>
                    <a:pt x="584" y="2842"/>
                  </a:lnTo>
                  <a:lnTo>
                    <a:pt x="585" y="2828"/>
                  </a:lnTo>
                  <a:lnTo>
                    <a:pt x="586" y="2813"/>
                  </a:lnTo>
                  <a:lnTo>
                    <a:pt x="587" y="2799"/>
                  </a:lnTo>
                  <a:lnTo>
                    <a:pt x="589" y="2785"/>
                  </a:lnTo>
                  <a:lnTo>
                    <a:pt x="592" y="2770"/>
                  </a:lnTo>
                  <a:lnTo>
                    <a:pt x="595" y="2756"/>
                  </a:lnTo>
                  <a:lnTo>
                    <a:pt x="599" y="2742"/>
                  </a:lnTo>
                  <a:lnTo>
                    <a:pt x="604" y="2728"/>
                  </a:lnTo>
                  <a:lnTo>
                    <a:pt x="609" y="2714"/>
                  </a:lnTo>
                  <a:lnTo>
                    <a:pt x="614" y="2702"/>
                  </a:lnTo>
                  <a:lnTo>
                    <a:pt x="620" y="2688"/>
                  </a:lnTo>
                  <a:lnTo>
                    <a:pt x="627" y="2675"/>
                  </a:lnTo>
                  <a:lnTo>
                    <a:pt x="634" y="2664"/>
                  </a:lnTo>
                  <a:lnTo>
                    <a:pt x="642" y="2651"/>
                  </a:lnTo>
                  <a:lnTo>
                    <a:pt x="650" y="2641"/>
                  </a:lnTo>
                  <a:lnTo>
                    <a:pt x="659" y="2629"/>
                  </a:lnTo>
                  <a:lnTo>
                    <a:pt x="668" y="2619"/>
                  </a:lnTo>
                  <a:lnTo>
                    <a:pt x="678" y="2609"/>
                  </a:lnTo>
                  <a:lnTo>
                    <a:pt x="688" y="2600"/>
                  </a:lnTo>
                  <a:lnTo>
                    <a:pt x="698" y="2591"/>
                  </a:lnTo>
                  <a:lnTo>
                    <a:pt x="710" y="2583"/>
                  </a:lnTo>
                  <a:lnTo>
                    <a:pt x="889" y="2462"/>
                  </a:lnTo>
                  <a:lnTo>
                    <a:pt x="1068" y="2346"/>
                  </a:lnTo>
                  <a:lnTo>
                    <a:pt x="1248" y="2232"/>
                  </a:lnTo>
                  <a:lnTo>
                    <a:pt x="1428" y="2123"/>
                  </a:lnTo>
                  <a:lnTo>
                    <a:pt x="1608" y="2018"/>
                  </a:lnTo>
                  <a:lnTo>
                    <a:pt x="1790" y="1916"/>
                  </a:lnTo>
                  <a:lnTo>
                    <a:pt x="1971" y="1818"/>
                  </a:lnTo>
                  <a:lnTo>
                    <a:pt x="2152" y="1724"/>
                  </a:lnTo>
                  <a:lnTo>
                    <a:pt x="2334" y="1634"/>
                  </a:lnTo>
                  <a:lnTo>
                    <a:pt x="2516" y="1547"/>
                  </a:lnTo>
                  <a:lnTo>
                    <a:pt x="2698" y="1465"/>
                  </a:lnTo>
                  <a:lnTo>
                    <a:pt x="2880" y="1386"/>
                  </a:lnTo>
                  <a:lnTo>
                    <a:pt x="3063" y="1310"/>
                  </a:lnTo>
                  <a:lnTo>
                    <a:pt x="3246" y="1239"/>
                  </a:lnTo>
                  <a:lnTo>
                    <a:pt x="3429" y="1172"/>
                  </a:lnTo>
                  <a:lnTo>
                    <a:pt x="3612" y="1108"/>
                  </a:lnTo>
                  <a:lnTo>
                    <a:pt x="3796" y="1049"/>
                  </a:lnTo>
                  <a:lnTo>
                    <a:pt x="3980" y="992"/>
                  </a:lnTo>
                  <a:lnTo>
                    <a:pt x="4164" y="941"/>
                  </a:lnTo>
                  <a:lnTo>
                    <a:pt x="4348" y="893"/>
                  </a:lnTo>
                  <a:lnTo>
                    <a:pt x="4532" y="847"/>
                  </a:lnTo>
                  <a:lnTo>
                    <a:pt x="4717" y="807"/>
                  </a:lnTo>
                  <a:lnTo>
                    <a:pt x="4902" y="771"/>
                  </a:lnTo>
                  <a:lnTo>
                    <a:pt x="5087" y="737"/>
                  </a:lnTo>
                  <a:lnTo>
                    <a:pt x="5272" y="709"/>
                  </a:lnTo>
                  <a:lnTo>
                    <a:pt x="5457" y="684"/>
                  </a:lnTo>
                  <a:lnTo>
                    <a:pt x="5642" y="663"/>
                  </a:lnTo>
                  <a:lnTo>
                    <a:pt x="5828" y="645"/>
                  </a:lnTo>
                  <a:lnTo>
                    <a:pt x="6013" y="631"/>
                  </a:lnTo>
                  <a:lnTo>
                    <a:pt x="6199" y="622"/>
                  </a:lnTo>
                  <a:lnTo>
                    <a:pt x="6384" y="615"/>
                  </a:lnTo>
                  <a:lnTo>
                    <a:pt x="6570" y="613"/>
                  </a:lnTo>
                  <a:lnTo>
                    <a:pt x="6663" y="614"/>
                  </a:lnTo>
                  <a:lnTo>
                    <a:pt x="6750" y="613"/>
                  </a:lnTo>
                  <a:lnTo>
                    <a:pt x="6936" y="615"/>
                  </a:lnTo>
                  <a:lnTo>
                    <a:pt x="7121" y="622"/>
                  </a:lnTo>
                  <a:lnTo>
                    <a:pt x="7307" y="631"/>
                  </a:lnTo>
                  <a:lnTo>
                    <a:pt x="7492" y="645"/>
                  </a:lnTo>
                  <a:lnTo>
                    <a:pt x="7677" y="663"/>
                  </a:lnTo>
                  <a:lnTo>
                    <a:pt x="7863" y="684"/>
                  </a:lnTo>
                  <a:lnTo>
                    <a:pt x="8048" y="709"/>
                  </a:lnTo>
                  <a:lnTo>
                    <a:pt x="8232" y="737"/>
                  </a:lnTo>
                  <a:lnTo>
                    <a:pt x="8418" y="771"/>
                  </a:lnTo>
                  <a:lnTo>
                    <a:pt x="8603" y="807"/>
                  </a:lnTo>
                  <a:lnTo>
                    <a:pt x="8787" y="847"/>
                  </a:lnTo>
                  <a:lnTo>
                    <a:pt x="8972" y="893"/>
                  </a:lnTo>
                  <a:lnTo>
                    <a:pt x="9156" y="941"/>
                  </a:lnTo>
                  <a:lnTo>
                    <a:pt x="9340" y="992"/>
                  </a:lnTo>
                  <a:lnTo>
                    <a:pt x="9524" y="1048"/>
                  </a:lnTo>
                  <a:lnTo>
                    <a:pt x="9707" y="1108"/>
                  </a:lnTo>
                  <a:lnTo>
                    <a:pt x="9891" y="1172"/>
                  </a:lnTo>
                  <a:lnTo>
                    <a:pt x="10074" y="1239"/>
                  </a:lnTo>
                  <a:lnTo>
                    <a:pt x="10257" y="1310"/>
                  </a:lnTo>
                  <a:lnTo>
                    <a:pt x="10439" y="1385"/>
                  </a:lnTo>
                  <a:lnTo>
                    <a:pt x="10622" y="1465"/>
                  </a:lnTo>
                  <a:lnTo>
                    <a:pt x="10804" y="1547"/>
                  </a:lnTo>
                  <a:lnTo>
                    <a:pt x="10986" y="1634"/>
                  </a:lnTo>
                  <a:lnTo>
                    <a:pt x="11167" y="1724"/>
                  </a:lnTo>
                  <a:lnTo>
                    <a:pt x="11349" y="1818"/>
                  </a:lnTo>
                  <a:lnTo>
                    <a:pt x="11530" y="1915"/>
                  </a:lnTo>
                  <a:lnTo>
                    <a:pt x="11712" y="2017"/>
                  </a:lnTo>
                  <a:lnTo>
                    <a:pt x="11892" y="2123"/>
                  </a:lnTo>
                  <a:lnTo>
                    <a:pt x="12072" y="2232"/>
                  </a:lnTo>
                  <a:lnTo>
                    <a:pt x="12252" y="2345"/>
                  </a:lnTo>
                  <a:lnTo>
                    <a:pt x="12431" y="2462"/>
                  </a:lnTo>
                  <a:lnTo>
                    <a:pt x="12610" y="2582"/>
                  </a:lnTo>
                  <a:lnTo>
                    <a:pt x="12621" y="2590"/>
                  </a:lnTo>
                  <a:lnTo>
                    <a:pt x="12632" y="2600"/>
                  </a:lnTo>
                  <a:lnTo>
                    <a:pt x="12642" y="2609"/>
                  </a:lnTo>
                  <a:lnTo>
                    <a:pt x="12652" y="2619"/>
                  </a:lnTo>
                  <a:lnTo>
                    <a:pt x="12661" y="2629"/>
                  </a:lnTo>
                  <a:lnTo>
                    <a:pt x="12670" y="2640"/>
                  </a:lnTo>
                  <a:lnTo>
                    <a:pt x="12678" y="2651"/>
                  </a:lnTo>
                  <a:lnTo>
                    <a:pt x="12686" y="2664"/>
                  </a:lnTo>
                  <a:lnTo>
                    <a:pt x="12693" y="2675"/>
                  </a:lnTo>
                  <a:lnTo>
                    <a:pt x="12700" y="2688"/>
                  </a:lnTo>
                  <a:lnTo>
                    <a:pt x="12706" y="2702"/>
                  </a:lnTo>
                  <a:lnTo>
                    <a:pt x="12711" y="2714"/>
                  </a:lnTo>
                  <a:lnTo>
                    <a:pt x="12716" y="2728"/>
                  </a:lnTo>
                  <a:lnTo>
                    <a:pt x="12721" y="2742"/>
                  </a:lnTo>
                  <a:lnTo>
                    <a:pt x="12725" y="2756"/>
                  </a:lnTo>
                  <a:lnTo>
                    <a:pt x="12728" y="2770"/>
                  </a:lnTo>
                  <a:lnTo>
                    <a:pt x="12731" y="2785"/>
                  </a:lnTo>
                  <a:lnTo>
                    <a:pt x="12733" y="2799"/>
                  </a:lnTo>
                  <a:lnTo>
                    <a:pt x="12735" y="2813"/>
                  </a:lnTo>
                  <a:lnTo>
                    <a:pt x="12736" y="2828"/>
                  </a:lnTo>
                  <a:lnTo>
                    <a:pt x="12736" y="2842"/>
                  </a:lnTo>
                  <a:lnTo>
                    <a:pt x="12736" y="2857"/>
                  </a:lnTo>
                  <a:lnTo>
                    <a:pt x="12735" y="2872"/>
                  </a:lnTo>
                  <a:lnTo>
                    <a:pt x="12733" y="2886"/>
                  </a:lnTo>
                  <a:lnTo>
                    <a:pt x="12731" y="2901"/>
                  </a:lnTo>
                  <a:lnTo>
                    <a:pt x="12729" y="2916"/>
                  </a:lnTo>
                  <a:lnTo>
                    <a:pt x="12725" y="2930"/>
                  </a:lnTo>
                  <a:lnTo>
                    <a:pt x="12721" y="2944"/>
                  </a:lnTo>
                  <a:lnTo>
                    <a:pt x="12717" y="2958"/>
                  </a:lnTo>
                  <a:lnTo>
                    <a:pt x="12711" y="2972"/>
                  </a:lnTo>
                  <a:lnTo>
                    <a:pt x="12705" y="2985"/>
                  </a:lnTo>
                  <a:lnTo>
                    <a:pt x="12699" y="2998"/>
                  </a:lnTo>
                  <a:lnTo>
                    <a:pt x="11246" y="5669"/>
                  </a:lnTo>
                  <a:lnTo>
                    <a:pt x="11114" y="5622"/>
                  </a:lnTo>
                  <a:lnTo>
                    <a:pt x="10981" y="5577"/>
                  </a:lnTo>
                  <a:lnTo>
                    <a:pt x="10847" y="5534"/>
                  </a:lnTo>
                  <a:lnTo>
                    <a:pt x="10713" y="5490"/>
                  </a:lnTo>
                  <a:lnTo>
                    <a:pt x="10579" y="5450"/>
                  </a:lnTo>
                  <a:lnTo>
                    <a:pt x="10444" y="5411"/>
                  </a:lnTo>
                  <a:lnTo>
                    <a:pt x="10309" y="5373"/>
                  </a:lnTo>
                  <a:lnTo>
                    <a:pt x="10174" y="5336"/>
                  </a:lnTo>
                  <a:lnTo>
                    <a:pt x="10038" y="5301"/>
                  </a:lnTo>
                  <a:lnTo>
                    <a:pt x="9902" y="5268"/>
                  </a:lnTo>
                  <a:lnTo>
                    <a:pt x="9765" y="5236"/>
                  </a:lnTo>
                  <a:lnTo>
                    <a:pt x="9628" y="5206"/>
                  </a:lnTo>
                  <a:lnTo>
                    <a:pt x="9491" y="5177"/>
                  </a:lnTo>
                  <a:lnTo>
                    <a:pt x="9353" y="5149"/>
                  </a:lnTo>
                  <a:lnTo>
                    <a:pt x="9215" y="5123"/>
                  </a:lnTo>
                  <a:lnTo>
                    <a:pt x="9077" y="5099"/>
                  </a:lnTo>
                  <a:lnTo>
                    <a:pt x="8938" y="5076"/>
                  </a:lnTo>
                  <a:lnTo>
                    <a:pt x="8799" y="5054"/>
                  </a:lnTo>
                  <a:lnTo>
                    <a:pt x="8660" y="5034"/>
                  </a:lnTo>
                  <a:lnTo>
                    <a:pt x="8521" y="5015"/>
                  </a:lnTo>
                  <a:lnTo>
                    <a:pt x="8381" y="4998"/>
                  </a:lnTo>
                  <a:lnTo>
                    <a:pt x="8240" y="4982"/>
                  </a:lnTo>
                  <a:lnTo>
                    <a:pt x="8099" y="4968"/>
                  </a:lnTo>
                  <a:lnTo>
                    <a:pt x="7958" y="4955"/>
                  </a:lnTo>
                  <a:lnTo>
                    <a:pt x="7817" y="4944"/>
                  </a:lnTo>
                  <a:lnTo>
                    <a:pt x="7676" y="4934"/>
                  </a:lnTo>
                  <a:lnTo>
                    <a:pt x="7534" y="4927"/>
                  </a:lnTo>
                  <a:lnTo>
                    <a:pt x="7393" y="4919"/>
                  </a:lnTo>
                  <a:lnTo>
                    <a:pt x="7251" y="4914"/>
                  </a:lnTo>
                  <a:lnTo>
                    <a:pt x="7108" y="4911"/>
                  </a:lnTo>
                  <a:lnTo>
                    <a:pt x="6966" y="4908"/>
                  </a:lnTo>
                  <a:lnTo>
                    <a:pt x="6823" y="4908"/>
                  </a:lnTo>
                  <a:close/>
                  <a:moveTo>
                    <a:pt x="12930" y="2070"/>
                  </a:moveTo>
                  <a:lnTo>
                    <a:pt x="12742" y="1943"/>
                  </a:lnTo>
                  <a:lnTo>
                    <a:pt x="12553" y="1820"/>
                  </a:lnTo>
                  <a:lnTo>
                    <a:pt x="12364" y="1701"/>
                  </a:lnTo>
                  <a:lnTo>
                    <a:pt x="12175" y="1587"/>
                  </a:lnTo>
                  <a:lnTo>
                    <a:pt x="11985" y="1475"/>
                  </a:lnTo>
                  <a:lnTo>
                    <a:pt x="11795" y="1368"/>
                  </a:lnTo>
                  <a:lnTo>
                    <a:pt x="11603" y="1265"/>
                  </a:lnTo>
                  <a:lnTo>
                    <a:pt x="11412" y="1167"/>
                  </a:lnTo>
                  <a:lnTo>
                    <a:pt x="11221" y="1072"/>
                  </a:lnTo>
                  <a:lnTo>
                    <a:pt x="11030" y="981"/>
                  </a:lnTo>
                  <a:lnTo>
                    <a:pt x="10838" y="894"/>
                  </a:lnTo>
                  <a:lnTo>
                    <a:pt x="10646" y="811"/>
                  </a:lnTo>
                  <a:lnTo>
                    <a:pt x="10453" y="732"/>
                  </a:lnTo>
                  <a:lnTo>
                    <a:pt x="10260" y="657"/>
                  </a:lnTo>
                  <a:lnTo>
                    <a:pt x="10067" y="587"/>
                  </a:lnTo>
                  <a:lnTo>
                    <a:pt x="9874" y="520"/>
                  </a:lnTo>
                  <a:lnTo>
                    <a:pt x="9680" y="457"/>
                  </a:lnTo>
                  <a:lnTo>
                    <a:pt x="9486" y="398"/>
                  </a:lnTo>
                  <a:lnTo>
                    <a:pt x="9292" y="343"/>
                  </a:lnTo>
                  <a:lnTo>
                    <a:pt x="9098" y="293"/>
                  </a:lnTo>
                  <a:lnTo>
                    <a:pt x="8903" y="246"/>
                  </a:lnTo>
                  <a:lnTo>
                    <a:pt x="8709" y="204"/>
                  </a:lnTo>
                  <a:lnTo>
                    <a:pt x="8514" y="165"/>
                  </a:lnTo>
                  <a:lnTo>
                    <a:pt x="8317" y="130"/>
                  </a:lnTo>
                  <a:lnTo>
                    <a:pt x="8122" y="100"/>
                  </a:lnTo>
                  <a:lnTo>
                    <a:pt x="7927" y="74"/>
                  </a:lnTo>
                  <a:lnTo>
                    <a:pt x="7731" y="50"/>
                  </a:lnTo>
                  <a:lnTo>
                    <a:pt x="7535" y="33"/>
                  </a:lnTo>
                  <a:lnTo>
                    <a:pt x="7339" y="18"/>
                  </a:lnTo>
                  <a:lnTo>
                    <a:pt x="7143" y="8"/>
                  </a:lnTo>
                  <a:lnTo>
                    <a:pt x="6947" y="2"/>
                  </a:lnTo>
                  <a:lnTo>
                    <a:pt x="6750" y="0"/>
                  </a:lnTo>
                  <a:lnTo>
                    <a:pt x="6663" y="1"/>
                  </a:lnTo>
                  <a:lnTo>
                    <a:pt x="6570" y="0"/>
                  </a:lnTo>
                  <a:lnTo>
                    <a:pt x="6373" y="2"/>
                  </a:lnTo>
                  <a:lnTo>
                    <a:pt x="6177" y="8"/>
                  </a:lnTo>
                  <a:lnTo>
                    <a:pt x="5981" y="18"/>
                  </a:lnTo>
                  <a:lnTo>
                    <a:pt x="5785" y="33"/>
                  </a:lnTo>
                  <a:lnTo>
                    <a:pt x="5589" y="50"/>
                  </a:lnTo>
                  <a:lnTo>
                    <a:pt x="5393" y="74"/>
                  </a:lnTo>
                  <a:lnTo>
                    <a:pt x="5198" y="100"/>
                  </a:lnTo>
                  <a:lnTo>
                    <a:pt x="5002" y="130"/>
                  </a:lnTo>
                  <a:lnTo>
                    <a:pt x="4806" y="165"/>
                  </a:lnTo>
                  <a:lnTo>
                    <a:pt x="4611" y="204"/>
                  </a:lnTo>
                  <a:lnTo>
                    <a:pt x="4416" y="246"/>
                  </a:lnTo>
                  <a:lnTo>
                    <a:pt x="4222" y="293"/>
                  </a:lnTo>
                  <a:lnTo>
                    <a:pt x="4027" y="343"/>
                  </a:lnTo>
                  <a:lnTo>
                    <a:pt x="3833" y="398"/>
                  </a:lnTo>
                  <a:lnTo>
                    <a:pt x="3639" y="457"/>
                  </a:lnTo>
                  <a:lnTo>
                    <a:pt x="3446" y="520"/>
                  </a:lnTo>
                  <a:lnTo>
                    <a:pt x="3252" y="587"/>
                  </a:lnTo>
                  <a:lnTo>
                    <a:pt x="3059" y="657"/>
                  </a:lnTo>
                  <a:lnTo>
                    <a:pt x="2866" y="732"/>
                  </a:lnTo>
                  <a:lnTo>
                    <a:pt x="2674" y="811"/>
                  </a:lnTo>
                  <a:lnTo>
                    <a:pt x="2482" y="894"/>
                  </a:lnTo>
                  <a:lnTo>
                    <a:pt x="2290" y="981"/>
                  </a:lnTo>
                  <a:lnTo>
                    <a:pt x="2098" y="1072"/>
                  </a:lnTo>
                  <a:lnTo>
                    <a:pt x="1907" y="1167"/>
                  </a:lnTo>
                  <a:lnTo>
                    <a:pt x="1716" y="1265"/>
                  </a:lnTo>
                  <a:lnTo>
                    <a:pt x="1525" y="1368"/>
                  </a:lnTo>
                  <a:lnTo>
                    <a:pt x="1335" y="1475"/>
                  </a:lnTo>
                  <a:lnTo>
                    <a:pt x="1145" y="1587"/>
                  </a:lnTo>
                  <a:lnTo>
                    <a:pt x="956" y="1701"/>
                  </a:lnTo>
                  <a:lnTo>
                    <a:pt x="767" y="1820"/>
                  </a:lnTo>
                  <a:lnTo>
                    <a:pt x="578" y="1943"/>
                  </a:lnTo>
                  <a:lnTo>
                    <a:pt x="390" y="2070"/>
                  </a:lnTo>
                  <a:lnTo>
                    <a:pt x="355" y="2095"/>
                  </a:lnTo>
                  <a:lnTo>
                    <a:pt x="322" y="2121"/>
                  </a:lnTo>
                  <a:lnTo>
                    <a:pt x="290" y="2149"/>
                  </a:lnTo>
                  <a:lnTo>
                    <a:pt x="260" y="2180"/>
                  </a:lnTo>
                  <a:lnTo>
                    <a:pt x="231" y="2211"/>
                  </a:lnTo>
                  <a:lnTo>
                    <a:pt x="204" y="2244"/>
                  </a:lnTo>
                  <a:lnTo>
                    <a:pt x="179" y="2277"/>
                  </a:lnTo>
                  <a:lnTo>
                    <a:pt x="155" y="2313"/>
                  </a:lnTo>
                  <a:lnTo>
                    <a:pt x="132" y="2349"/>
                  </a:lnTo>
                  <a:lnTo>
                    <a:pt x="112" y="2387"/>
                  </a:lnTo>
                  <a:lnTo>
                    <a:pt x="93" y="2424"/>
                  </a:lnTo>
                  <a:lnTo>
                    <a:pt x="76" y="2463"/>
                  </a:lnTo>
                  <a:lnTo>
                    <a:pt x="60" y="2503"/>
                  </a:lnTo>
                  <a:lnTo>
                    <a:pt x="47" y="2543"/>
                  </a:lnTo>
                  <a:lnTo>
                    <a:pt x="35" y="2585"/>
                  </a:lnTo>
                  <a:lnTo>
                    <a:pt x="24" y="2626"/>
                  </a:lnTo>
                  <a:lnTo>
                    <a:pt x="16" y="2668"/>
                  </a:lnTo>
                  <a:lnTo>
                    <a:pt x="9" y="2711"/>
                  </a:lnTo>
                  <a:lnTo>
                    <a:pt x="4" y="2753"/>
                  </a:lnTo>
                  <a:lnTo>
                    <a:pt x="1" y="2796"/>
                  </a:lnTo>
                  <a:lnTo>
                    <a:pt x="0" y="2840"/>
                  </a:lnTo>
                  <a:lnTo>
                    <a:pt x="1" y="2883"/>
                  </a:lnTo>
                  <a:lnTo>
                    <a:pt x="3" y="2926"/>
                  </a:lnTo>
                  <a:lnTo>
                    <a:pt x="8" y="2969"/>
                  </a:lnTo>
                  <a:lnTo>
                    <a:pt x="14" y="3012"/>
                  </a:lnTo>
                  <a:lnTo>
                    <a:pt x="22" y="3056"/>
                  </a:lnTo>
                  <a:lnTo>
                    <a:pt x="33" y="3098"/>
                  </a:lnTo>
                  <a:lnTo>
                    <a:pt x="45" y="3140"/>
                  </a:lnTo>
                  <a:lnTo>
                    <a:pt x="59" y="3182"/>
                  </a:lnTo>
                  <a:lnTo>
                    <a:pt x="76" y="3222"/>
                  </a:lnTo>
                  <a:lnTo>
                    <a:pt x="94" y="3262"/>
                  </a:lnTo>
                  <a:lnTo>
                    <a:pt x="114" y="3302"/>
                  </a:lnTo>
                  <a:lnTo>
                    <a:pt x="1808" y="6419"/>
                  </a:lnTo>
                  <a:lnTo>
                    <a:pt x="2040" y="6332"/>
                  </a:lnTo>
                  <a:lnTo>
                    <a:pt x="2173" y="6281"/>
                  </a:lnTo>
                  <a:lnTo>
                    <a:pt x="2306" y="6233"/>
                  </a:lnTo>
                  <a:lnTo>
                    <a:pt x="2440" y="6187"/>
                  </a:lnTo>
                  <a:lnTo>
                    <a:pt x="2575" y="6141"/>
                  </a:lnTo>
                  <a:lnTo>
                    <a:pt x="2710" y="6098"/>
                  </a:lnTo>
                  <a:lnTo>
                    <a:pt x="2845" y="6056"/>
                  </a:lnTo>
                  <a:lnTo>
                    <a:pt x="2981" y="6017"/>
                  </a:lnTo>
                  <a:lnTo>
                    <a:pt x="3117" y="5978"/>
                  </a:lnTo>
                  <a:lnTo>
                    <a:pt x="3254" y="5941"/>
                  </a:lnTo>
                  <a:lnTo>
                    <a:pt x="3391" y="5905"/>
                  </a:lnTo>
                  <a:lnTo>
                    <a:pt x="3528" y="5871"/>
                  </a:lnTo>
                  <a:lnTo>
                    <a:pt x="3666" y="5838"/>
                  </a:lnTo>
                  <a:lnTo>
                    <a:pt x="3805" y="5808"/>
                  </a:lnTo>
                  <a:lnTo>
                    <a:pt x="3943" y="5778"/>
                  </a:lnTo>
                  <a:lnTo>
                    <a:pt x="4082" y="5751"/>
                  </a:lnTo>
                  <a:lnTo>
                    <a:pt x="4222" y="5725"/>
                  </a:lnTo>
                  <a:lnTo>
                    <a:pt x="4361" y="5699"/>
                  </a:lnTo>
                  <a:lnTo>
                    <a:pt x="4502" y="5676"/>
                  </a:lnTo>
                  <a:lnTo>
                    <a:pt x="4642" y="5655"/>
                  </a:lnTo>
                  <a:lnTo>
                    <a:pt x="4783" y="5635"/>
                  </a:lnTo>
                  <a:lnTo>
                    <a:pt x="4924" y="5618"/>
                  </a:lnTo>
                  <a:lnTo>
                    <a:pt x="5066" y="5601"/>
                  </a:lnTo>
                  <a:lnTo>
                    <a:pt x="5208" y="5585"/>
                  </a:lnTo>
                  <a:lnTo>
                    <a:pt x="5350" y="5572"/>
                  </a:lnTo>
                  <a:lnTo>
                    <a:pt x="5493" y="5560"/>
                  </a:lnTo>
                  <a:lnTo>
                    <a:pt x="5635" y="5549"/>
                  </a:lnTo>
                  <a:lnTo>
                    <a:pt x="5778" y="5541"/>
                  </a:lnTo>
                  <a:lnTo>
                    <a:pt x="5921" y="5534"/>
                  </a:lnTo>
                  <a:lnTo>
                    <a:pt x="6065" y="5528"/>
                  </a:lnTo>
                  <a:lnTo>
                    <a:pt x="6209" y="5524"/>
                  </a:lnTo>
                  <a:lnTo>
                    <a:pt x="6353" y="5522"/>
                  </a:lnTo>
                  <a:lnTo>
                    <a:pt x="6497" y="5521"/>
                  </a:lnTo>
                  <a:lnTo>
                    <a:pt x="6663" y="5522"/>
                  </a:lnTo>
                  <a:lnTo>
                    <a:pt x="6823" y="5521"/>
                  </a:lnTo>
                  <a:lnTo>
                    <a:pt x="6967" y="5522"/>
                  </a:lnTo>
                  <a:lnTo>
                    <a:pt x="7111" y="5524"/>
                  </a:lnTo>
                  <a:lnTo>
                    <a:pt x="7255" y="5528"/>
                  </a:lnTo>
                  <a:lnTo>
                    <a:pt x="7398" y="5534"/>
                  </a:lnTo>
                  <a:lnTo>
                    <a:pt x="7542" y="5541"/>
                  </a:lnTo>
                  <a:lnTo>
                    <a:pt x="7685" y="5549"/>
                  </a:lnTo>
                  <a:lnTo>
                    <a:pt x="7827" y="5560"/>
                  </a:lnTo>
                  <a:lnTo>
                    <a:pt x="7970" y="5572"/>
                  </a:lnTo>
                  <a:lnTo>
                    <a:pt x="8112" y="5585"/>
                  </a:lnTo>
                  <a:lnTo>
                    <a:pt x="8254" y="5601"/>
                  </a:lnTo>
                  <a:lnTo>
                    <a:pt x="8396" y="5618"/>
                  </a:lnTo>
                  <a:lnTo>
                    <a:pt x="8537" y="5635"/>
                  </a:lnTo>
                  <a:lnTo>
                    <a:pt x="8678" y="5655"/>
                  </a:lnTo>
                  <a:lnTo>
                    <a:pt x="8818" y="5676"/>
                  </a:lnTo>
                  <a:lnTo>
                    <a:pt x="8959" y="5699"/>
                  </a:lnTo>
                  <a:lnTo>
                    <a:pt x="9098" y="5725"/>
                  </a:lnTo>
                  <a:lnTo>
                    <a:pt x="9238" y="5751"/>
                  </a:lnTo>
                  <a:lnTo>
                    <a:pt x="9377" y="5778"/>
                  </a:lnTo>
                  <a:lnTo>
                    <a:pt x="9515" y="5808"/>
                  </a:lnTo>
                  <a:lnTo>
                    <a:pt x="9654" y="5838"/>
                  </a:lnTo>
                  <a:lnTo>
                    <a:pt x="9792" y="5871"/>
                  </a:lnTo>
                  <a:lnTo>
                    <a:pt x="9929" y="5905"/>
                  </a:lnTo>
                  <a:lnTo>
                    <a:pt x="10066" y="5941"/>
                  </a:lnTo>
                  <a:lnTo>
                    <a:pt x="10203" y="5978"/>
                  </a:lnTo>
                  <a:lnTo>
                    <a:pt x="10339" y="6017"/>
                  </a:lnTo>
                  <a:lnTo>
                    <a:pt x="10475" y="6056"/>
                  </a:lnTo>
                  <a:lnTo>
                    <a:pt x="10610" y="6098"/>
                  </a:lnTo>
                  <a:lnTo>
                    <a:pt x="10745" y="6141"/>
                  </a:lnTo>
                  <a:lnTo>
                    <a:pt x="10880" y="6187"/>
                  </a:lnTo>
                  <a:lnTo>
                    <a:pt x="11014" y="6233"/>
                  </a:lnTo>
                  <a:lnTo>
                    <a:pt x="11147" y="6281"/>
                  </a:lnTo>
                  <a:lnTo>
                    <a:pt x="11280" y="6332"/>
                  </a:lnTo>
                  <a:lnTo>
                    <a:pt x="11511" y="6419"/>
                  </a:lnTo>
                  <a:lnTo>
                    <a:pt x="13206" y="3302"/>
                  </a:lnTo>
                  <a:lnTo>
                    <a:pt x="13226" y="3262"/>
                  </a:lnTo>
                  <a:lnTo>
                    <a:pt x="13245" y="3222"/>
                  </a:lnTo>
                  <a:lnTo>
                    <a:pt x="13261" y="3182"/>
                  </a:lnTo>
                  <a:lnTo>
                    <a:pt x="13275" y="3140"/>
                  </a:lnTo>
                  <a:lnTo>
                    <a:pt x="13287" y="3098"/>
                  </a:lnTo>
                  <a:lnTo>
                    <a:pt x="13298" y="3056"/>
                  </a:lnTo>
                  <a:lnTo>
                    <a:pt x="13306" y="3012"/>
                  </a:lnTo>
                  <a:lnTo>
                    <a:pt x="13312" y="2969"/>
                  </a:lnTo>
                  <a:lnTo>
                    <a:pt x="13317" y="2926"/>
                  </a:lnTo>
                  <a:lnTo>
                    <a:pt x="13319" y="2883"/>
                  </a:lnTo>
                  <a:lnTo>
                    <a:pt x="13320" y="2840"/>
                  </a:lnTo>
                  <a:lnTo>
                    <a:pt x="13319" y="2796"/>
                  </a:lnTo>
                  <a:lnTo>
                    <a:pt x="13316" y="2753"/>
                  </a:lnTo>
                  <a:lnTo>
                    <a:pt x="13311" y="2711"/>
                  </a:lnTo>
                  <a:lnTo>
                    <a:pt x="13304" y="2668"/>
                  </a:lnTo>
                  <a:lnTo>
                    <a:pt x="13296" y="2626"/>
                  </a:lnTo>
                  <a:lnTo>
                    <a:pt x="13285" y="2585"/>
                  </a:lnTo>
                  <a:lnTo>
                    <a:pt x="13273" y="2543"/>
                  </a:lnTo>
                  <a:lnTo>
                    <a:pt x="13260" y="2503"/>
                  </a:lnTo>
                  <a:lnTo>
                    <a:pt x="13244" y="2463"/>
                  </a:lnTo>
                  <a:lnTo>
                    <a:pt x="13227" y="2424"/>
                  </a:lnTo>
                  <a:lnTo>
                    <a:pt x="13208" y="2387"/>
                  </a:lnTo>
                  <a:lnTo>
                    <a:pt x="13187" y="2349"/>
                  </a:lnTo>
                  <a:lnTo>
                    <a:pt x="13165" y="2313"/>
                  </a:lnTo>
                  <a:lnTo>
                    <a:pt x="13141" y="2277"/>
                  </a:lnTo>
                  <a:lnTo>
                    <a:pt x="13116" y="2244"/>
                  </a:lnTo>
                  <a:lnTo>
                    <a:pt x="13089" y="2211"/>
                  </a:lnTo>
                  <a:lnTo>
                    <a:pt x="13060" y="2180"/>
                  </a:lnTo>
                  <a:lnTo>
                    <a:pt x="13030" y="2149"/>
                  </a:lnTo>
                  <a:lnTo>
                    <a:pt x="12998" y="2121"/>
                  </a:lnTo>
                  <a:lnTo>
                    <a:pt x="12964" y="2095"/>
                  </a:lnTo>
                  <a:lnTo>
                    <a:pt x="12930" y="2070"/>
                  </a:lnTo>
                  <a:close/>
                  <a:moveTo>
                    <a:pt x="8264" y="2267"/>
                  </a:moveTo>
                  <a:lnTo>
                    <a:pt x="7147" y="2267"/>
                  </a:lnTo>
                  <a:lnTo>
                    <a:pt x="7147" y="1094"/>
                  </a:lnTo>
                  <a:lnTo>
                    <a:pt x="6173" y="1094"/>
                  </a:lnTo>
                  <a:lnTo>
                    <a:pt x="6173" y="2267"/>
                  </a:lnTo>
                  <a:lnTo>
                    <a:pt x="5056" y="2267"/>
                  </a:lnTo>
                  <a:lnTo>
                    <a:pt x="5056" y="3290"/>
                  </a:lnTo>
                  <a:lnTo>
                    <a:pt x="6173" y="3290"/>
                  </a:lnTo>
                  <a:lnTo>
                    <a:pt x="6173" y="4463"/>
                  </a:lnTo>
                  <a:lnTo>
                    <a:pt x="7147" y="4463"/>
                  </a:lnTo>
                  <a:lnTo>
                    <a:pt x="7147" y="3290"/>
                  </a:lnTo>
                  <a:lnTo>
                    <a:pt x="8264" y="3290"/>
                  </a:lnTo>
                  <a:lnTo>
                    <a:pt x="8264" y="22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 name="Freeform 11"/>
            <p:cNvSpPr/>
            <p:nvPr/>
          </p:nvSpPr>
          <p:spPr bwMode="auto">
            <a:xfrm>
              <a:off x="9777413" y="3022543"/>
              <a:ext cx="85725" cy="85725"/>
            </a:xfrm>
            <a:custGeom>
              <a:avLst/>
              <a:gdLst>
                <a:gd name="T0" fmla="*/ 1075 w 1078"/>
                <a:gd name="T1" fmla="*/ 624 h 1133"/>
                <a:gd name="T2" fmla="*/ 1061 w 1078"/>
                <a:gd name="T3" fmla="*/ 707 h 1133"/>
                <a:gd name="T4" fmla="*/ 1035 w 1078"/>
                <a:gd name="T5" fmla="*/ 786 h 1133"/>
                <a:gd name="T6" fmla="*/ 1000 w 1078"/>
                <a:gd name="T7" fmla="*/ 860 h 1133"/>
                <a:gd name="T8" fmla="*/ 955 w 1078"/>
                <a:gd name="T9" fmla="*/ 927 h 1133"/>
                <a:gd name="T10" fmla="*/ 901 w 1078"/>
                <a:gd name="T11" fmla="*/ 986 h 1133"/>
                <a:gd name="T12" fmla="*/ 840 w 1078"/>
                <a:gd name="T13" fmla="*/ 1036 h 1133"/>
                <a:gd name="T14" fmla="*/ 773 w 1078"/>
                <a:gd name="T15" fmla="*/ 1077 h 1133"/>
                <a:gd name="T16" fmla="*/ 699 w 1078"/>
                <a:gd name="T17" fmla="*/ 1107 h 1133"/>
                <a:gd name="T18" fmla="*/ 621 w 1078"/>
                <a:gd name="T19" fmla="*/ 1126 h 1133"/>
                <a:gd name="T20" fmla="*/ 539 w 1078"/>
                <a:gd name="T21" fmla="*/ 1133 h 1133"/>
                <a:gd name="T22" fmla="*/ 456 w 1078"/>
                <a:gd name="T23" fmla="*/ 1126 h 1133"/>
                <a:gd name="T24" fmla="*/ 378 w 1078"/>
                <a:gd name="T25" fmla="*/ 1107 h 1133"/>
                <a:gd name="T26" fmla="*/ 305 w 1078"/>
                <a:gd name="T27" fmla="*/ 1077 h 1133"/>
                <a:gd name="T28" fmla="*/ 237 w 1078"/>
                <a:gd name="T29" fmla="*/ 1036 h 1133"/>
                <a:gd name="T30" fmla="*/ 176 w 1078"/>
                <a:gd name="T31" fmla="*/ 986 h 1133"/>
                <a:gd name="T32" fmla="*/ 123 w 1078"/>
                <a:gd name="T33" fmla="*/ 927 h 1133"/>
                <a:gd name="T34" fmla="*/ 78 w 1078"/>
                <a:gd name="T35" fmla="*/ 860 h 1133"/>
                <a:gd name="T36" fmla="*/ 42 w 1078"/>
                <a:gd name="T37" fmla="*/ 786 h 1133"/>
                <a:gd name="T38" fmla="*/ 17 w 1078"/>
                <a:gd name="T39" fmla="*/ 707 h 1133"/>
                <a:gd name="T40" fmla="*/ 2 w 1078"/>
                <a:gd name="T41" fmla="*/ 624 h 1133"/>
                <a:gd name="T42" fmla="*/ 0 w 1078"/>
                <a:gd name="T43" fmla="*/ 537 h 1133"/>
                <a:gd name="T44" fmla="*/ 11 w 1078"/>
                <a:gd name="T45" fmla="*/ 452 h 1133"/>
                <a:gd name="T46" fmla="*/ 32 w 1078"/>
                <a:gd name="T47" fmla="*/ 371 h 1133"/>
                <a:gd name="T48" fmla="*/ 65 w 1078"/>
                <a:gd name="T49" fmla="*/ 297 h 1133"/>
                <a:gd name="T50" fmla="*/ 107 w 1078"/>
                <a:gd name="T51" fmla="*/ 228 h 1133"/>
                <a:gd name="T52" fmla="*/ 157 w 1078"/>
                <a:gd name="T53" fmla="*/ 166 h 1133"/>
                <a:gd name="T54" fmla="*/ 216 w 1078"/>
                <a:gd name="T55" fmla="*/ 112 h 1133"/>
                <a:gd name="T56" fmla="*/ 282 w 1078"/>
                <a:gd name="T57" fmla="*/ 68 h 1133"/>
                <a:gd name="T58" fmla="*/ 353 w 1078"/>
                <a:gd name="T59" fmla="*/ 34 h 1133"/>
                <a:gd name="T60" fmla="*/ 430 w 1078"/>
                <a:gd name="T61" fmla="*/ 11 h 1133"/>
                <a:gd name="T62" fmla="*/ 511 w 1078"/>
                <a:gd name="T63" fmla="*/ 1 h 1133"/>
                <a:gd name="T64" fmla="*/ 594 w 1078"/>
                <a:gd name="T65" fmla="*/ 3 h 1133"/>
                <a:gd name="T66" fmla="*/ 674 w 1078"/>
                <a:gd name="T67" fmla="*/ 18 h 1133"/>
                <a:gd name="T68" fmla="*/ 749 w 1078"/>
                <a:gd name="T69" fmla="*/ 45 h 1133"/>
                <a:gd name="T70" fmla="*/ 819 w 1078"/>
                <a:gd name="T71" fmla="*/ 82 h 1133"/>
                <a:gd name="T72" fmla="*/ 882 w 1078"/>
                <a:gd name="T73" fmla="*/ 130 h 1133"/>
                <a:gd name="T74" fmla="*/ 938 w 1078"/>
                <a:gd name="T75" fmla="*/ 186 h 1133"/>
                <a:gd name="T76" fmla="*/ 986 w 1078"/>
                <a:gd name="T77" fmla="*/ 250 h 1133"/>
                <a:gd name="T78" fmla="*/ 1025 w 1078"/>
                <a:gd name="T79" fmla="*/ 321 h 1133"/>
                <a:gd name="T80" fmla="*/ 1054 w 1078"/>
                <a:gd name="T81" fmla="*/ 398 h 1133"/>
                <a:gd name="T82" fmla="*/ 1072 w 1078"/>
                <a:gd name="T83" fmla="*/ 480 h 1133"/>
                <a:gd name="T84" fmla="*/ 1078 w 1078"/>
                <a:gd name="T85" fmla="*/ 567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133">
                  <a:moveTo>
                    <a:pt x="1078" y="567"/>
                  </a:moveTo>
                  <a:lnTo>
                    <a:pt x="1077" y="595"/>
                  </a:lnTo>
                  <a:lnTo>
                    <a:pt x="1075" y="624"/>
                  </a:lnTo>
                  <a:lnTo>
                    <a:pt x="1072" y="653"/>
                  </a:lnTo>
                  <a:lnTo>
                    <a:pt x="1067" y="680"/>
                  </a:lnTo>
                  <a:lnTo>
                    <a:pt x="1061" y="707"/>
                  </a:lnTo>
                  <a:lnTo>
                    <a:pt x="1054" y="735"/>
                  </a:lnTo>
                  <a:lnTo>
                    <a:pt x="1045" y="761"/>
                  </a:lnTo>
                  <a:lnTo>
                    <a:pt x="1035" y="786"/>
                  </a:lnTo>
                  <a:lnTo>
                    <a:pt x="1025" y="811"/>
                  </a:lnTo>
                  <a:lnTo>
                    <a:pt x="1013" y="837"/>
                  </a:lnTo>
                  <a:lnTo>
                    <a:pt x="1000" y="860"/>
                  </a:lnTo>
                  <a:lnTo>
                    <a:pt x="986" y="883"/>
                  </a:lnTo>
                  <a:lnTo>
                    <a:pt x="971" y="905"/>
                  </a:lnTo>
                  <a:lnTo>
                    <a:pt x="955" y="927"/>
                  </a:lnTo>
                  <a:lnTo>
                    <a:pt x="938" y="947"/>
                  </a:lnTo>
                  <a:lnTo>
                    <a:pt x="920" y="967"/>
                  </a:lnTo>
                  <a:lnTo>
                    <a:pt x="901" y="986"/>
                  </a:lnTo>
                  <a:lnTo>
                    <a:pt x="882" y="1003"/>
                  </a:lnTo>
                  <a:lnTo>
                    <a:pt x="862" y="1020"/>
                  </a:lnTo>
                  <a:lnTo>
                    <a:pt x="840" y="1036"/>
                  </a:lnTo>
                  <a:lnTo>
                    <a:pt x="819" y="1051"/>
                  </a:lnTo>
                  <a:lnTo>
                    <a:pt x="796" y="1064"/>
                  </a:lnTo>
                  <a:lnTo>
                    <a:pt x="773" y="1077"/>
                  </a:lnTo>
                  <a:lnTo>
                    <a:pt x="749" y="1087"/>
                  </a:lnTo>
                  <a:lnTo>
                    <a:pt x="724" y="1098"/>
                  </a:lnTo>
                  <a:lnTo>
                    <a:pt x="699" y="1107"/>
                  </a:lnTo>
                  <a:lnTo>
                    <a:pt x="674" y="1115"/>
                  </a:lnTo>
                  <a:lnTo>
                    <a:pt x="648" y="1121"/>
                  </a:lnTo>
                  <a:lnTo>
                    <a:pt x="621" y="1126"/>
                  </a:lnTo>
                  <a:lnTo>
                    <a:pt x="594" y="1129"/>
                  </a:lnTo>
                  <a:lnTo>
                    <a:pt x="567" y="1132"/>
                  </a:lnTo>
                  <a:lnTo>
                    <a:pt x="539" y="1133"/>
                  </a:lnTo>
                  <a:lnTo>
                    <a:pt x="511" y="1132"/>
                  </a:lnTo>
                  <a:lnTo>
                    <a:pt x="483" y="1129"/>
                  </a:lnTo>
                  <a:lnTo>
                    <a:pt x="456" y="1126"/>
                  </a:lnTo>
                  <a:lnTo>
                    <a:pt x="430" y="1121"/>
                  </a:lnTo>
                  <a:lnTo>
                    <a:pt x="404" y="1115"/>
                  </a:lnTo>
                  <a:lnTo>
                    <a:pt x="378" y="1107"/>
                  </a:lnTo>
                  <a:lnTo>
                    <a:pt x="353" y="1098"/>
                  </a:lnTo>
                  <a:lnTo>
                    <a:pt x="329" y="1087"/>
                  </a:lnTo>
                  <a:lnTo>
                    <a:pt x="305" y="1077"/>
                  </a:lnTo>
                  <a:lnTo>
                    <a:pt x="282" y="1064"/>
                  </a:lnTo>
                  <a:lnTo>
                    <a:pt x="259" y="1051"/>
                  </a:lnTo>
                  <a:lnTo>
                    <a:pt x="237" y="1036"/>
                  </a:lnTo>
                  <a:lnTo>
                    <a:pt x="216" y="1020"/>
                  </a:lnTo>
                  <a:lnTo>
                    <a:pt x="196" y="1003"/>
                  </a:lnTo>
                  <a:lnTo>
                    <a:pt x="176" y="986"/>
                  </a:lnTo>
                  <a:lnTo>
                    <a:pt x="157" y="967"/>
                  </a:lnTo>
                  <a:lnTo>
                    <a:pt x="140" y="947"/>
                  </a:lnTo>
                  <a:lnTo>
                    <a:pt x="123" y="927"/>
                  </a:lnTo>
                  <a:lnTo>
                    <a:pt x="107" y="905"/>
                  </a:lnTo>
                  <a:lnTo>
                    <a:pt x="92" y="883"/>
                  </a:lnTo>
                  <a:lnTo>
                    <a:pt x="78" y="860"/>
                  </a:lnTo>
                  <a:lnTo>
                    <a:pt x="65" y="837"/>
                  </a:lnTo>
                  <a:lnTo>
                    <a:pt x="53" y="811"/>
                  </a:lnTo>
                  <a:lnTo>
                    <a:pt x="42" y="786"/>
                  </a:lnTo>
                  <a:lnTo>
                    <a:pt x="32" y="761"/>
                  </a:lnTo>
                  <a:lnTo>
                    <a:pt x="24" y="735"/>
                  </a:lnTo>
                  <a:lnTo>
                    <a:pt x="17" y="707"/>
                  </a:lnTo>
                  <a:lnTo>
                    <a:pt x="11" y="680"/>
                  </a:lnTo>
                  <a:lnTo>
                    <a:pt x="6" y="653"/>
                  </a:lnTo>
                  <a:lnTo>
                    <a:pt x="2" y="624"/>
                  </a:lnTo>
                  <a:lnTo>
                    <a:pt x="0" y="595"/>
                  </a:lnTo>
                  <a:lnTo>
                    <a:pt x="0" y="567"/>
                  </a:lnTo>
                  <a:lnTo>
                    <a:pt x="0" y="537"/>
                  </a:lnTo>
                  <a:lnTo>
                    <a:pt x="2" y="508"/>
                  </a:lnTo>
                  <a:lnTo>
                    <a:pt x="6" y="480"/>
                  </a:lnTo>
                  <a:lnTo>
                    <a:pt x="11" y="452"/>
                  </a:lnTo>
                  <a:lnTo>
                    <a:pt x="17" y="425"/>
                  </a:lnTo>
                  <a:lnTo>
                    <a:pt x="24" y="398"/>
                  </a:lnTo>
                  <a:lnTo>
                    <a:pt x="32" y="371"/>
                  </a:lnTo>
                  <a:lnTo>
                    <a:pt x="42" y="346"/>
                  </a:lnTo>
                  <a:lnTo>
                    <a:pt x="53" y="321"/>
                  </a:lnTo>
                  <a:lnTo>
                    <a:pt x="65" y="297"/>
                  </a:lnTo>
                  <a:lnTo>
                    <a:pt x="78" y="273"/>
                  </a:lnTo>
                  <a:lnTo>
                    <a:pt x="92" y="250"/>
                  </a:lnTo>
                  <a:lnTo>
                    <a:pt x="107" y="228"/>
                  </a:lnTo>
                  <a:lnTo>
                    <a:pt x="123" y="207"/>
                  </a:lnTo>
                  <a:lnTo>
                    <a:pt x="140" y="186"/>
                  </a:lnTo>
                  <a:lnTo>
                    <a:pt x="157" y="166"/>
                  </a:lnTo>
                  <a:lnTo>
                    <a:pt x="176" y="147"/>
                  </a:lnTo>
                  <a:lnTo>
                    <a:pt x="196" y="130"/>
                  </a:lnTo>
                  <a:lnTo>
                    <a:pt x="216" y="112"/>
                  </a:lnTo>
                  <a:lnTo>
                    <a:pt x="237" y="96"/>
                  </a:lnTo>
                  <a:lnTo>
                    <a:pt x="259" y="82"/>
                  </a:lnTo>
                  <a:lnTo>
                    <a:pt x="282" y="68"/>
                  </a:lnTo>
                  <a:lnTo>
                    <a:pt x="305" y="56"/>
                  </a:lnTo>
                  <a:lnTo>
                    <a:pt x="329" y="45"/>
                  </a:lnTo>
                  <a:lnTo>
                    <a:pt x="353" y="34"/>
                  </a:lnTo>
                  <a:lnTo>
                    <a:pt x="378" y="26"/>
                  </a:lnTo>
                  <a:lnTo>
                    <a:pt x="404" y="18"/>
                  </a:lnTo>
                  <a:lnTo>
                    <a:pt x="430" y="11"/>
                  </a:lnTo>
                  <a:lnTo>
                    <a:pt x="456" y="7"/>
                  </a:lnTo>
                  <a:lnTo>
                    <a:pt x="483" y="3"/>
                  </a:lnTo>
                  <a:lnTo>
                    <a:pt x="511" y="1"/>
                  </a:lnTo>
                  <a:lnTo>
                    <a:pt x="539" y="0"/>
                  </a:lnTo>
                  <a:lnTo>
                    <a:pt x="567" y="1"/>
                  </a:lnTo>
                  <a:lnTo>
                    <a:pt x="594" y="3"/>
                  </a:lnTo>
                  <a:lnTo>
                    <a:pt x="621" y="7"/>
                  </a:lnTo>
                  <a:lnTo>
                    <a:pt x="648" y="11"/>
                  </a:lnTo>
                  <a:lnTo>
                    <a:pt x="674" y="18"/>
                  </a:lnTo>
                  <a:lnTo>
                    <a:pt x="699" y="26"/>
                  </a:lnTo>
                  <a:lnTo>
                    <a:pt x="724" y="34"/>
                  </a:lnTo>
                  <a:lnTo>
                    <a:pt x="749" y="45"/>
                  </a:lnTo>
                  <a:lnTo>
                    <a:pt x="773" y="56"/>
                  </a:lnTo>
                  <a:lnTo>
                    <a:pt x="796" y="68"/>
                  </a:lnTo>
                  <a:lnTo>
                    <a:pt x="819" y="82"/>
                  </a:lnTo>
                  <a:lnTo>
                    <a:pt x="840" y="96"/>
                  </a:lnTo>
                  <a:lnTo>
                    <a:pt x="862" y="112"/>
                  </a:lnTo>
                  <a:lnTo>
                    <a:pt x="882" y="130"/>
                  </a:lnTo>
                  <a:lnTo>
                    <a:pt x="901" y="147"/>
                  </a:lnTo>
                  <a:lnTo>
                    <a:pt x="920" y="166"/>
                  </a:lnTo>
                  <a:lnTo>
                    <a:pt x="938" y="186"/>
                  </a:lnTo>
                  <a:lnTo>
                    <a:pt x="955" y="207"/>
                  </a:lnTo>
                  <a:lnTo>
                    <a:pt x="971" y="228"/>
                  </a:lnTo>
                  <a:lnTo>
                    <a:pt x="986" y="250"/>
                  </a:lnTo>
                  <a:lnTo>
                    <a:pt x="1000" y="273"/>
                  </a:lnTo>
                  <a:lnTo>
                    <a:pt x="1013" y="297"/>
                  </a:lnTo>
                  <a:lnTo>
                    <a:pt x="1025" y="321"/>
                  </a:lnTo>
                  <a:lnTo>
                    <a:pt x="1035" y="346"/>
                  </a:lnTo>
                  <a:lnTo>
                    <a:pt x="1045" y="371"/>
                  </a:lnTo>
                  <a:lnTo>
                    <a:pt x="1054" y="398"/>
                  </a:lnTo>
                  <a:lnTo>
                    <a:pt x="1061" y="425"/>
                  </a:lnTo>
                  <a:lnTo>
                    <a:pt x="1067" y="452"/>
                  </a:lnTo>
                  <a:lnTo>
                    <a:pt x="1072" y="480"/>
                  </a:lnTo>
                  <a:lnTo>
                    <a:pt x="1075" y="508"/>
                  </a:lnTo>
                  <a:lnTo>
                    <a:pt x="1077" y="537"/>
                  </a:lnTo>
                  <a:lnTo>
                    <a:pt x="1078" y="5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6" name="Freeform 12"/>
            <p:cNvSpPr/>
            <p:nvPr/>
          </p:nvSpPr>
          <p:spPr bwMode="auto">
            <a:xfrm>
              <a:off x="10037763" y="3022543"/>
              <a:ext cx="85725" cy="85725"/>
            </a:xfrm>
            <a:custGeom>
              <a:avLst/>
              <a:gdLst>
                <a:gd name="T0" fmla="*/ 1075 w 1078"/>
                <a:gd name="T1" fmla="*/ 624 h 1133"/>
                <a:gd name="T2" fmla="*/ 1061 w 1078"/>
                <a:gd name="T3" fmla="*/ 707 h 1133"/>
                <a:gd name="T4" fmla="*/ 1036 w 1078"/>
                <a:gd name="T5" fmla="*/ 786 h 1133"/>
                <a:gd name="T6" fmla="*/ 1000 w 1078"/>
                <a:gd name="T7" fmla="*/ 860 h 1133"/>
                <a:gd name="T8" fmla="*/ 955 w 1078"/>
                <a:gd name="T9" fmla="*/ 927 h 1133"/>
                <a:gd name="T10" fmla="*/ 902 w 1078"/>
                <a:gd name="T11" fmla="*/ 986 h 1133"/>
                <a:gd name="T12" fmla="*/ 841 w 1078"/>
                <a:gd name="T13" fmla="*/ 1036 h 1133"/>
                <a:gd name="T14" fmla="*/ 773 w 1078"/>
                <a:gd name="T15" fmla="*/ 1077 h 1133"/>
                <a:gd name="T16" fmla="*/ 700 w 1078"/>
                <a:gd name="T17" fmla="*/ 1107 h 1133"/>
                <a:gd name="T18" fmla="*/ 621 w 1078"/>
                <a:gd name="T19" fmla="*/ 1126 h 1133"/>
                <a:gd name="T20" fmla="*/ 538 w 1078"/>
                <a:gd name="T21" fmla="*/ 1133 h 1133"/>
                <a:gd name="T22" fmla="*/ 456 w 1078"/>
                <a:gd name="T23" fmla="*/ 1126 h 1133"/>
                <a:gd name="T24" fmla="*/ 378 w 1078"/>
                <a:gd name="T25" fmla="*/ 1107 h 1133"/>
                <a:gd name="T26" fmla="*/ 305 w 1078"/>
                <a:gd name="T27" fmla="*/ 1077 h 1133"/>
                <a:gd name="T28" fmla="*/ 237 w 1078"/>
                <a:gd name="T29" fmla="*/ 1036 h 1133"/>
                <a:gd name="T30" fmla="*/ 176 w 1078"/>
                <a:gd name="T31" fmla="*/ 986 h 1133"/>
                <a:gd name="T32" fmla="*/ 123 w 1078"/>
                <a:gd name="T33" fmla="*/ 927 h 1133"/>
                <a:gd name="T34" fmla="*/ 78 w 1078"/>
                <a:gd name="T35" fmla="*/ 860 h 1133"/>
                <a:gd name="T36" fmla="*/ 42 w 1078"/>
                <a:gd name="T37" fmla="*/ 786 h 1133"/>
                <a:gd name="T38" fmla="*/ 17 w 1078"/>
                <a:gd name="T39" fmla="*/ 707 h 1133"/>
                <a:gd name="T40" fmla="*/ 3 w 1078"/>
                <a:gd name="T41" fmla="*/ 624 h 1133"/>
                <a:gd name="T42" fmla="*/ 1 w 1078"/>
                <a:gd name="T43" fmla="*/ 537 h 1133"/>
                <a:gd name="T44" fmla="*/ 11 w 1078"/>
                <a:gd name="T45" fmla="*/ 452 h 1133"/>
                <a:gd name="T46" fmla="*/ 33 w 1078"/>
                <a:gd name="T47" fmla="*/ 371 h 1133"/>
                <a:gd name="T48" fmla="*/ 65 w 1078"/>
                <a:gd name="T49" fmla="*/ 297 h 1133"/>
                <a:gd name="T50" fmla="*/ 107 w 1078"/>
                <a:gd name="T51" fmla="*/ 228 h 1133"/>
                <a:gd name="T52" fmla="*/ 158 w 1078"/>
                <a:gd name="T53" fmla="*/ 166 h 1133"/>
                <a:gd name="T54" fmla="*/ 216 w 1078"/>
                <a:gd name="T55" fmla="*/ 112 h 1133"/>
                <a:gd name="T56" fmla="*/ 282 w 1078"/>
                <a:gd name="T57" fmla="*/ 68 h 1133"/>
                <a:gd name="T58" fmla="*/ 353 w 1078"/>
                <a:gd name="T59" fmla="*/ 34 h 1133"/>
                <a:gd name="T60" fmla="*/ 430 w 1078"/>
                <a:gd name="T61" fmla="*/ 11 h 1133"/>
                <a:gd name="T62" fmla="*/ 511 w 1078"/>
                <a:gd name="T63" fmla="*/ 1 h 1133"/>
                <a:gd name="T64" fmla="*/ 594 w 1078"/>
                <a:gd name="T65" fmla="*/ 3 h 1133"/>
                <a:gd name="T66" fmla="*/ 674 w 1078"/>
                <a:gd name="T67" fmla="*/ 18 h 1133"/>
                <a:gd name="T68" fmla="*/ 749 w 1078"/>
                <a:gd name="T69" fmla="*/ 45 h 1133"/>
                <a:gd name="T70" fmla="*/ 819 w 1078"/>
                <a:gd name="T71" fmla="*/ 82 h 1133"/>
                <a:gd name="T72" fmla="*/ 882 w 1078"/>
                <a:gd name="T73" fmla="*/ 130 h 1133"/>
                <a:gd name="T74" fmla="*/ 938 w 1078"/>
                <a:gd name="T75" fmla="*/ 186 h 1133"/>
                <a:gd name="T76" fmla="*/ 986 w 1078"/>
                <a:gd name="T77" fmla="*/ 250 h 1133"/>
                <a:gd name="T78" fmla="*/ 1025 w 1078"/>
                <a:gd name="T79" fmla="*/ 321 h 1133"/>
                <a:gd name="T80" fmla="*/ 1054 w 1078"/>
                <a:gd name="T81" fmla="*/ 398 h 1133"/>
                <a:gd name="T82" fmla="*/ 1072 w 1078"/>
                <a:gd name="T83" fmla="*/ 480 h 1133"/>
                <a:gd name="T84" fmla="*/ 1078 w 1078"/>
                <a:gd name="T85" fmla="*/ 567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133">
                  <a:moveTo>
                    <a:pt x="1078" y="567"/>
                  </a:moveTo>
                  <a:lnTo>
                    <a:pt x="1077" y="595"/>
                  </a:lnTo>
                  <a:lnTo>
                    <a:pt x="1075" y="624"/>
                  </a:lnTo>
                  <a:lnTo>
                    <a:pt x="1072" y="653"/>
                  </a:lnTo>
                  <a:lnTo>
                    <a:pt x="1067" y="680"/>
                  </a:lnTo>
                  <a:lnTo>
                    <a:pt x="1061" y="707"/>
                  </a:lnTo>
                  <a:lnTo>
                    <a:pt x="1054" y="735"/>
                  </a:lnTo>
                  <a:lnTo>
                    <a:pt x="1045" y="761"/>
                  </a:lnTo>
                  <a:lnTo>
                    <a:pt x="1036" y="786"/>
                  </a:lnTo>
                  <a:lnTo>
                    <a:pt x="1025" y="811"/>
                  </a:lnTo>
                  <a:lnTo>
                    <a:pt x="1013" y="837"/>
                  </a:lnTo>
                  <a:lnTo>
                    <a:pt x="1000" y="860"/>
                  </a:lnTo>
                  <a:lnTo>
                    <a:pt x="986" y="883"/>
                  </a:lnTo>
                  <a:lnTo>
                    <a:pt x="971" y="905"/>
                  </a:lnTo>
                  <a:lnTo>
                    <a:pt x="955" y="927"/>
                  </a:lnTo>
                  <a:lnTo>
                    <a:pt x="938" y="947"/>
                  </a:lnTo>
                  <a:lnTo>
                    <a:pt x="920" y="967"/>
                  </a:lnTo>
                  <a:lnTo>
                    <a:pt x="902" y="986"/>
                  </a:lnTo>
                  <a:lnTo>
                    <a:pt x="882" y="1003"/>
                  </a:lnTo>
                  <a:lnTo>
                    <a:pt x="862" y="1020"/>
                  </a:lnTo>
                  <a:lnTo>
                    <a:pt x="841" y="1036"/>
                  </a:lnTo>
                  <a:lnTo>
                    <a:pt x="819" y="1051"/>
                  </a:lnTo>
                  <a:lnTo>
                    <a:pt x="796" y="1064"/>
                  </a:lnTo>
                  <a:lnTo>
                    <a:pt x="773" y="1077"/>
                  </a:lnTo>
                  <a:lnTo>
                    <a:pt x="749" y="1087"/>
                  </a:lnTo>
                  <a:lnTo>
                    <a:pt x="725" y="1098"/>
                  </a:lnTo>
                  <a:lnTo>
                    <a:pt x="700" y="1107"/>
                  </a:lnTo>
                  <a:lnTo>
                    <a:pt x="674" y="1115"/>
                  </a:lnTo>
                  <a:lnTo>
                    <a:pt x="648" y="1121"/>
                  </a:lnTo>
                  <a:lnTo>
                    <a:pt x="621" y="1126"/>
                  </a:lnTo>
                  <a:lnTo>
                    <a:pt x="594" y="1129"/>
                  </a:lnTo>
                  <a:lnTo>
                    <a:pt x="567" y="1132"/>
                  </a:lnTo>
                  <a:lnTo>
                    <a:pt x="538" y="1133"/>
                  </a:lnTo>
                  <a:lnTo>
                    <a:pt x="511" y="1132"/>
                  </a:lnTo>
                  <a:lnTo>
                    <a:pt x="483" y="1129"/>
                  </a:lnTo>
                  <a:lnTo>
                    <a:pt x="456" y="1126"/>
                  </a:lnTo>
                  <a:lnTo>
                    <a:pt x="430" y="1121"/>
                  </a:lnTo>
                  <a:lnTo>
                    <a:pt x="404" y="1115"/>
                  </a:lnTo>
                  <a:lnTo>
                    <a:pt x="378" y="1107"/>
                  </a:lnTo>
                  <a:lnTo>
                    <a:pt x="353" y="1098"/>
                  </a:lnTo>
                  <a:lnTo>
                    <a:pt x="329" y="1087"/>
                  </a:lnTo>
                  <a:lnTo>
                    <a:pt x="305" y="1077"/>
                  </a:lnTo>
                  <a:lnTo>
                    <a:pt x="282" y="1064"/>
                  </a:lnTo>
                  <a:lnTo>
                    <a:pt x="259" y="1051"/>
                  </a:lnTo>
                  <a:lnTo>
                    <a:pt x="237" y="1036"/>
                  </a:lnTo>
                  <a:lnTo>
                    <a:pt x="216" y="1020"/>
                  </a:lnTo>
                  <a:lnTo>
                    <a:pt x="196" y="1003"/>
                  </a:lnTo>
                  <a:lnTo>
                    <a:pt x="176" y="986"/>
                  </a:lnTo>
                  <a:lnTo>
                    <a:pt x="158" y="967"/>
                  </a:lnTo>
                  <a:lnTo>
                    <a:pt x="140" y="947"/>
                  </a:lnTo>
                  <a:lnTo>
                    <a:pt x="123" y="927"/>
                  </a:lnTo>
                  <a:lnTo>
                    <a:pt x="107" y="905"/>
                  </a:lnTo>
                  <a:lnTo>
                    <a:pt x="92" y="883"/>
                  </a:lnTo>
                  <a:lnTo>
                    <a:pt x="78" y="860"/>
                  </a:lnTo>
                  <a:lnTo>
                    <a:pt x="65" y="837"/>
                  </a:lnTo>
                  <a:lnTo>
                    <a:pt x="53" y="811"/>
                  </a:lnTo>
                  <a:lnTo>
                    <a:pt x="42" y="786"/>
                  </a:lnTo>
                  <a:lnTo>
                    <a:pt x="33" y="761"/>
                  </a:lnTo>
                  <a:lnTo>
                    <a:pt x="24" y="735"/>
                  </a:lnTo>
                  <a:lnTo>
                    <a:pt x="17" y="707"/>
                  </a:lnTo>
                  <a:lnTo>
                    <a:pt x="11" y="680"/>
                  </a:lnTo>
                  <a:lnTo>
                    <a:pt x="6" y="653"/>
                  </a:lnTo>
                  <a:lnTo>
                    <a:pt x="3" y="624"/>
                  </a:lnTo>
                  <a:lnTo>
                    <a:pt x="1" y="595"/>
                  </a:lnTo>
                  <a:lnTo>
                    <a:pt x="0" y="567"/>
                  </a:lnTo>
                  <a:lnTo>
                    <a:pt x="1" y="537"/>
                  </a:lnTo>
                  <a:lnTo>
                    <a:pt x="3" y="508"/>
                  </a:lnTo>
                  <a:lnTo>
                    <a:pt x="6" y="480"/>
                  </a:lnTo>
                  <a:lnTo>
                    <a:pt x="11" y="452"/>
                  </a:lnTo>
                  <a:lnTo>
                    <a:pt x="17" y="425"/>
                  </a:lnTo>
                  <a:lnTo>
                    <a:pt x="24" y="398"/>
                  </a:lnTo>
                  <a:lnTo>
                    <a:pt x="33" y="371"/>
                  </a:lnTo>
                  <a:lnTo>
                    <a:pt x="42" y="346"/>
                  </a:lnTo>
                  <a:lnTo>
                    <a:pt x="53" y="321"/>
                  </a:lnTo>
                  <a:lnTo>
                    <a:pt x="65" y="297"/>
                  </a:lnTo>
                  <a:lnTo>
                    <a:pt x="78" y="273"/>
                  </a:lnTo>
                  <a:lnTo>
                    <a:pt x="92" y="250"/>
                  </a:lnTo>
                  <a:lnTo>
                    <a:pt x="107" y="228"/>
                  </a:lnTo>
                  <a:lnTo>
                    <a:pt x="123" y="207"/>
                  </a:lnTo>
                  <a:lnTo>
                    <a:pt x="140" y="186"/>
                  </a:lnTo>
                  <a:lnTo>
                    <a:pt x="158" y="166"/>
                  </a:lnTo>
                  <a:lnTo>
                    <a:pt x="176" y="147"/>
                  </a:lnTo>
                  <a:lnTo>
                    <a:pt x="196" y="130"/>
                  </a:lnTo>
                  <a:lnTo>
                    <a:pt x="216" y="112"/>
                  </a:lnTo>
                  <a:lnTo>
                    <a:pt x="237" y="96"/>
                  </a:lnTo>
                  <a:lnTo>
                    <a:pt x="259" y="82"/>
                  </a:lnTo>
                  <a:lnTo>
                    <a:pt x="282" y="68"/>
                  </a:lnTo>
                  <a:lnTo>
                    <a:pt x="305" y="56"/>
                  </a:lnTo>
                  <a:lnTo>
                    <a:pt x="329" y="45"/>
                  </a:lnTo>
                  <a:lnTo>
                    <a:pt x="353" y="34"/>
                  </a:lnTo>
                  <a:lnTo>
                    <a:pt x="378" y="26"/>
                  </a:lnTo>
                  <a:lnTo>
                    <a:pt x="404" y="18"/>
                  </a:lnTo>
                  <a:lnTo>
                    <a:pt x="430" y="11"/>
                  </a:lnTo>
                  <a:lnTo>
                    <a:pt x="456" y="7"/>
                  </a:lnTo>
                  <a:lnTo>
                    <a:pt x="483" y="3"/>
                  </a:lnTo>
                  <a:lnTo>
                    <a:pt x="511" y="1"/>
                  </a:lnTo>
                  <a:lnTo>
                    <a:pt x="538" y="0"/>
                  </a:lnTo>
                  <a:lnTo>
                    <a:pt x="567" y="1"/>
                  </a:lnTo>
                  <a:lnTo>
                    <a:pt x="594" y="3"/>
                  </a:lnTo>
                  <a:lnTo>
                    <a:pt x="621" y="7"/>
                  </a:lnTo>
                  <a:lnTo>
                    <a:pt x="648" y="11"/>
                  </a:lnTo>
                  <a:lnTo>
                    <a:pt x="674" y="18"/>
                  </a:lnTo>
                  <a:lnTo>
                    <a:pt x="700" y="26"/>
                  </a:lnTo>
                  <a:lnTo>
                    <a:pt x="725" y="34"/>
                  </a:lnTo>
                  <a:lnTo>
                    <a:pt x="749" y="45"/>
                  </a:lnTo>
                  <a:lnTo>
                    <a:pt x="773" y="56"/>
                  </a:lnTo>
                  <a:lnTo>
                    <a:pt x="796" y="68"/>
                  </a:lnTo>
                  <a:lnTo>
                    <a:pt x="819" y="82"/>
                  </a:lnTo>
                  <a:lnTo>
                    <a:pt x="841" y="96"/>
                  </a:lnTo>
                  <a:lnTo>
                    <a:pt x="862" y="112"/>
                  </a:lnTo>
                  <a:lnTo>
                    <a:pt x="882" y="130"/>
                  </a:lnTo>
                  <a:lnTo>
                    <a:pt x="902" y="147"/>
                  </a:lnTo>
                  <a:lnTo>
                    <a:pt x="920" y="166"/>
                  </a:lnTo>
                  <a:lnTo>
                    <a:pt x="938" y="186"/>
                  </a:lnTo>
                  <a:lnTo>
                    <a:pt x="955" y="207"/>
                  </a:lnTo>
                  <a:lnTo>
                    <a:pt x="971" y="228"/>
                  </a:lnTo>
                  <a:lnTo>
                    <a:pt x="986" y="250"/>
                  </a:lnTo>
                  <a:lnTo>
                    <a:pt x="1000" y="273"/>
                  </a:lnTo>
                  <a:lnTo>
                    <a:pt x="1013" y="297"/>
                  </a:lnTo>
                  <a:lnTo>
                    <a:pt x="1025" y="321"/>
                  </a:lnTo>
                  <a:lnTo>
                    <a:pt x="1036" y="346"/>
                  </a:lnTo>
                  <a:lnTo>
                    <a:pt x="1045" y="371"/>
                  </a:lnTo>
                  <a:lnTo>
                    <a:pt x="1054" y="398"/>
                  </a:lnTo>
                  <a:lnTo>
                    <a:pt x="1061" y="425"/>
                  </a:lnTo>
                  <a:lnTo>
                    <a:pt x="1067" y="452"/>
                  </a:lnTo>
                  <a:lnTo>
                    <a:pt x="1072" y="480"/>
                  </a:lnTo>
                  <a:lnTo>
                    <a:pt x="1075" y="508"/>
                  </a:lnTo>
                  <a:lnTo>
                    <a:pt x="1077" y="537"/>
                  </a:lnTo>
                  <a:lnTo>
                    <a:pt x="1078" y="5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22" name="Freeform 16"/>
          <p:cNvSpPr>
            <a:spLocks noEditPoints="1"/>
          </p:cNvSpPr>
          <p:nvPr/>
        </p:nvSpPr>
        <p:spPr bwMode="auto">
          <a:xfrm>
            <a:off x="3328076" y="1515051"/>
            <a:ext cx="527658" cy="687308"/>
          </a:xfrm>
          <a:custGeom>
            <a:avLst/>
            <a:gdLst>
              <a:gd name="T0" fmla="*/ 8993 w 12480"/>
              <a:gd name="T1" fmla="*/ 5715 h 16256"/>
              <a:gd name="T2" fmla="*/ 8749 w 12480"/>
              <a:gd name="T3" fmla="*/ 6788 h 16256"/>
              <a:gd name="T4" fmla="*/ 8025 w 12480"/>
              <a:gd name="T5" fmla="*/ 8059 h 16256"/>
              <a:gd name="T6" fmla="*/ 6837 w 12480"/>
              <a:gd name="T7" fmla="*/ 8944 h 16256"/>
              <a:gd name="T8" fmla="*/ 5517 w 12480"/>
              <a:gd name="T9" fmla="*/ 8727 h 16256"/>
              <a:gd name="T10" fmla="*/ 4584 w 12480"/>
              <a:gd name="T11" fmla="*/ 7816 h 16256"/>
              <a:gd name="T12" fmla="*/ 4056 w 12480"/>
              <a:gd name="T13" fmla="*/ 6640 h 16256"/>
              <a:gd name="T14" fmla="*/ 3932 w 12480"/>
              <a:gd name="T15" fmla="*/ 6048 h 16256"/>
              <a:gd name="T16" fmla="*/ 3883 w 12480"/>
              <a:gd name="T17" fmla="*/ 5447 h 16256"/>
              <a:gd name="T18" fmla="*/ 3912 w 12480"/>
              <a:gd name="T19" fmla="*/ 4823 h 16256"/>
              <a:gd name="T20" fmla="*/ 4532 w 12480"/>
              <a:gd name="T21" fmla="*/ 4774 h 16256"/>
              <a:gd name="T22" fmla="*/ 5485 w 12480"/>
              <a:gd name="T23" fmla="*/ 4256 h 16256"/>
              <a:gd name="T24" fmla="*/ 7017 w 12480"/>
              <a:gd name="T25" fmla="*/ 4888 h 16256"/>
              <a:gd name="T26" fmla="*/ 8236 w 12480"/>
              <a:gd name="T27" fmla="*/ 4783 h 16256"/>
              <a:gd name="T28" fmla="*/ 10876 w 12480"/>
              <a:gd name="T29" fmla="*/ 10302 h 16256"/>
              <a:gd name="T30" fmla="*/ 11237 w 12480"/>
              <a:gd name="T31" fmla="*/ 10506 h 16256"/>
              <a:gd name="T32" fmla="*/ 11542 w 12480"/>
              <a:gd name="T33" fmla="*/ 10795 h 16256"/>
              <a:gd name="T34" fmla="*/ 12176 w 12480"/>
              <a:gd name="T35" fmla="*/ 12223 h 16256"/>
              <a:gd name="T36" fmla="*/ 12476 w 12480"/>
              <a:gd name="T37" fmla="*/ 14498 h 16256"/>
              <a:gd name="T38" fmla="*/ 12382 w 12480"/>
              <a:gd name="T39" fmla="*/ 16256 h 16256"/>
              <a:gd name="T40" fmla="*/ 3269 w 12480"/>
              <a:gd name="T41" fmla="*/ 16256 h 16256"/>
              <a:gd name="T42" fmla="*/ 103 w 12480"/>
              <a:gd name="T43" fmla="*/ 15132 h 16256"/>
              <a:gd name="T44" fmla="*/ 276 w 12480"/>
              <a:gd name="T45" fmla="*/ 12801 h 16256"/>
              <a:gd name="T46" fmla="*/ 1345 w 12480"/>
              <a:gd name="T47" fmla="*/ 10637 h 16256"/>
              <a:gd name="T48" fmla="*/ 1973 w 12480"/>
              <a:gd name="T49" fmla="*/ 10258 h 16256"/>
              <a:gd name="T50" fmla="*/ 3060 w 12480"/>
              <a:gd name="T51" fmla="*/ 9966 h 16256"/>
              <a:gd name="T52" fmla="*/ 2623 w 12480"/>
              <a:gd name="T53" fmla="*/ 9936 h 16256"/>
              <a:gd name="T54" fmla="*/ 1760 w 12480"/>
              <a:gd name="T55" fmla="*/ 9730 h 16256"/>
              <a:gd name="T56" fmla="*/ 1260 w 12480"/>
              <a:gd name="T57" fmla="*/ 9219 h 16256"/>
              <a:gd name="T58" fmla="*/ 1777 w 12480"/>
              <a:gd name="T59" fmla="*/ 8823 h 16256"/>
              <a:gd name="T60" fmla="*/ 2216 w 12480"/>
              <a:gd name="T61" fmla="*/ 8241 h 16256"/>
              <a:gd name="T62" fmla="*/ 1805 w 12480"/>
              <a:gd name="T63" fmla="*/ 8233 h 16256"/>
              <a:gd name="T64" fmla="*/ 940 w 12480"/>
              <a:gd name="T65" fmla="*/ 8369 h 16256"/>
              <a:gd name="T66" fmla="*/ 0 w 12480"/>
              <a:gd name="T67" fmla="*/ 8231 h 16256"/>
              <a:gd name="T68" fmla="*/ 1103 w 12480"/>
              <a:gd name="T69" fmla="*/ 7479 h 16256"/>
              <a:gd name="T70" fmla="*/ 1889 w 12480"/>
              <a:gd name="T71" fmla="*/ 5838 h 16256"/>
              <a:gd name="T72" fmla="*/ 2348 w 12480"/>
              <a:gd name="T73" fmla="*/ 3217 h 16256"/>
              <a:gd name="T74" fmla="*/ 2744 w 12480"/>
              <a:gd name="T75" fmla="*/ 1945 h 16256"/>
              <a:gd name="T76" fmla="*/ 3280 w 12480"/>
              <a:gd name="T77" fmla="*/ 1058 h 16256"/>
              <a:gd name="T78" fmla="*/ 4713 w 12480"/>
              <a:gd name="T79" fmla="*/ 239 h 16256"/>
              <a:gd name="T80" fmla="*/ 7009 w 12480"/>
              <a:gd name="T81" fmla="*/ 33 h 16256"/>
              <a:gd name="T82" fmla="*/ 9013 w 12480"/>
              <a:gd name="T83" fmla="*/ 721 h 16256"/>
              <a:gd name="T84" fmla="*/ 9890 w 12480"/>
              <a:gd name="T85" fmla="*/ 2108 h 16256"/>
              <a:gd name="T86" fmla="*/ 10502 w 12480"/>
              <a:gd name="T87" fmla="*/ 4363 h 16256"/>
              <a:gd name="T88" fmla="*/ 10696 w 12480"/>
              <a:gd name="T89" fmla="*/ 6611 h 16256"/>
              <a:gd name="T90" fmla="*/ 10842 w 12480"/>
              <a:gd name="T91" fmla="*/ 8622 h 16256"/>
              <a:gd name="T92" fmla="*/ 11457 w 12480"/>
              <a:gd name="T93" fmla="*/ 9841 h 16256"/>
              <a:gd name="T94" fmla="*/ 11177 w 12480"/>
              <a:gd name="T95" fmla="*/ 10244 h 16256"/>
              <a:gd name="T96" fmla="*/ 7577 w 12480"/>
              <a:gd name="T97" fmla="*/ 9256 h 16256"/>
              <a:gd name="T98" fmla="*/ 6655 w 12480"/>
              <a:gd name="T99" fmla="*/ 9668 h 16256"/>
              <a:gd name="T100" fmla="*/ 5967 w 12480"/>
              <a:gd name="T101" fmla="*/ 9599 h 16256"/>
              <a:gd name="T102" fmla="*/ 5390 w 12480"/>
              <a:gd name="T103" fmla="*/ 9371 h 16256"/>
              <a:gd name="T104" fmla="*/ 4888 w 12480"/>
              <a:gd name="T105" fmla="*/ 9111 h 16256"/>
              <a:gd name="T106" fmla="*/ 4432 w 12480"/>
              <a:gd name="T107" fmla="*/ 9468 h 16256"/>
              <a:gd name="T108" fmla="*/ 3916 w 12480"/>
              <a:gd name="T109" fmla="*/ 9733 h 16256"/>
              <a:gd name="T110" fmla="*/ 3894 w 12480"/>
              <a:gd name="T111" fmla="*/ 10879 h 16256"/>
              <a:gd name="T112" fmla="*/ 4831 w 12480"/>
              <a:gd name="T113" fmla="*/ 13131 h 16256"/>
              <a:gd name="T114" fmla="*/ 6042 w 12480"/>
              <a:gd name="T115" fmla="*/ 15078 h 16256"/>
              <a:gd name="T116" fmla="*/ 7314 w 12480"/>
              <a:gd name="T117" fmla="*/ 14083 h 16256"/>
              <a:gd name="T118" fmla="*/ 8326 w 12480"/>
              <a:gd name="T119" fmla="*/ 12009 h 16256"/>
              <a:gd name="T120" fmla="*/ 8979 w 12480"/>
              <a:gd name="T121" fmla="*/ 9937 h 16256"/>
              <a:gd name="T122" fmla="*/ 8467 w 12480"/>
              <a:gd name="T123" fmla="*/ 9687 h 16256"/>
              <a:gd name="T124" fmla="*/ 8015 w 12480"/>
              <a:gd name="T125" fmla="*/ 9354 h 16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80" h="16256">
                <a:moveTo>
                  <a:pt x="8985" y="4663"/>
                </a:moveTo>
                <a:lnTo>
                  <a:pt x="8996" y="4757"/>
                </a:lnTo>
                <a:lnTo>
                  <a:pt x="9005" y="4850"/>
                </a:lnTo>
                <a:lnTo>
                  <a:pt x="9011" y="4945"/>
                </a:lnTo>
                <a:lnTo>
                  <a:pt x="9016" y="5040"/>
                </a:lnTo>
                <a:lnTo>
                  <a:pt x="9018" y="5136"/>
                </a:lnTo>
                <a:lnTo>
                  <a:pt x="9019" y="5231"/>
                </a:lnTo>
                <a:lnTo>
                  <a:pt x="9018" y="5328"/>
                </a:lnTo>
                <a:lnTo>
                  <a:pt x="9015" y="5424"/>
                </a:lnTo>
                <a:lnTo>
                  <a:pt x="9009" y="5521"/>
                </a:lnTo>
                <a:lnTo>
                  <a:pt x="9002" y="5617"/>
                </a:lnTo>
                <a:lnTo>
                  <a:pt x="8993" y="5715"/>
                </a:lnTo>
                <a:lnTo>
                  <a:pt x="8981" y="5812"/>
                </a:lnTo>
                <a:lnTo>
                  <a:pt x="8968" y="5908"/>
                </a:lnTo>
                <a:lnTo>
                  <a:pt x="8953" y="6005"/>
                </a:lnTo>
                <a:lnTo>
                  <a:pt x="8944" y="6053"/>
                </a:lnTo>
                <a:lnTo>
                  <a:pt x="8936" y="6101"/>
                </a:lnTo>
                <a:lnTo>
                  <a:pt x="8925" y="6149"/>
                </a:lnTo>
                <a:lnTo>
                  <a:pt x="8915" y="6198"/>
                </a:lnTo>
                <a:lnTo>
                  <a:pt x="8889" y="6316"/>
                </a:lnTo>
                <a:lnTo>
                  <a:pt x="8858" y="6436"/>
                </a:lnTo>
                <a:lnTo>
                  <a:pt x="8826" y="6554"/>
                </a:lnTo>
                <a:lnTo>
                  <a:pt x="8789" y="6672"/>
                </a:lnTo>
                <a:lnTo>
                  <a:pt x="8749" y="6788"/>
                </a:lnTo>
                <a:lnTo>
                  <a:pt x="8706" y="6903"/>
                </a:lnTo>
                <a:lnTo>
                  <a:pt x="8661" y="7018"/>
                </a:lnTo>
                <a:lnTo>
                  <a:pt x="8611" y="7130"/>
                </a:lnTo>
                <a:lnTo>
                  <a:pt x="8559" y="7241"/>
                </a:lnTo>
                <a:lnTo>
                  <a:pt x="8503" y="7350"/>
                </a:lnTo>
                <a:lnTo>
                  <a:pt x="8445" y="7457"/>
                </a:lnTo>
                <a:lnTo>
                  <a:pt x="8382" y="7563"/>
                </a:lnTo>
                <a:lnTo>
                  <a:pt x="8317" y="7667"/>
                </a:lnTo>
                <a:lnTo>
                  <a:pt x="8249" y="7768"/>
                </a:lnTo>
                <a:lnTo>
                  <a:pt x="8178" y="7868"/>
                </a:lnTo>
                <a:lnTo>
                  <a:pt x="8103" y="7964"/>
                </a:lnTo>
                <a:lnTo>
                  <a:pt x="8025" y="8059"/>
                </a:lnTo>
                <a:lnTo>
                  <a:pt x="7943" y="8150"/>
                </a:lnTo>
                <a:lnTo>
                  <a:pt x="7860" y="8239"/>
                </a:lnTo>
                <a:lnTo>
                  <a:pt x="7772" y="8325"/>
                </a:lnTo>
                <a:lnTo>
                  <a:pt x="7681" y="8407"/>
                </a:lnTo>
                <a:lnTo>
                  <a:pt x="7587" y="8487"/>
                </a:lnTo>
                <a:lnTo>
                  <a:pt x="7489" y="8563"/>
                </a:lnTo>
                <a:lnTo>
                  <a:pt x="7389" y="8636"/>
                </a:lnTo>
                <a:lnTo>
                  <a:pt x="7286" y="8705"/>
                </a:lnTo>
                <a:lnTo>
                  <a:pt x="7179" y="8770"/>
                </a:lnTo>
                <a:lnTo>
                  <a:pt x="7068" y="8832"/>
                </a:lnTo>
                <a:lnTo>
                  <a:pt x="6954" y="8890"/>
                </a:lnTo>
                <a:lnTo>
                  <a:pt x="6837" y="8944"/>
                </a:lnTo>
                <a:lnTo>
                  <a:pt x="6717" y="8993"/>
                </a:lnTo>
                <a:lnTo>
                  <a:pt x="6594" y="9038"/>
                </a:lnTo>
                <a:lnTo>
                  <a:pt x="6468" y="9079"/>
                </a:lnTo>
                <a:lnTo>
                  <a:pt x="6352" y="9057"/>
                </a:lnTo>
                <a:lnTo>
                  <a:pt x="6237" y="9030"/>
                </a:lnTo>
                <a:lnTo>
                  <a:pt x="6127" y="9000"/>
                </a:lnTo>
                <a:lnTo>
                  <a:pt x="6018" y="8964"/>
                </a:lnTo>
                <a:lnTo>
                  <a:pt x="5914" y="8925"/>
                </a:lnTo>
                <a:lnTo>
                  <a:pt x="5811" y="8882"/>
                </a:lnTo>
                <a:lnTo>
                  <a:pt x="5710" y="8834"/>
                </a:lnTo>
                <a:lnTo>
                  <a:pt x="5612" y="8782"/>
                </a:lnTo>
                <a:lnTo>
                  <a:pt x="5517" y="8727"/>
                </a:lnTo>
                <a:lnTo>
                  <a:pt x="5425" y="8669"/>
                </a:lnTo>
                <a:lnTo>
                  <a:pt x="5335" y="8607"/>
                </a:lnTo>
                <a:lnTo>
                  <a:pt x="5247" y="8542"/>
                </a:lnTo>
                <a:lnTo>
                  <a:pt x="5164" y="8472"/>
                </a:lnTo>
                <a:lnTo>
                  <a:pt x="5081" y="8400"/>
                </a:lnTo>
                <a:lnTo>
                  <a:pt x="5003" y="8325"/>
                </a:lnTo>
                <a:lnTo>
                  <a:pt x="4927" y="8247"/>
                </a:lnTo>
                <a:lnTo>
                  <a:pt x="4852" y="8166"/>
                </a:lnTo>
                <a:lnTo>
                  <a:pt x="4781" y="8082"/>
                </a:lnTo>
                <a:lnTo>
                  <a:pt x="4713" y="7996"/>
                </a:lnTo>
                <a:lnTo>
                  <a:pt x="4648" y="7908"/>
                </a:lnTo>
                <a:lnTo>
                  <a:pt x="4584" y="7816"/>
                </a:lnTo>
                <a:lnTo>
                  <a:pt x="4523" y="7723"/>
                </a:lnTo>
                <a:lnTo>
                  <a:pt x="4466" y="7627"/>
                </a:lnTo>
                <a:lnTo>
                  <a:pt x="4411" y="7530"/>
                </a:lnTo>
                <a:lnTo>
                  <a:pt x="4359" y="7430"/>
                </a:lnTo>
                <a:lnTo>
                  <a:pt x="4309" y="7328"/>
                </a:lnTo>
                <a:lnTo>
                  <a:pt x="4263" y="7225"/>
                </a:lnTo>
                <a:lnTo>
                  <a:pt x="4219" y="7120"/>
                </a:lnTo>
                <a:lnTo>
                  <a:pt x="4177" y="7014"/>
                </a:lnTo>
                <a:lnTo>
                  <a:pt x="4138" y="6907"/>
                </a:lnTo>
                <a:lnTo>
                  <a:pt x="4103" y="6798"/>
                </a:lnTo>
                <a:lnTo>
                  <a:pt x="4069" y="6688"/>
                </a:lnTo>
                <a:lnTo>
                  <a:pt x="4056" y="6640"/>
                </a:lnTo>
                <a:lnTo>
                  <a:pt x="4043" y="6592"/>
                </a:lnTo>
                <a:lnTo>
                  <a:pt x="4029" y="6543"/>
                </a:lnTo>
                <a:lnTo>
                  <a:pt x="4017" y="6494"/>
                </a:lnTo>
                <a:lnTo>
                  <a:pt x="4006" y="6444"/>
                </a:lnTo>
                <a:lnTo>
                  <a:pt x="3995" y="6396"/>
                </a:lnTo>
                <a:lnTo>
                  <a:pt x="3983" y="6347"/>
                </a:lnTo>
                <a:lnTo>
                  <a:pt x="3974" y="6297"/>
                </a:lnTo>
                <a:lnTo>
                  <a:pt x="3964" y="6247"/>
                </a:lnTo>
                <a:lnTo>
                  <a:pt x="3955" y="6198"/>
                </a:lnTo>
                <a:lnTo>
                  <a:pt x="3947" y="6148"/>
                </a:lnTo>
                <a:lnTo>
                  <a:pt x="3939" y="6098"/>
                </a:lnTo>
                <a:lnTo>
                  <a:pt x="3932" y="6048"/>
                </a:lnTo>
                <a:lnTo>
                  <a:pt x="3924" y="5998"/>
                </a:lnTo>
                <a:lnTo>
                  <a:pt x="3917" y="5949"/>
                </a:lnTo>
                <a:lnTo>
                  <a:pt x="3912" y="5899"/>
                </a:lnTo>
                <a:lnTo>
                  <a:pt x="3906" y="5848"/>
                </a:lnTo>
                <a:lnTo>
                  <a:pt x="3902" y="5798"/>
                </a:lnTo>
                <a:lnTo>
                  <a:pt x="3897" y="5749"/>
                </a:lnTo>
                <a:lnTo>
                  <a:pt x="3894" y="5698"/>
                </a:lnTo>
                <a:lnTo>
                  <a:pt x="3890" y="5648"/>
                </a:lnTo>
                <a:lnTo>
                  <a:pt x="3888" y="5597"/>
                </a:lnTo>
                <a:lnTo>
                  <a:pt x="3886" y="5547"/>
                </a:lnTo>
                <a:lnTo>
                  <a:pt x="3884" y="5498"/>
                </a:lnTo>
                <a:lnTo>
                  <a:pt x="3883" y="5447"/>
                </a:lnTo>
                <a:lnTo>
                  <a:pt x="3882" y="5397"/>
                </a:lnTo>
                <a:lnTo>
                  <a:pt x="3882" y="5347"/>
                </a:lnTo>
                <a:lnTo>
                  <a:pt x="3882" y="5296"/>
                </a:lnTo>
                <a:lnTo>
                  <a:pt x="3883" y="5247"/>
                </a:lnTo>
                <a:lnTo>
                  <a:pt x="3885" y="5197"/>
                </a:lnTo>
                <a:lnTo>
                  <a:pt x="3887" y="5147"/>
                </a:lnTo>
                <a:lnTo>
                  <a:pt x="3890" y="5097"/>
                </a:lnTo>
                <a:lnTo>
                  <a:pt x="3893" y="5042"/>
                </a:lnTo>
                <a:lnTo>
                  <a:pt x="3897" y="4987"/>
                </a:lnTo>
                <a:lnTo>
                  <a:pt x="3901" y="4932"/>
                </a:lnTo>
                <a:lnTo>
                  <a:pt x="3906" y="4877"/>
                </a:lnTo>
                <a:lnTo>
                  <a:pt x="3912" y="4823"/>
                </a:lnTo>
                <a:lnTo>
                  <a:pt x="3919" y="4768"/>
                </a:lnTo>
                <a:lnTo>
                  <a:pt x="3926" y="4714"/>
                </a:lnTo>
                <a:lnTo>
                  <a:pt x="3935" y="4660"/>
                </a:lnTo>
                <a:lnTo>
                  <a:pt x="4001" y="4675"/>
                </a:lnTo>
                <a:lnTo>
                  <a:pt x="4066" y="4689"/>
                </a:lnTo>
                <a:lnTo>
                  <a:pt x="4132" y="4702"/>
                </a:lnTo>
                <a:lnTo>
                  <a:pt x="4198" y="4715"/>
                </a:lnTo>
                <a:lnTo>
                  <a:pt x="4265" y="4728"/>
                </a:lnTo>
                <a:lnTo>
                  <a:pt x="4331" y="4741"/>
                </a:lnTo>
                <a:lnTo>
                  <a:pt x="4398" y="4752"/>
                </a:lnTo>
                <a:lnTo>
                  <a:pt x="4465" y="4763"/>
                </a:lnTo>
                <a:lnTo>
                  <a:pt x="4532" y="4774"/>
                </a:lnTo>
                <a:lnTo>
                  <a:pt x="4601" y="4784"/>
                </a:lnTo>
                <a:lnTo>
                  <a:pt x="4668" y="4793"/>
                </a:lnTo>
                <a:lnTo>
                  <a:pt x="4736" y="4804"/>
                </a:lnTo>
                <a:lnTo>
                  <a:pt x="4804" y="4812"/>
                </a:lnTo>
                <a:lnTo>
                  <a:pt x="4873" y="4821"/>
                </a:lnTo>
                <a:lnTo>
                  <a:pt x="4942" y="4829"/>
                </a:lnTo>
                <a:lnTo>
                  <a:pt x="5010" y="4836"/>
                </a:lnTo>
                <a:lnTo>
                  <a:pt x="5022" y="4324"/>
                </a:lnTo>
                <a:lnTo>
                  <a:pt x="5186" y="4366"/>
                </a:lnTo>
                <a:lnTo>
                  <a:pt x="5227" y="4585"/>
                </a:lnTo>
                <a:lnTo>
                  <a:pt x="5307" y="4248"/>
                </a:lnTo>
                <a:lnTo>
                  <a:pt x="5485" y="4256"/>
                </a:lnTo>
                <a:lnTo>
                  <a:pt x="5774" y="4892"/>
                </a:lnTo>
                <a:lnTo>
                  <a:pt x="5889" y="4896"/>
                </a:lnTo>
                <a:lnTo>
                  <a:pt x="6004" y="4899"/>
                </a:lnTo>
                <a:lnTo>
                  <a:pt x="6119" y="4901"/>
                </a:lnTo>
                <a:lnTo>
                  <a:pt x="6233" y="4903"/>
                </a:lnTo>
                <a:lnTo>
                  <a:pt x="6347" y="4903"/>
                </a:lnTo>
                <a:lnTo>
                  <a:pt x="6461" y="4903"/>
                </a:lnTo>
                <a:lnTo>
                  <a:pt x="6574" y="4901"/>
                </a:lnTo>
                <a:lnTo>
                  <a:pt x="6686" y="4899"/>
                </a:lnTo>
                <a:lnTo>
                  <a:pt x="6797" y="4896"/>
                </a:lnTo>
                <a:lnTo>
                  <a:pt x="6907" y="4892"/>
                </a:lnTo>
                <a:lnTo>
                  <a:pt x="7017" y="4888"/>
                </a:lnTo>
                <a:lnTo>
                  <a:pt x="7126" y="4883"/>
                </a:lnTo>
                <a:lnTo>
                  <a:pt x="7233" y="4877"/>
                </a:lnTo>
                <a:lnTo>
                  <a:pt x="7339" y="4870"/>
                </a:lnTo>
                <a:lnTo>
                  <a:pt x="7444" y="4863"/>
                </a:lnTo>
                <a:lnTo>
                  <a:pt x="7548" y="4854"/>
                </a:lnTo>
                <a:lnTo>
                  <a:pt x="7651" y="4845"/>
                </a:lnTo>
                <a:lnTo>
                  <a:pt x="7753" y="4836"/>
                </a:lnTo>
                <a:lnTo>
                  <a:pt x="7853" y="4827"/>
                </a:lnTo>
                <a:lnTo>
                  <a:pt x="7951" y="4817"/>
                </a:lnTo>
                <a:lnTo>
                  <a:pt x="8047" y="4806"/>
                </a:lnTo>
                <a:lnTo>
                  <a:pt x="8143" y="4795"/>
                </a:lnTo>
                <a:lnTo>
                  <a:pt x="8236" y="4783"/>
                </a:lnTo>
                <a:lnTo>
                  <a:pt x="8327" y="4771"/>
                </a:lnTo>
                <a:lnTo>
                  <a:pt x="8417" y="4759"/>
                </a:lnTo>
                <a:lnTo>
                  <a:pt x="8505" y="4746"/>
                </a:lnTo>
                <a:lnTo>
                  <a:pt x="8590" y="4733"/>
                </a:lnTo>
                <a:lnTo>
                  <a:pt x="8674" y="4719"/>
                </a:lnTo>
                <a:lnTo>
                  <a:pt x="8755" y="4706"/>
                </a:lnTo>
                <a:lnTo>
                  <a:pt x="8835" y="4692"/>
                </a:lnTo>
                <a:lnTo>
                  <a:pt x="8911" y="4678"/>
                </a:lnTo>
                <a:lnTo>
                  <a:pt x="8985" y="4663"/>
                </a:lnTo>
                <a:close/>
                <a:moveTo>
                  <a:pt x="10744" y="10248"/>
                </a:moveTo>
                <a:lnTo>
                  <a:pt x="10811" y="10275"/>
                </a:lnTo>
                <a:lnTo>
                  <a:pt x="10876" y="10302"/>
                </a:lnTo>
                <a:lnTo>
                  <a:pt x="10907" y="10317"/>
                </a:lnTo>
                <a:lnTo>
                  <a:pt x="10939" y="10332"/>
                </a:lnTo>
                <a:lnTo>
                  <a:pt x="10971" y="10347"/>
                </a:lnTo>
                <a:lnTo>
                  <a:pt x="11002" y="10363"/>
                </a:lnTo>
                <a:lnTo>
                  <a:pt x="11033" y="10379"/>
                </a:lnTo>
                <a:lnTo>
                  <a:pt x="11063" y="10396"/>
                </a:lnTo>
                <a:lnTo>
                  <a:pt x="11093" y="10413"/>
                </a:lnTo>
                <a:lnTo>
                  <a:pt x="11122" y="10430"/>
                </a:lnTo>
                <a:lnTo>
                  <a:pt x="11152" y="10449"/>
                </a:lnTo>
                <a:lnTo>
                  <a:pt x="11180" y="10468"/>
                </a:lnTo>
                <a:lnTo>
                  <a:pt x="11209" y="10486"/>
                </a:lnTo>
                <a:lnTo>
                  <a:pt x="11237" y="10506"/>
                </a:lnTo>
                <a:lnTo>
                  <a:pt x="11265" y="10527"/>
                </a:lnTo>
                <a:lnTo>
                  <a:pt x="11292" y="10548"/>
                </a:lnTo>
                <a:lnTo>
                  <a:pt x="11319" y="10569"/>
                </a:lnTo>
                <a:lnTo>
                  <a:pt x="11345" y="10592"/>
                </a:lnTo>
                <a:lnTo>
                  <a:pt x="11372" y="10615"/>
                </a:lnTo>
                <a:lnTo>
                  <a:pt x="11397" y="10639"/>
                </a:lnTo>
                <a:lnTo>
                  <a:pt x="11423" y="10663"/>
                </a:lnTo>
                <a:lnTo>
                  <a:pt x="11447" y="10687"/>
                </a:lnTo>
                <a:lnTo>
                  <a:pt x="11472" y="10714"/>
                </a:lnTo>
                <a:lnTo>
                  <a:pt x="11495" y="10740"/>
                </a:lnTo>
                <a:lnTo>
                  <a:pt x="11519" y="10768"/>
                </a:lnTo>
                <a:lnTo>
                  <a:pt x="11542" y="10795"/>
                </a:lnTo>
                <a:lnTo>
                  <a:pt x="11564" y="10824"/>
                </a:lnTo>
                <a:lnTo>
                  <a:pt x="11586" y="10854"/>
                </a:lnTo>
                <a:lnTo>
                  <a:pt x="11607" y="10884"/>
                </a:lnTo>
                <a:lnTo>
                  <a:pt x="11629" y="10915"/>
                </a:lnTo>
                <a:lnTo>
                  <a:pt x="11715" y="11057"/>
                </a:lnTo>
                <a:lnTo>
                  <a:pt x="11798" y="11205"/>
                </a:lnTo>
                <a:lnTo>
                  <a:pt x="11873" y="11362"/>
                </a:lnTo>
                <a:lnTo>
                  <a:pt x="11944" y="11523"/>
                </a:lnTo>
                <a:lnTo>
                  <a:pt x="12009" y="11692"/>
                </a:lnTo>
                <a:lnTo>
                  <a:pt x="12071" y="11865"/>
                </a:lnTo>
                <a:lnTo>
                  <a:pt x="12126" y="12043"/>
                </a:lnTo>
                <a:lnTo>
                  <a:pt x="12176" y="12223"/>
                </a:lnTo>
                <a:lnTo>
                  <a:pt x="12223" y="12408"/>
                </a:lnTo>
                <a:lnTo>
                  <a:pt x="12265" y="12596"/>
                </a:lnTo>
                <a:lnTo>
                  <a:pt x="12303" y="12786"/>
                </a:lnTo>
                <a:lnTo>
                  <a:pt x="12336" y="12977"/>
                </a:lnTo>
                <a:lnTo>
                  <a:pt x="12366" y="13170"/>
                </a:lnTo>
                <a:lnTo>
                  <a:pt x="12391" y="13363"/>
                </a:lnTo>
                <a:lnTo>
                  <a:pt x="12414" y="13555"/>
                </a:lnTo>
                <a:lnTo>
                  <a:pt x="12432" y="13749"/>
                </a:lnTo>
                <a:lnTo>
                  <a:pt x="12448" y="13940"/>
                </a:lnTo>
                <a:lnTo>
                  <a:pt x="12460" y="14128"/>
                </a:lnTo>
                <a:lnTo>
                  <a:pt x="12469" y="14314"/>
                </a:lnTo>
                <a:lnTo>
                  <a:pt x="12476" y="14498"/>
                </a:lnTo>
                <a:lnTo>
                  <a:pt x="12479" y="14678"/>
                </a:lnTo>
                <a:lnTo>
                  <a:pt x="12480" y="14854"/>
                </a:lnTo>
                <a:lnTo>
                  <a:pt x="12479" y="15026"/>
                </a:lnTo>
                <a:lnTo>
                  <a:pt x="12475" y="15191"/>
                </a:lnTo>
                <a:lnTo>
                  <a:pt x="12469" y="15351"/>
                </a:lnTo>
                <a:lnTo>
                  <a:pt x="12462" y="15504"/>
                </a:lnTo>
                <a:lnTo>
                  <a:pt x="12451" y="15650"/>
                </a:lnTo>
                <a:lnTo>
                  <a:pt x="12440" y="15790"/>
                </a:lnTo>
                <a:lnTo>
                  <a:pt x="12428" y="15920"/>
                </a:lnTo>
                <a:lnTo>
                  <a:pt x="12414" y="16042"/>
                </a:lnTo>
                <a:lnTo>
                  <a:pt x="12399" y="16153"/>
                </a:lnTo>
                <a:lnTo>
                  <a:pt x="12382" y="16256"/>
                </a:lnTo>
                <a:lnTo>
                  <a:pt x="11622" y="16256"/>
                </a:lnTo>
                <a:lnTo>
                  <a:pt x="10864" y="16256"/>
                </a:lnTo>
                <a:lnTo>
                  <a:pt x="10104" y="16256"/>
                </a:lnTo>
                <a:lnTo>
                  <a:pt x="9345" y="16256"/>
                </a:lnTo>
                <a:lnTo>
                  <a:pt x="8585" y="16256"/>
                </a:lnTo>
                <a:lnTo>
                  <a:pt x="7825" y="16256"/>
                </a:lnTo>
                <a:lnTo>
                  <a:pt x="7067" y="16256"/>
                </a:lnTo>
                <a:lnTo>
                  <a:pt x="6307" y="16256"/>
                </a:lnTo>
                <a:lnTo>
                  <a:pt x="5548" y="16256"/>
                </a:lnTo>
                <a:lnTo>
                  <a:pt x="4788" y="16256"/>
                </a:lnTo>
                <a:lnTo>
                  <a:pt x="4029" y="16256"/>
                </a:lnTo>
                <a:lnTo>
                  <a:pt x="3269" y="16256"/>
                </a:lnTo>
                <a:lnTo>
                  <a:pt x="2511" y="16256"/>
                </a:lnTo>
                <a:lnTo>
                  <a:pt x="1751" y="16256"/>
                </a:lnTo>
                <a:lnTo>
                  <a:pt x="992" y="16256"/>
                </a:lnTo>
                <a:lnTo>
                  <a:pt x="232" y="16256"/>
                </a:lnTo>
                <a:lnTo>
                  <a:pt x="213" y="16148"/>
                </a:lnTo>
                <a:lnTo>
                  <a:pt x="193" y="16029"/>
                </a:lnTo>
                <a:lnTo>
                  <a:pt x="174" y="15901"/>
                </a:lnTo>
                <a:lnTo>
                  <a:pt x="156" y="15764"/>
                </a:lnTo>
                <a:lnTo>
                  <a:pt x="140" y="15618"/>
                </a:lnTo>
                <a:lnTo>
                  <a:pt x="125" y="15464"/>
                </a:lnTo>
                <a:lnTo>
                  <a:pt x="113" y="15301"/>
                </a:lnTo>
                <a:lnTo>
                  <a:pt x="103" y="15132"/>
                </a:lnTo>
                <a:lnTo>
                  <a:pt x="96" y="14958"/>
                </a:lnTo>
                <a:lnTo>
                  <a:pt x="92" y="14778"/>
                </a:lnTo>
                <a:lnTo>
                  <a:pt x="91" y="14592"/>
                </a:lnTo>
                <a:lnTo>
                  <a:pt x="93" y="14402"/>
                </a:lnTo>
                <a:lnTo>
                  <a:pt x="99" y="14209"/>
                </a:lnTo>
                <a:lnTo>
                  <a:pt x="109" y="14012"/>
                </a:lnTo>
                <a:lnTo>
                  <a:pt x="124" y="13813"/>
                </a:lnTo>
                <a:lnTo>
                  <a:pt x="144" y="13611"/>
                </a:lnTo>
                <a:lnTo>
                  <a:pt x="168" y="13409"/>
                </a:lnTo>
                <a:lnTo>
                  <a:pt x="199" y="13206"/>
                </a:lnTo>
                <a:lnTo>
                  <a:pt x="234" y="13003"/>
                </a:lnTo>
                <a:lnTo>
                  <a:pt x="276" y="12801"/>
                </a:lnTo>
                <a:lnTo>
                  <a:pt x="323" y="12598"/>
                </a:lnTo>
                <a:lnTo>
                  <a:pt x="378" y="12399"/>
                </a:lnTo>
                <a:lnTo>
                  <a:pt x="439" y="12202"/>
                </a:lnTo>
                <a:lnTo>
                  <a:pt x="507" y="12008"/>
                </a:lnTo>
                <a:lnTo>
                  <a:pt x="583" y="11817"/>
                </a:lnTo>
                <a:lnTo>
                  <a:pt x="666" y="11631"/>
                </a:lnTo>
                <a:lnTo>
                  <a:pt x="758" y="11449"/>
                </a:lnTo>
                <a:lnTo>
                  <a:pt x="858" y="11274"/>
                </a:lnTo>
                <a:lnTo>
                  <a:pt x="966" y="11104"/>
                </a:lnTo>
                <a:lnTo>
                  <a:pt x="1084" y="10940"/>
                </a:lnTo>
                <a:lnTo>
                  <a:pt x="1210" y="10785"/>
                </a:lnTo>
                <a:lnTo>
                  <a:pt x="1345" y="10637"/>
                </a:lnTo>
                <a:lnTo>
                  <a:pt x="1388" y="10596"/>
                </a:lnTo>
                <a:lnTo>
                  <a:pt x="1432" y="10557"/>
                </a:lnTo>
                <a:lnTo>
                  <a:pt x="1478" y="10521"/>
                </a:lnTo>
                <a:lnTo>
                  <a:pt x="1527" y="10485"/>
                </a:lnTo>
                <a:lnTo>
                  <a:pt x="1577" y="10452"/>
                </a:lnTo>
                <a:lnTo>
                  <a:pt x="1629" y="10420"/>
                </a:lnTo>
                <a:lnTo>
                  <a:pt x="1683" y="10390"/>
                </a:lnTo>
                <a:lnTo>
                  <a:pt x="1738" y="10360"/>
                </a:lnTo>
                <a:lnTo>
                  <a:pt x="1795" y="10333"/>
                </a:lnTo>
                <a:lnTo>
                  <a:pt x="1853" y="10306"/>
                </a:lnTo>
                <a:lnTo>
                  <a:pt x="1912" y="10282"/>
                </a:lnTo>
                <a:lnTo>
                  <a:pt x="1973" y="10258"/>
                </a:lnTo>
                <a:lnTo>
                  <a:pt x="2035" y="10235"/>
                </a:lnTo>
                <a:lnTo>
                  <a:pt x="2099" y="10213"/>
                </a:lnTo>
                <a:lnTo>
                  <a:pt x="2163" y="10193"/>
                </a:lnTo>
                <a:lnTo>
                  <a:pt x="2229" y="10172"/>
                </a:lnTo>
                <a:lnTo>
                  <a:pt x="2295" y="10153"/>
                </a:lnTo>
                <a:lnTo>
                  <a:pt x="2362" y="10134"/>
                </a:lnTo>
                <a:lnTo>
                  <a:pt x="2430" y="10115"/>
                </a:lnTo>
                <a:lnTo>
                  <a:pt x="2498" y="10098"/>
                </a:lnTo>
                <a:lnTo>
                  <a:pt x="2637" y="10063"/>
                </a:lnTo>
                <a:lnTo>
                  <a:pt x="2778" y="10031"/>
                </a:lnTo>
                <a:lnTo>
                  <a:pt x="2918" y="9998"/>
                </a:lnTo>
                <a:lnTo>
                  <a:pt x="3060" y="9966"/>
                </a:lnTo>
                <a:lnTo>
                  <a:pt x="3201" y="9932"/>
                </a:lnTo>
                <a:lnTo>
                  <a:pt x="3342" y="9898"/>
                </a:lnTo>
                <a:lnTo>
                  <a:pt x="3270" y="9910"/>
                </a:lnTo>
                <a:lnTo>
                  <a:pt x="3199" y="9920"/>
                </a:lnTo>
                <a:lnTo>
                  <a:pt x="3128" y="9928"/>
                </a:lnTo>
                <a:lnTo>
                  <a:pt x="3056" y="9935"/>
                </a:lnTo>
                <a:lnTo>
                  <a:pt x="2984" y="9940"/>
                </a:lnTo>
                <a:lnTo>
                  <a:pt x="2912" y="9943"/>
                </a:lnTo>
                <a:lnTo>
                  <a:pt x="2840" y="9944"/>
                </a:lnTo>
                <a:lnTo>
                  <a:pt x="2767" y="9944"/>
                </a:lnTo>
                <a:lnTo>
                  <a:pt x="2695" y="9941"/>
                </a:lnTo>
                <a:lnTo>
                  <a:pt x="2623" y="9936"/>
                </a:lnTo>
                <a:lnTo>
                  <a:pt x="2549" y="9930"/>
                </a:lnTo>
                <a:lnTo>
                  <a:pt x="2477" y="9921"/>
                </a:lnTo>
                <a:lnTo>
                  <a:pt x="2405" y="9911"/>
                </a:lnTo>
                <a:lnTo>
                  <a:pt x="2332" y="9899"/>
                </a:lnTo>
                <a:lnTo>
                  <a:pt x="2260" y="9886"/>
                </a:lnTo>
                <a:lnTo>
                  <a:pt x="2188" y="9869"/>
                </a:lnTo>
                <a:lnTo>
                  <a:pt x="2115" y="9851"/>
                </a:lnTo>
                <a:lnTo>
                  <a:pt x="2044" y="9831"/>
                </a:lnTo>
                <a:lnTo>
                  <a:pt x="1973" y="9809"/>
                </a:lnTo>
                <a:lnTo>
                  <a:pt x="1902" y="9785"/>
                </a:lnTo>
                <a:lnTo>
                  <a:pt x="1830" y="9759"/>
                </a:lnTo>
                <a:lnTo>
                  <a:pt x="1760" y="9730"/>
                </a:lnTo>
                <a:lnTo>
                  <a:pt x="1690" y="9701"/>
                </a:lnTo>
                <a:lnTo>
                  <a:pt x="1619" y="9668"/>
                </a:lnTo>
                <a:lnTo>
                  <a:pt x="1550" y="9634"/>
                </a:lnTo>
                <a:lnTo>
                  <a:pt x="1481" y="9596"/>
                </a:lnTo>
                <a:lnTo>
                  <a:pt x="1413" y="9558"/>
                </a:lnTo>
                <a:lnTo>
                  <a:pt x="1345" y="9517"/>
                </a:lnTo>
                <a:lnTo>
                  <a:pt x="1278" y="9473"/>
                </a:lnTo>
                <a:lnTo>
                  <a:pt x="1211" y="9427"/>
                </a:lnTo>
                <a:lnTo>
                  <a:pt x="1145" y="9380"/>
                </a:lnTo>
                <a:lnTo>
                  <a:pt x="1080" y="9330"/>
                </a:lnTo>
                <a:lnTo>
                  <a:pt x="1170" y="9275"/>
                </a:lnTo>
                <a:lnTo>
                  <a:pt x="1260" y="9219"/>
                </a:lnTo>
                <a:lnTo>
                  <a:pt x="1305" y="9191"/>
                </a:lnTo>
                <a:lnTo>
                  <a:pt x="1350" y="9161"/>
                </a:lnTo>
                <a:lnTo>
                  <a:pt x="1394" y="9131"/>
                </a:lnTo>
                <a:lnTo>
                  <a:pt x="1438" y="9100"/>
                </a:lnTo>
                <a:lnTo>
                  <a:pt x="1482" y="9069"/>
                </a:lnTo>
                <a:lnTo>
                  <a:pt x="1526" y="9037"/>
                </a:lnTo>
                <a:lnTo>
                  <a:pt x="1569" y="9004"/>
                </a:lnTo>
                <a:lnTo>
                  <a:pt x="1611" y="8970"/>
                </a:lnTo>
                <a:lnTo>
                  <a:pt x="1653" y="8935"/>
                </a:lnTo>
                <a:lnTo>
                  <a:pt x="1695" y="8899"/>
                </a:lnTo>
                <a:lnTo>
                  <a:pt x="1737" y="8862"/>
                </a:lnTo>
                <a:lnTo>
                  <a:pt x="1777" y="8823"/>
                </a:lnTo>
                <a:lnTo>
                  <a:pt x="1817" y="8783"/>
                </a:lnTo>
                <a:lnTo>
                  <a:pt x="1857" y="8743"/>
                </a:lnTo>
                <a:lnTo>
                  <a:pt x="1896" y="8700"/>
                </a:lnTo>
                <a:lnTo>
                  <a:pt x="1934" y="8655"/>
                </a:lnTo>
                <a:lnTo>
                  <a:pt x="1973" y="8611"/>
                </a:lnTo>
                <a:lnTo>
                  <a:pt x="2010" y="8563"/>
                </a:lnTo>
                <a:lnTo>
                  <a:pt x="2046" y="8514"/>
                </a:lnTo>
                <a:lnTo>
                  <a:pt x="2082" y="8463"/>
                </a:lnTo>
                <a:lnTo>
                  <a:pt x="2116" y="8410"/>
                </a:lnTo>
                <a:lnTo>
                  <a:pt x="2151" y="8357"/>
                </a:lnTo>
                <a:lnTo>
                  <a:pt x="2184" y="8300"/>
                </a:lnTo>
                <a:lnTo>
                  <a:pt x="2216" y="8241"/>
                </a:lnTo>
                <a:lnTo>
                  <a:pt x="2248" y="8181"/>
                </a:lnTo>
                <a:lnTo>
                  <a:pt x="2278" y="8118"/>
                </a:lnTo>
                <a:lnTo>
                  <a:pt x="2308" y="8053"/>
                </a:lnTo>
                <a:lnTo>
                  <a:pt x="2336" y="7985"/>
                </a:lnTo>
                <a:lnTo>
                  <a:pt x="2272" y="8023"/>
                </a:lnTo>
                <a:lnTo>
                  <a:pt x="2207" y="8059"/>
                </a:lnTo>
                <a:lnTo>
                  <a:pt x="2142" y="8092"/>
                </a:lnTo>
                <a:lnTo>
                  <a:pt x="2076" y="8125"/>
                </a:lnTo>
                <a:lnTo>
                  <a:pt x="2009" y="8154"/>
                </a:lnTo>
                <a:lnTo>
                  <a:pt x="1941" y="8183"/>
                </a:lnTo>
                <a:lnTo>
                  <a:pt x="1873" y="8208"/>
                </a:lnTo>
                <a:lnTo>
                  <a:pt x="1805" y="8233"/>
                </a:lnTo>
                <a:lnTo>
                  <a:pt x="1736" y="8255"/>
                </a:lnTo>
                <a:lnTo>
                  <a:pt x="1666" y="8274"/>
                </a:lnTo>
                <a:lnTo>
                  <a:pt x="1596" y="8293"/>
                </a:lnTo>
                <a:lnTo>
                  <a:pt x="1526" y="8309"/>
                </a:lnTo>
                <a:lnTo>
                  <a:pt x="1454" y="8323"/>
                </a:lnTo>
                <a:lnTo>
                  <a:pt x="1382" y="8335"/>
                </a:lnTo>
                <a:lnTo>
                  <a:pt x="1310" y="8345"/>
                </a:lnTo>
                <a:lnTo>
                  <a:pt x="1238" y="8354"/>
                </a:lnTo>
                <a:lnTo>
                  <a:pt x="1164" y="8361"/>
                </a:lnTo>
                <a:lnTo>
                  <a:pt x="1090" y="8365"/>
                </a:lnTo>
                <a:lnTo>
                  <a:pt x="1015" y="8368"/>
                </a:lnTo>
                <a:lnTo>
                  <a:pt x="940" y="8369"/>
                </a:lnTo>
                <a:lnTo>
                  <a:pt x="865" y="8367"/>
                </a:lnTo>
                <a:lnTo>
                  <a:pt x="789" y="8364"/>
                </a:lnTo>
                <a:lnTo>
                  <a:pt x="712" y="8359"/>
                </a:lnTo>
                <a:lnTo>
                  <a:pt x="636" y="8353"/>
                </a:lnTo>
                <a:lnTo>
                  <a:pt x="558" y="8343"/>
                </a:lnTo>
                <a:lnTo>
                  <a:pt x="480" y="8333"/>
                </a:lnTo>
                <a:lnTo>
                  <a:pt x="401" y="8320"/>
                </a:lnTo>
                <a:lnTo>
                  <a:pt x="322" y="8306"/>
                </a:lnTo>
                <a:lnTo>
                  <a:pt x="242" y="8290"/>
                </a:lnTo>
                <a:lnTo>
                  <a:pt x="162" y="8272"/>
                </a:lnTo>
                <a:lnTo>
                  <a:pt x="81" y="8252"/>
                </a:lnTo>
                <a:lnTo>
                  <a:pt x="0" y="8231"/>
                </a:lnTo>
                <a:lnTo>
                  <a:pt x="106" y="8175"/>
                </a:lnTo>
                <a:lnTo>
                  <a:pt x="209" y="8120"/>
                </a:lnTo>
                <a:lnTo>
                  <a:pt x="309" y="8065"/>
                </a:lnTo>
                <a:lnTo>
                  <a:pt x="407" y="8010"/>
                </a:lnTo>
                <a:lnTo>
                  <a:pt x="502" y="7953"/>
                </a:lnTo>
                <a:lnTo>
                  <a:pt x="595" y="7896"/>
                </a:lnTo>
                <a:lnTo>
                  <a:pt x="685" y="7836"/>
                </a:lnTo>
                <a:lnTo>
                  <a:pt x="774" y="7773"/>
                </a:lnTo>
                <a:lnTo>
                  <a:pt x="860" y="7706"/>
                </a:lnTo>
                <a:lnTo>
                  <a:pt x="943" y="7635"/>
                </a:lnTo>
                <a:lnTo>
                  <a:pt x="1025" y="7560"/>
                </a:lnTo>
                <a:lnTo>
                  <a:pt x="1103" y="7479"/>
                </a:lnTo>
                <a:lnTo>
                  <a:pt x="1179" y="7391"/>
                </a:lnTo>
                <a:lnTo>
                  <a:pt x="1255" y="7297"/>
                </a:lnTo>
                <a:lnTo>
                  <a:pt x="1327" y="7195"/>
                </a:lnTo>
                <a:lnTo>
                  <a:pt x="1397" y="7086"/>
                </a:lnTo>
                <a:lnTo>
                  <a:pt x="1466" y="6967"/>
                </a:lnTo>
                <a:lnTo>
                  <a:pt x="1532" y="6840"/>
                </a:lnTo>
                <a:lnTo>
                  <a:pt x="1596" y="6702"/>
                </a:lnTo>
                <a:lnTo>
                  <a:pt x="1658" y="6552"/>
                </a:lnTo>
                <a:lnTo>
                  <a:pt x="1719" y="6393"/>
                </a:lnTo>
                <a:lnTo>
                  <a:pt x="1777" y="6221"/>
                </a:lnTo>
                <a:lnTo>
                  <a:pt x="1834" y="6036"/>
                </a:lnTo>
                <a:lnTo>
                  <a:pt x="1889" y="5838"/>
                </a:lnTo>
                <a:lnTo>
                  <a:pt x="1942" y="5627"/>
                </a:lnTo>
                <a:lnTo>
                  <a:pt x="1994" y="5400"/>
                </a:lnTo>
                <a:lnTo>
                  <a:pt x="2044" y="5158"/>
                </a:lnTo>
                <a:lnTo>
                  <a:pt x="2092" y="4901"/>
                </a:lnTo>
                <a:lnTo>
                  <a:pt x="2139" y="4627"/>
                </a:lnTo>
                <a:lnTo>
                  <a:pt x="2184" y="4335"/>
                </a:lnTo>
                <a:lnTo>
                  <a:pt x="2228" y="4026"/>
                </a:lnTo>
                <a:lnTo>
                  <a:pt x="2269" y="3699"/>
                </a:lnTo>
                <a:lnTo>
                  <a:pt x="2286" y="3576"/>
                </a:lnTo>
                <a:lnTo>
                  <a:pt x="2304" y="3455"/>
                </a:lnTo>
                <a:lnTo>
                  <a:pt x="2325" y="3336"/>
                </a:lnTo>
                <a:lnTo>
                  <a:pt x="2348" y="3217"/>
                </a:lnTo>
                <a:lnTo>
                  <a:pt x="2372" y="3100"/>
                </a:lnTo>
                <a:lnTo>
                  <a:pt x="2398" y="2984"/>
                </a:lnTo>
                <a:lnTo>
                  <a:pt x="2426" y="2871"/>
                </a:lnTo>
                <a:lnTo>
                  <a:pt x="2456" y="2759"/>
                </a:lnTo>
                <a:lnTo>
                  <a:pt x="2487" y="2650"/>
                </a:lnTo>
                <a:lnTo>
                  <a:pt x="2520" y="2542"/>
                </a:lnTo>
                <a:lnTo>
                  <a:pt x="2554" y="2436"/>
                </a:lnTo>
                <a:lnTo>
                  <a:pt x="2590" y="2334"/>
                </a:lnTo>
                <a:lnTo>
                  <a:pt x="2627" y="2232"/>
                </a:lnTo>
                <a:lnTo>
                  <a:pt x="2664" y="2134"/>
                </a:lnTo>
                <a:lnTo>
                  <a:pt x="2704" y="2038"/>
                </a:lnTo>
                <a:lnTo>
                  <a:pt x="2744" y="1945"/>
                </a:lnTo>
                <a:lnTo>
                  <a:pt x="2785" y="1853"/>
                </a:lnTo>
                <a:lnTo>
                  <a:pt x="2827" y="1766"/>
                </a:lnTo>
                <a:lnTo>
                  <a:pt x="2870" y="1680"/>
                </a:lnTo>
                <a:lnTo>
                  <a:pt x="2914" y="1598"/>
                </a:lnTo>
                <a:lnTo>
                  <a:pt x="2958" y="1519"/>
                </a:lnTo>
                <a:lnTo>
                  <a:pt x="3003" y="1443"/>
                </a:lnTo>
                <a:lnTo>
                  <a:pt x="3048" y="1371"/>
                </a:lnTo>
                <a:lnTo>
                  <a:pt x="3094" y="1300"/>
                </a:lnTo>
                <a:lnTo>
                  <a:pt x="3140" y="1234"/>
                </a:lnTo>
                <a:lnTo>
                  <a:pt x="3187" y="1172"/>
                </a:lnTo>
                <a:lnTo>
                  <a:pt x="3233" y="1114"/>
                </a:lnTo>
                <a:lnTo>
                  <a:pt x="3280" y="1058"/>
                </a:lnTo>
                <a:lnTo>
                  <a:pt x="3327" y="1006"/>
                </a:lnTo>
                <a:lnTo>
                  <a:pt x="3373" y="958"/>
                </a:lnTo>
                <a:lnTo>
                  <a:pt x="3419" y="914"/>
                </a:lnTo>
                <a:lnTo>
                  <a:pt x="3466" y="875"/>
                </a:lnTo>
                <a:lnTo>
                  <a:pt x="3597" y="773"/>
                </a:lnTo>
                <a:lnTo>
                  <a:pt x="3737" y="679"/>
                </a:lnTo>
                <a:lnTo>
                  <a:pt x="3885" y="589"/>
                </a:lnTo>
                <a:lnTo>
                  <a:pt x="4038" y="507"/>
                </a:lnTo>
                <a:lnTo>
                  <a:pt x="4199" y="431"/>
                </a:lnTo>
                <a:lnTo>
                  <a:pt x="4365" y="361"/>
                </a:lnTo>
                <a:lnTo>
                  <a:pt x="4537" y="297"/>
                </a:lnTo>
                <a:lnTo>
                  <a:pt x="4713" y="239"/>
                </a:lnTo>
                <a:lnTo>
                  <a:pt x="4893" y="187"/>
                </a:lnTo>
                <a:lnTo>
                  <a:pt x="5077" y="142"/>
                </a:lnTo>
                <a:lnTo>
                  <a:pt x="5265" y="104"/>
                </a:lnTo>
                <a:lnTo>
                  <a:pt x="5455" y="70"/>
                </a:lnTo>
                <a:lnTo>
                  <a:pt x="5648" y="44"/>
                </a:lnTo>
                <a:lnTo>
                  <a:pt x="5841" y="23"/>
                </a:lnTo>
                <a:lnTo>
                  <a:pt x="6037" y="9"/>
                </a:lnTo>
                <a:lnTo>
                  <a:pt x="6232" y="2"/>
                </a:lnTo>
                <a:lnTo>
                  <a:pt x="6428" y="0"/>
                </a:lnTo>
                <a:lnTo>
                  <a:pt x="6622" y="5"/>
                </a:lnTo>
                <a:lnTo>
                  <a:pt x="6817" y="15"/>
                </a:lnTo>
                <a:lnTo>
                  <a:pt x="7009" y="33"/>
                </a:lnTo>
                <a:lnTo>
                  <a:pt x="7200" y="56"/>
                </a:lnTo>
                <a:lnTo>
                  <a:pt x="7388" y="85"/>
                </a:lnTo>
                <a:lnTo>
                  <a:pt x="7574" y="121"/>
                </a:lnTo>
                <a:lnTo>
                  <a:pt x="7755" y="163"/>
                </a:lnTo>
                <a:lnTo>
                  <a:pt x="7932" y="211"/>
                </a:lnTo>
                <a:lnTo>
                  <a:pt x="8104" y="265"/>
                </a:lnTo>
                <a:lnTo>
                  <a:pt x="8271" y="326"/>
                </a:lnTo>
                <a:lnTo>
                  <a:pt x="8433" y="393"/>
                </a:lnTo>
                <a:lnTo>
                  <a:pt x="8589" y="465"/>
                </a:lnTo>
                <a:lnTo>
                  <a:pt x="8738" y="545"/>
                </a:lnTo>
                <a:lnTo>
                  <a:pt x="8880" y="630"/>
                </a:lnTo>
                <a:lnTo>
                  <a:pt x="9013" y="721"/>
                </a:lnTo>
                <a:lnTo>
                  <a:pt x="9090" y="784"/>
                </a:lnTo>
                <a:lnTo>
                  <a:pt x="9168" y="859"/>
                </a:lnTo>
                <a:lnTo>
                  <a:pt x="9245" y="943"/>
                </a:lnTo>
                <a:lnTo>
                  <a:pt x="9322" y="1037"/>
                </a:lnTo>
                <a:lnTo>
                  <a:pt x="9397" y="1142"/>
                </a:lnTo>
                <a:lnTo>
                  <a:pt x="9471" y="1257"/>
                </a:lnTo>
                <a:lnTo>
                  <a:pt x="9545" y="1379"/>
                </a:lnTo>
                <a:lnTo>
                  <a:pt x="9616" y="1510"/>
                </a:lnTo>
                <a:lnTo>
                  <a:pt x="9687" y="1649"/>
                </a:lnTo>
                <a:lnTo>
                  <a:pt x="9756" y="1795"/>
                </a:lnTo>
                <a:lnTo>
                  <a:pt x="9824" y="1949"/>
                </a:lnTo>
                <a:lnTo>
                  <a:pt x="9890" y="2108"/>
                </a:lnTo>
                <a:lnTo>
                  <a:pt x="9954" y="2275"/>
                </a:lnTo>
                <a:lnTo>
                  <a:pt x="10016" y="2446"/>
                </a:lnTo>
                <a:lnTo>
                  <a:pt x="10076" y="2622"/>
                </a:lnTo>
                <a:lnTo>
                  <a:pt x="10134" y="2803"/>
                </a:lnTo>
                <a:lnTo>
                  <a:pt x="10189" y="2989"/>
                </a:lnTo>
                <a:lnTo>
                  <a:pt x="10242" y="3178"/>
                </a:lnTo>
                <a:lnTo>
                  <a:pt x="10293" y="3370"/>
                </a:lnTo>
                <a:lnTo>
                  <a:pt x="10341" y="3565"/>
                </a:lnTo>
                <a:lnTo>
                  <a:pt x="10386" y="3762"/>
                </a:lnTo>
                <a:lnTo>
                  <a:pt x="10428" y="3961"/>
                </a:lnTo>
                <a:lnTo>
                  <a:pt x="10466" y="4162"/>
                </a:lnTo>
                <a:lnTo>
                  <a:pt x="10502" y="4363"/>
                </a:lnTo>
                <a:lnTo>
                  <a:pt x="10535" y="4565"/>
                </a:lnTo>
                <a:lnTo>
                  <a:pt x="10563" y="4766"/>
                </a:lnTo>
                <a:lnTo>
                  <a:pt x="10589" y="4968"/>
                </a:lnTo>
                <a:lnTo>
                  <a:pt x="10610" y="5168"/>
                </a:lnTo>
                <a:lnTo>
                  <a:pt x="10628" y="5367"/>
                </a:lnTo>
                <a:lnTo>
                  <a:pt x="10642" y="5564"/>
                </a:lnTo>
                <a:lnTo>
                  <a:pt x="10651" y="5759"/>
                </a:lnTo>
                <a:lnTo>
                  <a:pt x="10657" y="5950"/>
                </a:lnTo>
                <a:lnTo>
                  <a:pt x="10658" y="5950"/>
                </a:lnTo>
                <a:lnTo>
                  <a:pt x="10673" y="6182"/>
                </a:lnTo>
                <a:lnTo>
                  <a:pt x="10685" y="6403"/>
                </a:lnTo>
                <a:lnTo>
                  <a:pt x="10696" y="6611"/>
                </a:lnTo>
                <a:lnTo>
                  <a:pt x="10705" y="6807"/>
                </a:lnTo>
                <a:lnTo>
                  <a:pt x="10720" y="7171"/>
                </a:lnTo>
                <a:lnTo>
                  <a:pt x="10732" y="7496"/>
                </a:lnTo>
                <a:lnTo>
                  <a:pt x="10739" y="7645"/>
                </a:lnTo>
                <a:lnTo>
                  <a:pt x="10746" y="7788"/>
                </a:lnTo>
                <a:lnTo>
                  <a:pt x="10755" y="7924"/>
                </a:lnTo>
                <a:lnTo>
                  <a:pt x="10764" y="8053"/>
                </a:lnTo>
                <a:lnTo>
                  <a:pt x="10775" y="8176"/>
                </a:lnTo>
                <a:lnTo>
                  <a:pt x="10787" y="8294"/>
                </a:lnTo>
                <a:lnTo>
                  <a:pt x="10802" y="8406"/>
                </a:lnTo>
                <a:lnTo>
                  <a:pt x="10821" y="8516"/>
                </a:lnTo>
                <a:lnTo>
                  <a:pt x="10842" y="8622"/>
                </a:lnTo>
                <a:lnTo>
                  <a:pt x="10866" y="8724"/>
                </a:lnTo>
                <a:lnTo>
                  <a:pt x="10894" y="8826"/>
                </a:lnTo>
                <a:lnTo>
                  <a:pt x="10927" y="8925"/>
                </a:lnTo>
                <a:lnTo>
                  <a:pt x="10962" y="9023"/>
                </a:lnTo>
                <a:lnTo>
                  <a:pt x="11004" y="9121"/>
                </a:lnTo>
                <a:lnTo>
                  <a:pt x="11051" y="9218"/>
                </a:lnTo>
                <a:lnTo>
                  <a:pt x="11103" y="9317"/>
                </a:lnTo>
                <a:lnTo>
                  <a:pt x="11161" y="9416"/>
                </a:lnTo>
                <a:lnTo>
                  <a:pt x="11224" y="9518"/>
                </a:lnTo>
                <a:lnTo>
                  <a:pt x="11295" y="9623"/>
                </a:lnTo>
                <a:lnTo>
                  <a:pt x="11373" y="9730"/>
                </a:lnTo>
                <a:lnTo>
                  <a:pt x="11457" y="9841"/>
                </a:lnTo>
                <a:lnTo>
                  <a:pt x="11550" y="9957"/>
                </a:lnTo>
                <a:lnTo>
                  <a:pt x="11650" y="10077"/>
                </a:lnTo>
                <a:lnTo>
                  <a:pt x="11759" y="10203"/>
                </a:lnTo>
                <a:lnTo>
                  <a:pt x="11694" y="10210"/>
                </a:lnTo>
                <a:lnTo>
                  <a:pt x="11627" y="10215"/>
                </a:lnTo>
                <a:lnTo>
                  <a:pt x="11562" y="10221"/>
                </a:lnTo>
                <a:lnTo>
                  <a:pt x="11497" y="10226"/>
                </a:lnTo>
                <a:lnTo>
                  <a:pt x="11433" y="10230"/>
                </a:lnTo>
                <a:lnTo>
                  <a:pt x="11369" y="10234"/>
                </a:lnTo>
                <a:lnTo>
                  <a:pt x="11305" y="10238"/>
                </a:lnTo>
                <a:lnTo>
                  <a:pt x="11241" y="10241"/>
                </a:lnTo>
                <a:lnTo>
                  <a:pt x="11177" y="10244"/>
                </a:lnTo>
                <a:lnTo>
                  <a:pt x="11115" y="10246"/>
                </a:lnTo>
                <a:lnTo>
                  <a:pt x="11052" y="10247"/>
                </a:lnTo>
                <a:lnTo>
                  <a:pt x="10990" y="10249"/>
                </a:lnTo>
                <a:lnTo>
                  <a:pt x="10928" y="10249"/>
                </a:lnTo>
                <a:lnTo>
                  <a:pt x="10867" y="10250"/>
                </a:lnTo>
                <a:lnTo>
                  <a:pt x="10805" y="10249"/>
                </a:lnTo>
                <a:lnTo>
                  <a:pt x="10744" y="10248"/>
                </a:lnTo>
                <a:lnTo>
                  <a:pt x="10744" y="10248"/>
                </a:lnTo>
                <a:close/>
                <a:moveTo>
                  <a:pt x="7781" y="9121"/>
                </a:moveTo>
                <a:lnTo>
                  <a:pt x="7713" y="9167"/>
                </a:lnTo>
                <a:lnTo>
                  <a:pt x="7646" y="9212"/>
                </a:lnTo>
                <a:lnTo>
                  <a:pt x="7577" y="9256"/>
                </a:lnTo>
                <a:lnTo>
                  <a:pt x="7507" y="9297"/>
                </a:lnTo>
                <a:lnTo>
                  <a:pt x="7435" y="9339"/>
                </a:lnTo>
                <a:lnTo>
                  <a:pt x="7363" y="9379"/>
                </a:lnTo>
                <a:lnTo>
                  <a:pt x="7289" y="9416"/>
                </a:lnTo>
                <a:lnTo>
                  <a:pt x="7214" y="9453"/>
                </a:lnTo>
                <a:lnTo>
                  <a:pt x="7138" y="9488"/>
                </a:lnTo>
                <a:lnTo>
                  <a:pt x="7060" y="9522"/>
                </a:lnTo>
                <a:lnTo>
                  <a:pt x="6981" y="9554"/>
                </a:lnTo>
                <a:lnTo>
                  <a:pt x="6902" y="9585"/>
                </a:lnTo>
                <a:lnTo>
                  <a:pt x="6820" y="9614"/>
                </a:lnTo>
                <a:lnTo>
                  <a:pt x="6739" y="9642"/>
                </a:lnTo>
                <a:lnTo>
                  <a:pt x="6655" y="9668"/>
                </a:lnTo>
                <a:lnTo>
                  <a:pt x="6571" y="9693"/>
                </a:lnTo>
                <a:lnTo>
                  <a:pt x="6506" y="9711"/>
                </a:lnTo>
                <a:lnTo>
                  <a:pt x="6443" y="9702"/>
                </a:lnTo>
                <a:lnTo>
                  <a:pt x="6388" y="9693"/>
                </a:lnTo>
                <a:lnTo>
                  <a:pt x="6334" y="9685"/>
                </a:lnTo>
                <a:lnTo>
                  <a:pt x="6280" y="9674"/>
                </a:lnTo>
                <a:lnTo>
                  <a:pt x="6227" y="9664"/>
                </a:lnTo>
                <a:lnTo>
                  <a:pt x="6174" y="9652"/>
                </a:lnTo>
                <a:lnTo>
                  <a:pt x="6121" y="9640"/>
                </a:lnTo>
                <a:lnTo>
                  <a:pt x="6069" y="9628"/>
                </a:lnTo>
                <a:lnTo>
                  <a:pt x="6017" y="9613"/>
                </a:lnTo>
                <a:lnTo>
                  <a:pt x="5967" y="9599"/>
                </a:lnTo>
                <a:lnTo>
                  <a:pt x="5916" y="9584"/>
                </a:lnTo>
                <a:lnTo>
                  <a:pt x="5866" y="9568"/>
                </a:lnTo>
                <a:lnTo>
                  <a:pt x="5816" y="9551"/>
                </a:lnTo>
                <a:lnTo>
                  <a:pt x="5767" y="9534"/>
                </a:lnTo>
                <a:lnTo>
                  <a:pt x="5718" y="9516"/>
                </a:lnTo>
                <a:lnTo>
                  <a:pt x="5670" y="9498"/>
                </a:lnTo>
                <a:lnTo>
                  <a:pt x="5622" y="9478"/>
                </a:lnTo>
                <a:lnTo>
                  <a:pt x="5575" y="9458"/>
                </a:lnTo>
                <a:lnTo>
                  <a:pt x="5528" y="9437"/>
                </a:lnTo>
                <a:lnTo>
                  <a:pt x="5482" y="9415"/>
                </a:lnTo>
                <a:lnTo>
                  <a:pt x="5436" y="9393"/>
                </a:lnTo>
                <a:lnTo>
                  <a:pt x="5390" y="9371"/>
                </a:lnTo>
                <a:lnTo>
                  <a:pt x="5345" y="9347"/>
                </a:lnTo>
                <a:lnTo>
                  <a:pt x="5301" y="9323"/>
                </a:lnTo>
                <a:lnTo>
                  <a:pt x="5258" y="9297"/>
                </a:lnTo>
                <a:lnTo>
                  <a:pt x="5214" y="9272"/>
                </a:lnTo>
                <a:lnTo>
                  <a:pt x="5171" y="9247"/>
                </a:lnTo>
                <a:lnTo>
                  <a:pt x="5128" y="9219"/>
                </a:lnTo>
                <a:lnTo>
                  <a:pt x="5087" y="9193"/>
                </a:lnTo>
                <a:lnTo>
                  <a:pt x="5045" y="9164"/>
                </a:lnTo>
                <a:lnTo>
                  <a:pt x="5004" y="9136"/>
                </a:lnTo>
                <a:lnTo>
                  <a:pt x="4963" y="9107"/>
                </a:lnTo>
                <a:lnTo>
                  <a:pt x="4923" y="9077"/>
                </a:lnTo>
                <a:lnTo>
                  <a:pt x="4888" y="9111"/>
                </a:lnTo>
                <a:lnTo>
                  <a:pt x="4853" y="9144"/>
                </a:lnTo>
                <a:lnTo>
                  <a:pt x="4818" y="9177"/>
                </a:lnTo>
                <a:lnTo>
                  <a:pt x="4781" y="9209"/>
                </a:lnTo>
                <a:lnTo>
                  <a:pt x="4744" y="9240"/>
                </a:lnTo>
                <a:lnTo>
                  <a:pt x="4707" y="9271"/>
                </a:lnTo>
                <a:lnTo>
                  <a:pt x="4669" y="9300"/>
                </a:lnTo>
                <a:lnTo>
                  <a:pt x="4630" y="9330"/>
                </a:lnTo>
                <a:lnTo>
                  <a:pt x="4592" y="9359"/>
                </a:lnTo>
                <a:lnTo>
                  <a:pt x="4553" y="9388"/>
                </a:lnTo>
                <a:lnTo>
                  <a:pt x="4513" y="9415"/>
                </a:lnTo>
                <a:lnTo>
                  <a:pt x="4472" y="9443"/>
                </a:lnTo>
                <a:lnTo>
                  <a:pt x="4432" y="9468"/>
                </a:lnTo>
                <a:lnTo>
                  <a:pt x="4391" y="9495"/>
                </a:lnTo>
                <a:lnTo>
                  <a:pt x="4349" y="9519"/>
                </a:lnTo>
                <a:lnTo>
                  <a:pt x="4307" y="9544"/>
                </a:lnTo>
                <a:lnTo>
                  <a:pt x="4266" y="9568"/>
                </a:lnTo>
                <a:lnTo>
                  <a:pt x="4223" y="9591"/>
                </a:lnTo>
                <a:lnTo>
                  <a:pt x="4180" y="9613"/>
                </a:lnTo>
                <a:lnTo>
                  <a:pt x="4137" y="9635"/>
                </a:lnTo>
                <a:lnTo>
                  <a:pt x="4093" y="9656"/>
                </a:lnTo>
                <a:lnTo>
                  <a:pt x="4050" y="9676"/>
                </a:lnTo>
                <a:lnTo>
                  <a:pt x="4005" y="9696"/>
                </a:lnTo>
                <a:lnTo>
                  <a:pt x="3961" y="9715"/>
                </a:lnTo>
                <a:lnTo>
                  <a:pt x="3916" y="9733"/>
                </a:lnTo>
                <a:lnTo>
                  <a:pt x="3870" y="9751"/>
                </a:lnTo>
                <a:lnTo>
                  <a:pt x="3826" y="9768"/>
                </a:lnTo>
                <a:lnTo>
                  <a:pt x="3780" y="9783"/>
                </a:lnTo>
                <a:lnTo>
                  <a:pt x="3734" y="9799"/>
                </a:lnTo>
                <a:lnTo>
                  <a:pt x="3687" y="9814"/>
                </a:lnTo>
                <a:lnTo>
                  <a:pt x="3641" y="9828"/>
                </a:lnTo>
                <a:lnTo>
                  <a:pt x="3594" y="9841"/>
                </a:lnTo>
                <a:lnTo>
                  <a:pt x="3649" y="10053"/>
                </a:lnTo>
                <a:lnTo>
                  <a:pt x="3707" y="10264"/>
                </a:lnTo>
                <a:lnTo>
                  <a:pt x="3767" y="10472"/>
                </a:lnTo>
                <a:lnTo>
                  <a:pt x="3829" y="10677"/>
                </a:lnTo>
                <a:lnTo>
                  <a:pt x="3894" y="10879"/>
                </a:lnTo>
                <a:lnTo>
                  <a:pt x="3960" y="11079"/>
                </a:lnTo>
                <a:lnTo>
                  <a:pt x="4028" y="11278"/>
                </a:lnTo>
                <a:lnTo>
                  <a:pt x="4100" y="11474"/>
                </a:lnTo>
                <a:lnTo>
                  <a:pt x="4173" y="11667"/>
                </a:lnTo>
                <a:lnTo>
                  <a:pt x="4248" y="11858"/>
                </a:lnTo>
                <a:lnTo>
                  <a:pt x="4325" y="12046"/>
                </a:lnTo>
                <a:lnTo>
                  <a:pt x="4404" y="12233"/>
                </a:lnTo>
                <a:lnTo>
                  <a:pt x="4486" y="12417"/>
                </a:lnTo>
                <a:lnTo>
                  <a:pt x="4569" y="12598"/>
                </a:lnTo>
                <a:lnTo>
                  <a:pt x="4655" y="12777"/>
                </a:lnTo>
                <a:lnTo>
                  <a:pt x="4741" y="12955"/>
                </a:lnTo>
                <a:lnTo>
                  <a:pt x="4831" y="13131"/>
                </a:lnTo>
                <a:lnTo>
                  <a:pt x="4922" y="13304"/>
                </a:lnTo>
                <a:lnTo>
                  <a:pt x="5015" y="13475"/>
                </a:lnTo>
                <a:lnTo>
                  <a:pt x="5110" y="13644"/>
                </a:lnTo>
                <a:lnTo>
                  <a:pt x="5207" y="13810"/>
                </a:lnTo>
                <a:lnTo>
                  <a:pt x="5304" y="13976"/>
                </a:lnTo>
                <a:lnTo>
                  <a:pt x="5405" y="14140"/>
                </a:lnTo>
                <a:lnTo>
                  <a:pt x="5507" y="14300"/>
                </a:lnTo>
                <a:lnTo>
                  <a:pt x="5610" y="14460"/>
                </a:lnTo>
                <a:lnTo>
                  <a:pt x="5716" y="14617"/>
                </a:lnTo>
                <a:lnTo>
                  <a:pt x="5823" y="14773"/>
                </a:lnTo>
                <a:lnTo>
                  <a:pt x="5932" y="14927"/>
                </a:lnTo>
                <a:lnTo>
                  <a:pt x="6042" y="15078"/>
                </a:lnTo>
                <a:lnTo>
                  <a:pt x="6154" y="15229"/>
                </a:lnTo>
                <a:lnTo>
                  <a:pt x="6267" y="15377"/>
                </a:lnTo>
                <a:lnTo>
                  <a:pt x="6382" y="15524"/>
                </a:lnTo>
                <a:lnTo>
                  <a:pt x="6493" y="15369"/>
                </a:lnTo>
                <a:lnTo>
                  <a:pt x="6602" y="15213"/>
                </a:lnTo>
                <a:lnTo>
                  <a:pt x="6709" y="15055"/>
                </a:lnTo>
                <a:lnTo>
                  <a:pt x="6815" y="14896"/>
                </a:lnTo>
                <a:lnTo>
                  <a:pt x="6918" y="14736"/>
                </a:lnTo>
                <a:lnTo>
                  <a:pt x="7020" y="14575"/>
                </a:lnTo>
                <a:lnTo>
                  <a:pt x="7119" y="14412"/>
                </a:lnTo>
                <a:lnTo>
                  <a:pt x="7217" y="14248"/>
                </a:lnTo>
                <a:lnTo>
                  <a:pt x="7314" y="14083"/>
                </a:lnTo>
                <a:lnTo>
                  <a:pt x="7409" y="13917"/>
                </a:lnTo>
                <a:lnTo>
                  <a:pt x="7501" y="13750"/>
                </a:lnTo>
                <a:lnTo>
                  <a:pt x="7592" y="13581"/>
                </a:lnTo>
                <a:lnTo>
                  <a:pt x="7681" y="13411"/>
                </a:lnTo>
                <a:lnTo>
                  <a:pt x="7767" y="13241"/>
                </a:lnTo>
                <a:lnTo>
                  <a:pt x="7853" y="13068"/>
                </a:lnTo>
                <a:lnTo>
                  <a:pt x="7936" y="12894"/>
                </a:lnTo>
                <a:lnTo>
                  <a:pt x="8018" y="12719"/>
                </a:lnTo>
                <a:lnTo>
                  <a:pt x="8098" y="12544"/>
                </a:lnTo>
                <a:lnTo>
                  <a:pt x="8176" y="12367"/>
                </a:lnTo>
                <a:lnTo>
                  <a:pt x="8252" y="12188"/>
                </a:lnTo>
                <a:lnTo>
                  <a:pt x="8326" y="12009"/>
                </a:lnTo>
                <a:lnTo>
                  <a:pt x="8399" y="11828"/>
                </a:lnTo>
                <a:lnTo>
                  <a:pt x="8470" y="11646"/>
                </a:lnTo>
                <a:lnTo>
                  <a:pt x="8538" y="11464"/>
                </a:lnTo>
                <a:lnTo>
                  <a:pt x="8606" y="11279"/>
                </a:lnTo>
                <a:lnTo>
                  <a:pt x="8671" y="11094"/>
                </a:lnTo>
                <a:lnTo>
                  <a:pt x="8735" y="10907"/>
                </a:lnTo>
                <a:lnTo>
                  <a:pt x="8796" y="10719"/>
                </a:lnTo>
                <a:lnTo>
                  <a:pt x="8856" y="10530"/>
                </a:lnTo>
                <a:lnTo>
                  <a:pt x="8914" y="10339"/>
                </a:lnTo>
                <a:lnTo>
                  <a:pt x="8970" y="10148"/>
                </a:lnTo>
                <a:lnTo>
                  <a:pt x="9025" y="9955"/>
                </a:lnTo>
                <a:lnTo>
                  <a:pt x="8979" y="9937"/>
                </a:lnTo>
                <a:lnTo>
                  <a:pt x="8935" y="9919"/>
                </a:lnTo>
                <a:lnTo>
                  <a:pt x="8890" y="9901"/>
                </a:lnTo>
                <a:lnTo>
                  <a:pt x="8846" y="9883"/>
                </a:lnTo>
                <a:lnTo>
                  <a:pt x="8802" y="9862"/>
                </a:lnTo>
                <a:lnTo>
                  <a:pt x="8759" y="9842"/>
                </a:lnTo>
                <a:lnTo>
                  <a:pt x="8716" y="9822"/>
                </a:lnTo>
                <a:lnTo>
                  <a:pt x="8674" y="9800"/>
                </a:lnTo>
                <a:lnTo>
                  <a:pt x="8631" y="9779"/>
                </a:lnTo>
                <a:lnTo>
                  <a:pt x="8589" y="9757"/>
                </a:lnTo>
                <a:lnTo>
                  <a:pt x="8548" y="9733"/>
                </a:lnTo>
                <a:lnTo>
                  <a:pt x="8508" y="9710"/>
                </a:lnTo>
                <a:lnTo>
                  <a:pt x="8467" y="9687"/>
                </a:lnTo>
                <a:lnTo>
                  <a:pt x="8427" y="9662"/>
                </a:lnTo>
                <a:lnTo>
                  <a:pt x="8388" y="9637"/>
                </a:lnTo>
                <a:lnTo>
                  <a:pt x="8348" y="9611"/>
                </a:lnTo>
                <a:lnTo>
                  <a:pt x="8309" y="9585"/>
                </a:lnTo>
                <a:lnTo>
                  <a:pt x="8271" y="9558"/>
                </a:lnTo>
                <a:lnTo>
                  <a:pt x="8234" y="9530"/>
                </a:lnTo>
                <a:lnTo>
                  <a:pt x="8196" y="9503"/>
                </a:lnTo>
                <a:lnTo>
                  <a:pt x="8158" y="9474"/>
                </a:lnTo>
                <a:lnTo>
                  <a:pt x="8122" y="9445"/>
                </a:lnTo>
                <a:lnTo>
                  <a:pt x="8086" y="9415"/>
                </a:lnTo>
                <a:lnTo>
                  <a:pt x="8050" y="9385"/>
                </a:lnTo>
                <a:lnTo>
                  <a:pt x="8015" y="9354"/>
                </a:lnTo>
                <a:lnTo>
                  <a:pt x="7980" y="9323"/>
                </a:lnTo>
                <a:lnTo>
                  <a:pt x="7946" y="9290"/>
                </a:lnTo>
                <a:lnTo>
                  <a:pt x="7912" y="9258"/>
                </a:lnTo>
                <a:lnTo>
                  <a:pt x="7878" y="9224"/>
                </a:lnTo>
                <a:lnTo>
                  <a:pt x="7845" y="9191"/>
                </a:lnTo>
                <a:lnTo>
                  <a:pt x="7812" y="9156"/>
                </a:lnTo>
                <a:lnTo>
                  <a:pt x="7781" y="9121"/>
                </a:lnTo>
                <a:lnTo>
                  <a:pt x="7781" y="9121"/>
                </a:lnTo>
                <a:close/>
              </a:path>
            </a:pathLst>
          </a:custGeom>
          <a:solidFill>
            <a:schemeClr val="bg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1+#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399"/>
                            </p:stCondLst>
                            <p:childTnLst>
                              <p:par>
                                <p:cTn id="26" presetID="42"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53" presetClass="entr" presetSubtype="16" fill="hold" grpId="0" nodeType="withEffect">
                                  <p:stCondLst>
                                    <p:cond delay="500"/>
                                  </p:stCondLst>
                                  <p:childTnLst>
                                    <p:set>
                                      <p:cBhvr>
                                        <p:cTn id="32" dur="1" fill="hold">
                                          <p:stCondLst>
                                            <p:cond delay="0"/>
                                          </p:stCondLst>
                                        </p:cTn>
                                        <p:tgtEl>
                                          <p:spTgt spid="164"/>
                                        </p:tgtEl>
                                        <p:attrNameLst>
                                          <p:attrName>style.visibility</p:attrName>
                                        </p:attrNameLst>
                                      </p:cBhvr>
                                      <p:to>
                                        <p:strVal val="visible"/>
                                      </p:to>
                                    </p:set>
                                    <p:anim calcmode="lin" valueType="num">
                                      <p:cBhvr>
                                        <p:cTn id="33" dur="500" fill="hold"/>
                                        <p:tgtEl>
                                          <p:spTgt spid="164"/>
                                        </p:tgtEl>
                                        <p:attrNameLst>
                                          <p:attrName>ppt_w</p:attrName>
                                        </p:attrNameLst>
                                      </p:cBhvr>
                                      <p:tavLst>
                                        <p:tav tm="0">
                                          <p:val>
                                            <p:fltVal val="0"/>
                                          </p:val>
                                        </p:tav>
                                        <p:tav tm="100000">
                                          <p:val>
                                            <p:strVal val="#ppt_w"/>
                                          </p:val>
                                        </p:tav>
                                      </p:tavLst>
                                    </p:anim>
                                    <p:anim calcmode="lin" valueType="num">
                                      <p:cBhvr>
                                        <p:cTn id="34" dur="500" fill="hold"/>
                                        <p:tgtEl>
                                          <p:spTgt spid="164"/>
                                        </p:tgtEl>
                                        <p:attrNameLst>
                                          <p:attrName>ppt_h</p:attrName>
                                        </p:attrNameLst>
                                      </p:cBhvr>
                                      <p:tavLst>
                                        <p:tav tm="0">
                                          <p:val>
                                            <p:fltVal val="0"/>
                                          </p:val>
                                        </p:tav>
                                        <p:tav tm="100000">
                                          <p:val>
                                            <p:strVal val="#ppt_h"/>
                                          </p:val>
                                        </p:tav>
                                      </p:tavLst>
                                    </p:anim>
                                    <p:animEffect transition="in" filter="fade">
                                      <p:cBhvr>
                                        <p:cTn id="35" dur="500"/>
                                        <p:tgtEl>
                                          <p:spTgt spid="164"/>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par>
                                <p:cTn id="41" presetID="53" presetClass="entr" presetSubtype="16" fill="hold" grpId="0" nodeType="withEffect">
                                  <p:stCondLst>
                                    <p:cond delay="50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par>
                          <p:cTn id="46" fill="hold">
                            <p:stCondLst>
                              <p:cond delay="2399"/>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wipe(left)">
                                      <p:cBhvr>
                                        <p:cTn id="52" dur="500"/>
                                        <p:tgtEl>
                                          <p:spTgt spid="67"/>
                                        </p:tgtEl>
                                      </p:cBhvr>
                                    </p:animEffect>
                                  </p:childTnLst>
                                </p:cTn>
                              </p:par>
                            </p:childTnLst>
                          </p:cTn>
                        </p:par>
                        <p:par>
                          <p:cTn id="53" fill="hold">
                            <p:stCondLst>
                              <p:cond delay="2899"/>
                            </p:stCondLst>
                            <p:childTnLst>
                              <p:par>
                                <p:cTn id="54" presetID="47" presetClass="entr" presetSubtype="0" fill="hold" grpId="0"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1000"/>
                                        <p:tgtEl>
                                          <p:spTgt spid="68"/>
                                        </p:tgtEl>
                                      </p:cBhvr>
                                    </p:animEffect>
                                    <p:anim calcmode="lin" valueType="num">
                                      <p:cBhvr>
                                        <p:cTn id="57" dur="1000" fill="hold"/>
                                        <p:tgtEl>
                                          <p:spTgt spid="68"/>
                                        </p:tgtEl>
                                        <p:attrNameLst>
                                          <p:attrName>ppt_x</p:attrName>
                                        </p:attrNameLst>
                                      </p:cBhvr>
                                      <p:tavLst>
                                        <p:tav tm="0">
                                          <p:val>
                                            <p:strVal val="#ppt_x"/>
                                          </p:val>
                                        </p:tav>
                                        <p:tav tm="100000">
                                          <p:val>
                                            <p:strVal val="#ppt_x"/>
                                          </p:val>
                                        </p:tav>
                                      </p:tavLst>
                                    </p:anim>
                                    <p:anim calcmode="lin" valueType="num">
                                      <p:cBhvr>
                                        <p:cTn id="58" dur="1000" fill="hold"/>
                                        <p:tgtEl>
                                          <p:spTgt spid="68"/>
                                        </p:tgtEl>
                                        <p:attrNameLst>
                                          <p:attrName>ppt_y</p:attrName>
                                        </p:attrNameLst>
                                      </p:cBhvr>
                                      <p:tavLst>
                                        <p:tav tm="0">
                                          <p:val>
                                            <p:strVal val="#ppt_y-.1"/>
                                          </p:val>
                                        </p:tav>
                                        <p:tav tm="100000">
                                          <p:val>
                                            <p:strVal val="#ppt_y"/>
                                          </p:val>
                                        </p:tav>
                                      </p:tavLst>
                                    </p:anim>
                                  </p:childTnLst>
                                </p:cTn>
                              </p:par>
                            </p:childTnLst>
                          </p:cTn>
                        </p:par>
                        <p:par>
                          <p:cTn id="59" fill="hold">
                            <p:stCondLst>
                              <p:cond delay="3899"/>
                            </p:stCondLst>
                            <p:childTnLst>
                              <p:par>
                                <p:cTn id="60" presetID="42" presetClass="entr" presetSubtype="0" fill="hold" grpId="0" nodeType="afterEffect">
                                  <p:stCondLst>
                                    <p:cond delay="0"/>
                                  </p:stCondLst>
                                  <p:childTnLst>
                                    <p:set>
                                      <p:cBhvr>
                                        <p:cTn id="61" dur="1" fill="hold">
                                          <p:stCondLst>
                                            <p:cond delay="0"/>
                                          </p:stCondLst>
                                        </p:cTn>
                                        <p:tgtEl>
                                          <p:spTgt spid="141"/>
                                        </p:tgtEl>
                                        <p:attrNameLst>
                                          <p:attrName>style.visibility</p:attrName>
                                        </p:attrNameLst>
                                      </p:cBhvr>
                                      <p:to>
                                        <p:strVal val="visible"/>
                                      </p:to>
                                    </p:set>
                                    <p:animEffect transition="in" filter="fade">
                                      <p:cBhvr>
                                        <p:cTn id="62" dur="1000"/>
                                        <p:tgtEl>
                                          <p:spTgt spid="141"/>
                                        </p:tgtEl>
                                      </p:cBhvr>
                                    </p:animEffect>
                                    <p:anim calcmode="lin" valueType="num">
                                      <p:cBhvr>
                                        <p:cTn id="63" dur="1000" fill="hold"/>
                                        <p:tgtEl>
                                          <p:spTgt spid="141"/>
                                        </p:tgtEl>
                                        <p:attrNameLst>
                                          <p:attrName>ppt_x</p:attrName>
                                        </p:attrNameLst>
                                      </p:cBhvr>
                                      <p:tavLst>
                                        <p:tav tm="0">
                                          <p:val>
                                            <p:strVal val="#ppt_x"/>
                                          </p:val>
                                        </p:tav>
                                        <p:tav tm="100000">
                                          <p:val>
                                            <p:strVal val="#ppt_x"/>
                                          </p:val>
                                        </p:tav>
                                      </p:tavLst>
                                    </p:anim>
                                    <p:anim calcmode="lin" valueType="num">
                                      <p:cBhvr>
                                        <p:cTn id="64" dur="1000" fill="hold"/>
                                        <p:tgtEl>
                                          <p:spTgt spid="141"/>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50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par>
                                <p:cTn id="70" presetID="53" presetClass="entr" presetSubtype="16" fill="hold" grpId="0" nodeType="withEffect">
                                  <p:stCondLst>
                                    <p:cond delay="500"/>
                                  </p:stCondLst>
                                  <p:childTnLst>
                                    <p:set>
                                      <p:cBhvr>
                                        <p:cTn id="71" dur="1" fill="hold">
                                          <p:stCondLst>
                                            <p:cond delay="0"/>
                                          </p:stCondLst>
                                        </p:cTn>
                                        <p:tgtEl>
                                          <p:spTgt spid="147"/>
                                        </p:tgtEl>
                                        <p:attrNameLst>
                                          <p:attrName>style.visibility</p:attrName>
                                        </p:attrNameLst>
                                      </p:cBhvr>
                                      <p:to>
                                        <p:strVal val="visible"/>
                                      </p:to>
                                    </p:set>
                                    <p:anim calcmode="lin" valueType="num">
                                      <p:cBhvr>
                                        <p:cTn id="72" dur="500" fill="hold"/>
                                        <p:tgtEl>
                                          <p:spTgt spid="147"/>
                                        </p:tgtEl>
                                        <p:attrNameLst>
                                          <p:attrName>ppt_w</p:attrName>
                                        </p:attrNameLst>
                                      </p:cBhvr>
                                      <p:tavLst>
                                        <p:tav tm="0">
                                          <p:val>
                                            <p:fltVal val="0"/>
                                          </p:val>
                                        </p:tav>
                                        <p:tav tm="100000">
                                          <p:val>
                                            <p:strVal val="#ppt_w"/>
                                          </p:val>
                                        </p:tav>
                                      </p:tavLst>
                                    </p:anim>
                                    <p:anim calcmode="lin" valueType="num">
                                      <p:cBhvr>
                                        <p:cTn id="73" dur="500" fill="hold"/>
                                        <p:tgtEl>
                                          <p:spTgt spid="147"/>
                                        </p:tgtEl>
                                        <p:attrNameLst>
                                          <p:attrName>ppt_h</p:attrName>
                                        </p:attrNameLst>
                                      </p:cBhvr>
                                      <p:tavLst>
                                        <p:tav tm="0">
                                          <p:val>
                                            <p:fltVal val="0"/>
                                          </p:val>
                                        </p:tav>
                                        <p:tav tm="100000">
                                          <p:val>
                                            <p:strVal val="#ppt_h"/>
                                          </p:val>
                                        </p:tav>
                                      </p:tavLst>
                                    </p:anim>
                                    <p:animEffect transition="in" filter="fade">
                                      <p:cBhvr>
                                        <p:cTn id="74" dur="500"/>
                                        <p:tgtEl>
                                          <p:spTgt spid="147"/>
                                        </p:tgtEl>
                                      </p:cBhvr>
                                    </p:animEffect>
                                  </p:childTnLst>
                                </p:cTn>
                              </p:par>
                              <p:par>
                                <p:cTn id="75" presetID="53" presetClass="entr" presetSubtype="16" fill="hold" grpId="0" nodeType="withEffect">
                                  <p:stCondLst>
                                    <p:cond delay="500"/>
                                  </p:stCondLst>
                                  <p:childTnLst>
                                    <p:set>
                                      <p:cBhvr>
                                        <p:cTn id="76" dur="1" fill="hold">
                                          <p:stCondLst>
                                            <p:cond delay="0"/>
                                          </p:stCondLst>
                                        </p:cTn>
                                        <p:tgtEl>
                                          <p:spTgt spid="146"/>
                                        </p:tgtEl>
                                        <p:attrNameLst>
                                          <p:attrName>style.visibility</p:attrName>
                                        </p:attrNameLst>
                                      </p:cBhvr>
                                      <p:to>
                                        <p:strVal val="visible"/>
                                      </p:to>
                                    </p:set>
                                    <p:anim calcmode="lin" valueType="num">
                                      <p:cBhvr>
                                        <p:cTn id="77" dur="500" fill="hold"/>
                                        <p:tgtEl>
                                          <p:spTgt spid="146"/>
                                        </p:tgtEl>
                                        <p:attrNameLst>
                                          <p:attrName>ppt_w</p:attrName>
                                        </p:attrNameLst>
                                      </p:cBhvr>
                                      <p:tavLst>
                                        <p:tav tm="0">
                                          <p:val>
                                            <p:fltVal val="0"/>
                                          </p:val>
                                        </p:tav>
                                        <p:tav tm="100000">
                                          <p:val>
                                            <p:strVal val="#ppt_w"/>
                                          </p:val>
                                        </p:tav>
                                      </p:tavLst>
                                    </p:anim>
                                    <p:anim calcmode="lin" valueType="num">
                                      <p:cBhvr>
                                        <p:cTn id="78" dur="500" fill="hold"/>
                                        <p:tgtEl>
                                          <p:spTgt spid="146"/>
                                        </p:tgtEl>
                                        <p:attrNameLst>
                                          <p:attrName>ppt_h</p:attrName>
                                        </p:attrNameLst>
                                      </p:cBhvr>
                                      <p:tavLst>
                                        <p:tav tm="0">
                                          <p:val>
                                            <p:fltVal val="0"/>
                                          </p:val>
                                        </p:tav>
                                        <p:tav tm="100000">
                                          <p:val>
                                            <p:strVal val="#ppt_h"/>
                                          </p:val>
                                        </p:tav>
                                      </p:tavLst>
                                    </p:anim>
                                    <p:animEffect transition="in" filter="fade">
                                      <p:cBhvr>
                                        <p:cTn id="79" dur="500"/>
                                        <p:tgtEl>
                                          <p:spTgt spid="146"/>
                                        </p:tgtEl>
                                      </p:cBhvr>
                                    </p:animEffect>
                                  </p:childTnLst>
                                </p:cTn>
                              </p:par>
                            </p:childTnLst>
                          </p:cTn>
                        </p:par>
                        <p:par>
                          <p:cTn id="80" fill="hold">
                            <p:stCondLst>
                              <p:cond delay="4899"/>
                            </p:stCondLst>
                            <p:childTnLst>
                              <p:par>
                                <p:cTn id="81" presetID="22" presetClass="entr" presetSubtype="8" fill="hold" grpId="0" nodeType="afterEffect">
                                  <p:stCondLst>
                                    <p:cond delay="0"/>
                                  </p:stCondLst>
                                  <p:childTnLst>
                                    <p:set>
                                      <p:cBhvr>
                                        <p:cTn id="82" dur="1" fill="hold">
                                          <p:stCondLst>
                                            <p:cond delay="0"/>
                                          </p:stCondLst>
                                        </p:cTn>
                                        <p:tgtEl>
                                          <p:spTgt spid="142"/>
                                        </p:tgtEl>
                                        <p:attrNameLst>
                                          <p:attrName>style.visibility</p:attrName>
                                        </p:attrNameLst>
                                      </p:cBhvr>
                                      <p:to>
                                        <p:strVal val="visible"/>
                                      </p:to>
                                    </p:set>
                                    <p:animEffect transition="in" filter="wipe(left)">
                                      <p:cBhvr>
                                        <p:cTn id="83" dur="500"/>
                                        <p:tgtEl>
                                          <p:spTgt spid="14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44"/>
                                        </p:tgtEl>
                                        <p:attrNameLst>
                                          <p:attrName>style.visibility</p:attrName>
                                        </p:attrNameLst>
                                      </p:cBhvr>
                                      <p:to>
                                        <p:strVal val="visible"/>
                                      </p:to>
                                    </p:set>
                                    <p:animEffect transition="in" filter="wipe(left)">
                                      <p:cBhvr>
                                        <p:cTn id="86" dur="500"/>
                                        <p:tgtEl>
                                          <p:spTgt spid="144"/>
                                        </p:tgtEl>
                                      </p:cBhvr>
                                    </p:animEffect>
                                  </p:childTnLst>
                                </p:cTn>
                              </p:par>
                            </p:childTnLst>
                          </p:cTn>
                        </p:par>
                        <p:par>
                          <p:cTn id="87" fill="hold">
                            <p:stCondLst>
                              <p:cond delay="5399"/>
                            </p:stCondLst>
                            <p:childTnLst>
                              <p:par>
                                <p:cTn id="88" presetID="47" presetClass="entr" presetSubtype="0" fill="hold" grpId="0" nodeType="afterEffect">
                                  <p:stCondLst>
                                    <p:cond delay="0"/>
                                  </p:stCondLst>
                                  <p:childTnLst>
                                    <p:set>
                                      <p:cBhvr>
                                        <p:cTn id="89" dur="1" fill="hold">
                                          <p:stCondLst>
                                            <p:cond delay="0"/>
                                          </p:stCondLst>
                                        </p:cTn>
                                        <p:tgtEl>
                                          <p:spTgt spid="145"/>
                                        </p:tgtEl>
                                        <p:attrNameLst>
                                          <p:attrName>style.visibility</p:attrName>
                                        </p:attrNameLst>
                                      </p:cBhvr>
                                      <p:to>
                                        <p:strVal val="visible"/>
                                      </p:to>
                                    </p:set>
                                    <p:animEffect transition="in" filter="fade">
                                      <p:cBhvr>
                                        <p:cTn id="90" dur="1000"/>
                                        <p:tgtEl>
                                          <p:spTgt spid="145"/>
                                        </p:tgtEl>
                                      </p:cBhvr>
                                    </p:animEffect>
                                    <p:anim calcmode="lin" valueType="num">
                                      <p:cBhvr>
                                        <p:cTn id="91" dur="1000" fill="hold"/>
                                        <p:tgtEl>
                                          <p:spTgt spid="145"/>
                                        </p:tgtEl>
                                        <p:attrNameLst>
                                          <p:attrName>ppt_x</p:attrName>
                                        </p:attrNameLst>
                                      </p:cBhvr>
                                      <p:tavLst>
                                        <p:tav tm="0">
                                          <p:val>
                                            <p:strVal val="#ppt_x"/>
                                          </p:val>
                                        </p:tav>
                                        <p:tav tm="100000">
                                          <p:val>
                                            <p:strVal val="#ppt_x"/>
                                          </p:val>
                                        </p:tav>
                                      </p:tavLst>
                                    </p:anim>
                                    <p:anim calcmode="lin" valueType="num">
                                      <p:cBhvr>
                                        <p:cTn id="92" dur="1000" fill="hold"/>
                                        <p:tgtEl>
                                          <p:spTgt spid="145"/>
                                        </p:tgtEl>
                                        <p:attrNameLst>
                                          <p:attrName>ppt_y</p:attrName>
                                        </p:attrNameLst>
                                      </p:cBhvr>
                                      <p:tavLst>
                                        <p:tav tm="0">
                                          <p:val>
                                            <p:strVal val="#ppt_y-.1"/>
                                          </p:val>
                                        </p:tav>
                                        <p:tav tm="100000">
                                          <p:val>
                                            <p:strVal val="#ppt_y"/>
                                          </p:val>
                                        </p:tav>
                                      </p:tavLst>
                                    </p:anim>
                                  </p:childTnLst>
                                </p:cTn>
                              </p:par>
                            </p:childTnLst>
                          </p:cTn>
                        </p:par>
                        <p:par>
                          <p:cTn id="93" fill="hold">
                            <p:stCondLst>
                              <p:cond delay="6399"/>
                            </p:stCondLst>
                            <p:childTnLst>
                              <p:par>
                                <p:cTn id="94" presetID="42" presetClass="entr" presetSubtype="0" fill="hold" grpId="0" nodeType="afterEffect">
                                  <p:stCondLst>
                                    <p:cond delay="0"/>
                                  </p:stCondLst>
                                  <p:childTnLst>
                                    <p:set>
                                      <p:cBhvr>
                                        <p:cTn id="95" dur="1" fill="hold">
                                          <p:stCondLst>
                                            <p:cond delay="0"/>
                                          </p:stCondLst>
                                        </p:cTn>
                                        <p:tgtEl>
                                          <p:spTgt spid="149"/>
                                        </p:tgtEl>
                                        <p:attrNameLst>
                                          <p:attrName>style.visibility</p:attrName>
                                        </p:attrNameLst>
                                      </p:cBhvr>
                                      <p:to>
                                        <p:strVal val="visible"/>
                                      </p:to>
                                    </p:set>
                                    <p:animEffect transition="in" filter="fade">
                                      <p:cBhvr>
                                        <p:cTn id="96" dur="1000"/>
                                        <p:tgtEl>
                                          <p:spTgt spid="149"/>
                                        </p:tgtEl>
                                      </p:cBhvr>
                                    </p:animEffect>
                                    <p:anim calcmode="lin" valueType="num">
                                      <p:cBhvr>
                                        <p:cTn id="97" dur="1000" fill="hold"/>
                                        <p:tgtEl>
                                          <p:spTgt spid="149"/>
                                        </p:tgtEl>
                                        <p:attrNameLst>
                                          <p:attrName>ppt_x</p:attrName>
                                        </p:attrNameLst>
                                      </p:cBhvr>
                                      <p:tavLst>
                                        <p:tav tm="0">
                                          <p:val>
                                            <p:strVal val="#ppt_x"/>
                                          </p:val>
                                        </p:tav>
                                        <p:tav tm="100000">
                                          <p:val>
                                            <p:strVal val="#ppt_x"/>
                                          </p:val>
                                        </p:tav>
                                      </p:tavLst>
                                    </p:anim>
                                    <p:anim calcmode="lin" valueType="num">
                                      <p:cBhvr>
                                        <p:cTn id="98" dur="1000" fill="hold"/>
                                        <p:tgtEl>
                                          <p:spTgt spid="149"/>
                                        </p:tgtEl>
                                        <p:attrNameLst>
                                          <p:attrName>ppt_y</p:attrName>
                                        </p:attrNameLst>
                                      </p:cBhvr>
                                      <p:tavLst>
                                        <p:tav tm="0">
                                          <p:val>
                                            <p:strVal val="#ppt_y+.1"/>
                                          </p:val>
                                        </p:tav>
                                        <p:tav tm="100000">
                                          <p:val>
                                            <p:strVal val="#ppt_y"/>
                                          </p:val>
                                        </p:tav>
                                      </p:tavLst>
                                    </p:anim>
                                  </p:childTnLst>
                                </p:cTn>
                              </p:par>
                              <p:par>
                                <p:cTn id="99" presetID="53" presetClass="entr" presetSubtype="16" fill="hold" grpId="0" nodeType="withEffect">
                                  <p:stCondLst>
                                    <p:cond delay="500"/>
                                  </p:stCondLst>
                                  <p:childTnLst>
                                    <p:set>
                                      <p:cBhvr>
                                        <p:cTn id="100" dur="1" fill="hold">
                                          <p:stCondLst>
                                            <p:cond delay="0"/>
                                          </p:stCondLst>
                                        </p:cTn>
                                        <p:tgtEl>
                                          <p:spTgt spid="166"/>
                                        </p:tgtEl>
                                        <p:attrNameLst>
                                          <p:attrName>style.visibility</p:attrName>
                                        </p:attrNameLst>
                                      </p:cBhvr>
                                      <p:to>
                                        <p:strVal val="visible"/>
                                      </p:to>
                                    </p:set>
                                    <p:anim calcmode="lin" valueType="num">
                                      <p:cBhvr>
                                        <p:cTn id="101" dur="500" fill="hold"/>
                                        <p:tgtEl>
                                          <p:spTgt spid="166"/>
                                        </p:tgtEl>
                                        <p:attrNameLst>
                                          <p:attrName>ppt_w</p:attrName>
                                        </p:attrNameLst>
                                      </p:cBhvr>
                                      <p:tavLst>
                                        <p:tav tm="0">
                                          <p:val>
                                            <p:fltVal val="0"/>
                                          </p:val>
                                        </p:tav>
                                        <p:tav tm="100000">
                                          <p:val>
                                            <p:strVal val="#ppt_w"/>
                                          </p:val>
                                        </p:tav>
                                      </p:tavLst>
                                    </p:anim>
                                    <p:anim calcmode="lin" valueType="num">
                                      <p:cBhvr>
                                        <p:cTn id="102" dur="500" fill="hold"/>
                                        <p:tgtEl>
                                          <p:spTgt spid="166"/>
                                        </p:tgtEl>
                                        <p:attrNameLst>
                                          <p:attrName>ppt_h</p:attrName>
                                        </p:attrNameLst>
                                      </p:cBhvr>
                                      <p:tavLst>
                                        <p:tav tm="0">
                                          <p:val>
                                            <p:fltVal val="0"/>
                                          </p:val>
                                        </p:tav>
                                        <p:tav tm="100000">
                                          <p:val>
                                            <p:strVal val="#ppt_h"/>
                                          </p:val>
                                        </p:tav>
                                      </p:tavLst>
                                    </p:anim>
                                    <p:animEffect transition="in" filter="fade">
                                      <p:cBhvr>
                                        <p:cTn id="103" dur="500"/>
                                        <p:tgtEl>
                                          <p:spTgt spid="166"/>
                                        </p:tgtEl>
                                      </p:cBhvr>
                                    </p:animEffect>
                                  </p:childTnLst>
                                </p:cTn>
                              </p:par>
                              <p:par>
                                <p:cTn id="104" presetID="53" presetClass="entr" presetSubtype="16" fill="hold" grpId="0" nodeType="withEffect">
                                  <p:stCondLst>
                                    <p:cond delay="500"/>
                                  </p:stCondLst>
                                  <p:childTnLst>
                                    <p:set>
                                      <p:cBhvr>
                                        <p:cTn id="105" dur="1" fill="hold">
                                          <p:stCondLst>
                                            <p:cond delay="0"/>
                                          </p:stCondLst>
                                        </p:cTn>
                                        <p:tgtEl>
                                          <p:spTgt spid="155"/>
                                        </p:tgtEl>
                                        <p:attrNameLst>
                                          <p:attrName>style.visibility</p:attrName>
                                        </p:attrNameLst>
                                      </p:cBhvr>
                                      <p:to>
                                        <p:strVal val="visible"/>
                                      </p:to>
                                    </p:set>
                                    <p:anim calcmode="lin" valueType="num">
                                      <p:cBhvr>
                                        <p:cTn id="106" dur="500" fill="hold"/>
                                        <p:tgtEl>
                                          <p:spTgt spid="155"/>
                                        </p:tgtEl>
                                        <p:attrNameLst>
                                          <p:attrName>ppt_w</p:attrName>
                                        </p:attrNameLst>
                                      </p:cBhvr>
                                      <p:tavLst>
                                        <p:tav tm="0">
                                          <p:val>
                                            <p:fltVal val="0"/>
                                          </p:val>
                                        </p:tav>
                                        <p:tav tm="100000">
                                          <p:val>
                                            <p:strVal val="#ppt_w"/>
                                          </p:val>
                                        </p:tav>
                                      </p:tavLst>
                                    </p:anim>
                                    <p:anim calcmode="lin" valueType="num">
                                      <p:cBhvr>
                                        <p:cTn id="107" dur="500" fill="hold"/>
                                        <p:tgtEl>
                                          <p:spTgt spid="155"/>
                                        </p:tgtEl>
                                        <p:attrNameLst>
                                          <p:attrName>ppt_h</p:attrName>
                                        </p:attrNameLst>
                                      </p:cBhvr>
                                      <p:tavLst>
                                        <p:tav tm="0">
                                          <p:val>
                                            <p:fltVal val="0"/>
                                          </p:val>
                                        </p:tav>
                                        <p:tav tm="100000">
                                          <p:val>
                                            <p:strVal val="#ppt_h"/>
                                          </p:val>
                                        </p:tav>
                                      </p:tavLst>
                                    </p:anim>
                                    <p:animEffect transition="in" filter="fade">
                                      <p:cBhvr>
                                        <p:cTn id="108" dur="500"/>
                                        <p:tgtEl>
                                          <p:spTgt spid="155"/>
                                        </p:tgtEl>
                                      </p:cBhvr>
                                    </p:animEffect>
                                  </p:childTnLst>
                                </p:cTn>
                              </p:par>
                              <p:par>
                                <p:cTn id="109" presetID="53" presetClass="entr" presetSubtype="16" fill="hold" grpId="0" nodeType="withEffect">
                                  <p:stCondLst>
                                    <p:cond delay="500"/>
                                  </p:stCondLst>
                                  <p:childTnLst>
                                    <p:set>
                                      <p:cBhvr>
                                        <p:cTn id="110" dur="1" fill="hold">
                                          <p:stCondLst>
                                            <p:cond delay="0"/>
                                          </p:stCondLst>
                                        </p:cTn>
                                        <p:tgtEl>
                                          <p:spTgt spid="154"/>
                                        </p:tgtEl>
                                        <p:attrNameLst>
                                          <p:attrName>style.visibility</p:attrName>
                                        </p:attrNameLst>
                                      </p:cBhvr>
                                      <p:to>
                                        <p:strVal val="visible"/>
                                      </p:to>
                                    </p:set>
                                    <p:anim calcmode="lin" valueType="num">
                                      <p:cBhvr>
                                        <p:cTn id="111" dur="500" fill="hold"/>
                                        <p:tgtEl>
                                          <p:spTgt spid="154"/>
                                        </p:tgtEl>
                                        <p:attrNameLst>
                                          <p:attrName>ppt_w</p:attrName>
                                        </p:attrNameLst>
                                      </p:cBhvr>
                                      <p:tavLst>
                                        <p:tav tm="0">
                                          <p:val>
                                            <p:fltVal val="0"/>
                                          </p:val>
                                        </p:tav>
                                        <p:tav tm="100000">
                                          <p:val>
                                            <p:strVal val="#ppt_w"/>
                                          </p:val>
                                        </p:tav>
                                      </p:tavLst>
                                    </p:anim>
                                    <p:anim calcmode="lin" valueType="num">
                                      <p:cBhvr>
                                        <p:cTn id="112" dur="500" fill="hold"/>
                                        <p:tgtEl>
                                          <p:spTgt spid="154"/>
                                        </p:tgtEl>
                                        <p:attrNameLst>
                                          <p:attrName>ppt_h</p:attrName>
                                        </p:attrNameLst>
                                      </p:cBhvr>
                                      <p:tavLst>
                                        <p:tav tm="0">
                                          <p:val>
                                            <p:fltVal val="0"/>
                                          </p:val>
                                        </p:tav>
                                        <p:tav tm="100000">
                                          <p:val>
                                            <p:strVal val="#ppt_h"/>
                                          </p:val>
                                        </p:tav>
                                      </p:tavLst>
                                    </p:anim>
                                    <p:animEffect transition="in" filter="fade">
                                      <p:cBhvr>
                                        <p:cTn id="113" dur="500"/>
                                        <p:tgtEl>
                                          <p:spTgt spid="154"/>
                                        </p:tgtEl>
                                      </p:cBhvr>
                                    </p:animEffect>
                                  </p:childTnLst>
                                </p:cTn>
                              </p:par>
                            </p:childTnLst>
                          </p:cTn>
                        </p:par>
                        <p:par>
                          <p:cTn id="114" fill="hold">
                            <p:stCondLst>
                              <p:cond delay="7399"/>
                            </p:stCondLst>
                            <p:childTnLst>
                              <p:par>
                                <p:cTn id="115" presetID="22" presetClass="entr" presetSubtype="8" fill="hold" grpId="0" nodeType="afterEffect">
                                  <p:stCondLst>
                                    <p:cond delay="0"/>
                                  </p:stCondLst>
                                  <p:childTnLst>
                                    <p:set>
                                      <p:cBhvr>
                                        <p:cTn id="116" dur="1" fill="hold">
                                          <p:stCondLst>
                                            <p:cond delay="0"/>
                                          </p:stCondLst>
                                        </p:cTn>
                                        <p:tgtEl>
                                          <p:spTgt spid="150"/>
                                        </p:tgtEl>
                                        <p:attrNameLst>
                                          <p:attrName>style.visibility</p:attrName>
                                        </p:attrNameLst>
                                      </p:cBhvr>
                                      <p:to>
                                        <p:strVal val="visible"/>
                                      </p:to>
                                    </p:set>
                                    <p:animEffect transition="in" filter="wipe(left)">
                                      <p:cBhvr>
                                        <p:cTn id="117" dur="500"/>
                                        <p:tgtEl>
                                          <p:spTgt spid="150"/>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152"/>
                                        </p:tgtEl>
                                        <p:attrNameLst>
                                          <p:attrName>style.visibility</p:attrName>
                                        </p:attrNameLst>
                                      </p:cBhvr>
                                      <p:to>
                                        <p:strVal val="visible"/>
                                      </p:to>
                                    </p:set>
                                    <p:animEffect transition="in" filter="wipe(left)">
                                      <p:cBhvr>
                                        <p:cTn id="120" dur="500"/>
                                        <p:tgtEl>
                                          <p:spTgt spid="152"/>
                                        </p:tgtEl>
                                      </p:cBhvr>
                                    </p:animEffect>
                                  </p:childTnLst>
                                </p:cTn>
                              </p:par>
                            </p:childTnLst>
                          </p:cTn>
                        </p:par>
                        <p:par>
                          <p:cTn id="121" fill="hold">
                            <p:stCondLst>
                              <p:cond delay="7899"/>
                            </p:stCondLst>
                            <p:childTnLst>
                              <p:par>
                                <p:cTn id="122" presetID="47" presetClass="entr" presetSubtype="0" fill="hold" grpId="0" nodeType="afterEffect">
                                  <p:stCondLst>
                                    <p:cond delay="0"/>
                                  </p:stCondLst>
                                  <p:childTnLst>
                                    <p:set>
                                      <p:cBhvr>
                                        <p:cTn id="123" dur="1" fill="hold">
                                          <p:stCondLst>
                                            <p:cond delay="0"/>
                                          </p:stCondLst>
                                        </p:cTn>
                                        <p:tgtEl>
                                          <p:spTgt spid="153"/>
                                        </p:tgtEl>
                                        <p:attrNameLst>
                                          <p:attrName>style.visibility</p:attrName>
                                        </p:attrNameLst>
                                      </p:cBhvr>
                                      <p:to>
                                        <p:strVal val="visible"/>
                                      </p:to>
                                    </p:set>
                                    <p:animEffect transition="in" filter="fade">
                                      <p:cBhvr>
                                        <p:cTn id="124" dur="1000"/>
                                        <p:tgtEl>
                                          <p:spTgt spid="153"/>
                                        </p:tgtEl>
                                      </p:cBhvr>
                                    </p:animEffect>
                                    <p:anim calcmode="lin" valueType="num">
                                      <p:cBhvr>
                                        <p:cTn id="125" dur="1000" fill="hold"/>
                                        <p:tgtEl>
                                          <p:spTgt spid="153"/>
                                        </p:tgtEl>
                                        <p:attrNameLst>
                                          <p:attrName>ppt_x</p:attrName>
                                        </p:attrNameLst>
                                      </p:cBhvr>
                                      <p:tavLst>
                                        <p:tav tm="0">
                                          <p:val>
                                            <p:strVal val="#ppt_x"/>
                                          </p:val>
                                        </p:tav>
                                        <p:tav tm="100000">
                                          <p:val>
                                            <p:strVal val="#ppt_x"/>
                                          </p:val>
                                        </p:tav>
                                      </p:tavLst>
                                    </p:anim>
                                    <p:anim calcmode="lin" valueType="num">
                                      <p:cBhvr>
                                        <p:cTn id="126" dur="1000" fill="hold"/>
                                        <p:tgtEl>
                                          <p:spTgt spid="153"/>
                                        </p:tgtEl>
                                        <p:attrNameLst>
                                          <p:attrName>ppt_y</p:attrName>
                                        </p:attrNameLst>
                                      </p:cBhvr>
                                      <p:tavLst>
                                        <p:tav tm="0">
                                          <p:val>
                                            <p:strVal val="#ppt_y-.1"/>
                                          </p:val>
                                        </p:tav>
                                        <p:tav tm="100000">
                                          <p:val>
                                            <p:strVal val="#ppt_y"/>
                                          </p:val>
                                        </p:tav>
                                      </p:tavLst>
                                    </p:anim>
                                  </p:childTnLst>
                                </p:cTn>
                              </p:par>
                            </p:childTnLst>
                          </p:cTn>
                        </p:par>
                        <p:par>
                          <p:cTn id="127" fill="hold">
                            <p:stCondLst>
                              <p:cond delay="8899"/>
                            </p:stCondLst>
                            <p:childTnLst>
                              <p:par>
                                <p:cTn id="128" presetID="42" presetClass="entr" presetSubtype="0" fill="hold" grpId="0"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fade">
                                      <p:cBhvr>
                                        <p:cTn id="130" dur="1000"/>
                                        <p:tgtEl>
                                          <p:spTgt spid="157"/>
                                        </p:tgtEl>
                                      </p:cBhvr>
                                    </p:animEffect>
                                    <p:anim calcmode="lin" valueType="num">
                                      <p:cBhvr>
                                        <p:cTn id="131" dur="1000" fill="hold"/>
                                        <p:tgtEl>
                                          <p:spTgt spid="157"/>
                                        </p:tgtEl>
                                        <p:attrNameLst>
                                          <p:attrName>ppt_x</p:attrName>
                                        </p:attrNameLst>
                                      </p:cBhvr>
                                      <p:tavLst>
                                        <p:tav tm="0">
                                          <p:val>
                                            <p:strVal val="#ppt_x"/>
                                          </p:val>
                                        </p:tav>
                                        <p:tav tm="100000">
                                          <p:val>
                                            <p:strVal val="#ppt_x"/>
                                          </p:val>
                                        </p:tav>
                                      </p:tavLst>
                                    </p:anim>
                                    <p:anim calcmode="lin" valueType="num">
                                      <p:cBhvr>
                                        <p:cTn id="132" dur="1000" fill="hold"/>
                                        <p:tgtEl>
                                          <p:spTgt spid="157"/>
                                        </p:tgtEl>
                                        <p:attrNameLst>
                                          <p:attrName>ppt_y</p:attrName>
                                        </p:attrNameLst>
                                      </p:cBhvr>
                                      <p:tavLst>
                                        <p:tav tm="0">
                                          <p:val>
                                            <p:strVal val="#ppt_y+.1"/>
                                          </p:val>
                                        </p:tav>
                                        <p:tav tm="100000">
                                          <p:val>
                                            <p:strVal val="#ppt_y"/>
                                          </p:val>
                                        </p:tav>
                                      </p:tavLst>
                                    </p:anim>
                                  </p:childTnLst>
                                </p:cTn>
                              </p:par>
                              <p:par>
                                <p:cTn id="133" presetID="53" presetClass="entr" presetSubtype="16" fill="hold" nodeType="withEffect">
                                  <p:stCondLst>
                                    <p:cond delay="500"/>
                                  </p:stCondLst>
                                  <p:childTnLst>
                                    <p:set>
                                      <p:cBhvr>
                                        <p:cTn id="134" dur="1" fill="hold">
                                          <p:stCondLst>
                                            <p:cond delay="0"/>
                                          </p:stCondLst>
                                        </p:cTn>
                                        <p:tgtEl>
                                          <p:spTgt spid="17"/>
                                        </p:tgtEl>
                                        <p:attrNameLst>
                                          <p:attrName>style.visibility</p:attrName>
                                        </p:attrNameLst>
                                      </p:cBhvr>
                                      <p:to>
                                        <p:strVal val="visible"/>
                                      </p:to>
                                    </p:set>
                                    <p:anim calcmode="lin" valueType="num">
                                      <p:cBhvr>
                                        <p:cTn id="135" dur="500" fill="hold"/>
                                        <p:tgtEl>
                                          <p:spTgt spid="17"/>
                                        </p:tgtEl>
                                        <p:attrNameLst>
                                          <p:attrName>ppt_w</p:attrName>
                                        </p:attrNameLst>
                                      </p:cBhvr>
                                      <p:tavLst>
                                        <p:tav tm="0">
                                          <p:val>
                                            <p:fltVal val="0"/>
                                          </p:val>
                                        </p:tav>
                                        <p:tav tm="100000">
                                          <p:val>
                                            <p:strVal val="#ppt_w"/>
                                          </p:val>
                                        </p:tav>
                                      </p:tavLst>
                                    </p:anim>
                                    <p:anim calcmode="lin" valueType="num">
                                      <p:cBhvr>
                                        <p:cTn id="136" dur="500" fill="hold"/>
                                        <p:tgtEl>
                                          <p:spTgt spid="17"/>
                                        </p:tgtEl>
                                        <p:attrNameLst>
                                          <p:attrName>ppt_h</p:attrName>
                                        </p:attrNameLst>
                                      </p:cBhvr>
                                      <p:tavLst>
                                        <p:tav tm="0">
                                          <p:val>
                                            <p:fltVal val="0"/>
                                          </p:val>
                                        </p:tav>
                                        <p:tav tm="100000">
                                          <p:val>
                                            <p:strVal val="#ppt_h"/>
                                          </p:val>
                                        </p:tav>
                                      </p:tavLst>
                                    </p:anim>
                                    <p:animEffect transition="in" filter="fade">
                                      <p:cBhvr>
                                        <p:cTn id="137" dur="500"/>
                                        <p:tgtEl>
                                          <p:spTgt spid="17"/>
                                        </p:tgtEl>
                                      </p:cBhvr>
                                    </p:animEffect>
                                  </p:childTnLst>
                                </p:cTn>
                              </p:par>
                              <p:par>
                                <p:cTn id="138" presetID="53" presetClass="entr" presetSubtype="16" fill="hold" grpId="0" nodeType="withEffect">
                                  <p:stCondLst>
                                    <p:cond delay="500"/>
                                  </p:stCondLst>
                                  <p:childTnLst>
                                    <p:set>
                                      <p:cBhvr>
                                        <p:cTn id="139" dur="1" fill="hold">
                                          <p:stCondLst>
                                            <p:cond delay="0"/>
                                          </p:stCondLst>
                                        </p:cTn>
                                        <p:tgtEl>
                                          <p:spTgt spid="163"/>
                                        </p:tgtEl>
                                        <p:attrNameLst>
                                          <p:attrName>style.visibility</p:attrName>
                                        </p:attrNameLst>
                                      </p:cBhvr>
                                      <p:to>
                                        <p:strVal val="visible"/>
                                      </p:to>
                                    </p:set>
                                    <p:anim calcmode="lin" valueType="num">
                                      <p:cBhvr>
                                        <p:cTn id="140" dur="500" fill="hold"/>
                                        <p:tgtEl>
                                          <p:spTgt spid="163"/>
                                        </p:tgtEl>
                                        <p:attrNameLst>
                                          <p:attrName>ppt_w</p:attrName>
                                        </p:attrNameLst>
                                      </p:cBhvr>
                                      <p:tavLst>
                                        <p:tav tm="0">
                                          <p:val>
                                            <p:fltVal val="0"/>
                                          </p:val>
                                        </p:tav>
                                        <p:tav tm="100000">
                                          <p:val>
                                            <p:strVal val="#ppt_w"/>
                                          </p:val>
                                        </p:tav>
                                      </p:tavLst>
                                    </p:anim>
                                    <p:anim calcmode="lin" valueType="num">
                                      <p:cBhvr>
                                        <p:cTn id="141" dur="500" fill="hold"/>
                                        <p:tgtEl>
                                          <p:spTgt spid="163"/>
                                        </p:tgtEl>
                                        <p:attrNameLst>
                                          <p:attrName>ppt_h</p:attrName>
                                        </p:attrNameLst>
                                      </p:cBhvr>
                                      <p:tavLst>
                                        <p:tav tm="0">
                                          <p:val>
                                            <p:fltVal val="0"/>
                                          </p:val>
                                        </p:tav>
                                        <p:tav tm="100000">
                                          <p:val>
                                            <p:strVal val="#ppt_h"/>
                                          </p:val>
                                        </p:tav>
                                      </p:tavLst>
                                    </p:anim>
                                    <p:animEffect transition="in" filter="fade">
                                      <p:cBhvr>
                                        <p:cTn id="142" dur="500"/>
                                        <p:tgtEl>
                                          <p:spTgt spid="163"/>
                                        </p:tgtEl>
                                      </p:cBhvr>
                                    </p:animEffect>
                                  </p:childTnLst>
                                </p:cTn>
                              </p:par>
                              <p:par>
                                <p:cTn id="143" presetID="53" presetClass="entr" presetSubtype="16" fill="hold" grpId="0" nodeType="withEffect">
                                  <p:stCondLst>
                                    <p:cond delay="500"/>
                                  </p:stCondLst>
                                  <p:childTnLst>
                                    <p:set>
                                      <p:cBhvr>
                                        <p:cTn id="144" dur="1" fill="hold">
                                          <p:stCondLst>
                                            <p:cond delay="0"/>
                                          </p:stCondLst>
                                        </p:cTn>
                                        <p:tgtEl>
                                          <p:spTgt spid="162"/>
                                        </p:tgtEl>
                                        <p:attrNameLst>
                                          <p:attrName>style.visibility</p:attrName>
                                        </p:attrNameLst>
                                      </p:cBhvr>
                                      <p:to>
                                        <p:strVal val="visible"/>
                                      </p:to>
                                    </p:set>
                                    <p:anim calcmode="lin" valueType="num">
                                      <p:cBhvr>
                                        <p:cTn id="145" dur="500" fill="hold"/>
                                        <p:tgtEl>
                                          <p:spTgt spid="162"/>
                                        </p:tgtEl>
                                        <p:attrNameLst>
                                          <p:attrName>ppt_w</p:attrName>
                                        </p:attrNameLst>
                                      </p:cBhvr>
                                      <p:tavLst>
                                        <p:tav tm="0">
                                          <p:val>
                                            <p:fltVal val="0"/>
                                          </p:val>
                                        </p:tav>
                                        <p:tav tm="100000">
                                          <p:val>
                                            <p:strVal val="#ppt_w"/>
                                          </p:val>
                                        </p:tav>
                                      </p:tavLst>
                                    </p:anim>
                                    <p:anim calcmode="lin" valueType="num">
                                      <p:cBhvr>
                                        <p:cTn id="146" dur="500" fill="hold"/>
                                        <p:tgtEl>
                                          <p:spTgt spid="162"/>
                                        </p:tgtEl>
                                        <p:attrNameLst>
                                          <p:attrName>ppt_h</p:attrName>
                                        </p:attrNameLst>
                                      </p:cBhvr>
                                      <p:tavLst>
                                        <p:tav tm="0">
                                          <p:val>
                                            <p:fltVal val="0"/>
                                          </p:val>
                                        </p:tav>
                                        <p:tav tm="100000">
                                          <p:val>
                                            <p:strVal val="#ppt_h"/>
                                          </p:val>
                                        </p:tav>
                                      </p:tavLst>
                                    </p:anim>
                                    <p:animEffect transition="in" filter="fade">
                                      <p:cBhvr>
                                        <p:cTn id="147" dur="500"/>
                                        <p:tgtEl>
                                          <p:spTgt spid="162"/>
                                        </p:tgtEl>
                                      </p:cBhvr>
                                    </p:animEffect>
                                  </p:childTnLst>
                                </p:cTn>
                              </p:par>
                            </p:childTnLst>
                          </p:cTn>
                        </p:par>
                        <p:par>
                          <p:cTn id="148" fill="hold">
                            <p:stCondLst>
                              <p:cond delay="9899"/>
                            </p:stCondLst>
                            <p:childTnLst>
                              <p:par>
                                <p:cTn id="149" presetID="22" presetClass="entr" presetSubtype="8" fill="hold" grpId="0" nodeType="afterEffect">
                                  <p:stCondLst>
                                    <p:cond delay="0"/>
                                  </p:stCondLst>
                                  <p:childTnLst>
                                    <p:set>
                                      <p:cBhvr>
                                        <p:cTn id="150" dur="1" fill="hold">
                                          <p:stCondLst>
                                            <p:cond delay="0"/>
                                          </p:stCondLst>
                                        </p:cTn>
                                        <p:tgtEl>
                                          <p:spTgt spid="158"/>
                                        </p:tgtEl>
                                        <p:attrNameLst>
                                          <p:attrName>style.visibility</p:attrName>
                                        </p:attrNameLst>
                                      </p:cBhvr>
                                      <p:to>
                                        <p:strVal val="visible"/>
                                      </p:to>
                                    </p:set>
                                    <p:animEffect transition="in" filter="wipe(left)">
                                      <p:cBhvr>
                                        <p:cTn id="151" dur="500"/>
                                        <p:tgtEl>
                                          <p:spTgt spid="158"/>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160"/>
                                        </p:tgtEl>
                                        <p:attrNameLst>
                                          <p:attrName>style.visibility</p:attrName>
                                        </p:attrNameLst>
                                      </p:cBhvr>
                                      <p:to>
                                        <p:strVal val="visible"/>
                                      </p:to>
                                    </p:set>
                                    <p:animEffect transition="in" filter="wipe(left)">
                                      <p:cBhvr>
                                        <p:cTn id="154" dur="500"/>
                                        <p:tgtEl>
                                          <p:spTgt spid="160"/>
                                        </p:tgtEl>
                                      </p:cBhvr>
                                    </p:animEffect>
                                  </p:childTnLst>
                                </p:cTn>
                              </p:par>
                            </p:childTnLst>
                          </p:cTn>
                        </p:par>
                        <p:par>
                          <p:cTn id="155" fill="hold">
                            <p:stCondLst>
                              <p:cond delay="10399"/>
                            </p:stCondLst>
                            <p:childTnLst>
                              <p:par>
                                <p:cTn id="156" presetID="47" presetClass="entr" presetSubtype="0" fill="hold" grpId="0" nodeType="afterEffect">
                                  <p:stCondLst>
                                    <p:cond delay="0"/>
                                  </p:stCondLst>
                                  <p:childTnLst>
                                    <p:set>
                                      <p:cBhvr>
                                        <p:cTn id="157" dur="1" fill="hold">
                                          <p:stCondLst>
                                            <p:cond delay="0"/>
                                          </p:stCondLst>
                                        </p:cTn>
                                        <p:tgtEl>
                                          <p:spTgt spid="161"/>
                                        </p:tgtEl>
                                        <p:attrNameLst>
                                          <p:attrName>style.visibility</p:attrName>
                                        </p:attrNameLst>
                                      </p:cBhvr>
                                      <p:to>
                                        <p:strVal val="visible"/>
                                      </p:to>
                                    </p:set>
                                    <p:animEffect transition="in" filter="fade">
                                      <p:cBhvr>
                                        <p:cTn id="158" dur="1000"/>
                                        <p:tgtEl>
                                          <p:spTgt spid="161"/>
                                        </p:tgtEl>
                                      </p:cBhvr>
                                    </p:animEffect>
                                    <p:anim calcmode="lin" valueType="num">
                                      <p:cBhvr>
                                        <p:cTn id="159" dur="1000" fill="hold"/>
                                        <p:tgtEl>
                                          <p:spTgt spid="161"/>
                                        </p:tgtEl>
                                        <p:attrNameLst>
                                          <p:attrName>ppt_x</p:attrName>
                                        </p:attrNameLst>
                                      </p:cBhvr>
                                      <p:tavLst>
                                        <p:tav tm="0">
                                          <p:val>
                                            <p:strVal val="#ppt_x"/>
                                          </p:val>
                                        </p:tav>
                                        <p:tav tm="100000">
                                          <p:val>
                                            <p:strVal val="#ppt_x"/>
                                          </p:val>
                                        </p:tav>
                                      </p:tavLst>
                                    </p:anim>
                                    <p:anim calcmode="lin" valueType="num">
                                      <p:cBhvr>
                                        <p:cTn id="160"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P spid="6" grpId="0" animBg="1"/>
      <p:bldP spid="5" grpId="0" animBg="1"/>
      <p:bldP spid="50" grpId="0" animBg="1"/>
      <p:bldP spid="67" grpId="0"/>
      <p:bldP spid="68" grpId="0"/>
      <p:bldP spid="141" grpId="0" animBg="1"/>
      <p:bldP spid="142" grpId="0" animBg="1"/>
      <p:bldP spid="146" grpId="0" animBg="1"/>
      <p:bldP spid="147" grpId="0" animBg="1"/>
      <p:bldP spid="144" grpId="0"/>
      <p:bldP spid="145" grpId="0"/>
      <p:bldP spid="149" grpId="0" animBg="1"/>
      <p:bldP spid="150" grpId="0" animBg="1"/>
      <p:bldP spid="154" grpId="0" animBg="1"/>
      <p:bldP spid="155" grpId="0" animBg="1"/>
      <p:bldP spid="152" grpId="0"/>
      <p:bldP spid="153" grpId="0"/>
      <p:bldP spid="157" grpId="0" animBg="1"/>
      <p:bldP spid="158" grpId="0" animBg="1"/>
      <p:bldP spid="162" grpId="0" animBg="1"/>
      <p:bldP spid="163" grpId="0" animBg="1"/>
      <p:bldP spid="160" grpId="0"/>
      <p:bldP spid="161" grpId="0"/>
      <p:bldP spid="164" grpId="0" animBg="1"/>
      <p:bldP spid="166" grpId="0" animBg="1"/>
      <p:bldP spid="35" grpId="0" animBg="1"/>
      <p:bldP spid="36" grpId="0" animBg="1"/>
      <p:bldP spid="37"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3607295" y="2513666"/>
            <a:ext cx="1808384" cy="2134534"/>
          </a:xfrm>
          <a:prstGeom prst="roundRect">
            <a:avLst>
              <a:gd name="adj" fmla="val 7186"/>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24" name="圆角矩形 23"/>
          <p:cNvSpPr/>
          <p:nvPr/>
        </p:nvSpPr>
        <p:spPr>
          <a:xfrm>
            <a:off x="6020889" y="2513666"/>
            <a:ext cx="1808384" cy="2134534"/>
          </a:xfrm>
          <a:prstGeom prst="roundRect">
            <a:avLst>
              <a:gd name="adj" fmla="val 7186"/>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2" name="圆角矩形 1"/>
          <p:cNvSpPr/>
          <p:nvPr/>
        </p:nvSpPr>
        <p:spPr>
          <a:xfrm>
            <a:off x="1193700" y="2513666"/>
            <a:ext cx="1808384" cy="2134534"/>
          </a:xfrm>
          <a:prstGeom prst="roundRect">
            <a:avLst>
              <a:gd name="adj" fmla="val 7186"/>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cs typeface="+mn-ea"/>
              <a:sym typeface="+mn-lt"/>
            </a:endParaRPr>
          </a:p>
        </p:txBody>
      </p:sp>
      <p:sp>
        <p:nvSpPr>
          <p:cNvPr id="20" name="文本框 19"/>
          <p:cNvSpPr txBox="1"/>
          <p:nvPr/>
        </p:nvSpPr>
        <p:spPr>
          <a:xfrm>
            <a:off x="742950" y="161925"/>
            <a:ext cx="2694969" cy="415498"/>
          </a:xfrm>
          <a:prstGeom prst="rect">
            <a:avLst/>
          </a:prstGeom>
          <a:noFill/>
        </p:spPr>
        <p:txBody>
          <a:bodyPr wrap="none">
            <a:spAutoFit/>
          </a:bodyPr>
          <a:lstStyle/>
          <a:p>
            <a:pPr>
              <a:defRPr/>
            </a:pPr>
            <a:r>
              <a:rPr lang="zh-CN" altLang="en-US" sz="2100" dirty="0">
                <a:solidFill>
                  <a:schemeClr val="accent2"/>
                </a:solidFill>
                <a:latin typeface="+mn-lt"/>
                <a:ea typeface="+mn-ea"/>
                <a:cs typeface="+mn-ea"/>
                <a:sym typeface="+mn-lt"/>
              </a:rPr>
              <a:t>语言能力 </a:t>
            </a:r>
            <a:r>
              <a:rPr lang="en-US" altLang="zh-CN" sz="2100" dirty="0">
                <a:solidFill>
                  <a:schemeClr val="accent2"/>
                </a:solidFill>
                <a:latin typeface="+mn-lt"/>
                <a:ea typeface="+mn-ea"/>
                <a:cs typeface="+mn-ea"/>
                <a:sym typeface="+mn-lt"/>
              </a:rPr>
              <a:t>Language</a:t>
            </a:r>
            <a:endParaRPr lang="zh-CN" altLang="en-US" sz="2100" dirty="0">
              <a:solidFill>
                <a:schemeClr val="accent2"/>
              </a:solidFill>
              <a:latin typeface="+mn-lt"/>
              <a:ea typeface="+mn-ea"/>
              <a:cs typeface="+mn-ea"/>
              <a:sym typeface="+mn-lt"/>
            </a:endParaRPr>
          </a:p>
        </p:txBody>
      </p:sp>
      <p:cxnSp>
        <p:nvCxnSpPr>
          <p:cNvPr id="4" name="直接连接符 3"/>
          <p:cNvCxnSpPr/>
          <p:nvPr/>
        </p:nvCxnSpPr>
        <p:spPr>
          <a:xfrm flipH="1">
            <a:off x="616992" y="603250"/>
            <a:ext cx="8527008" cy="0"/>
          </a:xfrm>
          <a:prstGeom prst="line">
            <a:avLst/>
          </a:prstGeom>
          <a:ln w="12700">
            <a:solidFill>
              <a:schemeClr val="tx1">
                <a:lumMod val="85000"/>
                <a:lumOff val="15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3431454" y="1090810"/>
            <a:ext cx="2160066" cy="2160066"/>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41" name="椭圆 40"/>
          <p:cNvSpPr/>
          <p:nvPr/>
        </p:nvSpPr>
        <p:spPr>
          <a:xfrm>
            <a:off x="3881487" y="1540843"/>
            <a:ext cx="1260000" cy="1260000"/>
          </a:xfrm>
          <a:prstGeom prst="ellipse">
            <a:avLst/>
          </a:pr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弧形 41"/>
          <p:cNvSpPr/>
          <p:nvPr/>
        </p:nvSpPr>
        <p:spPr>
          <a:xfrm>
            <a:off x="3709849" y="1369205"/>
            <a:ext cx="1603276" cy="1603276"/>
          </a:xfrm>
          <a:prstGeom prst="arc">
            <a:avLst>
              <a:gd name="adj1" fmla="val 16200000"/>
              <a:gd name="adj2" fmla="val 15799932"/>
            </a:avLst>
          </a:prstGeom>
          <a:ln w="1905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44" name="椭圆 43"/>
          <p:cNvSpPr/>
          <p:nvPr/>
        </p:nvSpPr>
        <p:spPr>
          <a:xfrm>
            <a:off x="5845048" y="1090810"/>
            <a:ext cx="2160066" cy="2160066"/>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45" name="椭圆 44"/>
          <p:cNvSpPr>
            <a:spLocks noChangeAspect="1"/>
          </p:cNvSpPr>
          <p:nvPr/>
        </p:nvSpPr>
        <p:spPr>
          <a:xfrm>
            <a:off x="6295081" y="1540843"/>
            <a:ext cx="1260000" cy="1260000"/>
          </a:xfrm>
          <a:prstGeom prst="ellipse">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弧形 45"/>
          <p:cNvSpPr/>
          <p:nvPr/>
        </p:nvSpPr>
        <p:spPr>
          <a:xfrm>
            <a:off x="6123443" y="1369205"/>
            <a:ext cx="1603276" cy="1603276"/>
          </a:xfrm>
          <a:prstGeom prst="arc">
            <a:avLst>
              <a:gd name="adj1" fmla="val 16200000"/>
              <a:gd name="adj2" fmla="val 14306408"/>
            </a:avLst>
          </a:prstGeom>
          <a:ln w="190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48" name="椭圆 47"/>
          <p:cNvSpPr/>
          <p:nvPr/>
        </p:nvSpPr>
        <p:spPr>
          <a:xfrm>
            <a:off x="1017860" y="1090810"/>
            <a:ext cx="2160066" cy="2160066"/>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49" name="椭圆 48"/>
          <p:cNvSpPr>
            <a:spLocks noChangeAspect="1"/>
          </p:cNvSpPr>
          <p:nvPr/>
        </p:nvSpPr>
        <p:spPr>
          <a:xfrm>
            <a:off x="1467893" y="1540843"/>
            <a:ext cx="1260000" cy="1260000"/>
          </a:xfrm>
          <a:prstGeom prst="ellipse">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TextBox 50"/>
          <p:cNvSpPr txBox="1"/>
          <p:nvPr/>
        </p:nvSpPr>
        <p:spPr>
          <a:xfrm>
            <a:off x="1556718" y="1882724"/>
            <a:ext cx="1082349" cy="630942"/>
          </a:xfrm>
          <a:prstGeom prst="rect">
            <a:avLst/>
          </a:prstGeom>
          <a:noFill/>
        </p:spPr>
        <p:txBody>
          <a:bodyPr wrap="none" rtlCol="0">
            <a:spAutoFit/>
          </a:bodyPr>
          <a:lstStyle/>
          <a:p>
            <a:pPr algn="ctr"/>
            <a:r>
              <a:rPr lang="zh-CN" altLang="en-US" sz="3500" dirty="0" smtClean="0">
                <a:solidFill>
                  <a:schemeClr val="bg1"/>
                </a:solidFill>
                <a:latin typeface="+mn-lt"/>
                <a:ea typeface="+mn-ea"/>
                <a:cs typeface="+mn-ea"/>
                <a:sym typeface="+mn-lt"/>
              </a:rPr>
              <a:t>粤语</a:t>
            </a:r>
            <a:endParaRPr lang="en-US" sz="3500" dirty="0">
              <a:solidFill>
                <a:schemeClr val="bg1"/>
              </a:solidFill>
              <a:latin typeface="+mn-lt"/>
              <a:ea typeface="+mn-ea"/>
              <a:cs typeface="+mn-ea"/>
              <a:sym typeface="+mn-lt"/>
            </a:endParaRPr>
          </a:p>
        </p:txBody>
      </p:sp>
      <p:sp>
        <p:nvSpPr>
          <p:cNvPr id="52" name="TextBox 51"/>
          <p:cNvSpPr txBox="1"/>
          <p:nvPr/>
        </p:nvSpPr>
        <p:spPr>
          <a:xfrm>
            <a:off x="3970313" y="1882724"/>
            <a:ext cx="1082349" cy="630942"/>
          </a:xfrm>
          <a:prstGeom prst="rect">
            <a:avLst/>
          </a:prstGeom>
          <a:noFill/>
        </p:spPr>
        <p:txBody>
          <a:bodyPr wrap="none" rtlCol="0">
            <a:spAutoFit/>
          </a:bodyPr>
          <a:lstStyle/>
          <a:p>
            <a:pPr algn="ctr"/>
            <a:r>
              <a:rPr lang="zh-CN" altLang="en-US" sz="3500" dirty="0" smtClean="0">
                <a:solidFill>
                  <a:schemeClr val="bg1"/>
                </a:solidFill>
                <a:latin typeface="+mn-lt"/>
                <a:ea typeface="+mn-ea"/>
                <a:cs typeface="+mn-ea"/>
                <a:sym typeface="+mn-lt"/>
              </a:rPr>
              <a:t>国语</a:t>
            </a:r>
            <a:endParaRPr lang="en-US" sz="3500" dirty="0">
              <a:solidFill>
                <a:schemeClr val="bg1"/>
              </a:solidFill>
              <a:latin typeface="+mn-lt"/>
              <a:ea typeface="+mn-ea"/>
              <a:cs typeface="+mn-ea"/>
              <a:sym typeface="+mn-lt"/>
            </a:endParaRPr>
          </a:p>
        </p:txBody>
      </p:sp>
      <p:sp>
        <p:nvSpPr>
          <p:cNvPr id="53" name="TextBox 52"/>
          <p:cNvSpPr txBox="1"/>
          <p:nvPr/>
        </p:nvSpPr>
        <p:spPr>
          <a:xfrm>
            <a:off x="6383909" y="1882724"/>
            <a:ext cx="1082349" cy="630942"/>
          </a:xfrm>
          <a:prstGeom prst="rect">
            <a:avLst/>
          </a:prstGeom>
          <a:noFill/>
        </p:spPr>
        <p:txBody>
          <a:bodyPr wrap="none" rtlCol="0">
            <a:spAutoFit/>
          </a:bodyPr>
          <a:lstStyle/>
          <a:p>
            <a:pPr algn="ctr"/>
            <a:r>
              <a:rPr lang="zh-CN" altLang="en-US" sz="3500" dirty="0" smtClean="0">
                <a:solidFill>
                  <a:schemeClr val="bg1"/>
                </a:solidFill>
                <a:latin typeface="+mn-lt"/>
                <a:ea typeface="+mn-ea"/>
                <a:cs typeface="+mn-ea"/>
                <a:sym typeface="+mn-lt"/>
              </a:rPr>
              <a:t>英语</a:t>
            </a:r>
            <a:endParaRPr lang="en-US" sz="3500" dirty="0">
              <a:solidFill>
                <a:schemeClr val="bg1"/>
              </a:solidFill>
              <a:latin typeface="+mn-lt"/>
              <a:ea typeface="+mn-ea"/>
              <a:cs typeface="+mn-ea"/>
              <a:sym typeface="+mn-lt"/>
            </a:endParaRPr>
          </a:p>
        </p:txBody>
      </p:sp>
      <p:sp>
        <p:nvSpPr>
          <p:cNvPr id="54" name="TextBox 53"/>
          <p:cNvSpPr txBox="1"/>
          <p:nvPr/>
        </p:nvSpPr>
        <p:spPr>
          <a:xfrm>
            <a:off x="1193700" y="3437457"/>
            <a:ext cx="1808384" cy="613694"/>
          </a:xfrm>
          <a:prstGeom prst="roundRect">
            <a:avLst>
              <a:gd name="adj" fmla="val 0"/>
            </a:avLst>
          </a:prstGeom>
          <a:noFill/>
        </p:spPr>
        <p:txBody>
          <a:bodyPr wrap="square" rtlCol="0">
            <a:spAutoFit/>
          </a:bodyPr>
          <a:lstStyle/>
          <a:p>
            <a:pPr algn="ctr">
              <a:lnSpc>
                <a:spcPct val="150000"/>
              </a:lnSpc>
            </a:pPr>
            <a:r>
              <a:rPr lang="zh-CN" altLang="en-US" sz="1200" dirty="0" smtClean="0">
                <a:solidFill>
                  <a:schemeClr val="tx1">
                    <a:lumMod val="65000"/>
                    <a:lumOff val="35000"/>
                  </a:schemeClr>
                </a:solidFill>
                <a:latin typeface="+mn-lt"/>
                <a:ea typeface="+mn-ea"/>
                <a:cs typeface="+mn-ea"/>
                <a:sym typeface="+mn-lt"/>
              </a:rPr>
              <a:t>母语</a:t>
            </a:r>
            <a:endParaRPr lang="en-US" altLang="zh-CN" sz="1200" dirty="0" smtClean="0">
              <a:solidFill>
                <a:schemeClr val="tx1">
                  <a:lumMod val="65000"/>
                  <a:lumOff val="35000"/>
                </a:schemeClr>
              </a:solidFill>
              <a:latin typeface="+mn-lt"/>
              <a:ea typeface="+mn-ea"/>
              <a:cs typeface="+mn-ea"/>
              <a:sym typeface="+mn-lt"/>
            </a:endParaRPr>
          </a:p>
          <a:p>
            <a:pPr algn="ctr">
              <a:lnSpc>
                <a:spcPct val="150000"/>
              </a:lnSpc>
            </a:pPr>
            <a:r>
              <a:rPr lang="zh-CN" altLang="en-US" sz="1200" dirty="0" smtClean="0">
                <a:solidFill>
                  <a:schemeClr val="tx1">
                    <a:lumMod val="65000"/>
                    <a:lumOff val="35000"/>
                  </a:schemeClr>
                </a:solidFill>
                <a:latin typeface="+mn-lt"/>
                <a:ea typeface="+mn-ea"/>
                <a:cs typeface="+mn-ea"/>
                <a:sym typeface="+mn-lt"/>
              </a:rPr>
              <a:t>熟练交流和应用</a:t>
            </a:r>
          </a:p>
        </p:txBody>
      </p:sp>
      <p:sp>
        <p:nvSpPr>
          <p:cNvPr id="55" name="TextBox 54"/>
          <p:cNvSpPr txBox="1"/>
          <p:nvPr/>
        </p:nvSpPr>
        <p:spPr>
          <a:xfrm>
            <a:off x="3463245" y="3437457"/>
            <a:ext cx="2096484" cy="613694"/>
          </a:xfrm>
          <a:prstGeom prst="roundRect">
            <a:avLst>
              <a:gd name="adj" fmla="val 0"/>
            </a:avLst>
          </a:prstGeom>
          <a:noFill/>
        </p:spPr>
        <p:txBody>
          <a:bodyPr wrap="square" rtlCol="0">
            <a:spAutoFit/>
          </a:bodyPr>
          <a:lstStyle/>
          <a:p>
            <a:pPr algn="ctr">
              <a:lnSpc>
                <a:spcPct val="150000"/>
              </a:lnSpc>
            </a:pPr>
            <a:r>
              <a:rPr lang="zh-CN" altLang="en-US" sz="1200" dirty="0">
                <a:solidFill>
                  <a:schemeClr val="tx1">
                    <a:lumMod val="65000"/>
                    <a:lumOff val="35000"/>
                  </a:schemeClr>
                </a:solidFill>
                <a:latin typeface="+mn-lt"/>
                <a:ea typeface="+mn-ea"/>
                <a:cs typeface="+mn-ea"/>
                <a:sym typeface="+mn-lt"/>
              </a:rPr>
              <a:t>普通话水平测试</a:t>
            </a:r>
            <a:r>
              <a:rPr lang="en-US" altLang="zh-CN" sz="1200" dirty="0">
                <a:solidFill>
                  <a:schemeClr val="tx1">
                    <a:lumMod val="65000"/>
                    <a:lumOff val="35000"/>
                  </a:schemeClr>
                </a:solidFill>
                <a:latin typeface="+mn-lt"/>
                <a:ea typeface="+mn-ea"/>
                <a:cs typeface="+mn-ea"/>
                <a:sym typeface="+mn-lt"/>
              </a:rPr>
              <a:t>1</a:t>
            </a:r>
            <a:r>
              <a:rPr lang="zh-CN" altLang="en-US" sz="1200" dirty="0">
                <a:solidFill>
                  <a:schemeClr val="tx1">
                    <a:lumMod val="65000"/>
                    <a:lumOff val="35000"/>
                  </a:schemeClr>
                </a:solidFill>
                <a:latin typeface="+mn-lt"/>
                <a:ea typeface="+mn-ea"/>
                <a:cs typeface="+mn-ea"/>
                <a:sym typeface="+mn-lt"/>
              </a:rPr>
              <a:t>级</a:t>
            </a:r>
            <a:r>
              <a:rPr lang="zh-CN" altLang="en-US" sz="1200" dirty="0" smtClean="0">
                <a:solidFill>
                  <a:schemeClr val="tx1">
                    <a:lumMod val="65000"/>
                    <a:lumOff val="35000"/>
                  </a:schemeClr>
                </a:solidFill>
                <a:latin typeface="+mn-lt"/>
                <a:ea typeface="+mn-ea"/>
                <a:cs typeface="+mn-ea"/>
                <a:sym typeface="+mn-lt"/>
              </a:rPr>
              <a:t>甲等</a:t>
            </a:r>
            <a:endParaRPr lang="en-US" altLang="zh-CN" sz="1200" dirty="0" smtClean="0">
              <a:solidFill>
                <a:schemeClr val="tx1">
                  <a:lumMod val="65000"/>
                  <a:lumOff val="35000"/>
                </a:schemeClr>
              </a:solidFill>
              <a:latin typeface="+mn-lt"/>
              <a:ea typeface="+mn-ea"/>
              <a:cs typeface="+mn-ea"/>
              <a:sym typeface="+mn-lt"/>
            </a:endParaRPr>
          </a:p>
          <a:p>
            <a:pPr algn="ctr">
              <a:lnSpc>
                <a:spcPct val="150000"/>
              </a:lnSpc>
            </a:pPr>
            <a:r>
              <a:rPr lang="zh-CN" altLang="en-US" sz="1200" dirty="0" smtClean="0">
                <a:solidFill>
                  <a:schemeClr val="tx1">
                    <a:lumMod val="65000"/>
                    <a:lumOff val="35000"/>
                  </a:schemeClr>
                </a:solidFill>
                <a:latin typeface="+mn-lt"/>
                <a:ea typeface="+mn-ea"/>
                <a:cs typeface="+mn-ea"/>
                <a:sym typeface="+mn-lt"/>
              </a:rPr>
              <a:t>国语比较标准无地方口音</a:t>
            </a:r>
          </a:p>
        </p:txBody>
      </p:sp>
      <p:sp>
        <p:nvSpPr>
          <p:cNvPr id="56" name="TextBox 55"/>
          <p:cNvSpPr txBox="1"/>
          <p:nvPr/>
        </p:nvSpPr>
        <p:spPr>
          <a:xfrm>
            <a:off x="5955824" y="3437456"/>
            <a:ext cx="1938518" cy="923330"/>
          </a:xfrm>
          <a:prstGeom prst="roundRect">
            <a:avLst>
              <a:gd name="adj" fmla="val 0"/>
            </a:avLst>
          </a:prstGeom>
          <a:noFill/>
        </p:spPr>
        <p:txBody>
          <a:bodyPr wrap="square" rtlCol="0">
            <a:spAutoFit/>
          </a:bodyPr>
          <a:lstStyle/>
          <a:p>
            <a:pPr algn="ctr">
              <a:lnSpc>
                <a:spcPct val="150000"/>
              </a:lnSpc>
            </a:pPr>
            <a:r>
              <a:rPr lang="zh-CN" altLang="en-US" sz="1200" b="1" dirty="0">
                <a:solidFill>
                  <a:schemeClr val="tx1">
                    <a:lumMod val="65000"/>
                    <a:lumOff val="35000"/>
                  </a:schemeClr>
                </a:solidFill>
                <a:latin typeface="+mn-lt"/>
                <a:ea typeface="+mn-ea"/>
                <a:cs typeface="+mn-ea"/>
                <a:sym typeface="+mn-lt"/>
              </a:rPr>
              <a:t>新</a:t>
            </a:r>
            <a:r>
              <a:rPr lang="en-US" altLang="zh-CN" sz="1200" b="1" dirty="0">
                <a:solidFill>
                  <a:schemeClr val="tx1">
                    <a:lumMod val="65000"/>
                    <a:lumOff val="35000"/>
                  </a:schemeClr>
                </a:solidFill>
                <a:latin typeface="+mn-lt"/>
                <a:ea typeface="+mn-ea"/>
                <a:cs typeface="+mn-ea"/>
                <a:sym typeface="+mn-lt"/>
              </a:rPr>
              <a:t>TOFEL</a:t>
            </a:r>
            <a:r>
              <a:rPr lang="zh-CN" altLang="en-US" sz="1200" b="1" dirty="0">
                <a:solidFill>
                  <a:schemeClr val="tx1">
                    <a:lumMod val="65000"/>
                    <a:lumOff val="35000"/>
                  </a:schemeClr>
                </a:solidFill>
                <a:latin typeface="+mn-lt"/>
                <a:ea typeface="+mn-ea"/>
                <a:cs typeface="+mn-ea"/>
                <a:sym typeface="+mn-lt"/>
              </a:rPr>
              <a:t>考试</a:t>
            </a:r>
            <a:r>
              <a:rPr lang="en-US" altLang="zh-CN" sz="1200" b="1" dirty="0">
                <a:solidFill>
                  <a:schemeClr val="tx1">
                    <a:lumMod val="65000"/>
                    <a:lumOff val="35000"/>
                  </a:schemeClr>
                </a:solidFill>
                <a:latin typeface="+mn-lt"/>
                <a:ea typeface="+mn-ea"/>
                <a:cs typeface="+mn-ea"/>
                <a:sym typeface="+mn-lt"/>
              </a:rPr>
              <a:t>120</a:t>
            </a:r>
            <a:r>
              <a:rPr lang="zh-CN" altLang="en-US" sz="1200" b="1" dirty="0" smtClean="0">
                <a:solidFill>
                  <a:schemeClr val="tx1">
                    <a:lumMod val="65000"/>
                    <a:lumOff val="35000"/>
                  </a:schemeClr>
                </a:solidFill>
                <a:latin typeface="+mn-lt"/>
                <a:ea typeface="+mn-ea"/>
                <a:cs typeface="+mn-ea"/>
                <a:sym typeface="+mn-lt"/>
              </a:rPr>
              <a:t>分</a:t>
            </a:r>
            <a:endParaRPr lang="en-US" altLang="zh-CN" sz="1200" b="1" dirty="0" smtClean="0">
              <a:solidFill>
                <a:schemeClr val="tx1">
                  <a:lumMod val="65000"/>
                  <a:lumOff val="35000"/>
                </a:schemeClr>
              </a:solidFill>
              <a:latin typeface="+mn-lt"/>
              <a:ea typeface="+mn-ea"/>
              <a:cs typeface="+mn-ea"/>
              <a:sym typeface="+mn-lt"/>
            </a:endParaRPr>
          </a:p>
          <a:p>
            <a:pPr algn="ctr">
              <a:lnSpc>
                <a:spcPct val="150000"/>
              </a:lnSpc>
            </a:pPr>
            <a:r>
              <a:rPr lang="zh-CN" altLang="en-US" sz="1200" dirty="0" smtClean="0">
                <a:solidFill>
                  <a:schemeClr val="tx1">
                    <a:lumMod val="65000"/>
                    <a:lumOff val="35000"/>
                  </a:schemeClr>
                </a:solidFill>
                <a:latin typeface="+mn-lt"/>
                <a:ea typeface="+mn-ea"/>
                <a:cs typeface="+mn-ea"/>
                <a:sym typeface="+mn-lt"/>
              </a:rPr>
              <a:t>很好的听说能力，</a:t>
            </a:r>
            <a:endParaRPr lang="en-US" altLang="zh-CN" sz="1200" dirty="0" smtClean="0">
              <a:solidFill>
                <a:schemeClr val="tx1">
                  <a:lumMod val="65000"/>
                  <a:lumOff val="35000"/>
                </a:schemeClr>
              </a:solidFill>
              <a:latin typeface="+mn-lt"/>
              <a:ea typeface="+mn-ea"/>
              <a:cs typeface="+mn-ea"/>
              <a:sym typeface="+mn-lt"/>
            </a:endParaRPr>
          </a:p>
          <a:p>
            <a:pPr algn="ctr">
              <a:lnSpc>
                <a:spcPct val="150000"/>
              </a:lnSpc>
            </a:pPr>
            <a:r>
              <a:rPr lang="zh-CN" altLang="en-US" sz="1200" dirty="0" smtClean="0">
                <a:solidFill>
                  <a:schemeClr val="tx1">
                    <a:lumMod val="65000"/>
                    <a:lumOff val="35000"/>
                  </a:schemeClr>
                </a:solidFill>
                <a:latin typeface="+mn-lt"/>
                <a:ea typeface="+mn-ea"/>
                <a:cs typeface="+mn-ea"/>
                <a:sym typeface="+mn-lt"/>
              </a:rPr>
              <a:t>能进行正常的交流谈判</a:t>
            </a:r>
          </a:p>
        </p:txBody>
      </p:sp>
      <p:sp>
        <p:nvSpPr>
          <p:cNvPr id="57" name="弧形 56"/>
          <p:cNvSpPr/>
          <p:nvPr/>
        </p:nvSpPr>
        <p:spPr>
          <a:xfrm>
            <a:off x="1296255" y="1369205"/>
            <a:ext cx="1603276" cy="1603276"/>
          </a:xfrm>
          <a:prstGeom prst="arc">
            <a:avLst>
              <a:gd name="adj1" fmla="val 16200000"/>
              <a:gd name="adj2" fmla="val 15738423"/>
            </a:avLst>
          </a:prstGeom>
          <a:ln w="190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25" name="Freeform 8"/>
          <p:cNvSpPr/>
          <p:nvPr/>
        </p:nvSpPr>
        <p:spPr bwMode="auto">
          <a:xfrm>
            <a:off x="232906" y="128764"/>
            <a:ext cx="436056" cy="436055"/>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6" name="Freeform 6"/>
          <p:cNvSpPr/>
          <p:nvPr/>
        </p:nvSpPr>
        <p:spPr bwMode="auto">
          <a:xfrm>
            <a:off x="250707" y="146565"/>
            <a:ext cx="400454" cy="400454"/>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Freeform 54"/>
          <p:cNvSpPr>
            <a:spLocks noEditPoints="1" noChangeArrowheads="1"/>
          </p:cNvSpPr>
          <p:nvPr/>
        </p:nvSpPr>
        <p:spPr bwMode="auto">
          <a:xfrm>
            <a:off x="351325" y="228173"/>
            <a:ext cx="215153" cy="237738"/>
          </a:xfrm>
          <a:custGeom>
            <a:avLst/>
            <a:gdLst>
              <a:gd name="T0" fmla="*/ 102 w 102"/>
              <a:gd name="T1" fmla="*/ 31 h 113"/>
              <a:gd name="T2" fmla="*/ 53 w 102"/>
              <a:gd name="T3" fmla="*/ 28 h 113"/>
              <a:gd name="T4" fmla="*/ 52 w 102"/>
              <a:gd name="T5" fmla="*/ 57 h 113"/>
              <a:gd name="T6" fmla="*/ 41 w 102"/>
              <a:gd name="T7" fmla="*/ 62 h 113"/>
              <a:gd name="T8" fmla="*/ 39 w 102"/>
              <a:gd name="T9" fmla="*/ 42 h 113"/>
              <a:gd name="T10" fmla="*/ 34 w 102"/>
              <a:gd name="T11" fmla="*/ 45 h 113"/>
              <a:gd name="T12" fmla="*/ 18 w 102"/>
              <a:gd name="T13" fmla="*/ 62 h 113"/>
              <a:gd name="T14" fmla="*/ 20 w 102"/>
              <a:gd name="T15" fmla="*/ 55 h 113"/>
              <a:gd name="T16" fmla="*/ 18 w 102"/>
              <a:gd name="T17" fmla="*/ 53 h 113"/>
              <a:gd name="T18" fmla="*/ 16 w 102"/>
              <a:gd name="T19" fmla="*/ 56 h 113"/>
              <a:gd name="T20" fmla="*/ 13 w 102"/>
              <a:gd name="T21" fmla="*/ 62 h 113"/>
              <a:gd name="T22" fmla="*/ 27 w 102"/>
              <a:gd name="T23" fmla="*/ 43 h 113"/>
              <a:gd name="T24" fmla="*/ 30 w 102"/>
              <a:gd name="T25" fmla="*/ 41 h 113"/>
              <a:gd name="T26" fmla="*/ 25 w 102"/>
              <a:gd name="T27" fmla="*/ 40 h 113"/>
              <a:gd name="T28" fmla="*/ 12 w 102"/>
              <a:gd name="T29" fmla="*/ 46 h 113"/>
              <a:gd name="T30" fmla="*/ 2 w 102"/>
              <a:gd name="T31" fmla="*/ 62 h 113"/>
              <a:gd name="T32" fmla="*/ 8 w 102"/>
              <a:gd name="T33" fmla="*/ 81 h 113"/>
              <a:gd name="T34" fmla="*/ 11 w 102"/>
              <a:gd name="T35" fmla="*/ 72 h 113"/>
              <a:gd name="T36" fmla="*/ 11 w 102"/>
              <a:gd name="T37" fmla="*/ 74 h 113"/>
              <a:gd name="T38" fmla="*/ 61 w 102"/>
              <a:gd name="T39" fmla="*/ 113 h 113"/>
              <a:gd name="T40" fmla="*/ 62 w 102"/>
              <a:gd name="T41" fmla="*/ 75 h 113"/>
              <a:gd name="T42" fmla="*/ 71 w 102"/>
              <a:gd name="T43" fmla="*/ 66 h 113"/>
              <a:gd name="T44" fmla="*/ 61 w 102"/>
              <a:gd name="T45" fmla="*/ 55 h 113"/>
              <a:gd name="T46" fmla="*/ 58 w 102"/>
              <a:gd name="T47" fmla="*/ 45 h 113"/>
              <a:gd name="T48" fmla="*/ 42 w 102"/>
              <a:gd name="T49" fmla="*/ 38 h 113"/>
              <a:gd name="T50" fmla="*/ 44 w 102"/>
              <a:gd name="T51" fmla="*/ 43 h 113"/>
              <a:gd name="T52" fmla="*/ 58 w 102"/>
              <a:gd name="T53" fmla="*/ 55 h 113"/>
              <a:gd name="T54" fmla="*/ 54 w 102"/>
              <a:gd name="T55" fmla="*/ 57 h 113"/>
              <a:gd name="T56" fmla="*/ 52 w 102"/>
              <a:gd name="T57" fmla="*/ 54 h 113"/>
              <a:gd name="T58" fmla="*/ 47 w 102"/>
              <a:gd name="T59" fmla="*/ 53 h 113"/>
              <a:gd name="T60" fmla="*/ 26 w 102"/>
              <a:gd name="T61" fmla="*/ 28 h 113"/>
              <a:gd name="T62" fmla="*/ 44 w 102"/>
              <a:gd name="T63" fmla="*/ 20 h 113"/>
              <a:gd name="T64" fmla="*/ 46 w 102"/>
              <a:gd name="T65" fmla="*/ 14 h 113"/>
              <a:gd name="T66" fmla="*/ 24 w 102"/>
              <a:gd name="T67" fmla="*/ 26 h 113"/>
              <a:gd name="T68" fmla="*/ 59 w 102"/>
              <a:gd name="T69" fmla="*/ 8 h 113"/>
              <a:gd name="T70" fmla="*/ 59 w 102"/>
              <a:gd name="T71" fmla="*/ 6 h 113"/>
              <a:gd name="T72" fmla="*/ 86 w 102"/>
              <a:gd name="T73" fmla="*/ 22 h 113"/>
              <a:gd name="T74" fmla="*/ 83 w 102"/>
              <a:gd name="T75" fmla="*/ 20 h 113"/>
              <a:gd name="T76" fmla="*/ 83 w 102"/>
              <a:gd name="T77" fmla="*/ 22 h 113"/>
              <a:gd name="T78" fmla="*/ 59 w 102"/>
              <a:gd name="T79" fmla="*/ 13 h 113"/>
              <a:gd name="T80" fmla="*/ 76 w 102"/>
              <a:gd name="T81" fmla="*/ 13 h 113"/>
              <a:gd name="T82" fmla="*/ 79 w 102"/>
              <a:gd name="T83" fmla="*/ 15 h 113"/>
              <a:gd name="T84" fmla="*/ 98 w 102"/>
              <a:gd name="T85" fmla="*/ 13 h 113"/>
              <a:gd name="T86" fmla="*/ 98 w 102"/>
              <a:gd name="T87" fmla="*/ 15 h 113"/>
              <a:gd name="T88" fmla="*/ 80 w 102"/>
              <a:gd name="T89" fmla="*/ 8 h 113"/>
              <a:gd name="T90" fmla="*/ 80 w 102"/>
              <a:gd name="T91" fmla="*/ 6 h 113"/>
              <a:gd name="T92" fmla="*/ 78 w 102"/>
              <a:gd name="T93" fmla="*/ 8 h 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13"/>
              <a:gd name="T143" fmla="*/ 102 w 102"/>
              <a:gd name="T144" fmla="*/ 113 h 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13">
                <a:moveTo>
                  <a:pt x="53" y="0"/>
                </a:moveTo>
                <a:cubicBezTo>
                  <a:pt x="102" y="0"/>
                  <a:pt x="102" y="0"/>
                  <a:pt x="102" y="0"/>
                </a:cubicBezTo>
                <a:cubicBezTo>
                  <a:pt x="102" y="31"/>
                  <a:pt x="102" y="31"/>
                  <a:pt x="102" y="31"/>
                </a:cubicBezTo>
                <a:cubicBezTo>
                  <a:pt x="61" y="31"/>
                  <a:pt x="61" y="31"/>
                  <a:pt x="61" y="31"/>
                </a:cubicBezTo>
                <a:cubicBezTo>
                  <a:pt x="48" y="34"/>
                  <a:pt x="48" y="34"/>
                  <a:pt x="48" y="34"/>
                </a:cubicBezTo>
                <a:cubicBezTo>
                  <a:pt x="53" y="28"/>
                  <a:pt x="53" y="28"/>
                  <a:pt x="53" y="28"/>
                </a:cubicBezTo>
                <a:cubicBezTo>
                  <a:pt x="53" y="0"/>
                  <a:pt x="53" y="0"/>
                  <a:pt x="53" y="0"/>
                </a:cubicBezTo>
                <a:close/>
                <a:moveTo>
                  <a:pt x="50" y="55"/>
                </a:moveTo>
                <a:cubicBezTo>
                  <a:pt x="52" y="57"/>
                  <a:pt x="52" y="57"/>
                  <a:pt x="52" y="57"/>
                </a:cubicBezTo>
                <a:cubicBezTo>
                  <a:pt x="52" y="62"/>
                  <a:pt x="52" y="62"/>
                  <a:pt x="52" y="62"/>
                </a:cubicBezTo>
                <a:cubicBezTo>
                  <a:pt x="40" y="62"/>
                  <a:pt x="40" y="62"/>
                  <a:pt x="40" y="62"/>
                </a:cubicBezTo>
                <a:cubicBezTo>
                  <a:pt x="41" y="62"/>
                  <a:pt x="41" y="62"/>
                  <a:pt x="41" y="62"/>
                </a:cubicBezTo>
                <a:cubicBezTo>
                  <a:pt x="37" y="45"/>
                  <a:pt x="37" y="45"/>
                  <a:pt x="37" y="45"/>
                </a:cubicBezTo>
                <a:cubicBezTo>
                  <a:pt x="39" y="45"/>
                  <a:pt x="39" y="45"/>
                  <a:pt x="39" y="45"/>
                </a:cubicBezTo>
                <a:cubicBezTo>
                  <a:pt x="39" y="42"/>
                  <a:pt x="39" y="42"/>
                  <a:pt x="39" y="42"/>
                </a:cubicBezTo>
                <a:cubicBezTo>
                  <a:pt x="32" y="42"/>
                  <a:pt x="32" y="42"/>
                  <a:pt x="32" y="42"/>
                </a:cubicBezTo>
                <a:cubicBezTo>
                  <a:pt x="32" y="45"/>
                  <a:pt x="32" y="45"/>
                  <a:pt x="32" y="45"/>
                </a:cubicBezTo>
                <a:cubicBezTo>
                  <a:pt x="34" y="45"/>
                  <a:pt x="34" y="45"/>
                  <a:pt x="34" y="45"/>
                </a:cubicBezTo>
                <a:cubicBezTo>
                  <a:pt x="30" y="62"/>
                  <a:pt x="30" y="62"/>
                  <a:pt x="30" y="62"/>
                </a:cubicBezTo>
                <a:cubicBezTo>
                  <a:pt x="30" y="62"/>
                  <a:pt x="30" y="62"/>
                  <a:pt x="30" y="62"/>
                </a:cubicBezTo>
                <a:cubicBezTo>
                  <a:pt x="18" y="62"/>
                  <a:pt x="18" y="62"/>
                  <a:pt x="18" y="62"/>
                </a:cubicBezTo>
                <a:cubicBezTo>
                  <a:pt x="18" y="57"/>
                  <a:pt x="18" y="57"/>
                  <a:pt x="18" y="57"/>
                </a:cubicBezTo>
                <a:cubicBezTo>
                  <a:pt x="20" y="55"/>
                  <a:pt x="20" y="55"/>
                  <a:pt x="20" y="55"/>
                </a:cubicBezTo>
                <a:cubicBezTo>
                  <a:pt x="20" y="55"/>
                  <a:pt x="20" y="55"/>
                  <a:pt x="20" y="55"/>
                </a:cubicBezTo>
                <a:cubicBezTo>
                  <a:pt x="22" y="55"/>
                  <a:pt x="23" y="54"/>
                  <a:pt x="23" y="53"/>
                </a:cubicBezTo>
                <a:cubicBezTo>
                  <a:pt x="23" y="51"/>
                  <a:pt x="22" y="50"/>
                  <a:pt x="20" y="50"/>
                </a:cubicBezTo>
                <a:cubicBezTo>
                  <a:pt x="19" y="50"/>
                  <a:pt x="18" y="51"/>
                  <a:pt x="18" y="53"/>
                </a:cubicBezTo>
                <a:cubicBezTo>
                  <a:pt x="18" y="53"/>
                  <a:pt x="18" y="54"/>
                  <a:pt x="18" y="54"/>
                </a:cubicBezTo>
                <a:cubicBezTo>
                  <a:pt x="16" y="56"/>
                  <a:pt x="16" y="56"/>
                  <a:pt x="16" y="56"/>
                </a:cubicBezTo>
                <a:cubicBezTo>
                  <a:pt x="16" y="56"/>
                  <a:pt x="16" y="56"/>
                  <a:pt x="16" y="56"/>
                </a:cubicBezTo>
                <a:cubicBezTo>
                  <a:pt x="16" y="57"/>
                  <a:pt x="16" y="57"/>
                  <a:pt x="16" y="57"/>
                </a:cubicBezTo>
                <a:cubicBezTo>
                  <a:pt x="16" y="62"/>
                  <a:pt x="16" y="62"/>
                  <a:pt x="16" y="62"/>
                </a:cubicBezTo>
                <a:cubicBezTo>
                  <a:pt x="13" y="62"/>
                  <a:pt x="13" y="62"/>
                  <a:pt x="13" y="62"/>
                </a:cubicBezTo>
                <a:cubicBezTo>
                  <a:pt x="13" y="59"/>
                  <a:pt x="13" y="56"/>
                  <a:pt x="14" y="54"/>
                </a:cubicBezTo>
                <a:cubicBezTo>
                  <a:pt x="14" y="51"/>
                  <a:pt x="14" y="49"/>
                  <a:pt x="15" y="48"/>
                </a:cubicBezTo>
                <a:cubicBezTo>
                  <a:pt x="27" y="43"/>
                  <a:pt x="27" y="43"/>
                  <a:pt x="27" y="43"/>
                </a:cubicBezTo>
                <a:cubicBezTo>
                  <a:pt x="27" y="43"/>
                  <a:pt x="27" y="43"/>
                  <a:pt x="27" y="43"/>
                </a:cubicBezTo>
                <a:cubicBezTo>
                  <a:pt x="27" y="43"/>
                  <a:pt x="27" y="43"/>
                  <a:pt x="27" y="43"/>
                </a:cubicBezTo>
                <a:cubicBezTo>
                  <a:pt x="30" y="41"/>
                  <a:pt x="30" y="41"/>
                  <a:pt x="30" y="41"/>
                </a:cubicBezTo>
                <a:cubicBezTo>
                  <a:pt x="29" y="38"/>
                  <a:pt x="29" y="38"/>
                  <a:pt x="29" y="38"/>
                </a:cubicBezTo>
                <a:cubicBezTo>
                  <a:pt x="28" y="38"/>
                  <a:pt x="28" y="38"/>
                  <a:pt x="28" y="38"/>
                </a:cubicBezTo>
                <a:cubicBezTo>
                  <a:pt x="25" y="40"/>
                  <a:pt x="25" y="40"/>
                  <a:pt x="25" y="40"/>
                </a:cubicBezTo>
                <a:cubicBezTo>
                  <a:pt x="13" y="45"/>
                  <a:pt x="13" y="45"/>
                  <a:pt x="13" y="45"/>
                </a:cubicBezTo>
                <a:cubicBezTo>
                  <a:pt x="13" y="45"/>
                  <a:pt x="13" y="45"/>
                  <a:pt x="13" y="45"/>
                </a:cubicBezTo>
                <a:cubicBezTo>
                  <a:pt x="12" y="46"/>
                  <a:pt x="12" y="46"/>
                  <a:pt x="12" y="46"/>
                </a:cubicBezTo>
                <a:cubicBezTo>
                  <a:pt x="11" y="48"/>
                  <a:pt x="11" y="50"/>
                  <a:pt x="11" y="54"/>
                </a:cubicBezTo>
                <a:cubicBezTo>
                  <a:pt x="10" y="56"/>
                  <a:pt x="10" y="59"/>
                  <a:pt x="10" y="62"/>
                </a:cubicBezTo>
                <a:cubicBezTo>
                  <a:pt x="2" y="62"/>
                  <a:pt x="2" y="62"/>
                  <a:pt x="2" y="62"/>
                </a:cubicBezTo>
                <a:cubicBezTo>
                  <a:pt x="0" y="66"/>
                  <a:pt x="0" y="66"/>
                  <a:pt x="0" y="66"/>
                </a:cubicBezTo>
                <a:cubicBezTo>
                  <a:pt x="7" y="81"/>
                  <a:pt x="7" y="81"/>
                  <a:pt x="7" y="81"/>
                </a:cubicBezTo>
                <a:cubicBezTo>
                  <a:pt x="8" y="81"/>
                  <a:pt x="8" y="81"/>
                  <a:pt x="8" y="81"/>
                </a:cubicBezTo>
                <a:cubicBezTo>
                  <a:pt x="8" y="74"/>
                  <a:pt x="8" y="74"/>
                  <a:pt x="8" y="74"/>
                </a:cubicBezTo>
                <a:cubicBezTo>
                  <a:pt x="8" y="72"/>
                  <a:pt x="8" y="72"/>
                  <a:pt x="8" y="72"/>
                </a:cubicBezTo>
                <a:cubicBezTo>
                  <a:pt x="11" y="72"/>
                  <a:pt x="11" y="72"/>
                  <a:pt x="11" y="72"/>
                </a:cubicBezTo>
                <a:cubicBezTo>
                  <a:pt x="37" y="72"/>
                  <a:pt x="37" y="72"/>
                  <a:pt x="37" y="72"/>
                </a:cubicBezTo>
                <a:cubicBezTo>
                  <a:pt x="37" y="74"/>
                  <a:pt x="37" y="74"/>
                  <a:pt x="37" y="74"/>
                </a:cubicBezTo>
                <a:cubicBezTo>
                  <a:pt x="11" y="74"/>
                  <a:pt x="11" y="74"/>
                  <a:pt x="11" y="74"/>
                </a:cubicBezTo>
                <a:cubicBezTo>
                  <a:pt x="11" y="81"/>
                  <a:pt x="11" y="81"/>
                  <a:pt x="11" y="81"/>
                </a:cubicBezTo>
                <a:cubicBezTo>
                  <a:pt x="11" y="113"/>
                  <a:pt x="11" y="113"/>
                  <a:pt x="11" y="113"/>
                </a:cubicBezTo>
                <a:cubicBezTo>
                  <a:pt x="61" y="113"/>
                  <a:pt x="61" y="113"/>
                  <a:pt x="61" y="113"/>
                </a:cubicBezTo>
                <a:cubicBezTo>
                  <a:pt x="61" y="81"/>
                  <a:pt x="61" y="81"/>
                  <a:pt x="61" y="81"/>
                </a:cubicBezTo>
                <a:cubicBezTo>
                  <a:pt x="61" y="75"/>
                  <a:pt x="61" y="75"/>
                  <a:pt x="61" y="75"/>
                </a:cubicBezTo>
                <a:cubicBezTo>
                  <a:pt x="62" y="75"/>
                  <a:pt x="62" y="75"/>
                  <a:pt x="62" y="75"/>
                </a:cubicBezTo>
                <a:cubicBezTo>
                  <a:pt x="62" y="81"/>
                  <a:pt x="62" y="81"/>
                  <a:pt x="62" y="81"/>
                </a:cubicBezTo>
                <a:cubicBezTo>
                  <a:pt x="65" y="81"/>
                  <a:pt x="65" y="81"/>
                  <a:pt x="65" y="81"/>
                </a:cubicBezTo>
                <a:cubicBezTo>
                  <a:pt x="71" y="66"/>
                  <a:pt x="71" y="66"/>
                  <a:pt x="71" y="66"/>
                </a:cubicBezTo>
                <a:cubicBezTo>
                  <a:pt x="69" y="62"/>
                  <a:pt x="69" y="62"/>
                  <a:pt x="69" y="62"/>
                </a:cubicBezTo>
                <a:cubicBezTo>
                  <a:pt x="61" y="62"/>
                  <a:pt x="61" y="62"/>
                  <a:pt x="61" y="62"/>
                </a:cubicBezTo>
                <a:cubicBezTo>
                  <a:pt x="61" y="60"/>
                  <a:pt x="61" y="57"/>
                  <a:pt x="61" y="55"/>
                </a:cubicBezTo>
                <a:cubicBezTo>
                  <a:pt x="60" y="52"/>
                  <a:pt x="60" y="48"/>
                  <a:pt x="58" y="46"/>
                </a:cubicBezTo>
                <a:cubicBezTo>
                  <a:pt x="58" y="45"/>
                  <a:pt x="58" y="45"/>
                  <a:pt x="58" y="45"/>
                </a:cubicBezTo>
                <a:cubicBezTo>
                  <a:pt x="58" y="45"/>
                  <a:pt x="58" y="45"/>
                  <a:pt x="58" y="45"/>
                </a:cubicBezTo>
                <a:cubicBezTo>
                  <a:pt x="45" y="40"/>
                  <a:pt x="45" y="40"/>
                  <a:pt x="45" y="40"/>
                </a:cubicBezTo>
                <a:cubicBezTo>
                  <a:pt x="42" y="38"/>
                  <a:pt x="42" y="38"/>
                  <a:pt x="42" y="38"/>
                </a:cubicBezTo>
                <a:cubicBezTo>
                  <a:pt x="42" y="38"/>
                  <a:pt x="42" y="38"/>
                  <a:pt x="42" y="38"/>
                </a:cubicBezTo>
                <a:cubicBezTo>
                  <a:pt x="41" y="41"/>
                  <a:pt x="41" y="41"/>
                  <a:pt x="41" y="41"/>
                </a:cubicBezTo>
                <a:cubicBezTo>
                  <a:pt x="44" y="43"/>
                  <a:pt x="44" y="43"/>
                  <a:pt x="44" y="43"/>
                </a:cubicBezTo>
                <a:cubicBezTo>
                  <a:pt x="44" y="43"/>
                  <a:pt x="44" y="43"/>
                  <a:pt x="44" y="43"/>
                </a:cubicBezTo>
                <a:cubicBezTo>
                  <a:pt x="44" y="43"/>
                  <a:pt x="44" y="43"/>
                  <a:pt x="44" y="43"/>
                </a:cubicBezTo>
                <a:cubicBezTo>
                  <a:pt x="56" y="48"/>
                  <a:pt x="56" y="48"/>
                  <a:pt x="56" y="48"/>
                </a:cubicBezTo>
                <a:cubicBezTo>
                  <a:pt x="57" y="50"/>
                  <a:pt x="57" y="53"/>
                  <a:pt x="58" y="55"/>
                </a:cubicBezTo>
                <a:cubicBezTo>
                  <a:pt x="58" y="57"/>
                  <a:pt x="58" y="60"/>
                  <a:pt x="58" y="62"/>
                </a:cubicBezTo>
                <a:cubicBezTo>
                  <a:pt x="54" y="62"/>
                  <a:pt x="54" y="62"/>
                  <a:pt x="54" y="62"/>
                </a:cubicBezTo>
                <a:cubicBezTo>
                  <a:pt x="54" y="57"/>
                  <a:pt x="54" y="57"/>
                  <a:pt x="54" y="57"/>
                </a:cubicBezTo>
                <a:cubicBezTo>
                  <a:pt x="54" y="56"/>
                  <a:pt x="54" y="56"/>
                  <a:pt x="54" y="56"/>
                </a:cubicBezTo>
                <a:cubicBezTo>
                  <a:pt x="53" y="56"/>
                  <a:pt x="53" y="56"/>
                  <a:pt x="53" y="56"/>
                </a:cubicBezTo>
                <a:cubicBezTo>
                  <a:pt x="52" y="54"/>
                  <a:pt x="52" y="54"/>
                  <a:pt x="52" y="54"/>
                </a:cubicBezTo>
                <a:cubicBezTo>
                  <a:pt x="52" y="54"/>
                  <a:pt x="52" y="53"/>
                  <a:pt x="52" y="53"/>
                </a:cubicBezTo>
                <a:cubicBezTo>
                  <a:pt x="52" y="51"/>
                  <a:pt x="51" y="50"/>
                  <a:pt x="49" y="50"/>
                </a:cubicBezTo>
                <a:cubicBezTo>
                  <a:pt x="48" y="50"/>
                  <a:pt x="47" y="51"/>
                  <a:pt x="47" y="53"/>
                </a:cubicBezTo>
                <a:cubicBezTo>
                  <a:pt x="47" y="54"/>
                  <a:pt x="48" y="55"/>
                  <a:pt x="49" y="55"/>
                </a:cubicBezTo>
                <a:cubicBezTo>
                  <a:pt x="50" y="55"/>
                  <a:pt x="50" y="55"/>
                  <a:pt x="50" y="55"/>
                </a:cubicBezTo>
                <a:close/>
                <a:moveTo>
                  <a:pt x="26" y="28"/>
                </a:moveTo>
                <a:cubicBezTo>
                  <a:pt x="26" y="25"/>
                  <a:pt x="26" y="23"/>
                  <a:pt x="27" y="19"/>
                </a:cubicBezTo>
                <a:cubicBezTo>
                  <a:pt x="30" y="21"/>
                  <a:pt x="35" y="20"/>
                  <a:pt x="38" y="19"/>
                </a:cubicBezTo>
                <a:cubicBezTo>
                  <a:pt x="39" y="21"/>
                  <a:pt x="42" y="21"/>
                  <a:pt x="44" y="20"/>
                </a:cubicBezTo>
                <a:cubicBezTo>
                  <a:pt x="45" y="24"/>
                  <a:pt x="45" y="24"/>
                  <a:pt x="44" y="29"/>
                </a:cubicBezTo>
                <a:cubicBezTo>
                  <a:pt x="44" y="29"/>
                  <a:pt x="47" y="26"/>
                  <a:pt x="47" y="25"/>
                </a:cubicBezTo>
                <a:cubicBezTo>
                  <a:pt x="48" y="23"/>
                  <a:pt x="47" y="15"/>
                  <a:pt x="46" y="14"/>
                </a:cubicBezTo>
                <a:cubicBezTo>
                  <a:pt x="45" y="11"/>
                  <a:pt x="42" y="10"/>
                  <a:pt x="38" y="10"/>
                </a:cubicBezTo>
                <a:cubicBezTo>
                  <a:pt x="33" y="8"/>
                  <a:pt x="27" y="11"/>
                  <a:pt x="25" y="13"/>
                </a:cubicBezTo>
                <a:cubicBezTo>
                  <a:pt x="24" y="14"/>
                  <a:pt x="23" y="25"/>
                  <a:pt x="24" y="26"/>
                </a:cubicBezTo>
                <a:cubicBezTo>
                  <a:pt x="25" y="28"/>
                  <a:pt x="26" y="28"/>
                  <a:pt x="26" y="28"/>
                </a:cubicBezTo>
                <a:close/>
                <a:moveTo>
                  <a:pt x="59" y="6"/>
                </a:moveTo>
                <a:cubicBezTo>
                  <a:pt x="59" y="8"/>
                  <a:pt x="59" y="8"/>
                  <a:pt x="59" y="8"/>
                </a:cubicBezTo>
                <a:cubicBezTo>
                  <a:pt x="68" y="8"/>
                  <a:pt x="68" y="8"/>
                  <a:pt x="68" y="8"/>
                </a:cubicBezTo>
                <a:cubicBezTo>
                  <a:pt x="68" y="6"/>
                  <a:pt x="68" y="6"/>
                  <a:pt x="68" y="6"/>
                </a:cubicBezTo>
                <a:cubicBezTo>
                  <a:pt x="59" y="6"/>
                  <a:pt x="59" y="6"/>
                  <a:pt x="59" y="6"/>
                </a:cubicBezTo>
                <a:close/>
                <a:moveTo>
                  <a:pt x="98" y="20"/>
                </a:moveTo>
                <a:cubicBezTo>
                  <a:pt x="86" y="20"/>
                  <a:pt x="86" y="20"/>
                  <a:pt x="86" y="20"/>
                </a:cubicBezTo>
                <a:cubicBezTo>
                  <a:pt x="86" y="22"/>
                  <a:pt x="86" y="22"/>
                  <a:pt x="86" y="22"/>
                </a:cubicBezTo>
                <a:cubicBezTo>
                  <a:pt x="98" y="22"/>
                  <a:pt x="98" y="22"/>
                  <a:pt x="98" y="22"/>
                </a:cubicBezTo>
                <a:cubicBezTo>
                  <a:pt x="98" y="20"/>
                  <a:pt x="98" y="20"/>
                  <a:pt x="98" y="20"/>
                </a:cubicBezTo>
                <a:close/>
                <a:moveTo>
                  <a:pt x="83" y="20"/>
                </a:moveTo>
                <a:cubicBezTo>
                  <a:pt x="59" y="20"/>
                  <a:pt x="59" y="20"/>
                  <a:pt x="59" y="20"/>
                </a:cubicBezTo>
                <a:cubicBezTo>
                  <a:pt x="59" y="22"/>
                  <a:pt x="59" y="22"/>
                  <a:pt x="59" y="22"/>
                </a:cubicBezTo>
                <a:cubicBezTo>
                  <a:pt x="83" y="22"/>
                  <a:pt x="83" y="22"/>
                  <a:pt x="83" y="22"/>
                </a:cubicBezTo>
                <a:cubicBezTo>
                  <a:pt x="83" y="20"/>
                  <a:pt x="83" y="20"/>
                  <a:pt x="83" y="20"/>
                </a:cubicBezTo>
                <a:close/>
                <a:moveTo>
                  <a:pt x="76" y="13"/>
                </a:moveTo>
                <a:cubicBezTo>
                  <a:pt x="59" y="13"/>
                  <a:pt x="59" y="13"/>
                  <a:pt x="59" y="13"/>
                </a:cubicBezTo>
                <a:cubicBezTo>
                  <a:pt x="59" y="15"/>
                  <a:pt x="59" y="15"/>
                  <a:pt x="59" y="15"/>
                </a:cubicBezTo>
                <a:cubicBezTo>
                  <a:pt x="76" y="15"/>
                  <a:pt x="76" y="15"/>
                  <a:pt x="76" y="15"/>
                </a:cubicBezTo>
                <a:cubicBezTo>
                  <a:pt x="76" y="13"/>
                  <a:pt x="76" y="13"/>
                  <a:pt x="76" y="13"/>
                </a:cubicBezTo>
                <a:close/>
                <a:moveTo>
                  <a:pt x="85" y="13"/>
                </a:moveTo>
                <a:cubicBezTo>
                  <a:pt x="79" y="13"/>
                  <a:pt x="79" y="13"/>
                  <a:pt x="79" y="13"/>
                </a:cubicBezTo>
                <a:cubicBezTo>
                  <a:pt x="79" y="15"/>
                  <a:pt x="79" y="15"/>
                  <a:pt x="79" y="15"/>
                </a:cubicBezTo>
                <a:cubicBezTo>
                  <a:pt x="85" y="15"/>
                  <a:pt x="85" y="15"/>
                  <a:pt x="85" y="15"/>
                </a:cubicBezTo>
                <a:cubicBezTo>
                  <a:pt x="85" y="13"/>
                  <a:pt x="85" y="13"/>
                  <a:pt x="85" y="13"/>
                </a:cubicBezTo>
                <a:close/>
                <a:moveTo>
                  <a:pt x="98" y="13"/>
                </a:moveTo>
                <a:cubicBezTo>
                  <a:pt x="88" y="13"/>
                  <a:pt x="88" y="13"/>
                  <a:pt x="88" y="13"/>
                </a:cubicBezTo>
                <a:cubicBezTo>
                  <a:pt x="88" y="15"/>
                  <a:pt x="88" y="15"/>
                  <a:pt x="88" y="15"/>
                </a:cubicBezTo>
                <a:cubicBezTo>
                  <a:pt x="98" y="15"/>
                  <a:pt x="98" y="15"/>
                  <a:pt x="98" y="15"/>
                </a:cubicBezTo>
                <a:cubicBezTo>
                  <a:pt x="98" y="13"/>
                  <a:pt x="98" y="13"/>
                  <a:pt x="98" y="13"/>
                </a:cubicBezTo>
                <a:close/>
                <a:moveTo>
                  <a:pt x="80" y="6"/>
                </a:moveTo>
                <a:cubicBezTo>
                  <a:pt x="80" y="8"/>
                  <a:pt x="80" y="8"/>
                  <a:pt x="80" y="8"/>
                </a:cubicBezTo>
                <a:cubicBezTo>
                  <a:pt x="98" y="8"/>
                  <a:pt x="98" y="8"/>
                  <a:pt x="98" y="8"/>
                </a:cubicBezTo>
                <a:cubicBezTo>
                  <a:pt x="98" y="6"/>
                  <a:pt x="98" y="6"/>
                  <a:pt x="98" y="6"/>
                </a:cubicBezTo>
                <a:cubicBezTo>
                  <a:pt x="80" y="6"/>
                  <a:pt x="80" y="6"/>
                  <a:pt x="80" y="6"/>
                </a:cubicBezTo>
                <a:close/>
                <a:moveTo>
                  <a:pt x="71" y="6"/>
                </a:moveTo>
                <a:cubicBezTo>
                  <a:pt x="71" y="8"/>
                  <a:pt x="71" y="8"/>
                  <a:pt x="71" y="8"/>
                </a:cubicBezTo>
                <a:cubicBezTo>
                  <a:pt x="78" y="8"/>
                  <a:pt x="78" y="8"/>
                  <a:pt x="78" y="8"/>
                </a:cubicBezTo>
                <a:cubicBezTo>
                  <a:pt x="78" y="6"/>
                  <a:pt x="78" y="6"/>
                  <a:pt x="78" y="6"/>
                </a:cubicBezTo>
                <a:lnTo>
                  <a:pt x="71" y="6"/>
                </a:ln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189"/>
                            </p:stCondLst>
                            <p:childTnLst>
                              <p:par>
                                <p:cTn id="26" presetID="42"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par>
                          <p:cTn id="31" fill="hold">
                            <p:stCondLst>
                              <p:cond delay="2189"/>
                            </p:stCondLst>
                            <p:childTnLst>
                              <p:par>
                                <p:cTn id="32" presetID="12" presetClass="entr" presetSubtype="1"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p:tgtEl>
                                          <p:spTgt spid="2"/>
                                        </p:tgtEl>
                                        <p:attrNameLst>
                                          <p:attrName>ppt_y</p:attrName>
                                        </p:attrNameLst>
                                      </p:cBhvr>
                                      <p:tavLst>
                                        <p:tav tm="0">
                                          <p:val>
                                            <p:strVal val="#ppt_y-#ppt_h*1.125000"/>
                                          </p:val>
                                        </p:tav>
                                        <p:tav tm="100000">
                                          <p:val>
                                            <p:strVal val="#ppt_y"/>
                                          </p:val>
                                        </p:tav>
                                      </p:tavLst>
                                    </p:anim>
                                    <p:animEffect transition="in" filter="wipe(down)">
                                      <p:cBhvr>
                                        <p:cTn id="35" dur="500"/>
                                        <p:tgtEl>
                                          <p:spTgt spid="2"/>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1000"/>
                                        <p:tgtEl>
                                          <p:spTgt spid="49"/>
                                        </p:tgtEl>
                                      </p:cBhvr>
                                    </p:animEffect>
                                    <p:anim calcmode="lin" valueType="num">
                                      <p:cBhvr>
                                        <p:cTn id="39" dur="1000" fill="hold"/>
                                        <p:tgtEl>
                                          <p:spTgt spid="49"/>
                                        </p:tgtEl>
                                        <p:attrNameLst>
                                          <p:attrName>ppt_x</p:attrName>
                                        </p:attrNameLst>
                                      </p:cBhvr>
                                      <p:tavLst>
                                        <p:tav tm="0">
                                          <p:val>
                                            <p:strVal val="#ppt_x"/>
                                          </p:val>
                                        </p:tav>
                                        <p:tav tm="100000">
                                          <p:val>
                                            <p:strVal val="#ppt_x"/>
                                          </p:val>
                                        </p:tav>
                                      </p:tavLst>
                                    </p:anim>
                                    <p:anim calcmode="lin" valueType="num">
                                      <p:cBhvr>
                                        <p:cTn id="40" dur="1000" fill="hold"/>
                                        <p:tgtEl>
                                          <p:spTgt spid="49"/>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000"/>
                                        <p:tgtEl>
                                          <p:spTgt spid="51"/>
                                        </p:tgtEl>
                                      </p:cBhvr>
                                    </p:animEffect>
                                    <p:anim calcmode="lin" valueType="num">
                                      <p:cBhvr>
                                        <p:cTn id="44" dur="1000" fill="hold"/>
                                        <p:tgtEl>
                                          <p:spTgt spid="51"/>
                                        </p:tgtEl>
                                        <p:attrNameLst>
                                          <p:attrName>ppt_x</p:attrName>
                                        </p:attrNameLst>
                                      </p:cBhvr>
                                      <p:tavLst>
                                        <p:tav tm="0">
                                          <p:val>
                                            <p:strVal val="#ppt_x"/>
                                          </p:val>
                                        </p:tav>
                                        <p:tav tm="100000">
                                          <p:val>
                                            <p:strVal val="#ppt_x"/>
                                          </p:val>
                                        </p:tav>
                                      </p:tavLst>
                                    </p:anim>
                                    <p:anim calcmode="lin" valueType="num">
                                      <p:cBhvr>
                                        <p:cTn id="45" dur="1000" fill="hold"/>
                                        <p:tgtEl>
                                          <p:spTgt spid="51"/>
                                        </p:tgtEl>
                                        <p:attrNameLst>
                                          <p:attrName>ppt_y</p:attrName>
                                        </p:attrNameLst>
                                      </p:cBhvr>
                                      <p:tavLst>
                                        <p:tav tm="0">
                                          <p:val>
                                            <p:strVal val="#ppt_y-.1"/>
                                          </p:val>
                                        </p:tav>
                                        <p:tav tm="100000">
                                          <p:val>
                                            <p:strVal val="#ppt_y"/>
                                          </p:val>
                                        </p:tav>
                                      </p:tavLst>
                                    </p:anim>
                                  </p:childTnLst>
                                </p:cTn>
                              </p:par>
                            </p:childTnLst>
                          </p:cTn>
                        </p:par>
                        <p:par>
                          <p:cTn id="46" fill="hold">
                            <p:stCondLst>
                              <p:cond delay="2689"/>
                            </p:stCondLst>
                            <p:childTnLst>
                              <p:par>
                                <p:cTn id="47" presetID="21" presetClass="entr" presetSubtype="1"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heel(1)">
                                      <p:cBhvr>
                                        <p:cTn id="49" dur="2000"/>
                                        <p:tgtEl>
                                          <p:spTgt spid="57"/>
                                        </p:tgtEl>
                                      </p:cBhvr>
                                    </p:animEffect>
                                  </p:childTnLst>
                                </p:cTn>
                              </p:par>
                              <p:par>
                                <p:cTn id="50" presetID="40" presetClass="entr" presetSubtype="0" fill="hold" grpId="0" nodeType="withEffect">
                                  <p:stCondLst>
                                    <p:cond delay="0"/>
                                  </p:stCondLst>
                                  <p:iterate type="lt">
                                    <p:tmPct val="10000"/>
                                  </p:iterate>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anim calcmode="lin" valueType="num">
                                      <p:cBhvr>
                                        <p:cTn id="53" dur="500" fill="hold"/>
                                        <p:tgtEl>
                                          <p:spTgt spid="54"/>
                                        </p:tgtEl>
                                        <p:attrNameLst>
                                          <p:attrName>ppt_x</p:attrName>
                                        </p:attrNameLst>
                                      </p:cBhvr>
                                      <p:tavLst>
                                        <p:tav tm="0">
                                          <p:val>
                                            <p:strVal val="#ppt_x-.1"/>
                                          </p:val>
                                        </p:tav>
                                        <p:tav tm="100000">
                                          <p:val>
                                            <p:strVal val="#ppt_x"/>
                                          </p:val>
                                        </p:tav>
                                      </p:tavLst>
                                    </p:anim>
                                    <p:anim calcmode="lin" valueType="num">
                                      <p:cBhvr>
                                        <p:cTn id="54" dur="500" fill="hold"/>
                                        <p:tgtEl>
                                          <p:spTgt spid="54"/>
                                        </p:tgtEl>
                                        <p:attrNameLst>
                                          <p:attrName>ppt_y</p:attrName>
                                        </p:attrNameLst>
                                      </p:cBhvr>
                                      <p:tavLst>
                                        <p:tav tm="0">
                                          <p:val>
                                            <p:strVal val="#ppt_y"/>
                                          </p:val>
                                        </p:tav>
                                        <p:tav tm="100000">
                                          <p:val>
                                            <p:strVal val="#ppt_y"/>
                                          </p:val>
                                        </p:tav>
                                      </p:tavLst>
                                    </p:anim>
                                  </p:childTnLst>
                                </p:cTn>
                              </p:par>
                            </p:childTnLst>
                          </p:cTn>
                        </p:par>
                        <p:par>
                          <p:cTn id="55" fill="hold">
                            <p:stCondLst>
                              <p:cond delay="5190"/>
                            </p:stCondLst>
                            <p:childTnLst>
                              <p:par>
                                <p:cTn id="56" presetID="42" presetClass="entr" presetSubtype="0"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1000"/>
                                        <p:tgtEl>
                                          <p:spTgt spid="40"/>
                                        </p:tgtEl>
                                      </p:cBhvr>
                                    </p:animEffect>
                                    <p:anim calcmode="lin" valueType="num">
                                      <p:cBhvr>
                                        <p:cTn id="59" dur="1000" fill="hold"/>
                                        <p:tgtEl>
                                          <p:spTgt spid="40"/>
                                        </p:tgtEl>
                                        <p:attrNameLst>
                                          <p:attrName>ppt_x</p:attrName>
                                        </p:attrNameLst>
                                      </p:cBhvr>
                                      <p:tavLst>
                                        <p:tav tm="0">
                                          <p:val>
                                            <p:strVal val="#ppt_x"/>
                                          </p:val>
                                        </p:tav>
                                        <p:tav tm="100000">
                                          <p:val>
                                            <p:strVal val="#ppt_x"/>
                                          </p:val>
                                        </p:tav>
                                      </p:tavLst>
                                    </p:anim>
                                    <p:anim calcmode="lin" valueType="num">
                                      <p:cBhvr>
                                        <p:cTn id="60" dur="1000" fill="hold"/>
                                        <p:tgtEl>
                                          <p:spTgt spid="40"/>
                                        </p:tgtEl>
                                        <p:attrNameLst>
                                          <p:attrName>ppt_y</p:attrName>
                                        </p:attrNameLst>
                                      </p:cBhvr>
                                      <p:tavLst>
                                        <p:tav tm="0">
                                          <p:val>
                                            <p:strVal val="#ppt_y+.1"/>
                                          </p:val>
                                        </p:tav>
                                        <p:tav tm="100000">
                                          <p:val>
                                            <p:strVal val="#ppt_y"/>
                                          </p:val>
                                        </p:tav>
                                      </p:tavLst>
                                    </p:anim>
                                  </p:childTnLst>
                                </p:cTn>
                              </p:par>
                            </p:childTnLst>
                          </p:cTn>
                        </p:par>
                        <p:par>
                          <p:cTn id="61" fill="hold">
                            <p:stCondLst>
                              <p:cond delay="6190"/>
                            </p:stCondLst>
                            <p:childTnLst>
                              <p:par>
                                <p:cTn id="62" presetID="12" presetClass="entr" presetSubtype="1"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p:tgtEl>
                                          <p:spTgt spid="23"/>
                                        </p:tgtEl>
                                        <p:attrNameLst>
                                          <p:attrName>ppt_y</p:attrName>
                                        </p:attrNameLst>
                                      </p:cBhvr>
                                      <p:tavLst>
                                        <p:tav tm="0">
                                          <p:val>
                                            <p:strVal val="#ppt_y-#ppt_h*1.125000"/>
                                          </p:val>
                                        </p:tav>
                                        <p:tav tm="100000">
                                          <p:val>
                                            <p:strVal val="#ppt_y"/>
                                          </p:val>
                                        </p:tav>
                                      </p:tavLst>
                                    </p:anim>
                                    <p:animEffect transition="in" filter="wipe(down)">
                                      <p:cBhvr>
                                        <p:cTn id="65" dur="500"/>
                                        <p:tgtEl>
                                          <p:spTgt spid="23"/>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000"/>
                                        <p:tgtEl>
                                          <p:spTgt spid="41"/>
                                        </p:tgtEl>
                                      </p:cBhvr>
                                    </p:animEffect>
                                    <p:anim calcmode="lin" valueType="num">
                                      <p:cBhvr>
                                        <p:cTn id="69" dur="1000" fill="hold"/>
                                        <p:tgtEl>
                                          <p:spTgt spid="41"/>
                                        </p:tgtEl>
                                        <p:attrNameLst>
                                          <p:attrName>ppt_x</p:attrName>
                                        </p:attrNameLst>
                                      </p:cBhvr>
                                      <p:tavLst>
                                        <p:tav tm="0">
                                          <p:val>
                                            <p:strVal val="#ppt_x"/>
                                          </p:val>
                                        </p:tav>
                                        <p:tav tm="100000">
                                          <p:val>
                                            <p:strVal val="#ppt_x"/>
                                          </p:val>
                                        </p:tav>
                                      </p:tavLst>
                                    </p:anim>
                                    <p:anim calcmode="lin" valueType="num">
                                      <p:cBhvr>
                                        <p:cTn id="70" dur="1000" fill="hold"/>
                                        <p:tgtEl>
                                          <p:spTgt spid="41"/>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1000"/>
                                        <p:tgtEl>
                                          <p:spTgt spid="52"/>
                                        </p:tgtEl>
                                      </p:cBhvr>
                                    </p:animEffect>
                                    <p:anim calcmode="lin" valueType="num">
                                      <p:cBhvr>
                                        <p:cTn id="74" dur="1000" fill="hold"/>
                                        <p:tgtEl>
                                          <p:spTgt spid="52"/>
                                        </p:tgtEl>
                                        <p:attrNameLst>
                                          <p:attrName>ppt_x</p:attrName>
                                        </p:attrNameLst>
                                      </p:cBhvr>
                                      <p:tavLst>
                                        <p:tav tm="0">
                                          <p:val>
                                            <p:strVal val="#ppt_x"/>
                                          </p:val>
                                        </p:tav>
                                        <p:tav tm="100000">
                                          <p:val>
                                            <p:strVal val="#ppt_x"/>
                                          </p:val>
                                        </p:tav>
                                      </p:tavLst>
                                    </p:anim>
                                    <p:anim calcmode="lin" valueType="num">
                                      <p:cBhvr>
                                        <p:cTn id="75" dur="1000" fill="hold"/>
                                        <p:tgtEl>
                                          <p:spTgt spid="52"/>
                                        </p:tgtEl>
                                        <p:attrNameLst>
                                          <p:attrName>ppt_y</p:attrName>
                                        </p:attrNameLst>
                                      </p:cBhvr>
                                      <p:tavLst>
                                        <p:tav tm="0">
                                          <p:val>
                                            <p:strVal val="#ppt_y-.1"/>
                                          </p:val>
                                        </p:tav>
                                        <p:tav tm="100000">
                                          <p:val>
                                            <p:strVal val="#ppt_y"/>
                                          </p:val>
                                        </p:tav>
                                      </p:tavLst>
                                    </p:anim>
                                  </p:childTnLst>
                                </p:cTn>
                              </p:par>
                            </p:childTnLst>
                          </p:cTn>
                        </p:par>
                        <p:par>
                          <p:cTn id="76" fill="hold">
                            <p:stCondLst>
                              <p:cond delay="6690"/>
                            </p:stCondLst>
                            <p:childTnLst>
                              <p:par>
                                <p:cTn id="77" presetID="21" presetClass="entr" presetSubtype="1"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heel(1)">
                                      <p:cBhvr>
                                        <p:cTn id="79" dur="2000"/>
                                        <p:tgtEl>
                                          <p:spTgt spid="42"/>
                                        </p:tgtEl>
                                      </p:cBhvr>
                                    </p:animEffect>
                                  </p:childTnLst>
                                </p:cTn>
                              </p:par>
                              <p:par>
                                <p:cTn id="80" presetID="40" presetClass="entr" presetSubtype="0" fill="hold" grpId="0" nodeType="withEffect">
                                  <p:stCondLst>
                                    <p:cond delay="0"/>
                                  </p:stCondLst>
                                  <p:iterate type="lt">
                                    <p:tmPct val="10000"/>
                                  </p:iterate>
                                  <p:childTnLst>
                                    <p:set>
                                      <p:cBhvr>
                                        <p:cTn id="81" dur="1" fill="hold">
                                          <p:stCondLst>
                                            <p:cond delay="0"/>
                                          </p:stCondLst>
                                        </p:cTn>
                                        <p:tgtEl>
                                          <p:spTgt spid="55"/>
                                        </p:tgtEl>
                                        <p:attrNameLst>
                                          <p:attrName>style.visibility</p:attrName>
                                        </p:attrNameLst>
                                      </p:cBhvr>
                                      <p:to>
                                        <p:strVal val="visible"/>
                                      </p:to>
                                    </p:set>
                                    <p:animEffect transition="in" filter="fade">
                                      <p:cBhvr>
                                        <p:cTn id="82" dur="600"/>
                                        <p:tgtEl>
                                          <p:spTgt spid="55"/>
                                        </p:tgtEl>
                                      </p:cBhvr>
                                    </p:animEffect>
                                    <p:anim calcmode="lin" valueType="num">
                                      <p:cBhvr>
                                        <p:cTn id="83" dur="600" fill="hold"/>
                                        <p:tgtEl>
                                          <p:spTgt spid="55"/>
                                        </p:tgtEl>
                                        <p:attrNameLst>
                                          <p:attrName>ppt_x</p:attrName>
                                        </p:attrNameLst>
                                      </p:cBhvr>
                                      <p:tavLst>
                                        <p:tav tm="0">
                                          <p:val>
                                            <p:strVal val="#ppt_x-.1"/>
                                          </p:val>
                                        </p:tav>
                                        <p:tav tm="100000">
                                          <p:val>
                                            <p:strVal val="#ppt_x"/>
                                          </p:val>
                                        </p:tav>
                                      </p:tavLst>
                                    </p:anim>
                                    <p:anim calcmode="lin" valueType="num">
                                      <p:cBhvr>
                                        <p:cTn id="84" dur="600" fill="hold"/>
                                        <p:tgtEl>
                                          <p:spTgt spid="55"/>
                                        </p:tgtEl>
                                        <p:attrNameLst>
                                          <p:attrName>ppt_y</p:attrName>
                                        </p:attrNameLst>
                                      </p:cBhvr>
                                      <p:tavLst>
                                        <p:tav tm="0">
                                          <p:val>
                                            <p:strVal val="#ppt_y"/>
                                          </p:val>
                                        </p:tav>
                                        <p:tav tm="100000">
                                          <p:val>
                                            <p:strVal val="#ppt_y"/>
                                          </p:val>
                                        </p:tav>
                                      </p:tavLst>
                                    </p:anim>
                                  </p:childTnLst>
                                </p:cTn>
                              </p:par>
                            </p:childTnLst>
                          </p:cTn>
                        </p:par>
                        <p:par>
                          <p:cTn id="85" fill="hold">
                            <p:stCondLst>
                              <p:cond delay="9189"/>
                            </p:stCondLst>
                            <p:childTnLst>
                              <p:par>
                                <p:cTn id="86" presetID="42" presetClass="entr" presetSubtype="0"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1000"/>
                                        <p:tgtEl>
                                          <p:spTgt spid="44"/>
                                        </p:tgtEl>
                                      </p:cBhvr>
                                    </p:animEffect>
                                    <p:anim calcmode="lin" valueType="num">
                                      <p:cBhvr>
                                        <p:cTn id="89" dur="1000" fill="hold"/>
                                        <p:tgtEl>
                                          <p:spTgt spid="44"/>
                                        </p:tgtEl>
                                        <p:attrNameLst>
                                          <p:attrName>ppt_x</p:attrName>
                                        </p:attrNameLst>
                                      </p:cBhvr>
                                      <p:tavLst>
                                        <p:tav tm="0">
                                          <p:val>
                                            <p:strVal val="#ppt_x"/>
                                          </p:val>
                                        </p:tav>
                                        <p:tav tm="100000">
                                          <p:val>
                                            <p:strVal val="#ppt_x"/>
                                          </p:val>
                                        </p:tav>
                                      </p:tavLst>
                                    </p:anim>
                                    <p:anim calcmode="lin" valueType="num">
                                      <p:cBhvr>
                                        <p:cTn id="90" dur="1000" fill="hold"/>
                                        <p:tgtEl>
                                          <p:spTgt spid="44"/>
                                        </p:tgtEl>
                                        <p:attrNameLst>
                                          <p:attrName>ppt_y</p:attrName>
                                        </p:attrNameLst>
                                      </p:cBhvr>
                                      <p:tavLst>
                                        <p:tav tm="0">
                                          <p:val>
                                            <p:strVal val="#ppt_y+.1"/>
                                          </p:val>
                                        </p:tav>
                                        <p:tav tm="100000">
                                          <p:val>
                                            <p:strVal val="#ppt_y"/>
                                          </p:val>
                                        </p:tav>
                                      </p:tavLst>
                                    </p:anim>
                                  </p:childTnLst>
                                </p:cTn>
                              </p:par>
                            </p:childTnLst>
                          </p:cTn>
                        </p:par>
                        <p:par>
                          <p:cTn id="91" fill="hold">
                            <p:stCondLst>
                              <p:cond delay="10189"/>
                            </p:stCondLst>
                            <p:childTnLst>
                              <p:par>
                                <p:cTn id="92" presetID="12" presetClass="entr" presetSubtype="1"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additive="base">
                                        <p:cTn id="94" dur="500"/>
                                        <p:tgtEl>
                                          <p:spTgt spid="24"/>
                                        </p:tgtEl>
                                        <p:attrNameLst>
                                          <p:attrName>ppt_y</p:attrName>
                                        </p:attrNameLst>
                                      </p:cBhvr>
                                      <p:tavLst>
                                        <p:tav tm="0">
                                          <p:val>
                                            <p:strVal val="#ppt_y-#ppt_h*1.125000"/>
                                          </p:val>
                                        </p:tav>
                                        <p:tav tm="100000">
                                          <p:val>
                                            <p:strVal val="#ppt_y"/>
                                          </p:val>
                                        </p:tav>
                                      </p:tavLst>
                                    </p:anim>
                                    <p:animEffect transition="in" filter="wipe(down)">
                                      <p:cBhvr>
                                        <p:cTn id="95" dur="500"/>
                                        <p:tgtEl>
                                          <p:spTgt spid="24"/>
                                        </p:tgtEl>
                                      </p:cBhvr>
                                    </p:animEffect>
                                  </p:childTnLst>
                                </p:cTn>
                              </p:par>
                              <p:par>
                                <p:cTn id="96" presetID="47" presetClass="entr" presetSubtype="0" fill="hold" grpId="0" nodeType="with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1000"/>
                                        <p:tgtEl>
                                          <p:spTgt spid="45"/>
                                        </p:tgtEl>
                                      </p:cBhvr>
                                    </p:animEffect>
                                    <p:anim calcmode="lin" valueType="num">
                                      <p:cBhvr>
                                        <p:cTn id="104" dur="1000" fill="hold"/>
                                        <p:tgtEl>
                                          <p:spTgt spid="45"/>
                                        </p:tgtEl>
                                        <p:attrNameLst>
                                          <p:attrName>ppt_x</p:attrName>
                                        </p:attrNameLst>
                                      </p:cBhvr>
                                      <p:tavLst>
                                        <p:tav tm="0">
                                          <p:val>
                                            <p:strVal val="#ppt_x"/>
                                          </p:val>
                                        </p:tav>
                                        <p:tav tm="100000">
                                          <p:val>
                                            <p:strVal val="#ppt_x"/>
                                          </p:val>
                                        </p:tav>
                                      </p:tavLst>
                                    </p:anim>
                                    <p:anim calcmode="lin" valueType="num">
                                      <p:cBhvr>
                                        <p:cTn id="105" dur="1000" fill="hold"/>
                                        <p:tgtEl>
                                          <p:spTgt spid="45"/>
                                        </p:tgtEl>
                                        <p:attrNameLst>
                                          <p:attrName>ppt_y</p:attrName>
                                        </p:attrNameLst>
                                      </p:cBhvr>
                                      <p:tavLst>
                                        <p:tav tm="0">
                                          <p:val>
                                            <p:strVal val="#ppt_y+.1"/>
                                          </p:val>
                                        </p:tav>
                                        <p:tav tm="100000">
                                          <p:val>
                                            <p:strVal val="#ppt_y"/>
                                          </p:val>
                                        </p:tav>
                                      </p:tavLst>
                                    </p:anim>
                                  </p:childTnLst>
                                </p:cTn>
                              </p:par>
                            </p:childTnLst>
                          </p:cTn>
                        </p:par>
                        <p:par>
                          <p:cTn id="106" fill="hold">
                            <p:stCondLst>
                              <p:cond delay="10689"/>
                            </p:stCondLst>
                            <p:childTnLst>
                              <p:par>
                                <p:cTn id="107" presetID="21" presetClass="entr" presetSubtype="1" fill="hold" grpId="0" nodeType="after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wheel(1)">
                                      <p:cBhvr>
                                        <p:cTn id="109" dur="2000"/>
                                        <p:tgtEl>
                                          <p:spTgt spid="46"/>
                                        </p:tgtEl>
                                      </p:cBhvr>
                                    </p:animEffect>
                                  </p:childTnLst>
                                </p:cTn>
                              </p:par>
                              <p:par>
                                <p:cTn id="110" presetID="40" presetClass="entr" presetSubtype="0" fill="hold" grpId="0" nodeType="withEffect">
                                  <p:stCondLst>
                                    <p:cond delay="0"/>
                                  </p:stCondLst>
                                  <p:iterate type="lt">
                                    <p:tmPct val="10000"/>
                                  </p:iterate>
                                  <p:childTnLst>
                                    <p:set>
                                      <p:cBhvr>
                                        <p:cTn id="111" dur="1" fill="hold">
                                          <p:stCondLst>
                                            <p:cond delay="0"/>
                                          </p:stCondLst>
                                        </p:cTn>
                                        <p:tgtEl>
                                          <p:spTgt spid="56"/>
                                        </p:tgtEl>
                                        <p:attrNameLst>
                                          <p:attrName>style.visibility</p:attrName>
                                        </p:attrNameLst>
                                      </p:cBhvr>
                                      <p:to>
                                        <p:strVal val="visible"/>
                                      </p:to>
                                    </p:set>
                                    <p:animEffect transition="in" filter="fade">
                                      <p:cBhvr>
                                        <p:cTn id="112" dur="500"/>
                                        <p:tgtEl>
                                          <p:spTgt spid="56"/>
                                        </p:tgtEl>
                                      </p:cBhvr>
                                    </p:animEffect>
                                    <p:anim calcmode="lin" valueType="num">
                                      <p:cBhvr>
                                        <p:cTn id="113" dur="500" fill="hold"/>
                                        <p:tgtEl>
                                          <p:spTgt spid="56"/>
                                        </p:tgtEl>
                                        <p:attrNameLst>
                                          <p:attrName>ppt_x</p:attrName>
                                        </p:attrNameLst>
                                      </p:cBhvr>
                                      <p:tavLst>
                                        <p:tav tm="0">
                                          <p:val>
                                            <p:strVal val="#ppt_x-.1"/>
                                          </p:val>
                                        </p:tav>
                                        <p:tav tm="100000">
                                          <p:val>
                                            <p:strVal val="#ppt_x"/>
                                          </p:val>
                                        </p:tav>
                                      </p:tavLst>
                                    </p:anim>
                                    <p:anim calcmode="lin" valueType="num">
                                      <p:cBhvr>
                                        <p:cTn id="114"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 grpId="0" animBg="1"/>
      <p:bldP spid="20" grpId="0"/>
      <p:bldP spid="40" grpId="0" animBg="1"/>
      <p:bldP spid="41" grpId="0" animBg="1"/>
      <p:bldP spid="42" grpId="0" animBg="1"/>
      <p:bldP spid="44" grpId="0" animBg="1"/>
      <p:bldP spid="45" grpId="0" animBg="1"/>
      <p:bldP spid="46" grpId="0" animBg="1"/>
      <p:bldP spid="48" grpId="0" animBg="1"/>
      <p:bldP spid="49" grpId="0" animBg="1"/>
      <p:bldP spid="51" grpId="0"/>
      <p:bldP spid="52" grpId="0"/>
      <p:bldP spid="53" grpId="0"/>
      <p:bldP spid="54" grpId="0"/>
      <p:bldP spid="55" grpId="0"/>
      <p:bldP spid="56" grpId="0"/>
      <p:bldP spid="57" grpId="0" animBg="1"/>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270"/>
            <a:ext cx="9144000" cy="514604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0" y="1415442"/>
            <a:ext cx="9144000" cy="2298526"/>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文本框 34"/>
          <p:cNvSpPr txBox="1"/>
          <p:nvPr/>
        </p:nvSpPr>
        <p:spPr>
          <a:xfrm>
            <a:off x="1086924" y="3208031"/>
            <a:ext cx="1913948" cy="477054"/>
          </a:xfrm>
          <a:prstGeom prst="rect">
            <a:avLst/>
          </a:prstGeom>
          <a:noFill/>
        </p:spPr>
        <p:txBody>
          <a:bodyPr wrap="square">
            <a:spAutoFit/>
          </a:bodyPr>
          <a:lstStyle/>
          <a:p>
            <a:pPr algn="ctr" eaLnBrk="1" fontAlgn="auto" hangingPunct="1">
              <a:spcBef>
                <a:spcPts val="0"/>
              </a:spcBef>
              <a:spcAft>
                <a:spcPts val="0"/>
              </a:spcAft>
              <a:defRPr/>
            </a:pPr>
            <a:r>
              <a:rPr lang="en-US" altLang="zh-CN" sz="2500" spc="100" dirty="0" smtClean="0">
                <a:solidFill>
                  <a:schemeClr val="bg1"/>
                </a:solidFill>
                <a:latin typeface="+mn-lt"/>
                <a:ea typeface="+mn-ea"/>
                <a:cs typeface="+mn-ea"/>
                <a:sym typeface="+mn-lt"/>
              </a:rPr>
              <a:t>PART 2</a:t>
            </a:r>
            <a:endParaRPr lang="zh-CN" altLang="en-US" sz="2500" spc="100" dirty="0">
              <a:solidFill>
                <a:schemeClr val="bg1"/>
              </a:solidFill>
              <a:latin typeface="+mn-lt"/>
              <a:ea typeface="+mn-ea"/>
              <a:cs typeface="+mn-ea"/>
              <a:sym typeface="+mn-lt"/>
            </a:endParaRPr>
          </a:p>
        </p:txBody>
      </p:sp>
      <p:sp>
        <p:nvSpPr>
          <p:cNvPr id="11" name="矩形 10"/>
          <p:cNvSpPr/>
          <p:nvPr/>
        </p:nvSpPr>
        <p:spPr>
          <a:xfrm flipV="1">
            <a:off x="0" y="3713655"/>
            <a:ext cx="9144000" cy="457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矩形 11"/>
          <p:cNvSpPr/>
          <p:nvPr/>
        </p:nvSpPr>
        <p:spPr>
          <a:xfrm flipV="1">
            <a:off x="0" y="1369410"/>
            <a:ext cx="9144000" cy="457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3" name="直接连接符 12"/>
          <p:cNvCxnSpPr/>
          <p:nvPr/>
        </p:nvCxnSpPr>
        <p:spPr>
          <a:xfrm>
            <a:off x="3225452" y="1606464"/>
            <a:ext cx="0" cy="191648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文本框 34"/>
          <p:cNvSpPr txBox="1"/>
          <p:nvPr/>
        </p:nvSpPr>
        <p:spPr>
          <a:xfrm>
            <a:off x="3541136" y="1752819"/>
            <a:ext cx="3351746" cy="1015663"/>
          </a:xfrm>
          <a:prstGeom prst="rect">
            <a:avLst/>
          </a:prstGeom>
          <a:noFill/>
        </p:spPr>
        <p:txBody>
          <a:bodyPr wrap="square">
            <a:spAutoFit/>
          </a:bodyPr>
          <a:lstStyle/>
          <a:p>
            <a:pPr eaLnBrk="1" fontAlgn="auto" hangingPunct="1">
              <a:spcBef>
                <a:spcPts val="0"/>
              </a:spcBef>
              <a:spcAft>
                <a:spcPts val="0"/>
              </a:spcAft>
              <a:defRPr/>
            </a:pPr>
            <a:r>
              <a:rPr lang="zh-CN" altLang="en-US" sz="6000" spc="100" dirty="0" smtClean="0">
                <a:solidFill>
                  <a:schemeClr val="bg1"/>
                </a:solidFill>
                <a:latin typeface="+mn-lt"/>
                <a:ea typeface="+mn-ea"/>
                <a:cs typeface="+mn-ea"/>
                <a:sym typeface="+mn-lt"/>
              </a:rPr>
              <a:t>岗位认知</a:t>
            </a:r>
            <a:endParaRPr lang="zh-CN" altLang="en-US" sz="6000" spc="100" dirty="0">
              <a:solidFill>
                <a:schemeClr val="bg1"/>
              </a:solidFill>
              <a:latin typeface="+mn-lt"/>
              <a:ea typeface="+mn-ea"/>
              <a:cs typeface="+mn-ea"/>
              <a:sym typeface="+mn-lt"/>
            </a:endParaRPr>
          </a:p>
        </p:txBody>
      </p:sp>
      <p:sp>
        <p:nvSpPr>
          <p:cNvPr id="16" name="文本框 34"/>
          <p:cNvSpPr txBox="1"/>
          <p:nvPr/>
        </p:nvSpPr>
        <p:spPr>
          <a:xfrm>
            <a:off x="3541136" y="2652687"/>
            <a:ext cx="1575746"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bg1"/>
                </a:solidFill>
                <a:latin typeface="+mn-lt"/>
                <a:ea typeface="+mn-ea"/>
                <a:cs typeface="+mn-ea"/>
                <a:sym typeface="+mn-lt"/>
              </a:rPr>
              <a:t>◎知识技能</a:t>
            </a:r>
          </a:p>
        </p:txBody>
      </p:sp>
      <p:sp>
        <p:nvSpPr>
          <p:cNvPr id="18" name="文本框 34"/>
          <p:cNvSpPr txBox="1"/>
          <p:nvPr/>
        </p:nvSpPr>
        <p:spPr>
          <a:xfrm>
            <a:off x="5163256" y="2652687"/>
            <a:ext cx="1969063"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bg1"/>
                </a:solidFill>
                <a:latin typeface="+mn-lt"/>
                <a:ea typeface="+mn-ea"/>
                <a:cs typeface="+mn-ea"/>
                <a:sym typeface="+mn-lt"/>
              </a:rPr>
              <a:t>◎解决问题能力</a:t>
            </a:r>
          </a:p>
        </p:txBody>
      </p:sp>
      <p:sp>
        <p:nvSpPr>
          <p:cNvPr id="19" name="文本框 34"/>
          <p:cNvSpPr txBox="1"/>
          <p:nvPr/>
        </p:nvSpPr>
        <p:spPr>
          <a:xfrm>
            <a:off x="3541136" y="3034257"/>
            <a:ext cx="1575746" cy="369332"/>
          </a:xfrm>
          <a:prstGeom prst="rect">
            <a:avLst/>
          </a:prstGeom>
          <a:noFill/>
        </p:spPr>
        <p:txBody>
          <a:bodyPr wrap="square">
            <a:spAutoFit/>
          </a:bodyPr>
          <a:lstStyle/>
          <a:p>
            <a:pPr eaLnBrk="1" fontAlgn="auto" hangingPunct="1">
              <a:spcBef>
                <a:spcPts val="0"/>
              </a:spcBef>
              <a:spcAft>
                <a:spcPts val="0"/>
              </a:spcAft>
              <a:defRPr/>
            </a:pPr>
            <a:r>
              <a:rPr lang="zh-CN" altLang="en-US" sz="1800" spc="100" dirty="0">
                <a:solidFill>
                  <a:schemeClr val="bg1"/>
                </a:solidFill>
                <a:latin typeface="+mn-lt"/>
                <a:ea typeface="+mn-ea"/>
                <a:cs typeface="+mn-ea"/>
                <a:sym typeface="+mn-lt"/>
              </a:rPr>
              <a:t>◎岗位职责</a:t>
            </a:r>
          </a:p>
        </p:txBody>
      </p:sp>
      <p:grpSp>
        <p:nvGrpSpPr>
          <p:cNvPr id="2" name="组合 1"/>
          <p:cNvGrpSpPr/>
          <p:nvPr/>
        </p:nvGrpSpPr>
        <p:grpSpPr>
          <a:xfrm>
            <a:off x="1259497" y="1594397"/>
            <a:ext cx="1515018" cy="1515016"/>
            <a:chOff x="1259497" y="1594397"/>
            <a:chExt cx="1515018" cy="1515016"/>
          </a:xfrm>
        </p:grpSpPr>
        <p:sp>
          <p:nvSpPr>
            <p:cNvPr id="7" name="Freeform 8"/>
            <p:cNvSpPr/>
            <p:nvPr/>
          </p:nvSpPr>
          <p:spPr bwMode="auto">
            <a:xfrm>
              <a:off x="1259497" y="1594397"/>
              <a:ext cx="1515018" cy="1515016"/>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1270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ln w="76200">
                  <a:solidFill>
                    <a:schemeClr val="tx1"/>
                  </a:solidFill>
                </a:ln>
                <a:solidFill>
                  <a:prstClr val="white"/>
                </a:solidFill>
                <a:cs typeface="+mn-ea"/>
                <a:sym typeface="+mn-lt"/>
              </a:endParaRPr>
            </a:p>
          </p:txBody>
        </p:sp>
        <p:sp>
          <p:nvSpPr>
            <p:cNvPr id="8" name="Freeform 9"/>
            <p:cNvSpPr/>
            <p:nvPr/>
          </p:nvSpPr>
          <p:spPr bwMode="auto">
            <a:xfrm>
              <a:off x="1441012" y="1775912"/>
              <a:ext cx="1151986" cy="1151986"/>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Freeform 34"/>
            <p:cNvSpPr>
              <a:spLocks noEditPoints="1" noChangeArrowheads="1"/>
            </p:cNvSpPr>
            <p:nvPr/>
          </p:nvSpPr>
          <p:spPr bwMode="auto">
            <a:xfrm>
              <a:off x="1786442" y="1977355"/>
              <a:ext cx="476698" cy="749099"/>
            </a:xfrm>
            <a:custGeom>
              <a:avLst/>
              <a:gdLst>
                <a:gd name="T0" fmla="*/ 57 w 67"/>
                <a:gd name="T1" fmla="*/ 10 h 106"/>
                <a:gd name="T2" fmla="*/ 62 w 67"/>
                <a:gd name="T3" fmla="*/ 51 h 106"/>
                <a:gd name="T4" fmla="*/ 51 w 67"/>
                <a:gd name="T5" fmla="*/ 65 h 106"/>
                <a:gd name="T6" fmla="*/ 55 w 67"/>
                <a:gd name="T7" fmla="*/ 65 h 106"/>
                <a:gd name="T8" fmla="*/ 57 w 67"/>
                <a:gd name="T9" fmla="*/ 73 h 106"/>
                <a:gd name="T10" fmla="*/ 56 w 67"/>
                <a:gd name="T11" fmla="*/ 79 h 106"/>
                <a:gd name="T12" fmla="*/ 57 w 67"/>
                <a:gd name="T13" fmla="*/ 86 h 106"/>
                <a:gd name="T14" fmla="*/ 55 w 67"/>
                <a:gd name="T15" fmla="*/ 93 h 106"/>
                <a:gd name="T16" fmla="*/ 15 w 67"/>
                <a:gd name="T17" fmla="*/ 97 h 106"/>
                <a:gd name="T18" fmla="*/ 12 w 67"/>
                <a:gd name="T19" fmla="*/ 94 h 106"/>
                <a:gd name="T20" fmla="*/ 12 w 67"/>
                <a:gd name="T21" fmla="*/ 83 h 106"/>
                <a:gd name="T22" fmla="*/ 12 w 67"/>
                <a:gd name="T23" fmla="*/ 82 h 106"/>
                <a:gd name="T24" fmla="*/ 12 w 67"/>
                <a:gd name="T25" fmla="*/ 71 h 106"/>
                <a:gd name="T26" fmla="*/ 14 w 67"/>
                <a:gd name="T27" fmla="*/ 69 h 106"/>
                <a:gd name="T28" fmla="*/ 16 w 67"/>
                <a:gd name="T29" fmla="*/ 62 h 106"/>
                <a:gd name="T30" fmla="*/ 0 w 67"/>
                <a:gd name="T31" fmla="*/ 34 h 106"/>
                <a:gd name="T32" fmla="*/ 33 w 67"/>
                <a:gd name="T33" fmla="*/ 0 h 106"/>
                <a:gd name="T34" fmla="*/ 28 w 67"/>
                <a:gd name="T35" fmla="*/ 40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1 h 106"/>
                <a:gd name="T48" fmla="*/ 44 w 67"/>
                <a:gd name="T49" fmla="*/ 66 h 106"/>
                <a:gd name="T50" fmla="*/ 44 w 67"/>
                <a:gd name="T51" fmla="*/ 58 h 106"/>
                <a:gd name="T52" fmla="*/ 56 w 67"/>
                <a:gd name="T53" fmla="*/ 47 h 106"/>
                <a:gd name="T54" fmla="*/ 52 w 67"/>
                <a:gd name="T55" fmla="*/ 15 h 106"/>
                <a:gd name="T56" fmla="*/ 14 w 67"/>
                <a:gd name="T57" fmla="*/ 15 h 106"/>
                <a:gd name="T58" fmla="*/ 11 w 67"/>
                <a:gd name="T59" fmla="*/ 47 h 106"/>
                <a:gd name="T60" fmla="*/ 23 w 67"/>
                <a:gd name="T61" fmla="*/ 58 h 106"/>
                <a:gd name="T62" fmla="*/ 23 w 67"/>
                <a:gd name="T63" fmla="*/ 67 h 106"/>
                <a:gd name="T64" fmla="*/ 29 w 67"/>
                <a:gd name="T65" fmla="*/ 51 h 106"/>
                <a:gd name="T66" fmla="*/ 25 w 67"/>
                <a:gd name="T67" fmla="*/ 38 h 106"/>
                <a:gd name="T68" fmla="*/ 40 w 67"/>
                <a:gd name="T69" fmla="*/ 42 h 106"/>
                <a:gd name="T70" fmla="*/ 36 w 67"/>
                <a:gd name="T71" fmla="*/ 41 h 106"/>
                <a:gd name="T72" fmla="*/ 30 w 67"/>
                <a:gd name="T73" fmla="*/ 41 h 106"/>
                <a:gd name="T74" fmla="*/ 27 w 67"/>
                <a:gd name="T75" fmla="*/ 42 h 106"/>
                <a:gd name="T76" fmla="*/ 32 w 67"/>
                <a:gd name="T77" fmla="*/ 50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89 h 106"/>
                <a:gd name="T94" fmla="*/ 50 w 67"/>
                <a:gd name="T95" fmla="*/ 86 h 106"/>
                <a:gd name="T96" fmla="*/ 50 w 67"/>
                <a:gd name="T97" fmla="*/ 73 h 106"/>
                <a:gd name="T98" fmla="*/ 17 w 67"/>
                <a:gd name="T99" fmla="*/ 76 h 106"/>
                <a:gd name="T100" fmla="*/ 50 w 67"/>
                <a:gd name="T101" fmla="*/ 74 h 106"/>
                <a:gd name="T102" fmla="*/ 50 w 67"/>
                <a:gd name="T103" fmla="*/ 73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106"/>
                <a:gd name="T158" fmla="*/ 67 w 67"/>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gr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6935" y="2340491"/>
            <a:ext cx="2705522" cy="28034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3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300"/>
                                            <p:tgtEl>
                                              <p:spTgt spid="11"/>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42" presetClass="path" presetSubtype="0" decel="50000" fill="hold" nodeType="withEffect">
                                      <p:stCondLst>
                                        <p:cond delay="0"/>
                                      </p:stCondLst>
                                      <p:childTnLst>
                                        <p:animMotion origin="layout" path="M 3.88889E-6 1.23457E-6 L -0.40209 1.23457E-6 " pathEditMode="relative" rAng="0" ptsTypes="AA">
                                          <p:cBhvr>
                                            <p:cTn id="20" dur="1500" spd="-100000" fill="hold"/>
                                            <p:tgtEl>
                                              <p:spTgt spid="2"/>
                                            </p:tgtEl>
                                            <p:attrNameLst>
                                              <p:attrName>ppt_x</p:attrName>
                                              <p:attrName>ppt_y</p:attrName>
                                            </p:attrNameLst>
                                          </p:cBhvr>
                                          <p:rCtr x="-20104" y="0"/>
                                        </p:animMotion>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42" presetClass="path" presetSubtype="0" decel="50000" fill="hold" nodeType="withEffect">
                                      <p:stCondLst>
                                        <p:cond delay="0"/>
                                      </p:stCondLst>
                                      <p:childTnLst>
                                        <p:animMotion origin="layout" path="M 3.88889E-6 1.23457E-6 L -0.40209 1.23457E-6 " pathEditMode="relative" rAng="0" ptsTypes="AA">
                                          <p:cBhvr>
                                            <p:cTn id="24" dur="1500" spd="-100000" fill="hold"/>
                                            <p:tgtEl>
                                              <p:spTgt spid="20"/>
                                            </p:tgtEl>
                                            <p:attrNameLst>
                                              <p:attrName>ppt_x</p:attrName>
                                              <p:attrName>ppt_y</p:attrName>
                                            </p:attrNameLst>
                                          </p:cBhvr>
                                          <p:rCtr x="-20104" y="0"/>
                                        </p:animMotion>
                                      </p:childTnLst>
                                    </p:cTn>
                                  </p:par>
                                </p:childTnLst>
                              </p:cTn>
                            </p:par>
                            <p:par>
                              <p:cTn id="25" fill="hold">
                                <p:stCondLst>
                                  <p:cond delay="1500"/>
                                </p:stCondLst>
                                <p:childTnLst>
                                  <p:par>
                                    <p:cTn id="26" presetID="42" presetClass="exit" presetSubtype="0" fill="hold" nodeType="afterEffect">
                                      <p:stCondLst>
                                        <p:cond delay="0"/>
                                      </p:stCondLst>
                                      <p:childTnLst>
                                        <p:animEffect transition="out" filter="fade">
                                          <p:cBhvr>
                                            <p:cTn id="27" dur="1000"/>
                                            <p:tgtEl>
                                              <p:spTgt spid="20"/>
                                            </p:tgtEl>
                                          </p:cBhvr>
                                        </p:animEffect>
                                        <p:anim calcmode="lin" valueType="num">
                                          <p:cBhvr>
                                            <p:cTn id="28" dur="1000"/>
                                            <p:tgtEl>
                                              <p:spTgt spid="20"/>
                                            </p:tgtEl>
                                            <p:attrNameLst>
                                              <p:attrName>ppt_x</p:attrName>
                                            </p:attrNameLst>
                                          </p:cBhvr>
                                          <p:tavLst>
                                            <p:tav tm="0">
                                              <p:val>
                                                <p:strVal val="ppt_x"/>
                                              </p:val>
                                            </p:tav>
                                            <p:tav tm="100000">
                                              <p:val>
                                                <p:strVal val="ppt_x"/>
                                              </p:val>
                                            </p:tav>
                                          </p:tavLst>
                                        </p:anim>
                                        <p:anim calcmode="lin" valueType="num">
                                          <p:cBhvr>
                                            <p:cTn id="29" dur="1000"/>
                                            <p:tgtEl>
                                              <p:spTgt spid="20"/>
                                            </p:tgtEl>
                                            <p:attrNameLst>
                                              <p:attrName>ppt_y</p:attrName>
                                            </p:attrNameLst>
                                          </p:cBhvr>
                                          <p:tavLst>
                                            <p:tav tm="0">
                                              <p:val>
                                                <p:strVal val="ppt_y"/>
                                              </p:val>
                                            </p:tav>
                                            <p:tav tm="100000">
                                              <p:val>
                                                <p:strVal val="ppt_y+.1"/>
                                              </p:val>
                                            </p:tav>
                                          </p:tavLst>
                                        </p:anim>
                                        <p:set>
                                          <p:cBhvr>
                                            <p:cTn id="30" dur="1" fill="hold">
                                              <p:stCondLst>
                                                <p:cond delay="999"/>
                                              </p:stCondLst>
                                            </p:cTn>
                                            <p:tgtEl>
                                              <p:spTgt spid="20"/>
                                            </p:tgtEl>
                                            <p:attrNameLst>
                                              <p:attrName>style.visibility</p:attrName>
                                            </p:attrNameLst>
                                          </p:cBhvr>
                                          <p:to>
                                            <p:strVal val="hidden"/>
                                          </p:to>
                                        </p:se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childTnLst>
                              </p:cTn>
                            </p:par>
                            <p:par>
                              <p:cTn id="39" fill="hold">
                                <p:stCondLst>
                                  <p:cond delay="3500"/>
                                </p:stCondLst>
                                <p:childTnLst>
                                  <p:par>
                                    <p:cTn id="40" presetID="2" presetClass="entr" presetSubtype="4" fill="hold" grpId="0" nodeType="afterEffect" p14:presetBounceEnd="60000">
                                      <p:stCondLst>
                                        <p:cond delay="0"/>
                                      </p:stCondLst>
                                      <p:iterate type="lt">
                                        <p:tmPct val="10000"/>
                                      </p:iterate>
                                      <p:childTnLst>
                                        <p:set>
                                          <p:cBhvr>
                                            <p:cTn id="41" dur="1" fill="hold">
                                              <p:stCondLst>
                                                <p:cond delay="0"/>
                                              </p:stCondLst>
                                            </p:cTn>
                                            <p:tgtEl>
                                              <p:spTgt spid="15"/>
                                            </p:tgtEl>
                                            <p:attrNameLst>
                                              <p:attrName>style.visibility</p:attrName>
                                            </p:attrNameLst>
                                          </p:cBhvr>
                                          <p:to>
                                            <p:strVal val="visible"/>
                                          </p:to>
                                        </p:set>
                                        <p:anim calcmode="lin" valueType="num" p14:bounceEnd="60000">
                                          <p:cBhvr additive="base">
                                            <p:cTn id="42" dur="50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525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60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1" grpId="0" animBg="1"/>
          <p:bldP spid="12" grpId="0" animBg="1"/>
          <p:bldP spid="15" grpId="0"/>
          <p:bldP spid="16"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3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300"/>
                                            <p:tgtEl>
                                              <p:spTgt spid="11"/>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42" presetClass="path" presetSubtype="0" decel="50000" fill="hold" nodeType="withEffect">
                                      <p:stCondLst>
                                        <p:cond delay="0"/>
                                      </p:stCondLst>
                                      <p:childTnLst>
                                        <p:animMotion origin="layout" path="M 3.88889E-6 1.23457E-6 L -0.40209 1.23457E-6 " pathEditMode="relative" rAng="0" ptsTypes="AA">
                                          <p:cBhvr>
                                            <p:cTn id="20" dur="1500" spd="-100000" fill="hold"/>
                                            <p:tgtEl>
                                              <p:spTgt spid="2"/>
                                            </p:tgtEl>
                                            <p:attrNameLst>
                                              <p:attrName>ppt_x</p:attrName>
                                              <p:attrName>ppt_y</p:attrName>
                                            </p:attrNameLst>
                                          </p:cBhvr>
                                          <p:rCtr x="-20104" y="0"/>
                                        </p:animMotion>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42" presetClass="path" presetSubtype="0" decel="50000" fill="hold" nodeType="withEffect">
                                      <p:stCondLst>
                                        <p:cond delay="0"/>
                                      </p:stCondLst>
                                      <p:childTnLst>
                                        <p:animMotion origin="layout" path="M 3.88889E-6 1.23457E-6 L -0.40209 1.23457E-6 " pathEditMode="relative" rAng="0" ptsTypes="AA">
                                          <p:cBhvr>
                                            <p:cTn id="24" dur="1500" spd="-100000" fill="hold"/>
                                            <p:tgtEl>
                                              <p:spTgt spid="20"/>
                                            </p:tgtEl>
                                            <p:attrNameLst>
                                              <p:attrName>ppt_x</p:attrName>
                                              <p:attrName>ppt_y</p:attrName>
                                            </p:attrNameLst>
                                          </p:cBhvr>
                                          <p:rCtr x="-20104" y="0"/>
                                        </p:animMotion>
                                      </p:childTnLst>
                                    </p:cTn>
                                  </p:par>
                                </p:childTnLst>
                              </p:cTn>
                            </p:par>
                            <p:par>
                              <p:cTn id="25" fill="hold">
                                <p:stCondLst>
                                  <p:cond delay="1500"/>
                                </p:stCondLst>
                                <p:childTnLst>
                                  <p:par>
                                    <p:cTn id="26" presetID="42" presetClass="exit" presetSubtype="0" fill="hold" nodeType="afterEffect">
                                      <p:stCondLst>
                                        <p:cond delay="0"/>
                                      </p:stCondLst>
                                      <p:childTnLst>
                                        <p:animEffect transition="out" filter="fade">
                                          <p:cBhvr>
                                            <p:cTn id="27" dur="1000"/>
                                            <p:tgtEl>
                                              <p:spTgt spid="20"/>
                                            </p:tgtEl>
                                          </p:cBhvr>
                                        </p:animEffect>
                                        <p:anim calcmode="lin" valueType="num">
                                          <p:cBhvr>
                                            <p:cTn id="28" dur="1000"/>
                                            <p:tgtEl>
                                              <p:spTgt spid="20"/>
                                            </p:tgtEl>
                                            <p:attrNameLst>
                                              <p:attrName>ppt_x</p:attrName>
                                            </p:attrNameLst>
                                          </p:cBhvr>
                                          <p:tavLst>
                                            <p:tav tm="0">
                                              <p:val>
                                                <p:strVal val="ppt_x"/>
                                              </p:val>
                                            </p:tav>
                                            <p:tav tm="100000">
                                              <p:val>
                                                <p:strVal val="ppt_x"/>
                                              </p:val>
                                            </p:tav>
                                          </p:tavLst>
                                        </p:anim>
                                        <p:anim calcmode="lin" valueType="num">
                                          <p:cBhvr>
                                            <p:cTn id="29" dur="1000"/>
                                            <p:tgtEl>
                                              <p:spTgt spid="20"/>
                                            </p:tgtEl>
                                            <p:attrNameLst>
                                              <p:attrName>ppt_y</p:attrName>
                                            </p:attrNameLst>
                                          </p:cBhvr>
                                          <p:tavLst>
                                            <p:tav tm="0">
                                              <p:val>
                                                <p:strVal val="ppt_y"/>
                                              </p:val>
                                            </p:tav>
                                            <p:tav tm="100000">
                                              <p:val>
                                                <p:strVal val="ppt_y+.1"/>
                                              </p:val>
                                            </p:tav>
                                          </p:tavLst>
                                        </p:anim>
                                        <p:set>
                                          <p:cBhvr>
                                            <p:cTn id="30" dur="1" fill="hold">
                                              <p:stCondLst>
                                                <p:cond delay="999"/>
                                              </p:stCondLst>
                                            </p:cTn>
                                            <p:tgtEl>
                                              <p:spTgt spid="20"/>
                                            </p:tgtEl>
                                            <p:attrNameLst>
                                              <p:attrName>style.visibility</p:attrName>
                                            </p:attrNameLst>
                                          </p:cBhvr>
                                          <p:to>
                                            <p:strVal val="hidden"/>
                                          </p:to>
                                        </p:se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childTnLst>
                              </p:cTn>
                            </p:par>
                            <p:par>
                              <p:cTn id="39" fill="hold">
                                <p:stCondLst>
                                  <p:cond delay="3500"/>
                                </p:stCondLst>
                                <p:childTnLst>
                                  <p:par>
                                    <p:cTn id="40" presetID="2" presetClass="entr" presetSubtype="4" fill="hold" grpId="0" nodeType="afterEffect">
                                      <p:stCondLst>
                                        <p:cond delay="0"/>
                                      </p:stCondLst>
                                      <p:iterate type="lt">
                                        <p:tmPct val="10000"/>
                                      </p:iterate>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525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60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1" grpId="0" animBg="1"/>
          <p:bldP spid="12" grpId="0" animBg="1"/>
          <p:bldP spid="15" grpId="0"/>
          <p:bldP spid="16" grpId="0"/>
          <p:bldP spid="18" grpId="0"/>
          <p:bldP spid="1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Freeform 8"/>
          <p:cNvSpPr/>
          <p:nvPr/>
        </p:nvSpPr>
        <p:spPr bwMode="auto">
          <a:xfrm>
            <a:off x="232906" y="128764"/>
            <a:ext cx="436056" cy="436055"/>
          </a:xfrm>
          <a:custGeom>
            <a:avLst/>
            <a:gdLst>
              <a:gd name="T0" fmla="*/ 1398 w 2535"/>
              <a:gd name="T1" fmla="*/ 7 h 2535"/>
              <a:gd name="T2" fmla="*/ 1584 w 2535"/>
              <a:gd name="T3" fmla="*/ 41 h 2535"/>
              <a:gd name="T4" fmla="*/ 1761 w 2535"/>
              <a:gd name="T5" fmla="*/ 100 h 2535"/>
              <a:gd name="T6" fmla="*/ 1926 w 2535"/>
              <a:gd name="T7" fmla="*/ 184 h 2535"/>
              <a:gd name="T8" fmla="*/ 2075 w 2535"/>
              <a:gd name="T9" fmla="*/ 289 h 2535"/>
              <a:gd name="T10" fmla="*/ 2206 w 2535"/>
              <a:gd name="T11" fmla="*/ 416 h 2535"/>
              <a:gd name="T12" fmla="*/ 2319 w 2535"/>
              <a:gd name="T13" fmla="*/ 559 h 2535"/>
              <a:gd name="T14" fmla="*/ 2410 w 2535"/>
              <a:gd name="T15" fmla="*/ 718 h 2535"/>
              <a:gd name="T16" fmla="*/ 2478 w 2535"/>
              <a:gd name="T17" fmla="*/ 891 h 2535"/>
              <a:gd name="T18" fmla="*/ 2520 w 2535"/>
              <a:gd name="T19" fmla="*/ 1075 h 2535"/>
              <a:gd name="T20" fmla="*/ 2535 w 2535"/>
              <a:gd name="T21" fmla="*/ 1268 h 2535"/>
              <a:gd name="T22" fmla="*/ 2520 w 2535"/>
              <a:gd name="T23" fmla="*/ 1461 h 2535"/>
              <a:gd name="T24" fmla="*/ 2478 w 2535"/>
              <a:gd name="T25" fmla="*/ 1645 h 2535"/>
              <a:gd name="T26" fmla="*/ 2410 w 2535"/>
              <a:gd name="T27" fmla="*/ 1817 h 2535"/>
              <a:gd name="T28" fmla="*/ 2319 w 2535"/>
              <a:gd name="T29" fmla="*/ 1976 h 2535"/>
              <a:gd name="T30" fmla="*/ 2206 w 2535"/>
              <a:gd name="T31" fmla="*/ 2119 h 2535"/>
              <a:gd name="T32" fmla="*/ 2075 w 2535"/>
              <a:gd name="T33" fmla="*/ 2246 h 2535"/>
              <a:gd name="T34" fmla="*/ 1926 w 2535"/>
              <a:gd name="T35" fmla="*/ 2351 h 2535"/>
              <a:gd name="T36" fmla="*/ 1761 w 2535"/>
              <a:gd name="T37" fmla="*/ 2435 h 2535"/>
              <a:gd name="T38" fmla="*/ 1584 w 2535"/>
              <a:gd name="T39" fmla="*/ 2496 h 2535"/>
              <a:gd name="T40" fmla="*/ 1398 w 2535"/>
              <a:gd name="T41" fmla="*/ 2529 h 2535"/>
              <a:gd name="T42" fmla="*/ 1202 w 2535"/>
              <a:gd name="T43" fmla="*/ 2534 h 2535"/>
              <a:gd name="T44" fmla="*/ 1012 w 2535"/>
              <a:gd name="T45" fmla="*/ 2510 h 2535"/>
              <a:gd name="T46" fmla="*/ 832 w 2535"/>
              <a:gd name="T47" fmla="*/ 2458 h 2535"/>
              <a:gd name="T48" fmla="*/ 664 w 2535"/>
              <a:gd name="T49" fmla="*/ 2383 h 2535"/>
              <a:gd name="T50" fmla="*/ 510 w 2535"/>
              <a:gd name="T51" fmla="*/ 2283 h 2535"/>
              <a:gd name="T52" fmla="*/ 372 w 2535"/>
              <a:gd name="T53" fmla="*/ 2164 h 2535"/>
              <a:gd name="T54" fmla="*/ 251 w 2535"/>
              <a:gd name="T55" fmla="*/ 2026 h 2535"/>
              <a:gd name="T56" fmla="*/ 153 w 2535"/>
              <a:gd name="T57" fmla="*/ 1872 h 2535"/>
              <a:gd name="T58" fmla="*/ 77 w 2535"/>
              <a:gd name="T59" fmla="*/ 1704 h 2535"/>
              <a:gd name="T60" fmla="*/ 25 w 2535"/>
              <a:gd name="T61" fmla="*/ 1523 h 2535"/>
              <a:gd name="T62" fmla="*/ 1 w 2535"/>
              <a:gd name="T63" fmla="*/ 1332 h 2535"/>
              <a:gd name="T64" fmla="*/ 6 w 2535"/>
              <a:gd name="T65" fmla="*/ 1138 h 2535"/>
              <a:gd name="T66" fmla="*/ 40 w 2535"/>
              <a:gd name="T67" fmla="*/ 951 h 2535"/>
              <a:gd name="T68" fmla="*/ 100 w 2535"/>
              <a:gd name="T69" fmla="*/ 775 h 2535"/>
              <a:gd name="T70" fmla="*/ 184 w 2535"/>
              <a:gd name="T71" fmla="*/ 610 h 2535"/>
              <a:gd name="T72" fmla="*/ 290 w 2535"/>
              <a:gd name="T73" fmla="*/ 461 h 2535"/>
              <a:gd name="T74" fmla="*/ 415 w 2535"/>
              <a:gd name="T75" fmla="*/ 329 h 2535"/>
              <a:gd name="T76" fmla="*/ 559 w 2535"/>
              <a:gd name="T77" fmla="*/ 217 h 2535"/>
              <a:gd name="T78" fmla="*/ 718 w 2535"/>
              <a:gd name="T79" fmla="*/ 125 h 2535"/>
              <a:gd name="T80" fmla="*/ 891 w 2535"/>
              <a:gd name="T81" fmla="*/ 57 h 2535"/>
              <a:gd name="T82" fmla="*/ 1075 w 2535"/>
              <a:gd name="T83" fmla="*/ 15 h 2535"/>
              <a:gd name="T84" fmla="*/ 1268 w 2535"/>
              <a:gd name="T85"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2535">
                <a:moveTo>
                  <a:pt x="1268" y="0"/>
                </a:moveTo>
                <a:lnTo>
                  <a:pt x="1333" y="2"/>
                </a:lnTo>
                <a:lnTo>
                  <a:pt x="1398" y="7"/>
                </a:lnTo>
                <a:lnTo>
                  <a:pt x="1460" y="15"/>
                </a:lnTo>
                <a:lnTo>
                  <a:pt x="1523" y="26"/>
                </a:lnTo>
                <a:lnTo>
                  <a:pt x="1584" y="41"/>
                </a:lnTo>
                <a:lnTo>
                  <a:pt x="1644" y="57"/>
                </a:lnTo>
                <a:lnTo>
                  <a:pt x="1703" y="77"/>
                </a:lnTo>
                <a:lnTo>
                  <a:pt x="1761" y="100"/>
                </a:lnTo>
                <a:lnTo>
                  <a:pt x="1817" y="125"/>
                </a:lnTo>
                <a:lnTo>
                  <a:pt x="1871" y="154"/>
                </a:lnTo>
                <a:lnTo>
                  <a:pt x="1926" y="184"/>
                </a:lnTo>
                <a:lnTo>
                  <a:pt x="1976" y="217"/>
                </a:lnTo>
                <a:lnTo>
                  <a:pt x="2026" y="252"/>
                </a:lnTo>
                <a:lnTo>
                  <a:pt x="2075" y="289"/>
                </a:lnTo>
                <a:lnTo>
                  <a:pt x="2120" y="329"/>
                </a:lnTo>
                <a:lnTo>
                  <a:pt x="2165" y="371"/>
                </a:lnTo>
                <a:lnTo>
                  <a:pt x="2206" y="416"/>
                </a:lnTo>
                <a:lnTo>
                  <a:pt x="2246" y="461"/>
                </a:lnTo>
                <a:lnTo>
                  <a:pt x="2284" y="509"/>
                </a:lnTo>
                <a:lnTo>
                  <a:pt x="2319" y="559"/>
                </a:lnTo>
                <a:lnTo>
                  <a:pt x="2352" y="610"/>
                </a:lnTo>
                <a:lnTo>
                  <a:pt x="2382" y="663"/>
                </a:lnTo>
                <a:lnTo>
                  <a:pt x="2410" y="718"/>
                </a:lnTo>
                <a:lnTo>
                  <a:pt x="2436" y="775"/>
                </a:lnTo>
                <a:lnTo>
                  <a:pt x="2458" y="833"/>
                </a:lnTo>
                <a:lnTo>
                  <a:pt x="2478" y="891"/>
                </a:lnTo>
                <a:lnTo>
                  <a:pt x="2495" y="951"/>
                </a:lnTo>
                <a:lnTo>
                  <a:pt x="2510" y="1013"/>
                </a:lnTo>
                <a:lnTo>
                  <a:pt x="2520" y="1075"/>
                </a:lnTo>
                <a:lnTo>
                  <a:pt x="2529" y="1138"/>
                </a:lnTo>
                <a:lnTo>
                  <a:pt x="2534" y="1203"/>
                </a:lnTo>
                <a:lnTo>
                  <a:pt x="2535" y="1268"/>
                </a:lnTo>
                <a:lnTo>
                  <a:pt x="2534" y="1332"/>
                </a:lnTo>
                <a:lnTo>
                  <a:pt x="2529" y="1397"/>
                </a:lnTo>
                <a:lnTo>
                  <a:pt x="2520" y="1461"/>
                </a:lnTo>
                <a:lnTo>
                  <a:pt x="2510" y="1523"/>
                </a:lnTo>
                <a:lnTo>
                  <a:pt x="2495" y="1585"/>
                </a:lnTo>
                <a:lnTo>
                  <a:pt x="2478" y="1645"/>
                </a:lnTo>
                <a:lnTo>
                  <a:pt x="2458" y="1704"/>
                </a:lnTo>
                <a:lnTo>
                  <a:pt x="2436" y="1761"/>
                </a:lnTo>
                <a:lnTo>
                  <a:pt x="2410" y="1817"/>
                </a:lnTo>
                <a:lnTo>
                  <a:pt x="2382" y="1872"/>
                </a:lnTo>
                <a:lnTo>
                  <a:pt x="2352" y="1925"/>
                </a:lnTo>
                <a:lnTo>
                  <a:pt x="2319" y="1976"/>
                </a:lnTo>
                <a:lnTo>
                  <a:pt x="2284" y="2026"/>
                </a:lnTo>
                <a:lnTo>
                  <a:pt x="2246" y="2074"/>
                </a:lnTo>
                <a:lnTo>
                  <a:pt x="2206" y="2119"/>
                </a:lnTo>
                <a:lnTo>
                  <a:pt x="2165" y="2164"/>
                </a:lnTo>
                <a:lnTo>
                  <a:pt x="2120" y="2206"/>
                </a:lnTo>
                <a:lnTo>
                  <a:pt x="2075" y="2246"/>
                </a:lnTo>
                <a:lnTo>
                  <a:pt x="2026" y="2283"/>
                </a:lnTo>
                <a:lnTo>
                  <a:pt x="1976" y="2319"/>
                </a:lnTo>
                <a:lnTo>
                  <a:pt x="1926" y="2351"/>
                </a:lnTo>
                <a:lnTo>
                  <a:pt x="1871" y="2383"/>
                </a:lnTo>
                <a:lnTo>
                  <a:pt x="1817" y="2410"/>
                </a:lnTo>
                <a:lnTo>
                  <a:pt x="1761" y="2435"/>
                </a:lnTo>
                <a:lnTo>
                  <a:pt x="1703" y="2458"/>
                </a:lnTo>
                <a:lnTo>
                  <a:pt x="1644" y="2479"/>
                </a:lnTo>
                <a:lnTo>
                  <a:pt x="1584" y="2496"/>
                </a:lnTo>
                <a:lnTo>
                  <a:pt x="1523" y="2510"/>
                </a:lnTo>
                <a:lnTo>
                  <a:pt x="1460" y="2521"/>
                </a:lnTo>
                <a:lnTo>
                  <a:pt x="1398" y="2529"/>
                </a:lnTo>
                <a:lnTo>
                  <a:pt x="1333" y="2534"/>
                </a:lnTo>
                <a:lnTo>
                  <a:pt x="1268" y="2535"/>
                </a:lnTo>
                <a:lnTo>
                  <a:pt x="1202" y="2534"/>
                </a:lnTo>
                <a:lnTo>
                  <a:pt x="1138" y="2529"/>
                </a:lnTo>
                <a:lnTo>
                  <a:pt x="1075" y="2521"/>
                </a:lnTo>
                <a:lnTo>
                  <a:pt x="1012" y="2510"/>
                </a:lnTo>
                <a:lnTo>
                  <a:pt x="951" y="2496"/>
                </a:lnTo>
                <a:lnTo>
                  <a:pt x="891" y="2479"/>
                </a:lnTo>
                <a:lnTo>
                  <a:pt x="832" y="2458"/>
                </a:lnTo>
                <a:lnTo>
                  <a:pt x="774" y="2435"/>
                </a:lnTo>
                <a:lnTo>
                  <a:pt x="718" y="2410"/>
                </a:lnTo>
                <a:lnTo>
                  <a:pt x="664" y="2383"/>
                </a:lnTo>
                <a:lnTo>
                  <a:pt x="611" y="2351"/>
                </a:lnTo>
                <a:lnTo>
                  <a:pt x="559" y="2319"/>
                </a:lnTo>
                <a:lnTo>
                  <a:pt x="510" y="2283"/>
                </a:lnTo>
                <a:lnTo>
                  <a:pt x="462" y="2246"/>
                </a:lnTo>
                <a:lnTo>
                  <a:pt x="415" y="2206"/>
                </a:lnTo>
                <a:lnTo>
                  <a:pt x="372" y="2164"/>
                </a:lnTo>
                <a:lnTo>
                  <a:pt x="329" y="2119"/>
                </a:lnTo>
                <a:lnTo>
                  <a:pt x="290" y="2074"/>
                </a:lnTo>
                <a:lnTo>
                  <a:pt x="251" y="2026"/>
                </a:lnTo>
                <a:lnTo>
                  <a:pt x="216" y="1976"/>
                </a:lnTo>
                <a:lnTo>
                  <a:pt x="184" y="1925"/>
                </a:lnTo>
                <a:lnTo>
                  <a:pt x="153" y="1872"/>
                </a:lnTo>
                <a:lnTo>
                  <a:pt x="125" y="1817"/>
                </a:lnTo>
                <a:lnTo>
                  <a:pt x="100" y="1761"/>
                </a:lnTo>
                <a:lnTo>
                  <a:pt x="77" y="1704"/>
                </a:lnTo>
                <a:lnTo>
                  <a:pt x="57" y="1645"/>
                </a:lnTo>
                <a:lnTo>
                  <a:pt x="40" y="1585"/>
                </a:lnTo>
                <a:lnTo>
                  <a:pt x="25" y="1523"/>
                </a:lnTo>
                <a:lnTo>
                  <a:pt x="15" y="1461"/>
                </a:lnTo>
                <a:lnTo>
                  <a:pt x="6" y="1397"/>
                </a:lnTo>
                <a:lnTo>
                  <a:pt x="1" y="1332"/>
                </a:lnTo>
                <a:lnTo>
                  <a:pt x="0" y="1268"/>
                </a:lnTo>
                <a:lnTo>
                  <a:pt x="1" y="1203"/>
                </a:lnTo>
                <a:lnTo>
                  <a:pt x="6" y="1138"/>
                </a:lnTo>
                <a:lnTo>
                  <a:pt x="15" y="1075"/>
                </a:lnTo>
                <a:lnTo>
                  <a:pt x="25" y="1013"/>
                </a:lnTo>
                <a:lnTo>
                  <a:pt x="40" y="951"/>
                </a:lnTo>
                <a:lnTo>
                  <a:pt x="57" y="891"/>
                </a:lnTo>
                <a:lnTo>
                  <a:pt x="77" y="833"/>
                </a:lnTo>
                <a:lnTo>
                  <a:pt x="100" y="775"/>
                </a:lnTo>
                <a:lnTo>
                  <a:pt x="125" y="718"/>
                </a:lnTo>
                <a:lnTo>
                  <a:pt x="153" y="663"/>
                </a:lnTo>
                <a:lnTo>
                  <a:pt x="184" y="610"/>
                </a:lnTo>
                <a:lnTo>
                  <a:pt x="216" y="559"/>
                </a:lnTo>
                <a:lnTo>
                  <a:pt x="251" y="509"/>
                </a:lnTo>
                <a:lnTo>
                  <a:pt x="290" y="461"/>
                </a:lnTo>
                <a:lnTo>
                  <a:pt x="329" y="416"/>
                </a:lnTo>
                <a:lnTo>
                  <a:pt x="372" y="371"/>
                </a:lnTo>
                <a:lnTo>
                  <a:pt x="415" y="329"/>
                </a:lnTo>
                <a:lnTo>
                  <a:pt x="462" y="289"/>
                </a:lnTo>
                <a:lnTo>
                  <a:pt x="510" y="252"/>
                </a:lnTo>
                <a:lnTo>
                  <a:pt x="559" y="217"/>
                </a:lnTo>
                <a:lnTo>
                  <a:pt x="611" y="184"/>
                </a:lnTo>
                <a:lnTo>
                  <a:pt x="664" y="154"/>
                </a:lnTo>
                <a:lnTo>
                  <a:pt x="718" y="125"/>
                </a:lnTo>
                <a:lnTo>
                  <a:pt x="774" y="100"/>
                </a:lnTo>
                <a:lnTo>
                  <a:pt x="832" y="77"/>
                </a:lnTo>
                <a:lnTo>
                  <a:pt x="891" y="57"/>
                </a:lnTo>
                <a:lnTo>
                  <a:pt x="951" y="41"/>
                </a:lnTo>
                <a:lnTo>
                  <a:pt x="1012" y="26"/>
                </a:lnTo>
                <a:lnTo>
                  <a:pt x="1075" y="15"/>
                </a:lnTo>
                <a:lnTo>
                  <a:pt x="1138" y="7"/>
                </a:lnTo>
                <a:lnTo>
                  <a:pt x="1202" y="2"/>
                </a:lnTo>
                <a:lnTo>
                  <a:pt x="1268" y="0"/>
                </a:lnTo>
                <a:close/>
              </a:path>
            </a:pathLst>
          </a:cu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33" name="Freeform 6"/>
          <p:cNvSpPr/>
          <p:nvPr/>
        </p:nvSpPr>
        <p:spPr bwMode="auto">
          <a:xfrm>
            <a:off x="250707" y="146565"/>
            <a:ext cx="400454" cy="400454"/>
          </a:xfrm>
          <a:custGeom>
            <a:avLst/>
            <a:gdLst>
              <a:gd name="T0" fmla="*/ 2166 w 3929"/>
              <a:gd name="T1" fmla="*/ 10 h 3929"/>
              <a:gd name="T2" fmla="*/ 2455 w 3929"/>
              <a:gd name="T3" fmla="*/ 62 h 3929"/>
              <a:gd name="T4" fmla="*/ 2729 w 3929"/>
              <a:gd name="T5" fmla="*/ 154 h 3929"/>
              <a:gd name="T6" fmla="*/ 2983 w 3929"/>
              <a:gd name="T7" fmla="*/ 285 h 3929"/>
              <a:gd name="T8" fmla="*/ 3214 w 3929"/>
              <a:gd name="T9" fmla="*/ 449 h 3929"/>
              <a:gd name="T10" fmla="*/ 3419 w 3929"/>
              <a:gd name="T11" fmla="*/ 643 h 3929"/>
              <a:gd name="T12" fmla="*/ 3594 w 3929"/>
              <a:gd name="T13" fmla="*/ 867 h 3929"/>
              <a:gd name="T14" fmla="*/ 3735 w 3929"/>
              <a:gd name="T15" fmla="*/ 1113 h 3929"/>
              <a:gd name="T16" fmla="*/ 3841 w 3929"/>
              <a:gd name="T17" fmla="*/ 1380 h 3929"/>
              <a:gd name="T18" fmla="*/ 3906 w 3929"/>
              <a:gd name="T19" fmla="*/ 1666 h 3929"/>
              <a:gd name="T20" fmla="*/ 3929 w 3929"/>
              <a:gd name="T21" fmla="*/ 1965 h 3929"/>
              <a:gd name="T22" fmla="*/ 3906 w 3929"/>
              <a:gd name="T23" fmla="*/ 2263 h 3929"/>
              <a:gd name="T24" fmla="*/ 3841 w 3929"/>
              <a:gd name="T25" fmla="*/ 2549 h 3929"/>
              <a:gd name="T26" fmla="*/ 3735 w 3929"/>
              <a:gd name="T27" fmla="*/ 2816 h 3929"/>
              <a:gd name="T28" fmla="*/ 3594 w 3929"/>
              <a:gd name="T29" fmla="*/ 3062 h 3929"/>
              <a:gd name="T30" fmla="*/ 3419 w 3929"/>
              <a:gd name="T31" fmla="*/ 3286 h 3929"/>
              <a:gd name="T32" fmla="*/ 3214 w 3929"/>
              <a:gd name="T33" fmla="*/ 3480 h 3929"/>
              <a:gd name="T34" fmla="*/ 2983 w 3929"/>
              <a:gd name="T35" fmla="*/ 3644 h 3929"/>
              <a:gd name="T36" fmla="*/ 2729 w 3929"/>
              <a:gd name="T37" fmla="*/ 3775 h 3929"/>
              <a:gd name="T38" fmla="*/ 2455 w 3929"/>
              <a:gd name="T39" fmla="*/ 3867 h 3929"/>
              <a:gd name="T40" fmla="*/ 2166 w 3929"/>
              <a:gd name="T41" fmla="*/ 3919 h 3929"/>
              <a:gd name="T42" fmla="*/ 1864 w 3929"/>
              <a:gd name="T43" fmla="*/ 3926 h 3929"/>
              <a:gd name="T44" fmla="*/ 1568 w 3929"/>
              <a:gd name="T45" fmla="*/ 3889 h 3929"/>
              <a:gd name="T46" fmla="*/ 1290 w 3929"/>
              <a:gd name="T47" fmla="*/ 3810 h 3929"/>
              <a:gd name="T48" fmla="*/ 1029 w 3929"/>
              <a:gd name="T49" fmla="*/ 3692 h 3929"/>
              <a:gd name="T50" fmla="*/ 790 w 3929"/>
              <a:gd name="T51" fmla="*/ 3538 h 3929"/>
              <a:gd name="T52" fmla="*/ 576 w 3929"/>
              <a:gd name="T53" fmla="*/ 3353 h 3929"/>
              <a:gd name="T54" fmla="*/ 391 w 3929"/>
              <a:gd name="T55" fmla="*/ 3139 h 3929"/>
              <a:gd name="T56" fmla="*/ 238 w 3929"/>
              <a:gd name="T57" fmla="*/ 2901 h 3929"/>
              <a:gd name="T58" fmla="*/ 119 w 3929"/>
              <a:gd name="T59" fmla="*/ 2640 h 3929"/>
              <a:gd name="T60" fmla="*/ 40 w 3929"/>
              <a:gd name="T61" fmla="*/ 2360 h 3929"/>
              <a:gd name="T62" fmla="*/ 2 w 3929"/>
              <a:gd name="T63" fmla="*/ 2066 h 3929"/>
              <a:gd name="T64" fmla="*/ 11 w 3929"/>
              <a:gd name="T65" fmla="*/ 1763 h 3929"/>
              <a:gd name="T66" fmla="*/ 62 w 3929"/>
              <a:gd name="T67" fmla="*/ 1474 h 3929"/>
              <a:gd name="T68" fmla="*/ 155 w 3929"/>
              <a:gd name="T69" fmla="*/ 1200 h 3929"/>
              <a:gd name="T70" fmla="*/ 285 w 3929"/>
              <a:gd name="T71" fmla="*/ 946 h 3929"/>
              <a:gd name="T72" fmla="*/ 448 w 3929"/>
              <a:gd name="T73" fmla="*/ 715 h 3929"/>
              <a:gd name="T74" fmla="*/ 644 w 3929"/>
              <a:gd name="T75" fmla="*/ 511 h 3929"/>
              <a:gd name="T76" fmla="*/ 866 w 3929"/>
              <a:gd name="T77" fmla="*/ 336 h 3929"/>
              <a:gd name="T78" fmla="*/ 1113 w 3929"/>
              <a:gd name="T79" fmla="*/ 194 h 3929"/>
              <a:gd name="T80" fmla="*/ 1381 w 3929"/>
              <a:gd name="T81" fmla="*/ 88 h 3929"/>
              <a:gd name="T82" fmla="*/ 1666 w 3929"/>
              <a:gd name="T83" fmla="*/ 23 h 3929"/>
              <a:gd name="T84" fmla="*/ 1965 w 3929"/>
              <a:gd name="T85" fmla="*/ 0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9" h="3929">
                <a:moveTo>
                  <a:pt x="1965" y="0"/>
                </a:moveTo>
                <a:lnTo>
                  <a:pt x="2066" y="3"/>
                </a:lnTo>
                <a:lnTo>
                  <a:pt x="2166" y="10"/>
                </a:lnTo>
                <a:lnTo>
                  <a:pt x="2264" y="23"/>
                </a:lnTo>
                <a:lnTo>
                  <a:pt x="2360" y="40"/>
                </a:lnTo>
                <a:lnTo>
                  <a:pt x="2455" y="62"/>
                </a:lnTo>
                <a:lnTo>
                  <a:pt x="2549" y="88"/>
                </a:lnTo>
                <a:lnTo>
                  <a:pt x="2640" y="119"/>
                </a:lnTo>
                <a:lnTo>
                  <a:pt x="2729" y="154"/>
                </a:lnTo>
                <a:lnTo>
                  <a:pt x="2816" y="194"/>
                </a:lnTo>
                <a:lnTo>
                  <a:pt x="2901" y="237"/>
                </a:lnTo>
                <a:lnTo>
                  <a:pt x="2983" y="285"/>
                </a:lnTo>
                <a:lnTo>
                  <a:pt x="3064" y="336"/>
                </a:lnTo>
                <a:lnTo>
                  <a:pt x="3140" y="391"/>
                </a:lnTo>
                <a:lnTo>
                  <a:pt x="3214" y="449"/>
                </a:lnTo>
                <a:lnTo>
                  <a:pt x="3286" y="511"/>
                </a:lnTo>
                <a:lnTo>
                  <a:pt x="3354" y="576"/>
                </a:lnTo>
                <a:lnTo>
                  <a:pt x="3419" y="643"/>
                </a:lnTo>
                <a:lnTo>
                  <a:pt x="3481" y="715"/>
                </a:lnTo>
                <a:lnTo>
                  <a:pt x="3539" y="790"/>
                </a:lnTo>
                <a:lnTo>
                  <a:pt x="3594" y="867"/>
                </a:lnTo>
                <a:lnTo>
                  <a:pt x="3645" y="946"/>
                </a:lnTo>
                <a:lnTo>
                  <a:pt x="3692" y="1028"/>
                </a:lnTo>
                <a:lnTo>
                  <a:pt x="3735" y="1113"/>
                </a:lnTo>
                <a:lnTo>
                  <a:pt x="3775" y="1200"/>
                </a:lnTo>
                <a:lnTo>
                  <a:pt x="3810" y="1289"/>
                </a:lnTo>
                <a:lnTo>
                  <a:pt x="3841" y="1380"/>
                </a:lnTo>
                <a:lnTo>
                  <a:pt x="3868" y="1474"/>
                </a:lnTo>
                <a:lnTo>
                  <a:pt x="3889" y="1569"/>
                </a:lnTo>
                <a:lnTo>
                  <a:pt x="3906" y="1666"/>
                </a:lnTo>
                <a:lnTo>
                  <a:pt x="3919" y="1763"/>
                </a:lnTo>
                <a:lnTo>
                  <a:pt x="3926" y="1863"/>
                </a:lnTo>
                <a:lnTo>
                  <a:pt x="3929" y="1965"/>
                </a:lnTo>
                <a:lnTo>
                  <a:pt x="3926" y="2066"/>
                </a:lnTo>
                <a:lnTo>
                  <a:pt x="3919" y="2166"/>
                </a:lnTo>
                <a:lnTo>
                  <a:pt x="3906" y="2263"/>
                </a:lnTo>
                <a:lnTo>
                  <a:pt x="3889" y="2360"/>
                </a:lnTo>
                <a:lnTo>
                  <a:pt x="3868" y="2455"/>
                </a:lnTo>
                <a:lnTo>
                  <a:pt x="3841" y="2549"/>
                </a:lnTo>
                <a:lnTo>
                  <a:pt x="3810" y="2640"/>
                </a:lnTo>
                <a:lnTo>
                  <a:pt x="3775" y="2729"/>
                </a:lnTo>
                <a:lnTo>
                  <a:pt x="3735" y="2816"/>
                </a:lnTo>
                <a:lnTo>
                  <a:pt x="3692" y="2901"/>
                </a:lnTo>
                <a:lnTo>
                  <a:pt x="3645" y="2983"/>
                </a:lnTo>
                <a:lnTo>
                  <a:pt x="3594" y="3062"/>
                </a:lnTo>
                <a:lnTo>
                  <a:pt x="3539" y="3139"/>
                </a:lnTo>
                <a:lnTo>
                  <a:pt x="3481" y="3214"/>
                </a:lnTo>
                <a:lnTo>
                  <a:pt x="3419" y="3286"/>
                </a:lnTo>
                <a:lnTo>
                  <a:pt x="3354" y="3353"/>
                </a:lnTo>
                <a:lnTo>
                  <a:pt x="3286" y="3418"/>
                </a:lnTo>
                <a:lnTo>
                  <a:pt x="3214" y="3480"/>
                </a:lnTo>
                <a:lnTo>
                  <a:pt x="3140" y="3538"/>
                </a:lnTo>
                <a:lnTo>
                  <a:pt x="3064" y="3593"/>
                </a:lnTo>
                <a:lnTo>
                  <a:pt x="2983" y="3644"/>
                </a:lnTo>
                <a:lnTo>
                  <a:pt x="2901" y="3692"/>
                </a:lnTo>
                <a:lnTo>
                  <a:pt x="2816" y="3735"/>
                </a:lnTo>
                <a:lnTo>
                  <a:pt x="2729" y="3775"/>
                </a:lnTo>
                <a:lnTo>
                  <a:pt x="2640" y="3810"/>
                </a:lnTo>
                <a:lnTo>
                  <a:pt x="2549" y="3841"/>
                </a:lnTo>
                <a:lnTo>
                  <a:pt x="2455" y="3867"/>
                </a:lnTo>
                <a:lnTo>
                  <a:pt x="2360" y="3889"/>
                </a:lnTo>
                <a:lnTo>
                  <a:pt x="2264" y="3906"/>
                </a:lnTo>
                <a:lnTo>
                  <a:pt x="2166" y="3919"/>
                </a:lnTo>
                <a:lnTo>
                  <a:pt x="2066" y="3926"/>
                </a:lnTo>
                <a:lnTo>
                  <a:pt x="1965" y="3929"/>
                </a:lnTo>
                <a:lnTo>
                  <a:pt x="1864" y="3926"/>
                </a:lnTo>
                <a:lnTo>
                  <a:pt x="1764" y="3919"/>
                </a:lnTo>
                <a:lnTo>
                  <a:pt x="1666" y="3906"/>
                </a:lnTo>
                <a:lnTo>
                  <a:pt x="1568" y="3889"/>
                </a:lnTo>
                <a:lnTo>
                  <a:pt x="1473" y="3867"/>
                </a:lnTo>
                <a:lnTo>
                  <a:pt x="1381" y="3841"/>
                </a:lnTo>
                <a:lnTo>
                  <a:pt x="1290" y="3810"/>
                </a:lnTo>
                <a:lnTo>
                  <a:pt x="1201" y="3775"/>
                </a:lnTo>
                <a:lnTo>
                  <a:pt x="1113" y="3735"/>
                </a:lnTo>
                <a:lnTo>
                  <a:pt x="1029" y="3692"/>
                </a:lnTo>
                <a:lnTo>
                  <a:pt x="946" y="3644"/>
                </a:lnTo>
                <a:lnTo>
                  <a:pt x="866" y="3593"/>
                </a:lnTo>
                <a:lnTo>
                  <a:pt x="790" y="3538"/>
                </a:lnTo>
                <a:lnTo>
                  <a:pt x="715" y="3480"/>
                </a:lnTo>
                <a:lnTo>
                  <a:pt x="644" y="3418"/>
                </a:lnTo>
                <a:lnTo>
                  <a:pt x="576" y="3353"/>
                </a:lnTo>
                <a:lnTo>
                  <a:pt x="511" y="3286"/>
                </a:lnTo>
                <a:lnTo>
                  <a:pt x="448" y="3214"/>
                </a:lnTo>
                <a:lnTo>
                  <a:pt x="391" y="3139"/>
                </a:lnTo>
                <a:lnTo>
                  <a:pt x="335" y="3062"/>
                </a:lnTo>
                <a:lnTo>
                  <a:pt x="285" y="2983"/>
                </a:lnTo>
                <a:lnTo>
                  <a:pt x="238" y="2901"/>
                </a:lnTo>
                <a:lnTo>
                  <a:pt x="193" y="2816"/>
                </a:lnTo>
                <a:lnTo>
                  <a:pt x="155" y="2729"/>
                </a:lnTo>
                <a:lnTo>
                  <a:pt x="119" y="2640"/>
                </a:lnTo>
                <a:lnTo>
                  <a:pt x="89" y="2549"/>
                </a:lnTo>
                <a:lnTo>
                  <a:pt x="62" y="2455"/>
                </a:lnTo>
                <a:lnTo>
                  <a:pt x="40" y="2360"/>
                </a:lnTo>
                <a:lnTo>
                  <a:pt x="23" y="2263"/>
                </a:lnTo>
                <a:lnTo>
                  <a:pt x="11" y="2166"/>
                </a:lnTo>
                <a:lnTo>
                  <a:pt x="2" y="2066"/>
                </a:lnTo>
                <a:lnTo>
                  <a:pt x="0" y="1965"/>
                </a:lnTo>
                <a:lnTo>
                  <a:pt x="2" y="1863"/>
                </a:lnTo>
                <a:lnTo>
                  <a:pt x="11" y="1763"/>
                </a:lnTo>
                <a:lnTo>
                  <a:pt x="23" y="1666"/>
                </a:lnTo>
                <a:lnTo>
                  <a:pt x="40" y="1569"/>
                </a:lnTo>
                <a:lnTo>
                  <a:pt x="62" y="1474"/>
                </a:lnTo>
                <a:lnTo>
                  <a:pt x="89" y="1380"/>
                </a:lnTo>
                <a:lnTo>
                  <a:pt x="119" y="1289"/>
                </a:lnTo>
                <a:lnTo>
                  <a:pt x="155" y="1200"/>
                </a:lnTo>
                <a:lnTo>
                  <a:pt x="193" y="1113"/>
                </a:lnTo>
                <a:lnTo>
                  <a:pt x="238" y="1028"/>
                </a:lnTo>
                <a:lnTo>
                  <a:pt x="285" y="946"/>
                </a:lnTo>
                <a:lnTo>
                  <a:pt x="335" y="867"/>
                </a:lnTo>
                <a:lnTo>
                  <a:pt x="391" y="790"/>
                </a:lnTo>
                <a:lnTo>
                  <a:pt x="448" y="715"/>
                </a:lnTo>
                <a:lnTo>
                  <a:pt x="511" y="643"/>
                </a:lnTo>
                <a:lnTo>
                  <a:pt x="576" y="576"/>
                </a:lnTo>
                <a:lnTo>
                  <a:pt x="644" y="511"/>
                </a:lnTo>
                <a:lnTo>
                  <a:pt x="715" y="449"/>
                </a:lnTo>
                <a:lnTo>
                  <a:pt x="790" y="391"/>
                </a:lnTo>
                <a:lnTo>
                  <a:pt x="866" y="336"/>
                </a:lnTo>
                <a:lnTo>
                  <a:pt x="946" y="285"/>
                </a:lnTo>
                <a:lnTo>
                  <a:pt x="1029" y="237"/>
                </a:lnTo>
                <a:lnTo>
                  <a:pt x="1113" y="194"/>
                </a:lnTo>
                <a:lnTo>
                  <a:pt x="1201" y="154"/>
                </a:lnTo>
                <a:lnTo>
                  <a:pt x="1290" y="119"/>
                </a:lnTo>
                <a:lnTo>
                  <a:pt x="1381" y="88"/>
                </a:lnTo>
                <a:lnTo>
                  <a:pt x="1473" y="62"/>
                </a:lnTo>
                <a:lnTo>
                  <a:pt x="1568" y="40"/>
                </a:lnTo>
                <a:lnTo>
                  <a:pt x="1666" y="23"/>
                </a:lnTo>
                <a:lnTo>
                  <a:pt x="1764" y="10"/>
                </a:lnTo>
                <a:lnTo>
                  <a:pt x="1864" y="3"/>
                </a:lnTo>
                <a:lnTo>
                  <a:pt x="1965" y="0"/>
                </a:lnTo>
                <a:close/>
              </a:path>
            </a:pathLst>
          </a:cu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文本框 19"/>
          <p:cNvSpPr txBox="1"/>
          <p:nvPr/>
        </p:nvSpPr>
        <p:spPr>
          <a:xfrm>
            <a:off x="742950" y="161925"/>
            <a:ext cx="2855269" cy="415498"/>
          </a:xfrm>
          <a:prstGeom prst="rect">
            <a:avLst/>
          </a:prstGeom>
          <a:noFill/>
        </p:spPr>
        <p:txBody>
          <a:bodyPr wrap="none">
            <a:spAutoFit/>
          </a:bodyPr>
          <a:lstStyle/>
          <a:p>
            <a:pPr>
              <a:defRPr/>
            </a:pPr>
            <a:r>
              <a:rPr lang="zh-CN" altLang="en-US" sz="2100" dirty="0">
                <a:solidFill>
                  <a:schemeClr val="accent2"/>
                </a:solidFill>
                <a:latin typeface="+mn-lt"/>
                <a:ea typeface="+mn-ea"/>
                <a:cs typeface="+mn-ea"/>
                <a:sym typeface="+mn-lt"/>
              </a:rPr>
              <a:t>知识技能 </a:t>
            </a:r>
            <a:r>
              <a:rPr lang="en-US" altLang="zh-CN" sz="2100" dirty="0">
                <a:solidFill>
                  <a:schemeClr val="accent2"/>
                </a:solidFill>
                <a:latin typeface="+mn-lt"/>
                <a:ea typeface="+mn-ea"/>
                <a:cs typeface="+mn-ea"/>
                <a:sym typeface="+mn-lt"/>
              </a:rPr>
              <a:t>Knowledge</a:t>
            </a:r>
            <a:endParaRPr lang="zh-CN" altLang="en-US" sz="2100" dirty="0">
              <a:solidFill>
                <a:schemeClr val="accent2"/>
              </a:solidFill>
              <a:latin typeface="+mn-lt"/>
              <a:ea typeface="+mn-ea"/>
              <a:cs typeface="+mn-ea"/>
              <a:sym typeface="+mn-lt"/>
            </a:endParaRPr>
          </a:p>
        </p:txBody>
      </p:sp>
      <p:cxnSp>
        <p:nvCxnSpPr>
          <p:cNvPr id="4" name="直接连接符 3"/>
          <p:cNvCxnSpPr/>
          <p:nvPr/>
        </p:nvCxnSpPr>
        <p:spPr>
          <a:xfrm flipH="1">
            <a:off x="616992" y="603250"/>
            <a:ext cx="8527008" cy="0"/>
          </a:xfrm>
          <a:prstGeom prst="line">
            <a:avLst/>
          </a:prstGeom>
          <a:ln w="12700">
            <a:solidFill>
              <a:schemeClr val="tx1">
                <a:lumMod val="85000"/>
                <a:lumOff val="15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21030" y="1173416"/>
            <a:ext cx="2329957" cy="307777"/>
          </a:xfrm>
          <a:prstGeom prst="roundRect">
            <a:avLst>
              <a:gd name="adj" fmla="val 0"/>
            </a:avLst>
          </a:prstGeom>
          <a:noFill/>
        </p:spPr>
        <p:txBody>
          <a:bodyPr wrap="square" rtlCol="0">
            <a:spAutoFit/>
          </a:bodyPr>
          <a:lstStyle/>
          <a:p>
            <a:pPr algn="r"/>
            <a:r>
              <a:rPr lang="zh-CN" altLang="en-US" sz="1400" b="1" dirty="0">
                <a:solidFill>
                  <a:schemeClr val="tx1">
                    <a:lumMod val="65000"/>
                    <a:lumOff val="35000"/>
                  </a:schemeClr>
                </a:solidFill>
                <a:latin typeface="+mn-lt"/>
                <a:ea typeface="+mn-ea"/>
                <a:cs typeface="+mn-ea"/>
                <a:sym typeface="+mn-lt"/>
              </a:rPr>
              <a:t>良好的心态</a:t>
            </a:r>
            <a:endParaRPr lang="zh-CN" altLang="en-US" sz="1400" b="1" dirty="0" smtClean="0">
              <a:solidFill>
                <a:schemeClr val="tx1">
                  <a:lumMod val="65000"/>
                  <a:lumOff val="35000"/>
                </a:schemeClr>
              </a:solidFill>
              <a:latin typeface="+mn-lt"/>
              <a:ea typeface="+mn-ea"/>
              <a:cs typeface="+mn-ea"/>
              <a:sym typeface="+mn-lt"/>
            </a:endParaRPr>
          </a:p>
        </p:txBody>
      </p:sp>
      <p:sp>
        <p:nvSpPr>
          <p:cNvPr id="75" name="TextBox 74"/>
          <p:cNvSpPr txBox="1"/>
          <p:nvPr/>
        </p:nvSpPr>
        <p:spPr>
          <a:xfrm>
            <a:off x="641989" y="1480248"/>
            <a:ext cx="2308998" cy="461665"/>
          </a:xfrm>
          <a:prstGeom prst="roundRect">
            <a:avLst>
              <a:gd name="adj" fmla="val 0"/>
            </a:avLst>
          </a:prstGeom>
          <a:noFill/>
          <a:ln w="25400">
            <a:noFill/>
          </a:ln>
          <a:effectLst/>
        </p:spPr>
        <p:txBody>
          <a:bodyPr wrap="square" rtlCol="0">
            <a:spAutoFit/>
          </a:bodyPr>
          <a:lstStyle/>
          <a:p>
            <a:pPr algn="r"/>
            <a:r>
              <a:rPr lang="zh-CN" altLang="en-US" sz="1200" dirty="0">
                <a:solidFill>
                  <a:schemeClr val="tx1">
                    <a:lumMod val="65000"/>
                    <a:lumOff val="35000"/>
                  </a:schemeClr>
                </a:solidFill>
                <a:latin typeface="+mn-lt"/>
                <a:ea typeface="+mn-ea"/>
                <a:cs typeface="+mn-ea"/>
                <a:sym typeface="+mn-lt"/>
              </a:rPr>
              <a:t>在这里输入你的内容，或者通过复制粘贴你的文本。</a:t>
            </a:r>
            <a:endParaRPr lang="en-US" altLang="zh-CN" sz="1200" dirty="0">
              <a:solidFill>
                <a:schemeClr val="tx1">
                  <a:lumMod val="65000"/>
                  <a:lumOff val="35000"/>
                </a:schemeClr>
              </a:solidFill>
              <a:latin typeface="+mn-lt"/>
              <a:ea typeface="+mn-ea"/>
              <a:cs typeface="+mn-ea"/>
              <a:sym typeface="+mn-lt"/>
            </a:endParaRPr>
          </a:p>
        </p:txBody>
      </p:sp>
      <p:sp>
        <p:nvSpPr>
          <p:cNvPr id="76" name="TextBox 75"/>
          <p:cNvSpPr txBox="1"/>
          <p:nvPr/>
        </p:nvSpPr>
        <p:spPr>
          <a:xfrm>
            <a:off x="350970" y="2449710"/>
            <a:ext cx="2329957" cy="307777"/>
          </a:xfrm>
          <a:prstGeom prst="roundRect">
            <a:avLst>
              <a:gd name="adj" fmla="val 0"/>
            </a:avLst>
          </a:prstGeom>
          <a:noFill/>
        </p:spPr>
        <p:txBody>
          <a:bodyPr wrap="square" rtlCol="0">
            <a:spAutoFit/>
          </a:bodyPr>
          <a:lstStyle/>
          <a:p>
            <a:pPr algn="r"/>
            <a:r>
              <a:rPr lang="zh-CN" altLang="en-US" sz="1400" b="1" dirty="0">
                <a:solidFill>
                  <a:schemeClr val="tx1">
                    <a:lumMod val="65000"/>
                    <a:lumOff val="35000"/>
                  </a:schemeClr>
                </a:solidFill>
                <a:latin typeface="+mn-lt"/>
                <a:ea typeface="+mn-ea"/>
                <a:cs typeface="+mn-ea"/>
                <a:sym typeface="+mn-lt"/>
              </a:rPr>
              <a:t>全面的知识结构</a:t>
            </a:r>
            <a:endParaRPr lang="zh-CN" altLang="en-US" sz="1400" b="1" dirty="0" smtClean="0">
              <a:solidFill>
                <a:schemeClr val="tx1">
                  <a:lumMod val="65000"/>
                  <a:lumOff val="35000"/>
                </a:schemeClr>
              </a:solidFill>
              <a:latin typeface="+mn-lt"/>
              <a:ea typeface="+mn-ea"/>
              <a:cs typeface="+mn-ea"/>
              <a:sym typeface="+mn-lt"/>
            </a:endParaRPr>
          </a:p>
        </p:txBody>
      </p:sp>
      <p:sp>
        <p:nvSpPr>
          <p:cNvPr id="77" name="TextBox 76"/>
          <p:cNvSpPr txBox="1"/>
          <p:nvPr/>
        </p:nvSpPr>
        <p:spPr>
          <a:xfrm>
            <a:off x="350970" y="2756542"/>
            <a:ext cx="2308998" cy="461665"/>
          </a:xfrm>
          <a:prstGeom prst="roundRect">
            <a:avLst>
              <a:gd name="adj" fmla="val 0"/>
            </a:avLst>
          </a:prstGeom>
          <a:noFill/>
          <a:ln w="25400">
            <a:noFill/>
          </a:ln>
          <a:effectLst/>
        </p:spPr>
        <p:txBody>
          <a:bodyPr wrap="square" rtlCol="0">
            <a:spAutoFit/>
          </a:bodyPr>
          <a:lstStyle/>
          <a:p>
            <a:pPr algn="r"/>
            <a:r>
              <a:rPr lang="zh-CN" altLang="en-US" sz="1200" dirty="0">
                <a:solidFill>
                  <a:schemeClr val="tx1">
                    <a:lumMod val="65000"/>
                    <a:lumOff val="35000"/>
                  </a:schemeClr>
                </a:solidFill>
                <a:latin typeface="+mn-lt"/>
                <a:ea typeface="+mn-ea"/>
                <a:cs typeface="+mn-ea"/>
                <a:sym typeface="+mn-lt"/>
              </a:rPr>
              <a:t>在这里输入你的内容，或者通过复制粘贴你的文本。</a:t>
            </a:r>
            <a:endParaRPr lang="en-US" altLang="zh-CN" sz="1200" dirty="0">
              <a:solidFill>
                <a:schemeClr val="tx1">
                  <a:lumMod val="65000"/>
                  <a:lumOff val="35000"/>
                </a:schemeClr>
              </a:solidFill>
              <a:latin typeface="+mn-lt"/>
              <a:ea typeface="+mn-ea"/>
              <a:cs typeface="+mn-ea"/>
              <a:sym typeface="+mn-lt"/>
            </a:endParaRPr>
          </a:p>
        </p:txBody>
      </p:sp>
      <p:sp>
        <p:nvSpPr>
          <p:cNvPr id="79" name="TextBox 78"/>
          <p:cNvSpPr txBox="1"/>
          <p:nvPr/>
        </p:nvSpPr>
        <p:spPr>
          <a:xfrm>
            <a:off x="621030" y="3773719"/>
            <a:ext cx="2329957" cy="307777"/>
          </a:xfrm>
          <a:prstGeom prst="roundRect">
            <a:avLst>
              <a:gd name="adj" fmla="val 0"/>
            </a:avLst>
          </a:prstGeom>
          <a:noFill/>
        </p:spPr>
        <p:txBody>
          <a:bodyPr wrap="square" rtlCol="0">
            <a:spAutoFit/>
          </a:bodyPr>
          <a:lstStyle/>
          <a:p>
            <a:pPr algn="r"/>
            <a:r>
              <a:rPr lang="zh-CN" altLang="en-US" sz="1400" b="1" dirty="0">
                <a:solidFill>
                  <a:schemeClr val="tx1">
                    <a:lumMod val="65000"/>
                    <a:lumOff val="35000"/>
                  </a:schemeClr>
                </a:solidFill>
                <a:latin typeface="+mn-lt"/>
                <a:ea typeface="+mn-ea"/>
                <a:cs typeface="+mn-ea"/>
                <a:sym typeface="+mn-lt"/>
              </a:rPr>
              <a:t>专业的知识技能</a:t>
            </a:r>
            <a:endParaRPr lang="zh-CN" altLang="en-US" sz="1400" b="1" dirty="0" smtClean="0">
              <a:solidFill>
                <a:schemeClr val="tx1">
                  <a:lumMod val="65000"/>
                  <a:lumOff val="35000"/>
                </a:schemeClr>
              </a:solidFill>
              <a:latin typeface="+mn-lt"/>
              <a:ea typeface="+mn-ea"/>
              <a:cs typeface="+mn-ea"/>
              <a:sym typeface="+mn-lt"/>
            </a:endParaRPr>
          </a:p>
        </p:txBody>
      </p:sp>
      <p:sp>
        <p:nvSpPr>
          <p:cNvPr id="80" name="TextBox 79"/>
          <p:cNvSpPr txBox="1"/>
          <p:nvPr/>
        </p:nvSpPr>
        <p:spPr>
          <a:xfrm>
            <a:off x="641989" y="4080551"/>
            <a:ext cx="2308998" cy="461665"/>
          </a:xfrm>
          <a:prstGeom prst="roundRect">
            <a:avLst>
              <a:gd name="adj" fmla="val 0"/>
            </a:avLst>
          </a:prstGeom>
          <a:noFill/>
          <a:ln w="25400">
            <a:noFill/>
          </a:ln>
          <a:effectLst/>
        </p:spPr>
        <p:txBody>
          <a:bodyPr wrap="square" rtlCol="0">
            <a:spAutoFit/>
          </a:bodyPr>
          <a:lstStyle/>
          <a:p>
            <a:pPr algn="r"/>
            <a:r>
              <a:rPr lang="zh-CN" altLang="en-US" sz="1200" dirty="0">
                <a:solidFill>
                  <a:schemeClr val="tx1">
                    <a:lumMod val="65000"/>
                    <a:lumOff val="35000"/>
                  </a:schemeClr>
                </a:solidFill>
                <a:latin typeface="+mn-lt"/>
                <a:ea typeface="+mn-ea"/>
                <a:cs typeface="+mn-ea"/>
                <a:sym typeface="+mn-lt"/>
              </a:rPr>
              <a:t>在这里输入你的内容，或者通过复制粘贴你的文本。</a:t>
            </a:r>
            <a:endParaRPr lang="en-US" altLang="zh-CN" sz="1200" dirty="0">
              <a:solidFill>
                <a:schemeClr val="tx1">
                  <a:lumMod val="65000"/>
                  <a:lumOff val="35000"/>
                </a:schemeClr>
              </a:solidFill>
              <a:latin typeface="+mn-lt"/>
              <a:ea typeface="+mn-ea"/>
              <a:cs typeface="+mn-ea"/>
              <a:sym typeface="+mn-lt"/>
            </a:endParaRPr>
          </a:p>
        </p:txBody>
      </p:sp>
      <p:sp>
        <p:nvSpPr>
          <p:cNvPr id="81" name="TextBox 80"/>
          <p:cNvSpPr txBox="1"/>
          <p:nvPr/>
        </p:nvSpPr>
        <p:spPr>
          <a:xfrm>
            <a:off x="6221902" y="1105654"/>
            <a:ext cx="2329957" cy="307777"/>
          </a:xfrm>
          <a:prstGeom prst="roundRect">
            <a:avLst>
              <a:gd name="adj" fmla="val 0"/>
            </a:avLst>
          </a:prstGeom>
          <a:noFill/>
        </p:spPr>
        <p:txBody>
          <a:bodyPr wrap="square" rtlCol="0">
            <a:spAutoFit/>
          </a:bodyPr>
          <a:lstStyle/>
          <a:p>
            <a:r>
              <a:rPr lang="zh-CN" altLang="en-US" sz="1400" b="1" dirty="0">
                <a:solidFill>
                  <a:schemeClr val="tx1">
                    <a:lumMod val="65000"/>
                    <a:lumOff val="35000"/>
                  </a:schemeClr>
                </a:solidFill>
                <a:latin typeface="+mn-lt"/>
                <a:ea typeface="+mn-ea"/>
                <a:cs typeface="+mn-ea"/>
                <a:sym typeface="+mn-lt"/>
              </a:rPr>
              <a:t>良好的人文素质修养</a:t>
            </a:r>
            <a:endParaRPr lang="zh-CN" altLang="en-US" sz="1400" b="1" dirty="0" smtClean="0">
              <a:solidFill>
                <a:schemeClr val="tx1">
                  <a:lumMod val="65000"/>
                  <a:lumOff val="35000"/>
                </a:schemeClr>
              </a:solidFill>
              <a:latin typeface="+mn-lt"/>
              <a:ea typeface="+mn-ea"/>
              <a:cs typeface="+mn-ea"/>
              <a:sym typeface="+mn-lt"/>
            </a:endParaRPr>
          </a:p>
        </p:txBody>
      </p:sp>
      <p:sp>
        <p:nvSpPr>
          <p:cNvPr id="82" name="TextBox 81"/>
          <p:cNvSpPr txBox="1"/>
          <p:nvPr/>
        </p:nvSpPr>
        <p:spPr>
          <a:xfrm>
            <a:off x="6242861" y="1412486"/>
            <a:ext cx="2308998" cy="461665"/>
          </a:xfrm>
          <a:prstGeom prst="roundRect">
            <a:avLst>
              <a:gd name="adj" fmla="val 0"/>
            </a:avLst>
          </a:prstGeom>
          <a:noFill/>
          <a:ln w="25400">
            <a:noFill/>
          </a:ln>
          <a:effectLst/>
        </p:spPr>
        <p:txBody>
          <a:bodyPr wrap="square" rtlCol="0">
            <a:spAutoFit/>
          </a:bodyPr>
          <a:lstStyle/>
          <a:p>
            <a:r>
              <a:rPr lang="zh-CN" altLang="en-US" sz="1200" dirty="0">
                <a:solidFill>
                  <a:schemeClr val="tx1">
                    <a:lumMod val="65000"/>
                    <a:lumOff val="35000"/>
                  </a:schemeClr>
                </a:solidFill>
                <a:latin typeface="+mn-lt"/>
                <a:ea typeface="+mn-ea"/>
                <a:cs typeface="+mn-ea"/>
                <a:sym typeface="+mn-lt"/>
              </a:rPr>
              <a:t>在这里输入你的内容，或者通过复制粘贴你的文本。</a:t>
            </a:r>
            <a:endParaRPr lang="en-US" altLang="zh-CN" sz="1200" dirty="0">
              <a:solidFill>
                <a:schemeClr val="tx1">
                  <a:lumMod val="65000"/>
                  <a:lumOff val="35000"/>
                </a:schemeClr>
              </a:solidFill>
              <a:latin typeface="+mn-lt"/>
              <a:ea typeface="+mn-ea"/>
              <a:cs typeface="+mn-ea"/>
              <a:sym typeface="+mn-lt"/>
            </a:endParaRPr>
          </a:p>
        </p:txBody>
      </p:sp>
      <p:sp>
        <p:nvSpPr>
          <p:cNvPr id="83" name="TextBox 82"/>
          <p:cNvSpPr txBox="1"/>
          <p:nvPr/>
        </p:nvSpPr>
        <p:spPr>
          <a:xfrm>
            <a:off x="6530340" y="2530831"/>
            <a:ext cx="2329957" cy="307777"/>
          </a:xfrm>
          <a:prstGeom prst="roundRect">
            <a:avLst>
              <a:gd name="adj" fmla="val 0"/>
            </a:avLst>
          </a:prstGeom>
          <a:noFill/>
        </p:spPr>
        <p:txBody>
          <a:bodyPr wrap="square" rtlCol="0">
            <a:spAutoFit/>
          </a:bodyPr>
          <a:lstStyle/>
          <a:p>
            <a:r>
              <a:rPr lang="zh-CN" altLang="en-US" sz="1400" b="1" dirty="0">
                <a:solidFill>
                  <a:schemeClr val="tx1">
                    <a:lumMod val="65000"/>
                    <a:lumOff val="35000"/>
                  </a:schemeClr>
                </a:solidFill>
                <a:latin typeface="+mn-lt"/>
                <a:ea typeface="+mn-ea"/>
                <a:cs typeface="+mn-ea"/>
                <a:sym typeface="+mn-lt"/>
              </a:rPr>
              <a:t>持之以恒的毅力</a:t>
            </a:r>
            <a:endParaRPr lang="zh-CN" altLang="en-US" sz="1400" b="1" dirty="0" smtClean="0">
              <a:solidFill>
                <a:schemeClr val="tx1">
                  <a:lumMod val="65000"/>
                  <a:lumOff val="35000"/>
                </a:schemeClr>
              </a:solidFill>
              <a:latin typeface="+mn-lt"/>
              <a:ea typeface="+mn-ea"/>
              <a:cs typeface="+mn-ea"/>
              <a:sym typeface="+mn-lt"/>
            </a:endParaRPr>
          </a:p>
        </p:txBody>
      </p:sp>
      <p:sp>
        <p:nvSpPr>
          <p:cNvPr id="84" name="TextBox 83"/>
          <p:cNvSpPr txBox="1"/>
          <p:nvPr/>
        </p:nvSpPr>
        <p:spPr>
          <a:xfrm>
            <a:off x="6530340" y="2837663"/>
            <a:ext cx="2308998" cy="461665"/>
          </a:xfrm>
          <a:prstGeom prst="roundRect">
            <a:avLst>
              <a:gd name="adj" fmla="val 0"/>
            </a:avLst>
          </a:prstGeom>
          <a:noFill/>
          <a:ln w="25400">
            <a:noFill/>
          </a:ln>
          <a:effectLst/>
        </p:spPr>
        <p:txBody>
          <a:bodyPr wrap="square" rtlCol="0">
            <a:spAutoFit/>
          </a:bodyPr>
          <a:lstStyle/>
          <a:p>
            <a:r>
              <a:rPr lang="zh-CN" altLang="en-US" sz="1200" dirty="0">
                <a:solidFill>
                  <a:schemeClr val="tx1">
                    <a:lumMod val="65000"/>
                    <a:lumOff val="35000"/>
                  </a:schemeClr>
                </a:solidFill>
                <a:latin typeface="+mn-lt"/>
                <a:ea typeface="+mn-ea"/>
                <a:cs typeface="+mn-ea"/>
                <a:sym typeface="+mn-lt"/>
              </a:rPr>
              <a:t>在这里输入你的内容，或者通过复制粘贴你的文本。</a:t>
            </a:r>
            <a:endParaRPr lang="en-US" altLang="zh-CN" sz="1200" dirty="0">
              <a:solidFill>
                <a:schemeClr val="tx1">
                  <a:lumMod val="65000"/>
                  <a:lumOff val="35000"/>
                </a:schemeClr>
              </a:solidFill>
              <a:latin typeface="+mn-lt"/>
              <a:ea typeface="+mn-ea"/>
              <a:cs typeface="+mn-ea"/>
              <a:sym typeface="+mn-lt"/>
            </a:endParaRPr>
          </a:p>
        </p:txBody>
      </p:sp>
      <p:sp>
        <p:nvSpPr>
          <p:cNvPr id="88" name="TextBox 87"/>
          <p:cNvSpPr txBox="1"/>
          <p:nvPr/>
        </p:nvSpPr>
        <p:spPr>
          <a:xfrm>
            <a:off x="6221902" y="3758974"/>
            <a:ext cx="2329957" cy="307777"/>
          </a:xfrm>
          <a:prstGeom prst="roundRect">
            <a:avLst>
              <a:gd name="adj" fmla="val 0"/>
            </a:avLst>
          </a:prstGeom>
          <a:noFill/>
        </p:spPr>
        <p:txBody>
          <a:bodyPr wrap="square" rtlCol="0">
            <a:spAutoFit/>
          </a:bodyPr>
          <a:lstStyle/>
          <a:p>
            <a:r>
              <a:rPr lang="zh-CN" altLang="en-US" sz="1400" b="1" dirty="0">
                <a:solidFill>
                  <a:schemeClr val="tx1">
                    <a:lumMod val="65000"/>
                    <a:lumOff val="35000"/>
                  </a:schemeClr>
                </a:solidFill>
                <a:latin typeface="+mn-lt"/>
                <a:ea typeface="+mn-ea"/>
                <a:cs typeface="+mn-ea"/>
                <a:sym typeface="+mn-lt"/>
              </a:rPr>
              <a:t>人力资源管理意识</a:t>
            </a:r>
            <a:endParaRPr lang="zh-CN" altLang="en-US" sz="1400" b="1" dirty="0" smtClean="0">
              <a:solidFill>
                <a:schemeClr val="tx1">
                  <a:lumMod val="65000"/>
                  <a:lumOff val="35000"/>
                </a:schemeClr>
              </a:solidFill>
              <a:latin typeface="+mn-lt"/>
              <a:ea typeface="+mn-ea"/>
              <a:cs typeface="+mn-ea"/>
              <a:sym typeface="+mn-lt"/>
            </a:endParaRPr>
          </a:p>
        </p:txBody>
      </p:sp>
      <p:sp>
        <p:nvSpPr>
          <p:cNvPr id="89" name="TextBox 88"/>
          <p:cNvSpPr txBox="1"/>
          <p:nvPr/>
        </p:nvSpPr>
        <p:spPr>
          <a:xfrm>
            <a:off x="6242861" y="4065806"/>
            <a:ext cx="2308998" cy="461665"/>
          </a:xfrm>
          <a:prstGeom prst="roundRect">
            <a:avLst>
              <a:gd name="adj" fmla="val 0"/>
            </a:avLst>
          </a:prstGeom>
          <a:noFill/>
          <a:ln w="25400">
            <a:noFill/>
          </a:ln>
          <a:effectLst/>
        </p:spPr>
        <p:txBody>
          <a:bodyPr wrap="square" rtlCol="0">
            <a:spAutoFit/>
          </a:bodyPr>
          <a:lstStyle/>
          <a:p>
            <a:r>
              <a:rPr lang="zh-CN" altLang="en-US" sz="1200" dirty="0">
                <a:solidFill>
                  <a:schemeClr val="tx1">
                    <a:lumMod val="65000"/>
                    <a:lumOff val="35000"/>
                  </a:schemeClr>
                </a:solidFill>
                <a:latin typeface="+mn-lt"/>
                <a:ea typeface="+mn-ea"/>
                <a:cs typeface="+mn-ea"/>
                <a:sym typeface="+mn-lt"/>
              </a:rPr>
              <a:t>在这里输入你的内容，或者通过复制粘贴你的文本。</a:t>
            </a:r>
            <a:endParaRPr lang="en-US" altLang="zh-CN" sz="1200" dirty="0">
              <a:solidFill>
                <a:schemeClr val="tx1">
                  <a:lumMod val="65000"/>
                  <a:lumOff val="35000"/>
                </a:schemeClr>
              </a:solidFill>
              <a:latin typeface="+mn-lt"/>
              <a:ea typeface="+mn-ea"/>
              <a:cs typeface="+mn-ea"/>
              <a:sym typeface="+mn-lt"/>
            </a:endParaRPr>
          </a:p>
        </p:txBody>
      </p:sp>
      <p:sp>
        <p:nvSpPr>
          <p:cNvPr id="90" name="Freeform 34"/>
          <p:cNvSpPr>
            <a:spLocks noEditPoints="1" noChangeArrowheads="1"/>
          </p:cNvSpPr>
          <p:nvPr/>
        </p:nvSpPr>
        <p:spPr bwMode="auto">
          <a:xfrm>
            <a:off x="362109" y="207209"/>
            <a:ext cx="177649" cy="279163"/>
          </a:xfrm>
          <a:custGeom>
            <a:avLst/>
            <a:gdLst>
              <a:gd name="T0" fmla="*/ 57 w 67"/>
              <a:gd name="T1" fmla="*/ 10 h 106"/>
              <a:gd name="T2" fmla="*/ 62 w 67"/>
              <a:gd name="T3" fmla="*/ 51 h 106"/>
              <a:gd name="T4" fmla="*/ 51 w 67"/>
              <a:gd name="T5" fmla="*/ 65 h 106"/>
              <a:gd name="T6" fmla="*/ 55 w 67"/>
              <a:gd name="T7" fmla="*/ 65 h 106"/>
              <a:gd name="T8" fmla="*/ 57 w 67"/>
              <a:gd name="T9" fmla="*/ 73 h 106"/>
              <a:gd name="T10" fmla="*/ 56 w 67"/>
              <a:gd name="T11" fmla="*/ 79 h 106"/>
              <a:gd name="T12" fmla="*/ 57 w 67"/>
              <a:gd name="T13" fmla="*/ 86 h 106"/>
              <a:gd name="T14" fmla="*/ 55 w 67"/>
              <a:gd name="T15" fmla="*/ 93 h 106"/>
              <a:gd name="T16" fmla="*/ 15 w 67"/>
              <a:gd name="T17" fmla="*/ 97 h 106"/>
              <a:gd name="T18" fmla="*/ 12 w 67"/>
              <a:gd name="T19" fmla="*/ 94 h 106"/>
              <a:gd name="T20" fmla="*/ 12 w 67"/>
              <a:gd name="T21" fmla="*/ 83 h 106"/>
              <a:gd name="T22" fmla="*/ 12 w 67"/>
              <a:gd name="T23" fmla="*/ 82 h 106"/>
              <a:gd name="T24" fmla="*/ 12 w 67"/>
              <a:gd name="T25" fmla="*/ 71 h 106"/>
              <a:gd name="T26" fmla="*/ 14 w 67"/>
              <a:gd name="T27" fmla="*/ 69 h 106"/>
              <a:gd name="T28" fmla="*/ 16 w 67"/>
              <a:gd name="T29" fmla="*/ 62 h 106"/>
              <a:gd name="T30" fmla="*/ 0 w 67"/>
              <a:gd name="T31" fmla="*/ 34 h 106"/>
              <a:gd name="T32" fmla="*/ 33 w 67"/>
              <a:gd name="T33" fmla="*/ 0 h 106"/>
              <a:gd name="T34" fmla="*/ 28 w 67"/>
              <a:gd name="T35" fmla="*/ 40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1 h 106"/>
              <a:gd name="T48" fmla="*/ 44 w 67"/>
              <a:gd name="T49" fmla="*/ 66 h 106"/>
              <a:gd name="T50" fmla="*/ 44 w 67"/>
              <a:gd name="T51" fmla="*/ 58 h 106"/>
              <a:gd name="T52" fmla="*/ 56 w 67"/>
              <a:gd name="T53" fmla="*/ 47 h 106"/>
              <a:gd name="T54" fmla="*/ 52 w 67"/>
              <a:gd name="T55" fmla="*/ 15 h 106"/>
              <a:gd name="T56" fmla="*/ 14 w 67"/>
              <a:gd name="T57" fmla="*/ 15 h 106"/>
              <a:gd name="T58" fmla="*/ 11 w 67"/>
              <a:gd name="T59" fmla="*/ 47 h 106"/>
              <a:gd name="T60" fmla="*/ 23 w 67"/>
              <a:gd name="T61" fmla="*/ 58 h 106"/>
              <a:gd name="T62" fmla="*/ 23 w 67"/>
              <a:gd name="T63" fmla="*/ 67 h 106"/>
              <a:gd name="T64" fmla="*/ 29 w 67"/>
              <a:gd name="T65" fmla="*/ 51 h 106"/>
              <a:gd name="T66" fmla="*/ 25 w 67"/>
              <a:gd name="T67" fmla="*/ 38 h 106"/>
              <a:gd name="T68" fmla="*/ 40 w 67"/>
              <a:gd name="T69" fmla="*/ 42 h 106"/>
              <a:gd name="T70" fmla="*/ 36 w 67"/>
              <a:gd name="T71" fmla="*/ 41 h 106"/>
              <a:gd name="T72" fmla="*/ 30 w 67"/>
              <a:gd name="T73" fmla="*/ 41 h 106"/>
              <a:gd name="T74" fmla="*/ 27 w 67"/>
              <a:gd name="T75" fmla="*/ 42 h 106"/>
              <a:gd name="T76" fmla="*/ 32 w 67"/>
              <a:gd name="T77" fmla="*/ 50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89 h 106"/>
              <a:gd name="T94" fmla="*/ 50 w 67"/>
              <a:gd name="T95" fmla="*/ 86 h 106"/>
              <a:gd name="T96" fmla="*/ 50 w 67"/>
              <a:gd name="T97" fmla="*/ 73 h 106"/>
              <a:gd name="T98" fmla="*/ 17 w 67"/>
              <a:gd name="T99" fmla="*/ 76 h 106"/>
              <a:gd name="T100" fmla="*/ 50 w 67"/>
              <a:gd name="T101" fmla="*/ 74 h 106"/>
              <a:gd name="T102" fmla="*/ 50 w 67"/>
              <a:gd name="T103" fmla="*/ 73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106"/>
              <a:gd name="T158" fmla="*/ 67 w 67"/>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bg1"/>
          </a:solidFill>
          <a:ln>
            <a:noFill/>
          </a:ln>
        </p:spPr>
        <p:txBody>
          <a:bodyPr/>
          <a:lstStyle/>
          <a:p>
            <a:pPr eaLnBrk="1" fontAlgn="auto" hangingPunct="1">
              <a:spcBef>
                <a:spcPts val="0"/>
              </a:spcBef>
              <a:spcAft>
                <a:spcPts val="0"/>
              </a:spcAft>
              <a:defRPr/>
            </a:pPr>
            <a:endParaRPr lang="zh-CN" altLang="zh-CN" sz="1350" dirty="0">
              <a:solidFill>
                <a:srgbClr val="000000"/>
              </a:solidFill>
              <a:latin typeface="+mn-lt"/>
              <a:ea typeface="+mn-ea"/>
              <a:cs typeface="+mn-ea"/>
              <a:sym typeface="+mn-lt"/>
            </a:endParaRPr>
          </a:p>
        </p:txBody>
      </p:sp>
      <p:grpSp>
        <p:nvGrpSpPr>
          <p:cNvPr id="224" name="组合 223"/>
          <p:cNvGrpSpPr/>
          <p:nvPr/>
        </p:nvGrpSpPr>
        <p:grpSpPr>
          <a:xfrm>
            <a:off x="3013714" y="1252967"/>
            <a:ext cx="576000" cy="576000"/>
            <a:chOff x="3013714" y="1252967"/>
            <a:chExt cx="576000" cy="576000"/>
          </a:xfrm>
        </p:grpSpPr>
        <p:sp>
          <p:nvSpPr>
            <p:cNvPr id="206" name="椭圆 205"/>
            <p:cNvSpPr/>
            <p:nvPr/>
          </p:nvSpPr>
          <p:spPr>
            <a:xfrm>
              <a:off x="3013714" y="1252967"/>
              <a:ext cx="576000" cy="576000"/>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07" name="椭圆 206"/>
            <p:cNvSpPr/>
            <p:nvPr/>
          </p:nvSpPr>
          <p:spPr>
            <a:xfrm>
              <a:off x="3049714" y="1288967"/>
              <a:ext cx="504000" cy="504000"/>
            </a:xfrm>
            <a:prstGeom prst="ellipse">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8" name="Freeform 322"/>
            <p:cNvSpPr>
              <a:spLocks noEditPoints="1"/>
            </p:cNvSpPr>
            <p:nvPr/>
          </p:nvSpPr>
          <p:spPr bwMode="auto">
            <a:xfrm>
              <a:off x="3151401" y="1406296"/>
              <a:ext cx="315865" cy="292089"/>
            </a:xfrm>
            <a:custGeom>
              <a:avLst/>
              <a:gdLst>
                <a:gd name="T0" fmla="*/ 59 w 558"/>
                <a:gd name="T1" fmla="*/ 181 h 513"/>
                <a:gd name="T2" fmla="*/ 58 w 558"/>
                <a:gd name="T3" fmla="*/ 132 h 513"/>
                <a:gd name="T4" fmla="*/ 69 w 558"/>
                <a:gd name="T5" fmla="*/ 88 h 513"/>
                <a:gd name="T6" fmla="*/ 82 w 558"/>
                <a:gd name="T7" fmla="*/ 72 h 513"/>
                <a:gd name="T8" fmla="*/ 99 w 558"/>
                <a:gd name="T9" fmla="*/ 59 h 513"/>
                <a:gd name="T10" fmla="*/ 121 w 558"/>
                <a:gd name="T11" fmla="*/ 51 h 513"/>
                <a:gd name="T12" fmla="*/ 147 w 558"/>
                <a:gd name="T13" fmla="*/ 47 h 513"/>
                <a:gd name="T14" fmla="*/ 179 w 558"/>
                <a:gd name="T15" fmla="*/ 51 h 513"/>
                <a:gd name="T16" fmla="*/ 162 w 558"/>
                <a:gd name="T17" fmla="*/ 66 h 513"/>
                <a:gd name="T18" fmla="*/ 129 w 558"/>
                <a:gd name="T19" fmla="*/ 90 h 513"/>
                <a:gd name="T20" fmla="*/ 107 w 558"/>
                <a:gd name="T21" fmla="*/ 119 h 513"/>
                <a:gd name="T22" fmla="*/ 95 w 558"/>
                <a:gd name="T23" fmla="*/ 152 h 513"/>
                <a:gd name="T24" fmla="*/ 93 w 558"/>
                <a:gd name="T25" fmla="*/ 188 h 513"/>
                <a:gd name="T26" fmla="*/ 68 w 558"/>
                <a:gd name="T27" fmla="*/ 214 h 513"/>
                <a:gd name="T28" fmla="*/ 256 w 558"/>
                <a:gd name="T29" fmla="*/ 44 h 513"/>
                <a:gd name="T30" fmla="*/ 211 w 558"/>
                <a:gd name="T31" fmla="*/ 17 h 513"/>
                <a:gd name="T32" fmla="*/ 160 w 558"/>
                <a:gd name="T33" fmla="*/ 2 h 513"/>
                <a:gd name="T34" fmla="*/ 116 w 558"/>
                <a:gd name="T35" fmla="*/ 2 h 513"/>
                <a:gd name="T36" fmla="*/ 78 w 558"/>
                <a:gd name="T37" fmla="*/ 14 h 513"/>
                <a:gd name="T38" fmla="*/ 45 w 558"/>
                <a:gd name="T39" fmla="*/ 36 h 513"/>
                <a:gd name="T40" fmla="*/ 20 w 558"/>
                <a:gd name="T41" fmla="*/ 66 h 513"/>
                <a:gd name="T42" fmla="*/ 5 w 558"/>
                <a:gd name="T43" fmla="*/ 104 h 513"/>
                <a:gd name="T44" fmla="*/ 0 w 558"/>
                <a:gd name="T45" fmla="*/ 141 h 513"/>
                <a:gd name="T46" fmla="*/ 1 w 558"/>
                <a:gd name="T47" fmla="*/ 178 h 513"/>
                <a:gd name="T48" fmla="*/ 8 w 558"/>
                <a:gd name="T49" fmla="*/ 212 h 513"/>
                <a:gd name="T50" fmla="*/ 20 w 558"/>
                <a:gd name="T51" fmla="*/ 243 h 513"/>
                <a:gd name="T52" fmla="*/ 52 w 558"/>
                <a:gd name="T53" fmla="*/ 295 h 513"/>
                <a:gd name="T54" fmla="*/ 103 w 558"/>
                <a:gd name="T55" fmla="*/ 352 h 513"/>
                <a:gd name="T56" fmla="*/ 203 w 558"/>
                <a:gd name="T57" fmla="*/ 443 h 513"/>
                <a:gd name="T58" fmla="*/ 262 w 558"/>
                <a:gd name="T59" fmla="*/ 496 h 513"/>
                <a:gd name="T60" fmla="*/ 319 w 558"/>
                <a:gd name="T61" fmla="*/ 475 h 513"/>
                <a:gd name="T62" fmla="*/ 307 w 558"/>
                <a:gd name="T63" fmla="*/ 436 h 513"/>
                <a:gd name="T64" fmla="*/ 380 w 558"/>
                <a:gd name="T65" fmla="*/ 217 h 513"/>
                <a:gd name="T66" fmla="*/ 532 w 558"/>
                <a:gd name="T67" fmla="*/ 254 h 513"/>
                <a:gd name="T68" fmla="*/ 549 w 558"/>
                <a:gd name="T69" fmla="*/ 212 h 513"/>
                <a:gd name="T70" fmla="*/ 557 w 558"/>
                <a:gd name="T71" fmla="*/ 178 h 513"/>
                <a:gd name="T72" fmla="*/ 558 w 558"/>
                <a:gd name="T73" fmla="*/ 141 h 513"/>
                <a:gd name="T74" fmla="*/ 553 w 558"/>
                <a:gd name="T75" fmla="*/ 104 h 513"/>
                <a:gd name="T76" fmla="*/ 538 w 558"/>
                <a:gd name="T77" fmla="*/ 66 h 513"/>
                <a:gd name="T78" fmla="*/ 513 w 558"/>
                <a:gd name="T79" fmla="*/ 36 h 513"/>
                <a:gd name="T80" fmla="*/ 480 w 558"/>
                <a:gd name="T81" fmla="*/ 14 h 513"/>
                <a:gd name="T82" fmla="*/ 441 w 558"/>
                <a:gd name="T83" fmla="*/ 2 h 513"/>
                <a:gd name="T84" fmla="*/ 398 w 558"/>
                <a:gd name="T85" fmla="*/ 2 h 513"/>
                <a:gd name="T86" fmla="*/ 346 w 558"/>
                <a:gd name="T87" fmla="*/ 17 h 513"/>
                <a:gd name="T88" fmla="*/ 302 w 558"/>
                <a:gd name="T89" fmla="*/ 44 h 513"/>
                <a:gd name="T90" fmla="*/ 278 w 558"/>
                <a:gd name="T91" fmla="*/ 65 h 513"/>
                <a:gd name="T92" fmla="*/ 423 w 558"/>
                <a:gd name="T93" fmla="*/ 259 h 513"/>
                <a:gd name="T94" fmla="*/ 557 w 558"/>
                <a:gd name="T95" fmla="*/ 334 h 513"/>
                <a:gd name="T96" fmla="*/ 483 w 558"/>
                <a:gd name="T97" fmla="*/ 468 h 513"/>
                <a:gd name="T98" fmla="*/ 348 w 558"/>
                <a:gd name="T99" fmla="*/ 394 h 513"/>
                <a:gd name="T100" fmla="*/ 115 w 558"/>
                <a:gd name="T101" fmla="*/ 294 h 513"/>
                <a:gd name="T102" fmla="*/ 85 w 558"/>
                <a:gd name="T103" fmla="*/ 253 h 513"/>
                <a:gd name="T104" fmla="*/ 115 w 558"/>
                <a:gd name="T105" fmla="*/ 279 h 513"/>
                <a:gd name="T106" fmla="*/ 127 w 558"/>
                <a:gd name="T107" fmla="*/ 304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8" h="513">
                  <a:moveTo>
                    <a:pt x="68" y="214"/>
                  </a:moveTo>
                  <a:lnTo>
                    <a:pt x="62" y="198"/>
                  </a:lnTo>
                  <a:lnTo>
                    <a:pt x="59" y="181"/>
                  </a:lnTo>
                  <a:lnTo>
                    <a:pt x="56" y="163"/>
                  </a:lnTo>
                  <a:lnTo>
                    <a:pt x="56" y="147"/>
                  </a:lnTo>
                  <a:lnTo>
                    <a:pt x="58" y="132"/>
                  </a:lnTo>
                  <a:lnTo>
                    <a:pt x="60" y="117"/>
                  </a:lnTo>
                  <a:lnTo>
                    <a:pt x="64" y="101"/>
                  </a:lnTo>
                  <a:lnTo>
                    <a:pt x="69" y="88"/>
                  </a:lnTo>
                  <a:lnTo>
                    <a:pt x="74" y="83"/>
                  </a:lnTo>
                  <a:lnTo>
                    <a:pt x="78" y="77"/>
                  </a:lnTo>
                  <a:lnTo>
                    <a:pt x="82" y="72"/>
                  </a:lnTo>
                  <a:lnTo>
                    <a:pt x="87" y="67"/>
                  </a:lnTo>
                  <a:lnTo>
                    <a:pt x="93" y="63"/>
                  </a:lnTo>
                  <a:lnTo>
                    <a:pt x="99" y="59"/>
                  </a:lnTo>
                  <a:lnTo>
                    <a:pt x="106" y="56"/>
                  </a:lnTo>
                  <a:lnTo>
                    <a:pt x="113" y="53"/>
                  </a:lnTo>
                  <a:lnTo>
                    <a:pt x="121" y="51"/>
                  </a:lnTo>
                  <a:lnTo>
                    <a:pt x="129" y="48"/>
                  </a:lnTo>
                  <a:lnTo>
                    <a:pt x="137" y="47"/>
                  </a:lnTo>
                  <a:lnTo>
                    <a:pt x="147" y="47"/>
                  </a:lnTo>
                  <a:lnTo>
                    <a:pt x="157" y="47"/>
                  </a:lnTo>
                  <a:lnTo>
                    <a:pt x="167" y="48"/>
                  </a:lnTo>
                  <a:lnTo>
                    <a:pt x="179" y="51"/>
                  </a:lnTo>
                  <a:lnTo>
                    <a:pt x="190" y="53"/>
                  </a:lnTo>
                  <a:lnTo>
                    <a:pt x="175" y="59"/>
                  </a:lnTo>
                  <a:lnTo>
                    <a:pt x="162" y="66"/>
                  </a:lnTo>
                  <a:lnTo>
                    <a:pt x="149" y="73"/>
                  </a:lnTo>
                  <a:lnTo>
                    <a:pt x="139" y="81"/>
                  </a:lnTo>
                  <a:lnTo>
                    <a:pt x="129" y="90"/>
                  </a:lnTo>
                  <a:lnTo>
                    <a:pt x="121" y="99"/>
                  </a:lnTo>
                  <a:lnTo>
                    <a:pt x="114" y="108"/>
                  </a:lnTo>
                  <a:lnTo>
                    <a:pt x="107" y="119"/>
                  </a:lnTo>
                  <a:lnTo>
                    <a:pt x="102" y="129"/>
                  </a:lnTo>
                  <a:lnTo>
                    <a:pt x="99" y="140"/>
                  </a:lnTo>
                  <a:lnTo>
                    <a:pt x="95" y="152"/>
                  </a:lnTo>
                  <a:lnTo>
                    <a:pt x="94" y="163"/>
                  </a:lnTo>
                  <a:lnTo>
                    <a:pt x="93" y="175"/>
                  </a:lnTo>
                  <a:lnTo>
                    <a:pt x="93" y="188"/>
                  </a:lnTo>
                  <a:lnTo>
                    <a:pt x="94" y="201"/>
                  </a:lnTo>
                  <a:lnTo>
                    <a:pt x="96" y="214"/>
                  </a:lnTo>
                  <a:lnTo>
                    <a:pt x="68" y="214"/>
                  </a:lnTo>
                  <a:close/>
                  <a:moveTo>
                    <a:pt x="278" y="65"/>
                  </a:moveTo>
                  <a:lnTo>
                    <a:pt x="269" y="54"/>
                  </a:lnTo>
                  <a:lnTo>
                    <a:pt x="256" y="44"/>
                  </a:lnTo>
                  <a:lnTo>
                    <a:pt x="242" y="33"/>
                  </a:lnTo>
                  <a:lnTo>
                    <a:pt x="227" y="24"/>
                  </a:lnTo>
                  <a:lnTo>
                    <a:pt x="211" y="17"/>
                  </a:lnTo>
                  <a:lnTo>
                    <a:pt x="194" y="10"/>
                  </a:lnTo>
                  <a:lnTo>
                    <a:pt x="177" y="5"/>
                  </a:lnTo>
                  <a:lnTo>
                    <a:pt x="160" y="2"/>
                  </a:lnTo>
                  <a:lnTo>
                    <a:pt x="145" y="0"/>
                  </a:lnTo>
                  <a:lnTo>
                    <a:pt x="130" y="0"/>
                  </a:lnTo>
                  <a:lnTo>
                    <a:pt x="116" y="2"/>
                  </a:lnTo>
                  <a:lnTo>
                    <a:pt x="103" y="5"/>
                  </a:lnTo>
                  <a:lnTo>
                    <a:pt x="91" y="9"/>
                  </a:lnTo>
                  <a:lnTo>
                    <a:pt x="78" y="14"/>
                  </a:lnTo>
                  <a:lnTo>
                    <a:pt x="66" y="20"/>
                  </a:lnTo>
                  <a:lnTo>
                    <a:pt x="55" y="27"/>
                  </a:lnTo>
                  <a:lnTo>
                    <a:pt x="45" y="36"/>
                  </a:lnTo>
                  <a:lnTo>
                    <a:pt x="35" y="45"/>
                  </a:lnTo>
                  <a:lnTo>
                    <a:pt x="27" y="56"/>
                  </a:lnTo>
                  <a:lnTo>
                    <a:pt x="20" y="66"/>
                  </a:lnTo>
                  <a:lnTo>
                    <a:pt x="14" y="78"/>
                  </a:lnTo>
                  <a:lnTo>
                    <a:pt x="8" y="91"/>
                  </a:lnTo>
                  <a:lnTo>
                    <a:pt x="5" y="104"/>
                  </a:lnTo>
                  <a:lnTo>
                    <a:pt x="3" y="117"/>
                  </a:lnTo>
                  <a:lnTo>
                    <a:pt x="0" y="129"/>
                  </a:lnTo>
                  <a:lnTo>
                    <a:pt x="0" y="141"/>
                  </a:lnTo>
                  <a:lnTo>
                    <a:pt x="0" y="154"/>
                  </a:lnTo>
                  <a:lnTo>
                    <a:pt x="0" y="166"/>
                  </a:lnTo>
                  <a:lnTo>
                    <a:pt x="1" y="178"/>
                  </a:lnTo>
                  <a:lnTo>
                    <a:pt x="3" y="189"/>
                  </a:lnTo>
                  <a:lnTo>
                    <a:pt x="5" y="200"/>
                  </a:lnTo>
                  <a:lnTo>
                    <a:pt x="8" y="212"/>
                  </a:lnTo>
                  <a:lnTo>
                    <a:pt x="12" y="222"/>
                  </a:lnTo>
                  <a:lnTo>
                    <a:pt x="15" y="233"/>
                  </a:lnTo>
                  <a:lnTo>
                    <a:pt x="20" y="243"/>
                  </a:lnTo>
                  <a:lnTo>
                    <a:pt x="26" y="254"/>
                  </a:lnTo>
                  <a:lnTo>
                    <a:pt x="38" y="275"/>
                  </a:lnTo>
                  <a:lnTo>
                    <a:pt x="52" y="295"/>
                  </a:lnTo>
                  <a:lnTo>
                    <a:pt x="67" y="314"/>
                  </a:lnTo>
                  <a:lnTo>
                    <a:pt x="85" y="334"/>
                  </a:lnTo>
                  <a:lnTo>
                    <a:pt x="103" y="352"/>
                  </a:lnTo>
                  <a:lnTo>
                    <a:pt x="122" y="370"/>
                  </a:lnTo>
                  <a:lnTo>
                    <a:pt x="162" y="406"/>
                  </a:lnTo>
                  <a:lnTo>
                    <a:pt x="203" y="443"/>
                  </a:lnTo>
                  <a:lnTo>
                    <a:pt x="223" y="460"/>
                  </a:lnTo>
                  <a:lnTo>
                    <a:pt x="243" y="478"/>
                  </a:lnTo>
                  <a:lnTo>
                    <a:pt x="262" y="496"/>
                  </a:lnTo>
                  <a:lnTo>
                    <a:pt x="278" y="513"/>
                  </a:lnTo>
                  <a:lnTo>
                    <a:pt x="298" y="494"/>
                  </a:lnTo>
                  <a:lnTo>
                    <a:pt x="319" y="475"/>
                  </a:lnTo>
                  <a:lnTo>
                    <a:pt x="341" y="455"/>
                  </a:lnTo>
                  <a:lnTo>
                    <a:pt x="363" y="436"/>
                  </a:lnTo>
                  <a:lnTo>
                    <a:pt x="307" y="436"/>
                  </a:lnTo>
                  <a:lnTo>
                    <a:pt x="307" y="291"/>
                  </a:lnTo>
                  <a:lnTo>
                    <a:pt x="380" y="291"/>
                  </a:lnTo>
                  <a:lnTo>
                    <a:pt x="380" y="217"/>
                  </a:lnTo>
                  <a:lnTo>
                    <a:pt x="524" y="217"/>
                  </a:lnTo>
                  <a:lnTo>
                    <a:pt x="524" y="268"/>
                  </a:lnTo>
                  <a:lnTo>
                    <a:pt x="532" y="254"/>
                  </a:lnTo>
                  <a:lnTo>
                    <a:pt x="539" y="240"/>
                  </a:lnTo>
                  <a:lnTo>
                    <a:pt x="545" y="226"/>
                  </a:lnTo>
                  <a:lnTo>
                    <a:pt x="549" y="212"/>
                  </a:lnTo>
                  <a:lnTo>
                    <a:pt x="553" y="200"/>
                  </a:lnTo>
                  <a:lnTo>
                    <a:pt x="555" y="189"/>
                  </a:lnTo>
                  <a:lnTo>
                    <a:pt x="557" y="178"/>
                  </a:lnTo>
                  <a:lnTo>
                    <a:pt x="558" y="166"/>
                  </a:lnTo>
                  <a:lnTo>
                    <a:pt x="558" y="154"/>
                  </a:lnTo>
                  <a:lnTo>
                    <a:pt x="558" y="141"/>
                  </a:lnTo>
                  <a:lnTo>
                    <a:pt x="558" y="129"/>
                  </a:lnTo>
                  <a:lnTo>
                    <a:pt x="555" y="117"/>
                  </a:lnTo>
                  <a:lnTo>
                    <a:pt x="553" y="104"/>
                  </a:lnTo>
                  <a:lnTo>
                    <a:pt x="549" y="91"/>
                  </a:lnTo>
                  <a:lnTo>
                    <a:pt x="544" y="78"/>
                  </a:lnTo>
                  <a:lnTo>
                    <a:pt x="538" y="66"/>
                  </a:lnTo>
                  <a:lnTo>
                    <a:pt x="531" y="56"/>
                  </a:lnTo>
                  <a:lnTo>
                    <a:pt x="522" y="45"/>
                  </a:lnTo>
                  <a:lnTo>
                    <a:pt x="513" y="36"/>
                  </a:lnTo>
                  <a:lnTo>
                    <a:pt x="503" y="27"/>
                  </a:lnTo>
                  <a:lnTo>
                    <a:pt x="492" y="20"/>
                  </a:lnTo>
                  <a:lnTo>
                    <a:pt x="480" y="14"/>
                  </a:lnTo>
                  <a:lnTo>
                    <a:pt x="467" y="9"/>
                  </a:lnTo>
                  <a:lnTo>
                    <a:pt x="454" y="5"/>
                  </a:lnTo>
                  <a:lnTo>
                    <a:pt x="441" y="2"/>
                  </a:lnTo>
                  <a:lnTo>
                    <a:pt x="427" y="0"/>
                  </a:lnTo>
                  <a:lnTo>
                    <a:pt x="413" y="0"/>
                  </a:lnTo>
                  <a:lnTo>
                    <a:pt x="398" y="2"/>
                  </a:lnTo>
                  <a:lnTo>
                    <a:pt x="380" y="5"/>
                  </a:lnTo>
                  <a:lnTo>
                    <a:pt x="364" y="10"/>
                  </a:lnTo>
                  <a:lnTo>
                    <a:pt x="346" y="17"/>
                  </a:lnTo>
                  <a:lnTo>
                    <a:pt x="331" y="24"/>
                  </a:lnTo>
                  <a:lnTo>
                    <a:pt x="316" y="33"/>
                  </a:lnTo>
                  <a:lnTo>
                    <a:pt x="302" y="44"/>
                  </a:lnTo>
                  <a:lnTo>
                    <a:pt x="289" y="54"/>
                  </a:lnTo>
                  <a:lnTo>
                    <a:pt x="278" y="65"/>
                  </a:lnTo>
                  <a:lnTo>
                    <a:pt x="278" y="65"/>
                  </a:lnTo>
                  <a:close/>
                  <a:moveTo>
                    <a:pt x="348" y="334"/>
                  </a:moveTo>
                  <a:lnTo>
                    <a:pt x="423" y="334"/>
                  </a:lnTo>
                  <a:lnTo>
                    <a:pt x="423" y="259"/>
                  </a:lnTo>
                  <a:lnTo>
                    <a:pt x="483" y="259"/>
                  </a:lnTo>
                  <a:lnTo>
                    <a:pt x="483" y="334"/>
                  </a:lnTo>
                  <a:lnTo>
                    <a:pt x="557" y="334"/>
                  </a:lnTo>
                  <a:lnTo>
                    <a:pt x="557" y="394"/>
                  </a:lnTo>
                  <a:lnTo>
                    <a:pt x="483" y="394"/>
                  </a:lnTo>
                  <a:lnTo>
                    <a:pt x="483" y="468"/>
                  </a:lnTo>
                  <a:lnTo>
                    <a:pt x="423" y="468"/>
                  </a:lnTo>
                  <a:lnTo>
                    <a:pt x="423" y="394"/>
                  </a:lnTo>
                  <a:lnTo>
                    <a:pt x="348" y="394"/>
                  </a:lnTo>
                  <a:lnTo>
                    <a:pt x="348" y="334"/>
                  </a:lnTo>
                  <a:close/>
                  <a:moveTo>
                    <a:pt x="127" y="304"/>
                  </a:moveTo>
                  <a:lnTo>
                    <a:pt x="115" y="294"/>
                  </a:lnTo>
                  <a:lnTo>
                    <a:pt x="103" y="281"/>
                  </a:lnTo>
                  <a:lnTo>
                    <a:pt x="94" y="268"/>
                  </a:lnTo>
                  <a:lnTo>
                    <a:pt x="85" y="253"/>
                  </a:lnTo>
                  <a:lnTo>
                    <a:pt x="106" y="253"/>
                  </a:lnTo>
                  <a:lnTo>
                    <a:pt x="110" y="266"/>
                  </a:lnTo>
                  <a:lnTo>
                    <a:pt x="115" y="279"/>
                  </a:lnTo>
                  <a:lnTo>
                    <a:pt x="121" y="291"/>
                  </a:lnTo>
                  <a:lnTo>
                    <a:pt x="127" y="304"/>
                  </a:lnTo>
                  <a:lnTo>
                    <a:pt x="127" y="304"/>
                  </a:lnTo>
                  <a:close/>
                </a:path>
              </a:pathLst>
            </a:custGeom>
            <a:solidFill>
              <a:schemeClr val="bg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227" name="组合 226"/>
          <p:cNvGrpSpPr/>
          <p:nvPr/>
        </p:nvGrpSpPr>
        <p:grpSpPr>
          <a:xfrm>
            <a:off x="5601461" y="1252967"/>
            <a:ext cx="576000" cy="576000"/>
            <a:chOff x="5601461" y="1252967"/>
            <a:chExt cx="576000" cy="576000"/>
          </a:xfrm>
        </p:grpSpPr>
        <p:sp>
          <p:nvSpPr>
            <p:cNvPr id="212" name="椭圆 211"/>
            <p:cNvSpPr/>
            <p:nvPr/>
          </p:nvSpPr>
          <p:spPr>
            <a:xfrm>
              <a:off x="5601461" y="1252967"/>
              <a:ext cx="576000" cy="576000"/>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13" name="椭圆 212"/>
            <p:cNvSpPr/>
            <p:nvPr/>
          </p:nvSpPr>
          <p:spPr>
            <a:xfrm>
              <a:off x="5637461" y="1288967"/>
              <a:ext cx="504000" cy="504000"/>
            </a:xfrm>
            <a:prstGeom prst="ellipse">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9" name="Freeform 86"/>
            <p:cNvSpPr>
              <a:spLocks noEditPoints="1"/>
            </p:cNvSpPr>
            <p:nvPr/>
          </p:nvSpPr>
          <p:spPr bwMode="auto">
            <a:xfrm>
              <a:off x="5728193" y="1394717"/>
              <a:ext cx="334750" cy="292500"/>
            </a:xfrm>
            <a:custGeom>
              <a:avLst/>
              <a:gdLst>
                <a:gd name="T0" fmla="*/ 604 w 619"/>
                <a:gd name="T1" fmla="*/ 334 h 540"/>
                <a:gd name="T2" fmla="*/ 284 w 619"/>
                <a:gd name="T3" fmla="*/ 439 h 540"/>
                <a:gd name="T4" fmla="*/ 604 w 619"/>
                <a:gd name="T5" fmla="*/ 351 h 540"/>
                <a:gd name="T6" fmla="*/ 287 w 619"/>
                <a:gd name="T7" fmla="*/ 474 h 540"/>
                <a:gd name="T8" fmla="*/ 286 w 619"/>
                <a:gd name="T9" fmla="*/ 467 h 540"/>
                <a:gd name="T10" fmla="*/ 329 w 619"/>
                <a:gd name="T11" fmla="*/ 43 h 540"/>
                <a:gd name="T12" fmla="*/ 307 w 619"/>
                <a:gd name="T13" fmla="*/ 35 h 540"/>
                <a:gd name="T14" fmla="*/ 282 w 619"/>
                <a:gd name="T15" fmla="*/ 35 h 540"/>
                <a:gd name="T16" fmla="*/ 266 w 619"/>
                <a:gd name="T17" fmla="*/ 42 h 540"/>
                <a:gd name="T18" fmla="*/ 260 w 619"/>
                <a:gd name="T19" fmla="*/ 53 h 540"/>
                <a:gd name="T20" fmla="*/ 266 w 619"/>
                <a:gd name="T21" fmla="*/ 62 h 540"/>
                <a:gd name="T22" fmla="*/ 282 w 619"/>
                <a:gd name="T23" fmla="*/ 69 h 540"/>
                <a:gd name="T24" fmla="*/ 306 w 619"/>
                <a:gd name="T25" fmla="*/ 69 h 540"/>
                <a:gd name="T26" fmla="*/ 327 w 619"/>
                <a:gd name="T27" fmla="*/ 63 h 540"/>
                <a:gd name="T28" fmla="*/ 547 w 619"/>
                <a:gd name="T29" fmla="*/ 211 h 540"/>
                <a:gd name="T30" fmla="*/ 530 w 619"/>
                <a:gd name="T31" fmla="*/ 219 h 540"/>
                <a:gd name="T32" fmla="*/ 510 w 619"/>
                <a:gd name="T33" fmla="*/ 218 h 540"/>
                <a:gd name="T34" fmla="*/ 506 w 619"/>
                <a:gd name="T35" fmla="*/ 146 h 540"/>
                <a:gd name="T36" fmla="*/ 504 w 619"/>
                <a:gd name="T37" fmla="*/ 130 h 540"/>
                <a:gd name="T38" fmla="*/ 469 w 619"/>
                <a:gd name="T39" fmla="*/ 116 h 540"/>
                <a:gd name="T40" fmla="*/ 617 w 619"/>
                <a:gd name="T41" fmla="*/ 292 h 540"/>
                <a:gd name="T42" fmla="*/ 618 w 619"/>
                <a:gd name="T43" fmla="*/ 303 h 540"/>
                <a:gd name="T44" fmla="*/ 266 w 619"/>
                <a:gd name="T45" fmla="*/ 411 h 540"/>
                <a:gd name="T46" fmla="*/ 262 w 619"/>
                <a:gd name="T47" fmla="*/ 455 h 540"/>
                <a:gd name="T48" fmla="*/ 268 w 619"/>
                <a:gd name="T49" fmla="*/ 494 h 540"/>
                <a:gd name="T50" fmla="*/ 619 w 619"/>
                <a:gd name="T51" fmla="*/ 432 h 540"/>
                <a:gd name="T52" fmla="*/ 257 w 619"/>
                <a:gd name="T53" fmla="*/ 535 h 540"/>
                <a:gd name="T54" fmla="*/ 18 w 619"/>
                <a:gd name="T55" fmla="*/ 316 h 540"/>
                <a:gd name="T56" fmla="*/ 16 w 619"/>
                <a:gd name="T57" fmla="*/ 272 h 540"/>
                <a:gd name="T58" fmla="*/ 26 w 619"/>
                <a:gd name="T59" fmla="*/ 227 h 540"/>
                <a:gd name="T60" fmla="*/ 125 w 619"/>
                <a:gd name="T61" fmla="*/ 119 h 540"/>
                <a:gd name="T62" fmla="*/ 294 w 619"/>
                <a:gd name="T63" fmla="*/ 0 h 540"/>
                <a:gd name="T64" fmla="*/ 530 w 619"/>
                <a:gd name="T65" fmla="*/ 98 h 540"/>
                <a:gd name="T66" fmla="*/ 536 w 619"/>
                <a:gd name="T67" fmla="*/ 136 h 540"/>
                <a:gd name="T68" fmla="*/ 532 w 619"/>
                <a:gd name="T69" fmla="*/ 145 h 540"/>
                <a:gd name="T70" fmla="*/ 158 w 619"/>
                <a:gd name="T71" fmla="*/ 238 h 540"/>
                <a:gd name="T72" fmla="*/ 230 w 619"/>
                <a:gd name="T73" fmla="*/ 265 h 540"/>
                <a:gd name="T74" fmla="*/ 282 w 619"/>
                <a:gd name="T75" fmla="*/ 276 h 540"/>
                <a:gd name="T76" fmla="*/ 299 w 619"/>
                <a:gd name="T77" fmla="*/ 276 h 540"/>
                <a:gd name="T78" fmla="*/ 355 w 619"/>
                <a:gd name="T79" fmla="*/ 271 h 540"/>
                <a:gd name="T80" fmla="*/ 414 w 619"/>
                <a:gd name="T81" fmla="*/ 252 h 540"/>
                <a:gd name="T82" fmla="*/ 443 w 619"/>
                <a:gd name="T83" fmla="*/ 12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9" h="540">
                  <a:moveTo>
                    <a:pt x="283" y="413"/>
                  </a:moveTo>
                  <a:lnTo>
                    <a:pt x="284" y="421"/>
                  </a:lnTo>
                  <a:lnTo>
                    <a:pt x="604" y="334"/>
                  </a:lnTo>
                  <a:lnTo>
                    <a:pt x="603" y="325"/>
                  </a:lnTo>
                  <a:lnTo>
                    <a:pt x="283" y="413"/>
                  </a:lnTo>
                  <a:close/>
                  <a:moveTo>
                    <a:pt x="284" y="439"/>
                  </a:moveTo>
                  <a:lnTo>
                    <a:pt x="286" y="446"/>
                  </a:lnTo>
                  <a:lnTo>
                    <a:pt x="605" y="358"/>
                  </a:lnTo>
                  <a:lnTo>
                    <a:pt x="604" y="351"/>
                  </a:lnTo>
                  <a:lnTo>
                    <a:pt x="284" y="439"/>
                  </a:lnTo>
                  <a:close/>
                  <a:moveTo>
                    <a:pt x="286" y="467"/>
                  </a:moveTo>
                  <a:lnTo>
                    <a:pt x="287" y="474"/>
                  </a:lnTo>
                  <a:lnTo>
                    <a:pt x="606" y="387"/>
                  </a:lnTo>
                  <a:lnTo>
                    <a:pt x="605" y="380"/>
                  </a:lnTo>
                  <a:lnTo>
                    <a:pt x="286" y="467"/>
                  </a:lnTo>
                  <a:close/>
                  <a:moveTo>
                    <a:pt x="490" y="91"/>
                  </a:moveTo>
                  <a:lnTo>
                    <a:pt x="527" y="81"/>
                  </a:lnTo>
                  <a:lnTo>
                    <a:pt x="329" y="43"/>
                  </a:lnTo>
                  <a:lnTo>
                    <a:pt x="323" y="40"/>
                  </a:lnTo>
                  <a:lnTo>
                    <a:pt x="316" y="36"/>
                  </a:lnTo>
                  <a:lnTo>
                    <a:pt x="307" y="35"/>
                  </a:lnTo>
                  <a:lnTo>
                    <a:pt x="296" y="34"/>
                  </a:lnTo>
                  <a:lnTo>
                    <a:pt x="289" y="35"/>
                  </a:lnTo>
                  <a:lnTo>
                    <a:pt x="282" y="35"/>
                  </a:lnTo>
                  <a:lnTo>
                    <a:pt x="276" y="37"/>
                  </a:lnTo>
                  <a:lnTo>
                    <a:pt x="270" y="40"/>
                  </a:lnTo>
                  <a:lnTo>
                    <a:pt x="266" y="42"/>
                  </a:lnTo>
                  <a:lnTo>
                    <a:pt x="262" y="46"/>
                  </a:lnTo>
                  <a:lnTo>
                    <a:pt x="260" y="48"/>
                  </a:lnTo>
                  <a:lnTo>
                    <a:pt x="260" y="53"/>
                  </a:lnTo>
                  <a:lnTo>
                    <a:pt x="260" y="56"/>
                  </a:lnTo>
                  <a:lnTo>
                    <a:pt x="262" y="60"/>
                  </a:lnTo>
                  <a:lnTo>
                    <a:pt x="266" y="62"/>
                  </a:lnTo>
                  <a:lnTo>
                    <a:pt x="270" y="64"/>
                  </a:lnTo>
                  <a:lnTo>
                    <a:pt x="276" y="67"/>
                  </a:lnTo>
                  <a:lnTo>
                    <a:pt x="282" y="69"/>
                  </a:lnTo>
                  <a:lnTo>
                    <a:pt x="289" y="70"/>
                  </a:lnTo>
                  <a:lnTo>
                    <a:pt x="296" y="70"/>
                  </a:lnTo>
                  <a:lnTo>
                    <a:pt x="306" y="69"/>
                  </a:lnTo>
                  <a:lnTo>
                    <a:pt x="314" y="68"/>
                  </a:lnTo>
                  <a:lnTo>
                    <a:pt x="321" y="65"/>
                  </a:lnTo>
                  <a:lnTo>
                    <a:pt x="327" y="63"/>
                  </a:lnTo>
                  <a:lnTo>
                    <a:pt x="490" y="91"/>
                  </a:lnTo>
                  <a:close/>
                  <a:moveTo>
                    <a:pt x="532" y="145"/>
                  </a:moveTo>
                  <a:lnTo>
                    <a:pt x="547" y="211"/>
                  </a:lnTo>
                  <a:lnTo>
                    <a:pt x="542" y="215"/>
                  </a:lnTo>
                  <a:lnTo>
                    <a:pt x="536" y="218"/>
                  </a:lnTo>
                  <a:lnTo>
                    <a:pt x="530" y="219"/>
                  </a:lnTo>
                  <a:lnTo>
                    <a:pt x="523" y="220"/>
                  </a:lnTo>
                  <a:lnTo>
                    <a:pt x="517" y="219"/>
                  </a:lnTo>
                  <a:lnTo>
                    <a:pt x="510" y="218"/>
                  </a:lnTo>
                  <a:lnTo>
                    <a:pt x="503" y="215"/>
                  </a:lnTo>
                  <a:lnTo>
                    <a:pt x="495" y="211"/>
                  </a:lnTo>
                  <a:lnTo>
                    <a:pt x="506" y="146"/>
                  </a:lnTo>
                  <a:lnTo>
                    <a:pt x="504" y="142"/>
                  </a:lnTo>
                  <a:lnTo>
                    <a:pt x="503" y="136"/>
                  </a:lnTo>
                  <a:lnTo>
                    <a:pt x="504" y="130"/>
                  </a:lnTo>
                  <a:lnTo>
                    <a:pt x="506" y="124"/>
                  </a:lnTo>
                  <a:lnTo>
                    <a:pt x="506" y="105"/>
                  </a:lnTo>
                  <a:lnTo>
                    <a:pt x="469" y="116"/>
                  </a:lnTo>
                  <a:lnTo>
                    <a:pt x="468" y="205"/>
                  </a:lnTo>
                  <a:lnTo>
                    <a:pt x="615" y="272"/>
                  </a:lnTo>
                  <a:lnTo>
                    <a:pt x="617" y="292"/>
                  </a:lnTo>
                  <a:lnTo>
                    <a:pt x="618" y="301"/>
                  </a:lnTo>
                  <a:lnTo>
                    <a:pt x="618" y="301"/>
                  </a:lnTo>
                  <a:lnTo>
                    <a:pt x="618" y="303"/>
                  </a:lnTo>
                  <a:lnTo>
                    <a:pt x="603" y="306"/>
                  </a:lnTo>
                  <a:lnTo>
                    <a:pt x="268" y="395"/>
                  </a:lnTo>
                  <a:lnTo>
                    <a:pt x="266" y="411"/>
                  </a:lnTo>
                  <a:lnTo>
                    <a:pt x="263" y="426"/>
                  </a:lnTo>
                  <a:lnTo>
                    <a:pt x="262" y="441"/>
                  </a:lnTo>
                  <a:lnTo>
                    <a:pt x="262" y="455"/>
                  </a:lnTo>
                  <a:lnTo>
                    <a:pt x="263" y="468"/>
                  </a:lnTo>
                  <a:lnTo>
                    <a:pt x="266" y="481"/>
                  </a:lnTo>
                  <a:lnTo>
                    <a:pt x="268" y="494"/>
                  </a:lnTo>
                  <a:lnTo>
                    <a:pt x="272" y="507"/>
                  </a:lnTo>
                  <a:lnTo>
                    <a:pt x="614" y="404"/>
                  </a:lnTo>
                  <a:lnTo>
                    <a:pt x="619" y="432"/>
                  </a:lnTo>
                  <a:lnTo>
                    <a:pt x="267" y="537"/>
                  </a:lnTo>
                  <a:lnTo>
                    <a:pt x="259" y="540"/>
                  </a:lnTo>
                  <a:lnTo>
                    <a:pt x="257" y="535"/>
                  </a:lnTo>
                  <a:lnTo>
                    <a:pt x="26" y="345"/>
                  </a:lnTo>
                  <a:lnTo>
                    <a:pt x="22" y="331"/>
                  </a:lnTo>
                  <a:lnTo>
                    <a:pt x="18" y="316"/>
                  </a:lnTo>
                  <a:lnTo>
                    <a:pt x="16" y="301"/>
                  </a:lnTo>
                  <a:lnTo>
                    <a:pt x="15" y="286"/>
                  </a:lnTo>
                  <a:lnTo>
                    <a:pt x="16" y="272"/>
                  </a:lnTo>
                  <a:lnTo>
                    <a:pt x="17" y="257"/>
                  </a:lnTo>
                  <a:lnTo>
                    <a:pt x="20" y="243"/>
                  </a:lnTo>
                  <a:lnTo>
                    <a:pt x="26" y="227"/>
                  </a:lnTo>
                  <a:lnTo>
                    <a:pt x="26" y="227"/>
                  </a:lnTo>
                  <a:lnTo>
                    <a:pt x="126" y="203"/>
                  </a:lnTo>
                  <a:lnTo>
                    <a:pt x="125" y="119"/>
                  </a:lnTo>
                  <a:lnTo>
                    <a:pt x="4" y="88"/>
                  </a:lnTo>
                  <a:lnTo>
                    <a:pt x="0" y="71"/>
                  </a:lnTo>
                  <a:lnTo>
                    <a:pt x="294" y="0"/>
                  </a:lnTo>
                  <a:lnTo>
                    <a:pt x="590" y="63"/>
                  </a:lnTo>
                  <a:lnTo>
                    <a:pt x="590" y="81"/>
                  </a:lnTo>
                  <a:lnTo>
                    <a:pt x="530" y="98"/>
                  </a:lnTo>
                  <a:lnTo>
                    <a:pt x="531" y="124"/>
                  </a:lnTo>
                  <a:lnTo>
                    <a:pt x="534" y="130"/>
                  </a:lnTo>
                  <a:lnTo>
                    <a:pt x="536" y="136"/>
                  </a:lnTo>
                  <a:lnTo>
                    <a:pt x="534" y="141"/>
                  </a:lnTo>
                  <a:lnTo>
                    <a:pt x="532" y="145"/>
                  </a:lnTo>
                  <a:lnTo>
                    <a:pt x="532" y="145"/>
                  </a:lnTo>
                  <a:close/>
                  <a:moveTo>
                    <a:pt x="152" y="125"/>
                  </a:moveTo>
                  <a:lnTo>
                    <a:pt x="153" y="236"/>
                  </a:lnTo>
                  <a:lnTo>
                    <a:pt x="158" y="238"/>
                  </a:lnTo>
                  <a:lnTo>
                    <a:pt x="161" y="239"/>
                  </a:lnTo>
                  <a:lnTo>
                    <a:pt x="194" y="252"/>
                  </a:lnTo>
                  <a:lnTo>
                    <a:pt x="230" y="265"/>
                  </a:lnTo>
                  <a:lnTo>
                    <a:pt x="249" y="270"/>
                  </a:lnTo>
                  <a:lnTo>
                    <a:pt x="266" y="273"/>
                  </a:lnTo>
                  <a:lnTo>
                    <a:pt x="282" y="276"/>
                  </a:lnTo>
                  <a:lnTo>
                    <a:pt x="296" y="276"/>
                  </a:lnTo>
                  <a:lnTo>
                    <a:pt x="296" y="276"/>
                  </a:lnTo>
                  <a:lnTo>
                    <a:pt x="299" y="276"/>
                  </a:lnTo>
                  <a:lnTo>
                    <a:pt x="317" y="276"/>
                  </a:lnTo>
                  <a:lnTo>
                    <a:pt x="336" y="274"/>
                  </a:lnTo>
                  <a:lnTo>
                    <a:pt x="355" y="271"/>
                  </a:lnTo>
                  <a:lnTo>
                    <a:pt x="373" y="266"/>
                  </a:lnTo>
                  <a:lnTo>
                    <a:pt x="394" y="259"/>
                  </a:lnTo>
                  <a:lnTo>
                    <a:pt x="414" y="252"/>
                  </a:lnTo>
                  <a:lnTo>
                    <a:pt x="429" y="245"/>
                  </a:lnTo>
                  <a:lnTo>
                    <a:pt x="442" y="238"/>
                  </a:lnTo>
                  <a:lnTo>
                    <a:pt x="443" y="124"/>
                  </a:lnTo>
                  <a:lnTo>
                    <a:pt x="303" y="165"/>
                  </a:lnTo>
                  <a:lnTo>
                    <a:pt x="152" y="125"/>
                  </a:lnTo>
                  <a:close/>
                </a:path>
              </a:pathLst>
            </a:custGeom>
            <a:solidFill>
              <a:schemeClr val="bg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226" name="组合 225"/>
          <p:cNvGrpSpPr/>
          <p:nvPr/>
        </p:nvGrpSpPr>
        <p:grpSpPr>
          <a:xfrm>
            <a:off x="3013714" y="3856427"/>
            <a:ext cx="576000" cy="576000"/>
            <a:chOff x="3013714" y="3856427"/>
            <a:chExt cx="576000" cy="576000"/>
          </a:xfrm>
        </p:grpSpPr>
        <p:sp>
          <p:nvSpPr>
            <p:cNvPr id="210" name="椭圆 209"/>
            <p:cNvSpPr/>
            <p:nvPr/>
          </p:nvSpPr>
          <p:spPr>
            <a:xfrm>
              <a:off x="3013714" y="3856427"/>
              <a:ext cx="576000" cy="576000"/>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11" name="椭圆 210"/>
            <p:cNvSpPr/>
            <p:nvPr/>
          </p:nvSpPr>
          <p:spPr>
            <a:xfrm>
              <a:off x="3049714" y="3892427"/>
              <a:ext cx="504000" cy="504000"/>
            </a:xfrm>
            <a:prstGeom prst="ellipse">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0" name="Freeform 336"/>
            <p:cNvSpPr>
              <a:spLocks noEditPoints="1"/>
            </p:cNvSpPr>
            <p:nvPr/>
          </p:nvSpPr>
          <p:spPr bwMode="auto">
            <a:xfrm>
              <a:off x="3183693" y="3961957"/>
              <a:ext cx="251419" cy="363995"/>
            </a:xfrm>
            <a:custGeom>
              <a:avLst/>
              <a:gdLst>
                <a:gd name="T0" fmla="*/ 275 w 404"/>
                <a:gd name="T1" fmla="*/ 346 h 576"/>
                <a:gd name="T2" fmla="*/ 322 w 404"/>
                <a:gd name="T3" fmla="*/ 310 h 576"/>
                <a:gd name="T4" fmla="*/ 348 w 404"/>
                <a:gd name="T5" fmla="*/ 271 h 576"/>
                <a:gd name="T6" fmla="*/ 363 w 404"/>
                <a:gd name="T7" fmla="*/ 215 h 576"/>
                <a:gd name="T8" fmla="*/ 350 w 404"/>
                <a:gd name="T9" fmla="*/ 140 h 576"/>
                <a:gd name="T10" fmla="*/ 304 w 404"/>
                <a:gd name="T11" fmla="*/ 79 h 576"/>
                <a:gd name="T12" fmla="*/ 234 w 404"/>
                <a:gd name="T13" fmla="*/ 45 h 576"/>
                <a:gd name="T14" fmla="*/ 154 w 404"/>
                <a:gd name="T15" fmla="*/ 49 h 576"/>
                <a:gd name="T16" fmla="*/ 88 w 404"/>
                <a:gd name="T17" fmla="*/ 89 h 576"/>
                <a:gd name="T18" fmla="*/ 48 w 404"/>
                <a:gd name="T19" fmla="*/ 155 h 576"/>
                <a:gd name="T20" fmla="*/ 42 w 404"/>
                <a:gd name="T21" fmla="*/ 227 h 576"/>
                <a:gd name="T22" fmla="*/ 61 w 404"/>
                <a:gd name="T23" fmla="*/ 282 h 576"/>
                <a:gd name="T24" fmla="*/ 91 w 404"/>
                <a:gd name="T25" fmla="*/ 319 h 576"/>
                <a:gd name="T26" fmla="*/ 140 w 404"/>
                <a:gd name="T27" fmla="*/ 351 h 576"/>
                <a:gd name="T28" fmla="*/ 114 w 404"/>
                <a:gd name="T29" fmla="*/ 447 h 576"/>
                <a:gd name="T30" fmla="*/ 304 w 404"/>
                <a:gd name="T31" fmla="*/ 454 h 576"/>
                <a:gd name="T32" fmla="*/ 310 w 404"/>
                <a:gd name="T33" fmla="*/ 468 h 576"/>
                <a:gd name="T34" fmla="*/ 301 w 404"/>
                <a:gd name="T35" fmla="*/ 486 h 576"/>
                <a:gd name="T36" fmla="*/ 111 w 404"/>
                <a:gd name="T37" fmla="*/ 489 h 576"/>
                <a:gd name="T38" fmla="*/ 95 w 404"/>
                <a:gd name="T39" fmla="*/ 478 h 576"/>
                <a:gd name="T40" fmla="*/ 95 w 404"/>
                <a:gd name="T41" fmla="*/ 460 h 576"/>
                <a:gd name="T42" fmla="*/ 111 w 404"/>
                <a:gd name="T43" fmla="*/ 448 h 576"/>
                <a:gd name="T44" fmla="*/ 226 w 404"/>
                <a:gd name="T45" fmla="*/ 227 h 576"/>
                <a:gd name="T46" fmla="*/ 161 w 404"/>
                <a:gd name="T47" fmla="*/ 83 h 576"/>
                <a:gd name="T48" fmla="*/ 231 w 404"/>
                <a:gd name="T49" fmla="*/ 566 h 576"/>
                <a:gd name="T50" fmla="*/ 194 w 404"/>
                <a:gd name="T51" fmla="*/ 575 h 576"/>
                <a:gd name="T52" fmla="*/ 163 w 404"/>
                <a:gd name="T53" fmla="*/ 554 h 576"/>
                <a:gd name="T54" fmla="*/ 106 w 404"/>
                <a:gd name="T55" fmla="*/ 538 h 576"/>
                <a:gd name="T56" fmla="*/ 94 w 404"/>
                <a:gd name="T57" fmla="*/ 522 h 576"/>
                <a:gd name="T58" fmla="*/ 96 w 404"/>
                <a:gd name="T59" fmla="*/ 506 h 576"/>
                <a:gd name="T60" fmla="*/ 114 w 404"/>
                <a:gd name="T61" fmla="*/ 497 h 576"/>
                <a:gd name="T62" fmla="*/ 304 w 404"/>
                <a:gd name="T63" fmla="*/ 504 h 576"/>
                <a:gd name="T64" fmla="*/ 310 w 404"/>
                <a:gd name="T65" fmla="*/ 518 h 576"/>
                <a:gd name="T66" fmla="*/ 301 w 404"/>
                <a:gd name="T67" fmla="*/ 535 h 576"/>
                <a:gd name="T68" fmla="*/ 292 w 404"/>
                <a:gd name="T69" fmla="*/ 383 h 576"/>
                <a:gd name="T70" fmla="*/ 305 w 404"/>
                <a:gd name="T71" fmla="*/ 406 h 576"/>
                <a:gd name="T72" fmla="*/ 310 w 404"/>
                <a:gd name="T73" fmla="*/ 420 h 576"/>
                <a:gd name="T74" fmla="*/ 301 w 404"/>
                <a:gd name="T75" fmla="*/ 438 h 576"/>
                <a:gd name="T76" fmla="*/ 111 w 404"/>
                <a:gd name="T77" fmla="*/ 440 h 576"/>
                <a:gd name="T78" fmla="*/ 95 w 404"/>
                <a:gd name="T79" fmla="*/ 428 h 576"/>
                <a:gd name="T80" fmla="*/ 94 w 404"/>
                <a:gd name="T81" fmla="*/ 412 h 576"/>
                <a:gd name="T82" fmla="*/ 108 w 404"/>
                <a:gd name="T83" fmla="*/ 399 h 576"/>
                <a:gd name="T84" fmla="*/ 78 w 404"/>
                <a:gd name="T85" fmla="*/ 362 h 576"/>
                <a:gd name="T86" fmla="*/ 34 w 404"/>
                <a:gd name="T87" fmla="*/ 315 h 576"/>
                <a:gd name="T88" fmla="*/ 8 w 404"/>
                <a:gd name="T89" fmla="*/ 262 h 576"/>
                <a:gd name="T90" fmla="*/ 1 w 404"/>
                <a:gd name="T91" fmla="*/ 182 h 576"/>
                <a:gd name="T92" fmla="*/ 34 w 404"/>
                <a:gd name="T93" fmla="*/ 89 h 576"/>
                <a:gd name="T94" fmla="*/ 106 w 404"/>
                <a:gd name="T95" fmla="*/ 25 h 576"/>
                <a:gd name="T96" fmla="*/ 202 w 404"/>
                <a:gd name="T97" fmla="*/ 0 h 576"/>
                <a:gd name="T98" fmla="*/ 298 w 404"/>
                <a:gd name="T99" fmla="*/ 25 h 576"/>
                <a:gd name="T100" fmla="*/ 370 w 404"/>
                <a:gd name="T101" fmla="*/ 89 h 576"/>
                <a:gd name="T102" fmla="*/ 403 w 404"/>
                <a:gd name="T103" fmla="*/ 182 h 576"/>
                <a:gd name="T104" fmla="*/ 395 w 404"/>
                <a:gd name="T105" fmla="*/ 262 h 576"/>
                <a:gd name="T106" fmla="*/ 370 w 404"/>
                <a:gd name="T107" fmla="*/ 315 h 576"/>
                <a:gd name="T108" fmla="*/ 325 w 404"/>
                <a:gd name="T109" fmla="*/ 36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4" h="576">
                  <a:moveTo>
                    <a:pt x="251" y="392"/>
                  </a:moveTo>
                  <a:lnTo>
                    <a:pt x="251" y="370"/>
                  </a:lnTo>
                  <a:lnTo>
                    <a:pt x="251" y="357"/>
                  </a:lnTo>
                  <a:lnTo>
                    <a:pt x="264" y="351"/>
                  </a:lnTo>
                  <a:lnTo>
                    <a:pt x="275" y="346"/>
                  </a:lnTo>
                  <a:lnTo>
                    <a:pt x="285" y="340"/>
                  </a:lnTo>
                  <a:lnTo>
                    <a:pt x="295" y="333"/>
                  </a:lnTo>
                  <a:lnTo>
                    <a:pt x="304" y="326"/>
                  </a:lnTo>
                  <a:lnTo>
                    <a:pt x="314" y="319"/>
                  </a:lnTo>
                  <a:lnTo>
                    <a:pt x="322" y="310"/>
                  </a:lnTo>
                  <a:lnTo>
                    <a:pt x="329" y="302"/>
                  </a:lnTo>
                  <a:lnTo>
                    <a:pt x="336" y="291"/>
                  </a:lnTo>
                  <a:lnTo>
                    <a:pt x="336" y="291"/>
                  </a:lnTo>
                  <a:lnTo>
                    <a:pt x="342" y="282"/>
                  </a:lnTo>
                  <a:lnTo>
                    <a:pt x="348" y="271"/>
                  </a:lnTo>
                  <a:lnTo>
                    <a:pt x="352" y="261"/>
                  </a:lnTo>
                  <a:lnTo>
                    <a:pt x="356" y="250"/>
                  </a:lnTo>
                  <a:lnTo>
                    <a:pt x="358" y="238"/>
                  </a:lnTo>
                  <a:lnTo>
                    <a:pt x="361" y="227"/>
                  </a:lnTo>
                  <a:lnTo>
                    <a:pt x="363" y="215"/>
                  </a:lnTo>
                  <a:lnTo>
                    <a:pt x="363" y="202"/>
                  </a:lnTo>
                  <a:lnTo>
                    <a:pt x="362" y="185"/>
                  </a:lnTo>
                  <a:lnTo>
                    <a:pt x="359" y="170"/>
                  </a:lnTo>
                  <a:lnTo>
                    <a:pt x="356" y="155"/>
                  </a:lnTo>
                  <a:lnTo>
                    <a:pt x="350" y="140"/>
                  </a:lnTo>
                  <a:lnTo>
                    <a:pt x="343" y="126"/>
                  </a:lnTo>
                  <a:lnTo>
                    <a:pt x="335" y="113"/>
                  </a:lnTo>
                  <a:lnTo>
                    <a:pt x="327" y="100"/>
                  </a:lnTo>
                  <a:lnTo>
                    <a:pt x="316" y="89"/>
                  </a:lnTo>
                  <a:lnTo>
                    <a:pt x="304" y="79"/>
                  </a:lnTo>
                  <a:lnTo>
                    <a:pt x="291" y="69"/>
                  </a:lnTo>
                  <a:lnTo>
                    <a:pt x="278" y="61"/>
                  </a:lnTo>
                  <a:lnTo>
                    <a:pt x="264" y="54"/>
                  </a:lnTo>
                  <a:lnTo>
                    <a:pt x="250" y="49"/>
                  </a:lnTo>
                  <a:lnTo>
                    <a:pt x="234" y="45"/>
                  </a:lnTo>
                  <a:lnTo>
                    <a:pt x="219" y="42"/>
                  </a:lnTo>
                  <a:lnTo>
                    <a:pt x="202" y="41"/>
                  </a:lnTo>
                  <a:lnTo>
                    <a:pt x="186" y="42"/>
                  </a:lnTo>
                  <a:lnTo>
                    <a:pt x="169" y="45"/>
                  </a:lnTo>
                  <a:lnTo>
                    <a:pt x="154" y="49"/>
                  </a:lnTo>
                  <a:lnTo>
                    <a:pt x="139" y="54"/>
                  </a:lnTo>
                  <a:lnTo>
                    <a:pt x="125" y="61"/>
                  </a:lnTo>
                  <a:lnTo>
                    <a:pt x="112" y="69"/>
                  </a:lnTo>
                  <a:lnTo>
                    <a:pt x="100" y="79"/>
                  </a:lnTo>
                  <a:lnTo>
                    <a:pt x="88" y="89"/>
                  </a:lnTo>
                  <a:lnTo>
                    <a:pt x="78" y="100"/>
                  </a:lnTo>
                  <a:lnTo>
                    <a:pt x="68" y="113"/>
                  </a:lnTo>
                  <a:lnTo>
                    <a:pt x="60" y="126"/>
                  </a:lnTo>
                  <a:lnTo>
                    <a:pt x="54" y="140"/>
                  </a:lnTo>
                  <a:lnTo>
                    <a:pt x="48" y="155"/>
                  </a:lnTo>
                  <a:lnTo>
                    <a:pt x="45" y="170"/>
                  </a:lnTo>
                  <a:lnTo>
                    <a:pt x="41" y="185"/>
                  </a:lnTo>
                  <a:lnTo>
                    <a:pt x="41" y="202"/>
                  </a:lnTo>
                  <a:lnTo>
                    <a:pt x="41" y="215"/>
                  </a:lnTo>
                  <a:lnTo>
                    <a:pt x="42" y="227"/>
                  </a:lnTo>
                  <a:lnTo>
                    <a:pt x="45" y="238"/>
                  </a:lnTo>
                  <a:lnTo>
                    <a:pt x="48" y="250"/>
                  </a:lnTo>
                  <a:lnTo>
                    <a:pt x="52" y="261"/>
                  </a:lnTo>
                  <a:lnTo>
                    <a:pt x="57" y="271"/>
                  </a:lnTo>
                  <a:lnTo>
                    <a:pt x="61" y="282"/>
                  </a:lnTo>
                  <a:lnTo>
                    <a:pt x="68" y="291"/>
                  </a:lnTo>
                  <a:lnTo>
                    <a:pt x="68" y="291"/>
                  </a:lnTo>
                  <a:lnTo>
                    <a:pt x="75" y="302"/>
                  </a:lnTo>
                  <a:lnTo>
                    <a:pt x="82" y="310"/>
                  </a:lnTo>
                  <a:lnTo>
                    <a:pt x="91" y="319"/>
                  </a:lnTo>
                  <a:lnTo>
                    <a:pt x="100" y="326"/>
                  </a:lnTo>
                  <a:lnTo>
                    <a:pt x="109" y="333"/>
                  </a:lnTo>
                  <a:lnTo>
                    <a:pt x="119" y="340"/>
                  </a:lnTo>
                  <a:lnTo>
                    <a:pt x="129" y="346"/>
                  </a:lnTo>
                  <a:lnTo>
                    <a:pt x="140" y="351"/>
                  </a:lnTo>
                  <a:lnTo>
                    <a:pt x="153" y="357"/>
                  </a:lnTo>
                  <a:lnTo>
                    <a:pt x="153" y="370"/>
                  </a:lnTo>
                  <a:lnTo>
                    <a:pt x="153" y="392"/>
                  </a:lnTo>
                  <a:lnTo>
                    <a:pt x="251" y="392"/>
                  </a:lnTo>
                  <a:close/>
                  <a:moveTo>
                    <a:pt x="114" y="447"/>
                  </a:moveTo>
                  <a:lnTo>
                    <a:pt x="289" y="447"/>
                  </a:lnTo>
                  <a:lnTo>
                    <a:pt x="294" y="448"/>
                  </a:lnTo>
                  <a:lnTo>
                    <a:pt x="297" y="450"/>
                  </a:lnTo>
                  <a:lnTo>
                    <a:pt x="301" y="451"/>
                  </a:lnTo>
                  <a:lnTo>
                    <a:pt x="304" y="454"/>
                  </a:lnTo>
                  <a:lnTo>
                    <a:pt x="307" y="457"/>
                  </a:lnTo>
                  <a:lnTo>
                    <a:pt x="309" y="460"/>
                  </a:lnTo>
                  <a:lnTo>
                    <a:pt x="310" y="465"/>
                  </a:lnTo>
                  <a:lnTo>
                    <a:pt x="310" y="468"/>
                  </a:lnTo>
                  <a:lnTo>
                    <a:pt x="310" y="468"/>
                  </a:lnTo>
                  <a:lnTo>
                    <a:pt x="310" y="473"/>
                  </a:lnTo>
                  <a:lnTo>
                    <a:pt x="309" y="478"/>
                  </a:lnTo>
                  <a:lnTo>
                    <a:pt x="307" y="481"/>
                  </a:lnTo>
                  <a:lnTo>
                    <a:pt x="304" y="484"/>
                  </a:lnTo>
                  <a:lnTo>
                    <a:pt x="301" y="486"/>
                  </a:lnTo>
                  <a:lnTo>
                    <a:pt x="297" y="488"/>
                  </a:lnTo>
                  <a:lnTo>
                    <a:pt x="294" y="489"/>
                  </a:lnTo>
                  <a:lnTo>
                    <a:pt x="289" y="491"/>
                  </a:lnTo>
                  <a:lnTo>
                    <a:pt x="114" y="491"/>
                  </a:lnTo>
                  <a:lnTo>
                    <a:pt x="111" y="489"/>
                  </a:lnTo>
                  <a:lnTo>
                    <a:pt x="106" y="488"/>
                  </a:lnTo>
                  <a:lnTo>
                    <a:pt x="102" y="486"/>
                  </a:lnTo>
                  <a:lnTo>
                    <a:pt x="99" y="484"/>
                  </a:lnTo>
                  <a:lnTo>
                    <a:pt x="96" y="481"/>
                  </a:lnTo>
                  <a:lnTo>
                    <a:pt x="95" y="478"/>
                  </a:lnTo>
                  <a:lnTo>
                    <a:pt x="94" y="473"/>
                  </a:lnTo>
                  <a:lnTo>
                    <a:pt x="93" y="468"/>
                  </a:lnTo>
                  <a:lnTo>
                    <a:pt x="93" y="468"/>
                  </a:lnTo>
                  <a:lnTo>
                    <a:pt x="94" y="465"/>
                  </a:lnTo>
                  <a:lnTo>
                    <a:pt x="95" y="460"/>
                  </a:lnTo>
                  <a:lnTo>
                    <a:pt x="96" y="457"/>
                  </a:lnTo>
                  <a:lnTo>
                    <a:pt x="99" y="454"/>
                  </a:lnTo>
                  <a:lnTo>
                    <a:pt x="102" y="451"/>
                  </a:lnTo>
                  <a:lnTo>
                    <a:pt x="106" y="450"/>
                  </a:lnTo>
                  <a:lnTo>
                    <a:pt x="111" y="448"/>
                  </a:lnTo>
                  <a:lnTo>
                    <a:pt x="114" y="447"/>
                  </a:lnTo>
                  <a:lnTo>
                    <a:pt x="114" y="447"/>
                  </a:lnTo>
                  <a:close/>
                  <a:moveTo>
                    <a:pt x="161" y="83"/>
                  </a:moveTo>
                  <a:lnTo>
                    <a:pt x="132" y="217"/>
                  </a:lnTo>
                  <a:lnTo>
                    <a:pt x="226" y="227"/>
                  </a:lnTo>
                  <a:lnTo>
                    <a:pt x="185" y="326"/>
                  </a:lnTo>
                  <a:lnTo>
                    <a:pt x="291" y="212"/>
                  </a:lnTo>
                  <a:lnTo>
                    <a:pt x="222" y="190"/>
                  </a:lnTo>
                  <a:lnTo>
                    <a:pt x="260" y="113"/>
                  </a:lnTo>
                  <a:lnTo>
                    <a:pt x="161" y="83"/>
                  </a:lnTo>
                  <a:close/>
                  <a:moveTo>
                    <a:pt x="246" y="539"/>
                  </a:moveTo>
                  <a:lnTo>
                    <a:pt x="244" y="547"/>
                  </a:lnTo>
                  <a:lnTo>
                    <a:pt x="241" y="554"/>
                  </a:lnTo>
                  <a:lnTo>
                    <a:pt x="236" y="560"/>
                  </a:lnTo>
                  <a:lnTo>
                    <a:pt x="231" y="566"/>
                  </a:lnTo>
                  <a:lnTo>
                    <a:pt x="224" y="570"/>
                  </a:lnTo>
                  <a:lnTo>
                    <a:pt x="217" y="573"/>
                  </a:lnTo>
                  <a:lnTo>
                    <a:pt x="210" y="575"/>
                  </a:lnTo>
                  <a:lnTo>
                    <a:pt x="202" y="576"/>
                  </a:lnTo>
                  <a:lnTo>
                    <a:pt x="194" y="575"/>
                  </a:lnTo>
                  <a:lnTo>
                    <a:pt x="187" y="573"/>
                  </a:lnTo>
                  <a:lnTo>
                    <a:pt x="180" y="570"/>
                  </a:lnTo>
                  <a:lnTo>
                    <a:pt x="174" y="566"/>
                  </a:lnTo>
                  <a:lnTo>
                    <a:pt x="168" y="560"/>
                  </a:lnTo>
                  <a:lnTo>
                    <a:pt x="163" y="554"/>
                  </a:lnTo>
                  <a:lnTo>
                    <a:pt x="161" y="547"/>
                  </a:lnTo>
                  <a:lnTo>
                    <a:pt x="159" y="539"/>
                  </a:lnTo>
                  <a:lnTo>
                    <a:pt x="114" y="539"/>
                  </a:lnTo>
                  <a:lnTo>
                    <a:pt x="111" y="539"/>
                  </a:lnTo>
                  <a:lnTo>
                    <a:pt x="106" y="538"/>
                  </a:lnTo>
                  <a:lnTo>
                    <a:pt x="102" y="535"/>
                  </a:lnTo>
                  <a:lnTo>
                    <a:pt x="99" y="533"/>
                  </a:lnTo>
                  <a:lnTo>
                    <a:pt x="96" y="529"/>
                  </a:lnTo>
                  <a:lnTo>
                    <a:pt x="95" y="526"/>
                  </a:lnTo>
                  <a:lnTo>
                    <a:pt x="94" y="522"/>
                  </a:lnTo>
                  <a:lnTo>
                    <a:pt x="93" y="518"/>
                  </a:lnTo>
                  <a:lnTo>
                    <a:pt x="93" y="518"/>
                  </a:lnTo>
                  <a:lnTo>
                    <a:pt x="94" y="514"/>
                  </a:lnTo>
                  <a:lnTo>
                    <a:pt x="95" y="509"/>
                  </a:lnTo>
                  <a:lnTo>
                    <a:pt x="96" y="506"/>
                  </a:lnTo>
                  <a:lnTo>
                    <a:pt x="99" y="504"/>
                  </a:lnTo>
                  <a:lnTo>
                    <a:pt x="102" y="500"/>
                  </a:lnTo>
                  <a:lnTo>
                    <a:pt x="106" y="499"/>
                  </a:lnTo>
                  <a:lnTo>
                    <a:pt x="111" y="498"/>
                  </a:lnTo>
                  <a:lnTo>
                    <a:pt x="114" y="497"/>
                  </a:lnTo>
                  <a:lnTo>
                    <a:pt x="289" y="497"/>
                  </a:lnTo>
                  <a:lnTo>
                    <a:pt x="294" y="498"/>
                  </a:lnTo>
                  <a:lnTo>
                    <a:pt x="297" y="499"/>
                  </a:lnTo>
                  <a:lnTo>
                    <a:pt x="301" y="500"/>
                  </a:lnTo>
                  <a:lnTo>
                    <a:pt x="304" y="504"/>
                  </a:lnTo>
                  <a:lnTo>
                    <a:pt x="307" y="506"/>
                  </a:lnTo>
                  <a:lnTo>
                    <a:pt x="309" y="509"/>
                  </a:lnTo>
                  <a:lnTo>
                    <a:pt x="310" y="514"/>
                  </a:lnTo>
                  <a:lnTo>
                    <a:pt x="310" y="518"/>
                  </a:lnTo>
                  <a:lnTo>
                    <a:pt x="310" y="518"/>
                  </a:lnTo>
                  <a:lnTo>
                    <a:pt x="310" y="522"/>
                  </a:lnTo>
                  <a:lnTo>
                    <a:pt x="309" y="526"/>
                  </a:lnTo>
                  <a:lnTo>
                    <a:pt x="307" y="529"/>
                  </a:lnTo>
                  <a:lnTo>
                    <a:pt x="304" y="533"/>
                  </a:lnTo>
                  <a:lnTo>
                    <a:pt x="301" y="535"/>
                  </a:lnTo>
                  <a:lnTo>
                    <a:pt x="297" y="538"/>
                  </a:lnTo>
                  <a:lnTo>
                    <a:pt x="294" y="539"/>
                  </a:lnTo>
                  <a:lnTo>
                    <a:pt x="289" y="539"/>
                  </a:lnTo>
                  <a:lnTo>
                    <a:pt x="246" y="539"/>
                  </a:lnTo>
                  <a:close/>
                  <a:moveTo>
                    <a:pt x="292" y="383"/>
                  </a:moveTo>
                  <a:lnTo>
                    <a:pt x="292" y="399"/>
                  </a:lnTo>
                  <a:lnTo>
                    <a:pt x="296" y="399"/>
                  </a:lnTo>
                  <a:lnTo>
                    <a:pt x="300" y="401"/>
                  </a:lnTo>
                  <a:lnTo>
                    <a:pt x="302" y="404"/>
                  </a:lnTo>
                  <a:lnTo>
                    <a:pt x="305" y="406"/>
                  </a:lnTo>
                  <a:lnTo>
                    <a:pt x="308" y="408"/>
                  </a:lnTo>
                  <a:lnTo>
                    <a:pt x="309" y="412"/>
                  </a:lnTo>
                  <a:lnTo>
                    <a:pt x="310" y="416"/>
                  </a:lnTo>
                  <a:lnTo>
                    <a:pt x="310" y="420"/>
                  </a:lnTo>
                  <a:lnTo>
                    <a:pt x="310" y="420"/>
                  </a:lnTo>
                  <a:lnTo>
                    <a:pt x="310" y="424"/>
                  </a:lnTo>
                  <a:lnTo>
                    <a:pt x="309" y="428"/>
                  </a:lnTo>
                  <a:lnTo>
                    <a:pt x="307" y="432"/>
                  </a:lnTo>
                  <a:lnTo>
                    <a:pt x="304" y="434"/>
                  </a:lnTo>
                  <a:lnTo>
                    <a:pt x="301" y="438"/>
                  </a:lnTo>
                  <a:lnTo>
                    <a:pt x="297" y="439"/>
                  </a:lnTo>
                  <a:lnTo>
                    <a:pt x="294" y="440"/>
                  </a:lnTo>
                  <a:lnTo>
                    <a:pt x="289" y="441"/>
                  </a:lnTo>
                  <a:lnTo>
                    <a:pt x="114" y="441"/>
                  </a:lnTo>
                  <a:lnTo>
                    <a:pt x="111" y="440"/>
                  </a:lnTo>
                  <a:lnTo>
                    <a:pt x="106" y="439"/>
                  </a:lnTo>
                  <a:lnTo>
                    <a:pt x="102" y="438"/>
                  </a:lnTo>
                  <a:lnTo>
                    <a:pt x="99" y="434"/>
                  </a:lnTo>
                  <a:lnTo>
                    <a:pt x="96" y="432"/>
                  </a:lnTo>
                  <a:lnTo>
                    <a:pt x="95" y="428"/>
                  </a:lnTo>
                  <a:lnTo>
                    <a:pt x="94" y="424"/>
                  </a:lnTo>
                  <a:lnTo>
                    <a:pt x="93" y="420"/>
                  </a:lnTo>
                  <a:lnTo>
                    <a:pt x="93" y="420"/>
                  </a:lnTo>
                  <a:lnTo>
                    <a:pt x="93" y="416"/>
                  </a:lnTo>
                  <a:lnTo>
                    <a:pt x="94" y="412"/>
                  </a:lnTo>
                  <a:lnTo>
                    <a:pt x="96" y="408"/>
                  </a:lnTo>
                  <a:lnTo>
                    <a:pt x="99" y="406"/>
                  </a:lnTo>
                  <a:lnTo>
                    <a:pt x="101" y="403"/>
                  </a:lnTo>
                  <a:lnTo>
                    <a:pt x="105" y="401"/>
                  </a:lnTo>
                  <a:lnTo>
                    <a:pt x="108" y="399"/>
                  </a:lnTo>
                  <a:lnTo>
                    <a:pt x="112" y="399"/>
                  </a:lnTo>
                  <a:lnTo>
                    <a:pt x="112" y="383"/>
                  </a:lnTo>
                  <a:lnTo>
                    <a:pt x="100" y="377"/>
                  </a:lnTo>
                  <a:lnTo>
                    <a:pt x="89" y="370"/>
                  </a:lnTo>
                  <a:lnTo>
                    <a:pt x="78" y="362"/>
                  </a:lnTo>
                  <a:lnTo>
                    <a:pt x="68" y="353"/>
                  </a:lnTo>
                  <a:lnTo>
                    <a:pt x="59" y="345"/>
                  </a:lnTo>
                  <a:lnTo>
                    <a:pt x="50" y="336"/>
                  </a:lnTo>
                  <a:lnTo>
                    <a:pt x="41" y="325"/>
                  </a:lnTo>
                  <a:lnTo>
                    <a:pt x="34" y="315"/>
                  </a:lnTo>
                  <a:lnTo>
                    <a:pt x="34" y="315"/>
                  </a:lnTo>
                  <a:lnTo>
                    <a:pt x="26" y="302"/>
                  </a:lnTo>
                  <a:lnTo>
                    <a:pt x="19" y="289"/>
                  </a:lnTo>
                  <a:lnTo>
                    <a:pt x="13" y="276"/>
                  </a:lnTo>
                  <a:lnTo>
                    <a:pt x="8" y="262"/>
                  </a:lnTo>
                  <a:lnTo>
                    <a:pt x="5" y="248"/>
                  </a:lnTo>
                  <a:lnTo>
                    <a:pt x="3" y="232"/>
                  </a:lnTo>
                  <a:lnTo>
                    <a:pt x="0" y="218"/>
                  </a:lnTo>
                  <a:lnTo>
                    <a:pt x="0" y="202"/>
                  </a:lnTo>
                  <a:lnTo>
                    <a:pt x="1" y="182"/>
                  </a:lnTo>
                  <a:lnTo>
                    <a:pt x="4" y="162"/>
                  </a:lnTo>
                  <a:lnTo>
                    <a:pt x="8" y="142"/>
                  </a:lnTo>
                  <a:lnTo>
                    <a:pt x="15" y="124"/>
                  </a:lnTo>
                  <a:lnTo>
                    <a:pt x="25" y="106"/>
                  </a:lnTo>
                  <a:lnTo>
                    <a:pt x="34" y="89"/>
                  </a:lnTo>
                  <a:lnTo>
                    <a:pt x="46" y="74"/>
                  </a:lnTo>
                  <a:lnTo>
                    <a:pt x="59" y="60"/>
                  </a:lnTo>
                  <a:lnTo>
                    <a:pt x="73" y="47"/>
                  </a:lnTo>
                  <a:lnTo>
                    <a:pt x="89" y="35"/>
                  </a:lnTo>
                  <a:lnTo>
                    <a:pt x="106" y="25"/>
                  </a:lnTo>
                  <a:lnTo>
                    <a:pt x="123" y="16"/>
                  </a:lnTo>
                  <a:lnTo>
                    <a:pt x="142" y="9"/>
                  </a:lnTo>
                  <a:lnTo>
                    <a:pt x="161" y="5"/>
                  </a:lnTo>
                  <a:lnTo>
                    <a:pt x="181" y="1"/>
                  </a:lnTo>
                  <a:lnTo>
                    <a:pt x="202" y="0"/>
                  </a:lnTo>
                  <a:lnTo>
                    <a:pt x="222" y="1"/>
                  </a:lnTo>
                  <a:lnTo>
                    <a:pt x="242" y="5"/>
                  </a:lnTo>
                  <a:lnTo>
                    <a:pt x="262" y="9"/>
                  </a:lnTo>
                  <a:lnTo>
                    <a:pt x="281" y="16"/>
                  </a:lnTo>
                  <a:lnTo>
                    <a:pt x="298" y="25"/>
                  </a:lnTo>
                  <a:lnTo>
                    <a:pt x="315" y="35"/>
                  </a:lnTo>
                  <a:lnTo>
                    <a:pt x="330" y="47"/>
                  </a:lnTo>
                  <a:lnTo>
                    <a:pt x="344" y="60"/>
                  </a:lnTo>
                  <a:lnTo>
                    <a:pt x="358" y="74"/>
                  </a:lnTo>
                  <a:lnTo>
                    <a:pt x="370" y="89"/>
                  </a:lnTo>
                  <a:lnTo>
                    <a:pt x="379" y="106"/>
                  </a:lnTo>
                  <a:lnTo>
                    <a:pt x="388" y="124"/>
                  </a:lnTo>
                  <a:lnTo>
                    <a:pt x="395" y="142"/>
                  </a:lnTo>
                  <a:lnTo>
                    <a:pt x="399" y="162"/>
                  </a:lnTo>
                  <a:lnTo>
                    <a:pt x="403" y="182"/>
                  </a:lnTo>
                  <a:lnTo>
                    <a:pt x="404" y="202"/>
                  </a:lnTo>
                  <a:lnTo>
                    <a:pt x="403" y="218"/>
                  </a:lnTo>
                  <a:lnTo>
                    <a:pt x="402" y="232"/>
                  </a:lnTo>
                  <a:lnTo>
                    <a:pt x="399" y="248"/>
                  </a:lnTo>
                  <a:lnTo>
                    <a:pt x="395" y="262"/>
                  </a:lnTo>
                  <a:lnTo>
                    <a:pt x="390" y="276"/>
                  </a:lnTo>
                  <a:lnTo>
                    <a:pt x="384" y="289"/>
                  </a:lnTo>
                  <a:lnTo>
                    <a:pt x="378" y="302"/>
                  </a:lnTo>
                  <a:lnTo>
                    <a:pt x="370" y="315"/>
                  </a:lnTo>
                  <a:lnTo>
                    <a:pt x="370" y="315"/>
                  </a:lnTo>
                  <a:lnTo>
                    <a:pt x="363" y="325"/>
                  </a:lnTo>
                  <a:lnTo>
                    <a:pt x="354" y="336"/>
                  </a:lnTo>
                  <a:lnTo>
                    <a:pt x="345" y="345"/>
                  </a:lnTo>
                  <a:lnTo>
                    <a:pt x="336" y="353"/>
                  </a:lnTo>
                  <a:lnTo>
                    <a:pt x="325" y="363"/>
                  </a:lnTo>
                  <a:lnTo>
                    <a:pt x="315" y="370"/>
                  </a:lnTo>
                  <a:lnTo>
                    <a:pt x="304" y="377"/>
                  </a:lnTo>
                  <a:lnTo>
                    <a:pt x="292" y="383"/>
                  </a:lnTo>
                  <a:lnTo>
                    <a:pt x="292" y="383"/>
                  </a:lnTo>
                  <a:close/>
                </a:path>
              </a:pathLst>
            </a:custGeom>
            <a:solidFill>
              <a:schemeClr val="bg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229" name="组合 228"/>
          <p:cNvGrpSpPr/>
          <p:nvPr/>
        </p:nvGrpSpPr>
        <p:grpSpPr>
          <a:xfrm>
            <a:off x="5601461" y="3856427"/>
            <a:ext cx="576000" cy="576000"/>
            <a:chOff x="5601461" y="3856427"/>
            <a:chExt cx="576000" cy="576000"/>
          </a:xfrm>
        </p:grpSpPr>
        <p:sp>
          <p:nvSpPr>
            <p:cNvPr id="216" name="椭圆 215"/>
            <p:cNvSpPr/>
            <p:nvPr/>
          </p:nvSpPr>
          <p:spPr>
            <a:xfrm>
              <a:off x="5601461" y="3856427"/>
              <a:ext cx="576000" cy="576000"/>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17" name="椭圆 216"/>
            <p:cNvSpPr/>
            <p:nvPr/>
          </p:nvSpPr>
          <p:spPr>
            <a:xfrm>
              <a:off x="5637461" y="3892427"/>
              <a:ext cx="504000" cy="504000"/>
            </a:xfrm>
            <a:prstGeom prst="ellipse">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1" name="Freeform 354"/>
            <p:cNvSpPr>
              <a:spLocks noEditPoints="1"/>
            </p:cNvSpPr>
            <p:nvPr/>
          </p:nvSpPr>
          <p:spPr bwMode="auto">
            <a:xfrm>
              <a:off x="5728193" y="3966557"/>
              <a:ext cx="334069" cy="337702"/>
            </a:xfrm>
            <a:custGeom>
              <a:avLst/>
              <a:gdLst>
                <a:gd name="T0" fmla="*/ 433 w 548"/>
                <a:gd name="T1" fmla="*/ 71 h 559"/>
                <a:gd name="T2" fmla="*/ 399 w 548"/>
                <a:gd name="T3" fmla="*/ 108 h 559"/>
                <a:gd name="T4" fmla="*/ 399 w 548"/>
                <a:gd name="T5" fmla="*/ 146 h 559"/>
                <a:gd name="T6" fmla="*/ 422 w 548"/>
                <a:gd name="T7" fmla="*/ 176 h 559"/>
                <a:gd name="T8" fmla="*/ 456 w 548"/>
                <a:gd name="T9" fmla="*/ 186 h 559"/>
                <a:gd name="T10" fmla="*/ 489 w 548"/>
                <a:gd name="T11" fmla="*/ 175 h 559"/>
                <a:gd name="T12" fmla="*/ 515 w 548"/>
                <a:gd name="T13" fmla="*/ 137 h 559"/>
                <a:gd name="T14" fmla="*/ 513 w 548"/>
                <a:gd name="T15" fmla="*/ 108 h 559"/>
                <a:gd name="T16" fmla="*/ 479 w 548"/>
                <a:gd name="T17" fmla="*/ 71 h 559"/>
                <a:gd name="T18" fmla="*/ 91 w 548"/>
                <a:gd name="T19" fmla="*/ 66 h 559"/>
                <a:gd name="T20" fmla="*/ 125 w 548"/>
                <a:gd name="T21" fmla="*/ 76 h 559"/>
                <a:gd name="T22" fmla="*/ 150 w 548"/>
                <a:gd name="T23" fmla="*/ 114 h 559"/>
                <a:gd name="T24" fmla="*/ 144 w 548"/>
                <a:gd name="T25" fmla="*/ 154 h 559"/>
                <a:gd name="T26" fmla="*/ 115 w 548"/>
                <a:gd name="T27" fmla="*/ 181 h 559"/>
                <a:gd name="T28" fmla="*/ 85 w 548"/>
                <a:gd name="T29" fmla="*/ 186 h 559"/>
                <a:gd name="T30" fmla="*/ 49 w 548"/>
                <a:gd name="T31" fmla="*/ 168 h 559"/>
                <a:gd name="T32" fmla="*/ 33 w 548"/>
                <a:gd name="T33" fmla="*/ 132 h 559"/>
                <a:gd name="T34" fmla="*/ 36 w 548"/>
                <a:gd name="T35" fmla="*/ 102 h 559"/>
                <a:gd name="T36" fmla="*/ 74 w 548"/>
                <a:gd name="T37" fmla="*/ 69 h 559"/>
                <a:gd name="T38" fmla="*/ 137 w 548"/>
                <a:gd name="T39" fmla="*/ 375 h 559"/>
                <a:gd name="T40" fmla="*/ 87 w 548"/>
                <a:gd name="T41" fmla="*/ 527 h 559"/>
                <a:gd name="T42" fmla="*/ 37 w 548"/>
                <a:gd name="T43" fmla="*/ 262 h 559"/>
                <a:gd name="T44" fmla="*/ 2 w 548"/>
                <a:gd name="T45" fmla="*/ 216 h 559"/>
                <a:gd name="T46" fmla="*/ 29 w 548"/>
                <a:gd name="T47" fmla="*/ 194 h 559"/>
                <a:gd name="T48" fmla="*/ 119 w 548"/>
                <a:gd name="T49" fmla="*/ 375 h 559"/>
                <a:gd name="T50" fmla="*/ 332 w 548"/>
                <a:gd name="T51" fmla="*/ 342 h 559"/>
                <a:gd name="T52" fmla="*/ 271 w 548"/>
                <a:gd name="T53" fmla="*/ 402 h 559"/>
                <a:gd name="T54" fmla="*/ 218 w 548"/>
                <a:gd name="T55" fmla="*/ 238 h 559"/>
                <a:gd name="T56" fmla="*/ 165 w 548"/>
                <a:gd name="T57" fmla="*/ 191 h 559"/>
                <a:gd name="T58" fmla="*/ 192 w 548"/>
                <a:gd name="T59" fmla="*/ 159 h 559"/>
                <a:gd name="T60" fmla="*/ 276 w 548"/>
                <a:gd name="T61" fmla="*/ 155 h 559"/>
                <a:gd name="T62" fmla="*/ 341 w 548"/>
                <a:gd name="T63" fmla="*/ 155 h 559"/>
                <a:gd name="T64" fmla="*/ 379 w 548"/>
                <a:gd name="T65" fmla="*/ 175 h 559"/>
                <a:gd name="T66" fmla="*/ 379 w 548"/>
                <a:gd name="T67" fmla="*/ 342 h 559"/>
                <a:gd name="T68" fmla="*/ 409 w 548"/>
                <a:gd name="T69" fmla="*/ 375 h 559"/>
                <a:gd name="T70" fmla="*/ 461 w 548"/>
                <a:gd name="T71" fmla="*/ 527 h 559"/>
                <a:gd name="T72" fmla="*/ 510 w 548"/>
                <a:gd name="T73" fmla="*/ 262 h 559"/>
                <a:gd name="T74" fmla="*/ 546 w 548"/>
                <a:gd name="T75" fmla="*/ 216 h 559"/>
                <a:gd name="T76" fmla="*/ 519 w 548"/>
                <a:gd name="T77" fmla="*/ 194 h 559"/>
                <a:gd name="T78" fmla="*/ 427 w 548"/>
                <a:gd name="T79" fmla="*/ 375 h 559"/>
                <a:gd name="T80" fmla="*/ 298 w 548"/>
                <a:gd name="T81" fmla="*/ 4 h 559"/>
                <a:gd name="T82" fmla="*/ 327 w 548"/>
                <a:gd name="T83" fmla="*/ 21 h 559"/>
                <a:gd name="T84" fmla="*/ 346 w 548"/>
                <a:gd name="T85" fmla="*/ 52 h 559"/>
                <a:gd name="T86" fmla="*/ 347 w 548"/>
                <a:gd name="T87" fmla="*/ 88 h 559"/>
                <a:gd name="T88" fmla="*/ 332 w 548"/>
                <a:gd name="T89" fmla="*/ 119 h 559"/>
                <a:gd name="T90" fmla="*/ 305 w 548"/>
                <a:gd name="T91" fmla="*/ 140 h 559"/>
                <a:gd name="T92" fmla="*/ 269 w 548"/>
                <a:gd name="T93" fmla="*/ 146 h 559"/>
                <a:gd name="T94" fmla="*/ 236 w 548"/>
                <a:gd name="T95" fmla="*/ 133 h 559"/>
                <a:gd name="T96" fmla="*/ 212 w 548"/>
                <a:gd name="T97" fmla="*/ 108 h 559"/>
                <a:gd name="T98" fmla="*/ 204 w 548"/>
                <a:gd name="T99" fmla="*/ 73 h 559"/>
                <a:gd name="T100" fmla="*/ 212 w 548"/>
                <a:gd name="T101" fmla="*/ 39 h 559"/>
                <a:gd name="T102" fmla="*/ 236 w 548"/>
                <a:gd name="T103" fmla="*/ 13 h 559"/>
                <a:gd name="T104" fmla="*/ 269 w 548"/>
                <a:gd name="T105" fmla="*/ 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8" h="559">
                  <a:moveTo>
                    <a:pt x="456" y="66"/>
                  </a:moveTo>
                  <a:lnTo>
                    <a:pt x="449" y="66"/>
                  </a:lnTo>
                  <a:lnTo>
                    <a:pt x="443" y="67"/>
                  </a:lnTo>
                  <a:lnTo>
                    <a:pt x="438" y="69"/>
                  </a:lnTo>
                  <a:lnTo>
                    <a:pt x="433" y="71"/>
                  </a:lnTo>
                  <a:lnTo>
                    <a:pt x="422" y="76"/>
                  </a:lnTo>
                  <a:lnTo>
                    <a:pt x="413" y="84"/>
                  </a:lnTo>
                  <a:lnTo>
                    <a:pt x="406" y="93"/>
                  </a:lnTo>
                  <a:lnTo>
                    <a:pt x="401" y="102"/>
                  </a:lnTo>
                  <a:lnTo>
                    <a:pt x="399" y="108"/>
                  </a:lnTo>
                  <a:lnTo>
                    <a:pt x="398" y="114"/>
                  </a:lnTo>
                  <a:lnTo>
                    <a:pt x="396" y="120"/>
                  </a:lnTo>
                  <a:lnTo>
                    <a:pt x="396" y="126"/>
                  </a:lnTo>
                  <a:lnTo>
                    <a:pt x="396" y="136"/>
                  </a:lnTo>
                  <a:lnTo>
                    <a:pt x="399" y="146"/>
                  </a:lnTo>
                  <a:lnTo>
                    <a:pt x="402" y="154"/>
                  </a:lnTo>
                  <a:lnTo>
                    <a:pt x="408" y="162"/>
                  </a:lnTo>
                  <a:lnTo>
                    <a:pt x="411" y="164"/>
                  </a:lnTo>
                  <a:lnTo>
                    <a:pt x="414" y="168"/>
                  </a:lnTo>
                  <a:lnTo>
                    <a:pt x="422" y="176"/>
                  </a:lnTo>
                  <a:lnTo>
                    <a:pt x="433" y="181"/>
                  </a:lnTo>
                  <a:lnTo>
                    <a:pt x="438" y="183"/>
                  </a:lnTo>
                  <a:lnTo>
                    <a:pt x="443" y="184"/>
                  </a:lnTo>
                  <a:lnTo>
                    <a:pt x="449" y="186"/>
                  </a:lnTo>
                  <a:lnTo>
                    <a:pt x="456" y="186"/>
                  </a:lnTo>
                  <a:lnTo>
                    <a:pt x="462" y="186"/>
                  </a:lnTo>
                  <a:lnTo>
                    <a:pt x="468" y="184"/>
                  </a:lnTo>
                  <a:lnTo>
                    <a:pt x="474" y="183"/>
                  </a:lnTo>
                  <a:lnTo>
                    <a:pt x="479" y="181"/>
                  </a:lnTo>
                  <a:lnTo>
                    <a:pt x="489" y="175"/>
                  </a:lnTo>
                  <a:lnTo>
                    <a:pt x="499" y="168"/>
                  </a:lnTo>
                  <a:lnTo>
                    <a:pt x="506" y="160"/>
                  </a:lnTo>
                  <a:lnTo>
                    <a:pt x="511" y="149"/>
                  </a:lnTo>
                  <a:lnTo>
                    <a:pt x="513" y="143"/>
                  </a:lnTo>
                  <a:lnTo>
                    <a:pt x="515" y="137"/>
                  </a:lnTo>
                  <a:lnTo>
                    <a:pt x="515" y="132"/>
                  </a:lnTo>
                  <a:lnTo>
                    <a:pt x="516" y="126"/>
                  </a:lnTo>
                  <a:lnTo>
                    <a:pt x="515" y="120"/>
                  </a:lnTo>
                  <a:lnTo>
                    <a:pt x="515" y="114"/>
                  </a:lnTo>
                  <a:lnTo>
                    <a:pt x="513" y="108"/>
                  </a:lnTo>
                  <a:lnTo>
                    <a:pt x="511" y="102"/>
                  </a:lnTo>
                  <a:lnTo>
                    <a:pt x="506" y="93"/>
                  </a:lnTo>
                  <a:lnTo>
                    <a:pt x="499" y="84"/>
                  </a:lnTo>
                  <a:lnTo>
                    <a:pt x="489" y="76"/>
                  </a:lnTo>
                  <a:lnTo>
                    <a:pt x="479" y="71"/>
                  </a:lnTo>
                  <a:lnTo>
                    <a:pt x="474" y="69"/>
                  </a:lnTo>
                  <a:lnTo>
                    <a:pt x="468" y="67"/>
                  </a:lnTo>
                  <a:lnTo>
                    <a:pt x="462" y="66"/>
                  </a:lnTo>
                  <a:lnTo>
                    <a:pt x="456" y="66"/>
                  </a:lnTo>
                  <a:close/>
                  <a:moveTo>
                    <a:pt x="91" y="66"/>
                  </a:moveTo>
                  <a:lnTo>
                    <a:pt x="97" y="66"/>
                  </a:lnTo>
                  <a:lnTo>
                    <a:pt x="104" y="67"/>
                  </a:lnTo>
                  <a:lnTo>
                    <a:pt x="109" y="69"/>
                  </a:lnTo>
                  <a:lnTo>
                    <a:pt x="115" y="71"/>
                  </a:lnTo>
                  <a:lnTo>
                    <a:pt x="125" y="76"/>
                  </a:lnTo>
                  <a:lnTo>
                    <a:pt x="134" y="84"/>
                  </a:lnTo>
                  <a:lnTo>
                    <a:pt x="142" y="93"/>
                  </a:lnTo>
                  <a:lnTo>
                    <a:pt x="146" y="102"/>
                  </a:lnTo>
                  <a:lnTo>
                    <a:pt x="149" y="108"/>
                  </a:lnTo>
                  <a:lnTo>
                    <a:pt x="150" y="114"/>
                  </a:lnTo>
                  <a:lnTo>
                    <a:pt x="151" y="120"/>
                  </a:lnTo>
                  <a:lnTo>
                    <a:pt x="151" y="126"/>
                  </a:lnTo>
                  <a:lnTo>
                    <a:pt x="151" y="136"/>
                  </a:lnTo>
                  <a:lnTo>
                    <a:pt x="149" y="146"/>
                  </a:lnTo>
                  <a:lnTo>
                    <a:pt x="144" y="154"/>
                  </a:lnTo>
                  <a:lnTo>
                    <a:pt x="139" y="162"/>
                  </a:lnTo>
                  <a:lnTo>
                    <a:pt x="137" y="164"/>
                  </a:lnTo>
                  <a:lnTo>
                    <a:pt x="134" y="168"/>
                  </a:lnTo>
                  <a:lnTo>
                    <a:pt x="125" y="176"/>
                  </a:lnTo>
                  <a:lnTo>
                    <a:pt x="115" y="181"/>
                  </a:lnTo>
                  <a:lnTo>
                    <a:pt x="109" y="183"/>
                  </a:lnTo>
                  <a:lnTo>
                    <a:pt x="104" y="184"/>
                  </a:lnTo>
                  <a:lnTo>
                    <a:pt x="97" y="186"/>
                  </a:lnTo>
                  <a:lnTo>
                    <a:pt x="91" y="186"/>
                  </a:lnTo>
                  <a:lnTo>
                    <a:pt x="85" y="186"/>
                  </a:lnTo>
                  <a:lnTo>
                    <a:pt x="80" y="184"/>
                  </a:lnTo>
                  <a:lnTo>
                    <a:pt x="74" y="183"/>
                  </a:lnTo>
                  <a:lnTo>
                    <a:pt x="68" y="181"/>
                  </a:lnTo>
                  <a:lnTo>
                    <a:pt x="58" y="175"/>
                  </a:lnTo>
                  <a:lnTo>
                    <a:pt x="49" y="168"/>
                  </a:lnTo>
                  <a:lnTo>
                    <a:pt x="42" y="160"/>
                  </a:lnTo>
                  <a:lnTo>
                    <a:pt x="36" y="149"/>
                  </a:lnTo>
                  <a:lnTo>
                    <a:pt x="35" y="143"/>
                  </a:lnTo>
                  <a:lnTo>
                    <a:pt x="33" y="137"/>
                  </a:lnTo>
                  <a:lnTo>
                    <a:pt x="33" y="132"/>
                  </a:lnTo>
                  <a:lnTo>
                    <a:pt x="31" y="126"/>
                  </a:lnTo>
                  <a:lnTo>
                    <a:pt x="33" y="120"/>
                  </a:lnTo>
                  <a:lnTo>
                    <a:pt x="33" y="114"/>
                  </a:lnTo>
                  <a:lnTo>
                    <a:pt x="35" y="108"/>
                  </a:lnTo>
                  <a:lnTo>
                    <a:pt x="36" y="102"/>
                  </a:lnTo>
                  <a:lnTo>
                    <a:pt x="42" y="93"/>
                  </a:lnTo>
                  <a:lnTo>
                    <a:pt x="49" y="84"/>
                  </a:lnTo>
                  <a:lnTo>
                    <a:pt x="58" y="76"/>
                  </a:lnTo>
                  <a:lnTo>
                    <a:pt x="68" y="71"/>
                  </a:lnTo>
                  <a:lnTo>
                    <a:pt x="74" y="69"/>
                  </a:lnTo>
                  <a:lnTo>
                    <a:pt x="80" y="67"/>
                  </a:lnTo>
                  <a:lnTo>
                    <a:pt x="85" y="66"/>
                  </a:lnTo>
                  <a:lnTo>
                    <a:pt x="91" y="66"/>
                  </a:lnTo>
                  <a:lnTo>
                    <a:pt x="91" y="66"/>
                  </a:lnTo>
                  <a:close/>
                  <a:moveTo>
                    <a:pt x="137" y="375"/>
                  </a:moveTo>
                  <a:lnTo>
                    <a:pt x="137" y="527"/>
                  </a:lnTo>
                  <a:lnTo>
                    <a:pt x="96" y="527"/>
                  </a:lnTo>
                  <a:lnTo>
                    <a:pt x="96" y="397"/>
                  </a:lnTo>
                  <a:lnTo>
                    <a:pt x="87" y="397"/>
                  </a:lnTo>
                  <a:lnTo>
                    <a:pt x="87" y="527"/>
                  </a:lnTo>
                  <a:lnTo>
                    <a:pt x="44" y="527"/>
                  </a:lnTo>
                  <a:lnTo>
                    <a:pt x="44" y="370"/>
                  </a:lnTo>
                  <a:lnTo>
                    <a:pt x="44" y="348"/>
                  </a:lnTo>
                  <a:lnTo>
                    <a:pt x="44" y="262"/>
                  </a:lnTo>
                  <a:lnTo>
                    <a:pt x="37" y="262"/>
                  </a:lnTo>
                  <a:lnTo>
                    <a:pt x="37" y="348"/>
                  </a:lnTo>
                  <a:lnTo>
                    <a:pt x="0" y="348"/>
                  </a:lnTo>
                  <a:lnTo>
                    <a:pt x="0" y="231"/>
                  </a:lnTo>
                  <a:lnTo>
                    <a:pt x="0" y="223"/>
                  </a:lnTo>
                  <a:lnTo>
                    <a:pt x="2" y="216"/>
                  </a:lnTo>
                  <a:lnTo>
                    <a:pt x="6" y="210"/>
                  </a:lnTo>
                  <a:lnTo>
                    <a:pt x="10" y="204"/>
                  </a:lnTo>
                  <a:lnTo>
                    <a:pt x="16" y="200"/>
                  </a:lnTo>
                  <a:lnTo>
                    <a:pt x="22" y="196"/>
                  </a:lnTo>
                  <a:lnTo>
                    <a:pt x="29" y="194"/>
                  </a:lnTo>
                  <a:lnTo>
                    <a:pt x="37" y="194"/>
                  </a:lnTo>
                  <a:lnTo>
                    <a:pt x="122" y="194"/>
                  </a:lnTo>
                  <a:lnTo>
                    <a:pt x="121" y="202"/>
                  </a:lnTo>
                  <a:lnTo>
                    <a:pt x="119" y="210"/>
                  </a:lnTo>
                  <a:lnTo>
                    <a:pt x="119" y="375"/>
                  </a:lnTo>
                  <a:lnTo>
                    <a:pt x="137" y="375"/>
                  </a:lnTo>
                  <a:close/>
                  <a:moveTo>
                    <a:pt x="340" y="342"/>
                  </a:moveTo>
                  <a:lnTo>
                    <a:pt x="340" y="238"/>
                  </a:lnTo>
                  <a:lnTo>
                    <a:pt x="332" y="238"/>
                  </a:lnTo>
                  <a:lnTo>
                    <a:pt x="332" y="342"/>
                  </a:lnTo>
                  <a:lnTo>
                    <a:pt x="332" y="369"/>
                  </a:lnTo>
                  <a:lnTo>
                    <a:pt x="332" y="559"/>
                  </a:lnTo>
                  <a:lnTo>
                    <a:pt x="281" y="559"/>
                  </a:lnTo>
                  <a:lnTo>
                    <a:pt x="281" y="402"/>
                  </a:lnTo>
                  <a:lnTo>
                    <a:pt x="271" y="402"/>
                  </a:lnTo>
                  <a:lnTo>
                    <a:pt x="271" y="559"/>
                  </a:lnTo>
                  <a:lnTo>
                    <a:pt x="218" y="559"/>
                  </a:lnTo>
                  <a:lnTo>
                    <a:pt x="218" y="369"/>
                  </a:lnTo>
                  <a:lnTo>
                    <a:pt x="218" y="342"/>
                  </a:lnTo>
                  <a:lnTo>
                    <a:pt x="218" y="238"/>
                  </a:lnTo>
                  <a:lnTo>
                    <a:pt x="211" y="238"/>
                  </a:lnTo>
                  <a:lnTo>
                    <a:pt x="211" y="342"/>
                  </a:lnTo>
                  <a:lnTo>
                    <a:pt x="164" y="342"/>
                  </a:lnTo>
                  <a:lnTo>
                    <a:pt x="164" y="200"/>
                  </a:lnTo>
                  <a:lnTo>
                    <a:pt x="165" y="191"/>
                  </a:lnTo>
                  <a:lnTo>
                    <a:pt x="168" y="182"/>
                  </a:lnTo>
                  <a:lnTo>
                    <a:pt x="172" y="175"/>
                  </a:lnTo>
                  <a:lnTo>
                    <a:pt x="178" y="168"/>
                  </a:lnTo>
                  <a:lnTo>
                    <a:pt x="185" y="162"/>
                  </a:lnTo>
                  <a:lnTo>
                    <a:pt x="192" y="159"/>
                  </a:lnTo>
                  <a:lnTo>
                    <a:pt x="200" y="155"/>
                  </a:lnTo>
                  <a:lnTo>
                    <a:pt x="210" y="155"/>
                  </a:lnTo>
                  <a:lnTo>
                    <a:pt x="250" y="155"/>
                  </a:lnTo>
                  <a:lnTo>
                    <a:pt x="270" y="155"/>
                  </a:lnTo>
                  <a:lnTo>
                    <a:pt x="276" y="155"/>
                  </a:lnTo>
                  <a:lnTo>
                    <a:pt x="276" y="155"/>
                  </a:lnTo>
                  <a:lnTo>
                    <a:pt x="276" y="155"/>
                  </a:lnTo>
                  <a:lnTo>
                    <a:pt x="281" y="155"/>
                  </a:lnTo>
                  <a:lnTo>
                    <a:pt x="301" y="155"/>
                  </a:lnTo>
                  <a:lnTo>
                    <a:pt x="341" y="155"/>
                  </a:lnTo>
                  <a:lnTo>
                    <a:pt x="351" y="155"/>
                  </a:lnTo>
                  <a:lnTo>
                    <a:pt x="359" y="159"/>
                  </a:lnTo>
                  <a:lnTo>
                    <a:pt x="367" y="162"/>
                  </a:lnTo>
                  <a:lnTo>
                    <a:pt x="374" y="168"/>
                  </a:lnTo>
                  <a:lnTo>
                    <a:pt x="379" y="175"/>
                  </a:lnTo>
                  <a:lnTo>
                    <a:pt x="384" y="182"/>
                  </a:lnTo>
                  <a:lnTo>
                    <a:pt x="386" y="191"/>
                  </a:lnTo>
                  <a:lnTo>
                    <a:pt x="387" y="200"/>
                  </a:lnTo>
                  <a:lnTo>
                    <a:pt x="387" y="342"/>
                  </a:lnTo>
                  <a:lnTo>
                    <a:pt x="379" y="342"/>
                  </a:lnTo>
                  <a:lnTo>
                    <a:pt x="368" y="342"/>
                  </a:lnTo>
                  <a:lnTo>
                    <a:pt x="354" y="342"/>
                  </a:lnTo>
                  <a:lnTo>
                    <a:pt x="340" y="342"/>
                  </a:lnTo>
                  <a:lnTo>
                    <a:pt x="340" y="342"/>
                  </a:lnTo>
                  <a:close/>
                  <a:moveTo>
                    <a:pt x="409" y="375"/>
                  </a:moveTo>
                  <a:lnTo>
                    <a:pt x="409" y="527"/>
                  </a:lnTo>
                  <a:lnTo>
                    <a:pt x="452" y="527"/>
                  </a:lnTo>
                  <a:lnTo>
                    <a:pt x="452" y="397"/>
                  </a:lnTo>
                  <a:lnTo>
                    <a:pt x="461" y="397"/>
                  </a:lnTo>
                  <a:lnTo>
                    <a:pt x="461" y="527"/>
                  </a:lnTo>
                  <a:lnTo>
                    <a:pt x="503" y="527"/>
                  </a:lnTo>
                  <a:lnTo>
                    <a:pt x="503" y="370"/>
                  </a:lnTo>
                  <a:lnTo>
                    <a:pt x="503" y="348"/>
                  </a:lnTo>
                  <a:lnTo>
                    <a:pt x="503" y="262"/>
                  </a:lnTo>
                  <a:lnTo>
                    <a:pt x="510" y="262"/>
                  </a:lnTo>
                  <a:lnTo>
                    <a:pt x="510" y="348"/>
                  </a:lnTo>
                  <a:lnTo>
                    <a:pt x="548" y="348"/>
                  </a:lnTo>
                  <a:lnTo>
                    <a:pt x="548" y="231"/>
                  </a:lnTo>
                  <a:lnTo>
                    <a:pt x="548" y="223"/>
                  </a:lnTo>
                  <a:lnTo>
                    <a:pt x="546" y="216"/>
                  </a:lnTo>
                  <a:lnTo>
                    <a:pt x="542" y="210"/>
                  </a:lnTo>
                  <a:lnTo>
                    <a:pt x="537" y="204"/>
                  </a:lnTo>
                  <a:lnTo>
                    <a:pt x="531" y="200"/>
                  </a:lnTo>
                  <a:lnTo>
                    <a:pt x="526" y="196"/>
                  </a:lnTo>
                  <a:lnTo>
                    <a:pt x="519" y="194"/>
                  </a:lnTo>
                  <a:lnTo>
                    <a:pt x="510" y="194"/>
                  </a:lnTo>
                  <a:lnTo>
                    <a:pt x="426" y="194"/>
                  </a:lnTo>
                  <a:lnTo>
                    <a:pt x="427" y="202"/>
                  </a:lnTo>
                  <a:lnTo>
                    <a:pt x="427" y="210"/>
                  </a:lnTo>
                  <a:lnTo>
                    <a:pt x="427" y="375"/>
                  </a:lnTo>
                  <a:lnTo>
                    <a:pt x="409" y="375"/>
                  </a:lnTo>
                  <a:close/>
                  <a:moveTo>
                    <a:pt x="277" y="0"/>
                  </a:moveTo>
                  <a:lnTo>
                    <a:pt x="284" y="1"/>
                  </a:lnTo>
                  <a:lnTo>
                    <a:pt x="291" y="3"/>
                  </a:lnTo>
                  <a:lnTo>
                    <a:pt x="298" y="4"/>
                  </a:lnTo>
                  <a:lnTo>
                    <a:pt x="305" y="6"/>
                  </a:lnTo>
                  <a:lnTo>
                    <a:pt x="311" y="10"/>
                  </a:lnTo>
                  <a:lnTo>
                    <a:pt x="317" y="13"/>
                  </a:lnTo>
                  <a:lnTo>
                    <a:pt x="322" y="17"/>
                  </a:lnTo>
                  <a:lnTo>
                    <a:pt x="327" y="21"/>
                  </a:lnTo>
                  <a:lnTo>
                    <a:pt x="332" y="27"/>
                  </a:lnTo>
                  <a:lnTo>
                    <a:pt x="337" y="33"/>
                  </a:lnTo>
                  <a:lnTo>
                    <a:pt x="340" y="39"/>
                  </a:lnTo>
                  <a:lnTo>
                    <a:pt x="344" y="45"/>
                  </a:lnTo>
                  <a:lnTo>
                    <a:pt x="346" y="52"/>
                  </a:lnTo>
                  <a:lnTo>
                    <a:pt x="347" y="59"/>
                  </a:lnTo>
                  <a:lnTo>
                    <a:pt x="348" y="66"/>
                  </a:lnTo>
                  <a:lnTo>
                    <a:pt x="348" y="73"/>
                  </a:lnTo>
                  <a:lnTo>
                    <a:pt x="348" y="80"/>
                  </a:lnTo>
                  <a:lnTo>
                    <a:pt x="347" y="88"/>
                  </a:lnTo>
                  <a:lnTo>
                    <a:pt x="346" y="95"/>
                  </a:lnTo>
                  <a:lnTo>
                    <a:pt x="344" y="101"/>
                  </a:lnTo>
                  <a:lnTo>
                    <a:pt x="340" y="108"/>
                  </a:lnTo>
                  <a:lnTo>
                    <a:pt x="337" y="114"/>
                  </a:lnTo>
                  <a:lnTo>
                    <a:pt x="332" y="119"/>
                  </a:lnTo>
                  <a:lnTo>
                    <a:pt x="327" y="125"/>
                  </a:lnTo>
                  <a:lnTo>
                    <a:pt x="322" y="129"/>
                  </a:lnTo>
                  <a:lnTo>
                    <a:pt x="317" y="133"/>
                  </a:lnTo>
                  <a:lnTo>
                    <a:pt x="311" y="136"/>
                  </a:lnTo>
                  <a:lnTo>
                    <a:pt x="305" y="140"/>
                  </a:lnTo>
                  <a:lnTo>
                    <a:pt x="298" y="142"/>
                  </a:lnTo>
                  <a:lnTo>
                    <a:pt x="291" y="145"/>
                  </a:lnTo>
                  <a:lnTo>
                    <a:pt x="284" y="146"/>
                  </a:lnTo>
                  <a:lnTo>
                    <a:pt x="277" y="146"/>
                  </a:lnTo>
                  <a:lnTo>
                    <a:pt x="269" y="146"/>
                  </a:lnTo>
                  <a:lnTo>
                    <a:pt x="261" y="145"/>
                  </a:lnTo>
                  <a:lnTo>
                    <a:pt x="254" y="142"/>
                  </a:lnTo>
                  <a:lnTo>
                    <a:pt x="249" y="140"/>
                  </a:lnTo>
                  <a:lnTo>
                    <a:pt x="242" y="136"/>
                  </a:lnTo>
                  <a:lnTo>
                    <a:pt x="236" y="133"/>
                  </a:lnTo>
                  <a:lnTo>
                    <a:pt x="230" y="129"/>
                  </a:lnTo>
                  <a:lnTo>
                    <a:pt x="225" y="125"/>
                  </a:lnTo>
                  <a:lnTo>
                    <a:pt x="220" y="119"/>
                  </a:lnTo>
                  <a:lnTo>
                    <a:pt x="216" y="114"/>
                  </a:lnTo>
                  <a:lnTo>
                    <a:pt x="212" y="108"/>
                  </a:lnTo>
                  <a:lnTo>
                    <a:pt x="210" y="101"/>
                  </a:lnTo>
                  <a:lnTo>
                    <a:pt x="207" y="95"/>
                  </a:lnTo>
                  <a:lnTo>
                    <a:pt x="205" y="88"/>
                  </a:lnTo>
                  <a:lnTo>
                    <a:pt x="204" y="80"/>
                  </a:lnTo>
                  <a:lnTo>
                    <a:pt x="204" y="73"/>
                  </a:lnTo>
                  <a:lnTo>
                    <a:pt x="204" y="66"/>
                  </a:lnTo>
                  <a:lnTo>
                    <a:pt x="205" y="59"/>
                  </a:lnTo>
                  <a:lnTo>
                    <a:pt x="207" y="52"/>
                  </a:lnTo>
                  <a:lnTo>
                    <a:pt x="210" y="45"/>
                  </a:lnTo>
                  <a:lnTo>
                    <a:pt x="212" y="39"/>
                  </a:lnTo>
                  <a:lnTo>
                    <a:pt x="216" y="33"/>
                  </a:lnTo>
                  <a:lnTo>
                    <a:pt x="220" y="27"/>
                  </a:lnTo>
                  <a:lnTo>
                    <a:pt x="225" y="21"/>
                  </a:lnTo>
                  <a:lnTo>
                    <a:pt x="230" y="17"/>
                  </a:lnTo>
                  <a:lnTo>
                    <a:pt x="236" y="13"/>
                  </a:lnTo>
                  <a:lnTo>
                    <a:pt x="242" y="10"/>
                  </a:lnTo>
                  <a:lnTo>
                    <a:pt x="249" y="6"/>
                  </a:lnTo>
                  <a:lnTo>
                    <a:pt x="254" y="4"/>
                  </a:lnTo>
                  <a:lnTo>
                    <a:pt x="261" y="3"/>
                  </a:lnTo>
                  <a:lnTo>
                    <a:pt x="269" y="1"/>
                  </a:lnTo>
                  <a:lnTo>
                    <a:pt x="277" y="0"/>
                  </a:lnTo>
                  <a:lnTo>
                    <a:pt x="277" y="0"/>
                  </a:lnTo>
                  <a:close/>
                </a:path>
              </a:pathLst>
            </a:custGeom>
            <a:solidFill>
              <a:schemeClr val="bg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228" name="组合 227"/>
          <p:cNvGrpSpPr/>
          <p:nvPr/>
        </p:nvGrpSpPr>
        <p:grpSpPr>
          <a:xfrm>
            <a:off x="5889708" y="2533071"/>
            <a:ext cx="576000" cy="576000"/>
            <a:chOff x="5889708" y="2533071"/>
            <a:chExt cx="576000" cy="576000"/>
          </a:xfrm>
        </p:grpSpPr>
        <p:sp>
          <p:nvSpPr>
            <p:cNvPr id="214" name="椭圆 213"/>
            <p:cNvSpPr/>
            <p:nvPr/>
          </p:nvSpPr>
          <p:spPr>
            <a:xfrm>
              <a:off x="5889708" y="2533071"/>
              <a:ext cx="576000" cy="576000"/>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15" name="椭圆 214"/>
            <p:cNvSpPr/>
            <p:nvPr/>
          </p:nvSpPr>
          <p:spPr>
            <a:xfrm>
              <a:off x="5925708" y="2569071"/>
              <a:ext cx="504000" cy="504000"/>
            </a:xfrm>
            <a:prstGeom prst="ellipse">
              <a:avLst/>
            </a:pr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2" name="Freeform 366"/>
            <p:cNvSpPr>
              <a:spLocks noEditPoints="1"/>
            </p:cNvSpPr>
            <p:nvPr/>
          </p:nvSpPr>
          <p:spPr bwMode="auto">
            <a:xfrm>
              <a:off x="6024259" y="2666775"/>
              <a:ext cx="315581" cy="319013"/>
            </a:xfrm>
            <a:custGeom>
              <a:avLst/>
              <a:gdLst>
                <a:gd name="T0" fmla="*/ 308 w 555"/>
                <a:gd name="T1" fmla="*/ 154 h 556"/>
                <a:gd name="T2" fmla="*/ 231 w 555"/>
                <a:gd name="T3" fmla="*/ 159 h 556"/>
                <a:gd name="T4" fmla="*/ 174 w 555"/>
                <a:gd name="T5" fmla="*/ 203 h 556"/>
                <a:gd name="T6" fmla="*/ 150 w 555"/>
                <a:gd name="T7" fmla="*/ 274 h 556"/>
                <a:gd name="T8" fmla="*/ 169 w 555"/>
                <a:gd name="T9" fmla="*/ 347 h 556"/>
                <a:gd name="T10" fmla="*/ 224 w 555"/>
                <a:gd name="T11" fmla="*/ 394 h 556"/>
                <a:gd name="T12" fmla="*/ 299 w 555"/>
                <a:gd name="T13" fmla="*/ 404 h 556"/>
                <a:gd name="T14" fmla="*/ 365 w 555"/>
                <a:gd name="T15" fmla="*/ 370 h 556"/>
                <a:gd name="T16" fmla="*/ 402 w 555"/>
                <a:gd name="T17" fmla="*/ 308 h 556"/>
                <a:gd name="T18" fmla="*/ 397 w 555"/>
                <a:gd name="T19" fmla="*/ 232 h 556"/>
                <a:gd name="T20" fmla="*/ 305 w 555"/>
                <a:gd name="T21" fmla="*/ 77 h 556"/>
                <a:gd name="T22" fmla="*/ 371 w 555"/>
                <a:gd name="T23" fmla="*/ 30 h 556"/>
                <a:gd name="T24" fmla="*/ 399 w 555"/>
                <a:gd name="T25" fmla="*/ 29 h 556"/>
                <a:gd name="T26" fmla="*/ 416 w 555"/>
                <a:gd name="T27" fmla="*/ 58 h 556"/>
                <a:gd name="T28" fmla="*/ 406 w 555"/>
                <a:gd name="T29" fmla="*/ 121 h 556"/>
                <a:gd name="T30" fmla="*/ 477 w 555"/>
                <a:gd name="T31" fmla="*/ 111 h 556"/>
                <a:gd name="T32" fmla="*/ 508 w 555"/>
                <a:gd name="T33" fmla="*/ 122 h 556"/>
                <a:gd name="T34" fmla="*/ 510 w 555"/>
                <a:gd name="T35" fmla="*/ 151 h 556"/>
                <a:gd name="T36" fmla="*/ 466 w 555"/>
                <a:gd name="T37" fmla="*/ 202 h 556"/>
                <a:gd name="T38" fmla="*/ 539 w 555"/>
                <a:gd name="T39" fmla="*/ 235 h 556"/>
                <a:gd name="T40" fmla="*/ 555 w 555"/>
                <a:gd name="T41" fmla="*/ 259 h 556"/>
                <a:gd name="T42" fmla="*/ 537 w 555"/>
                <a:gd name="T43" fmla="*/ 288 h 556"/>
                <a:gd name="T44" fmla="*/ 477 w 555"/>
                <a:gd name="T45" fmla="*/ 317 h 556"/>
                <a:gd name="T46" fmla="*/ 528 w 555"/>
                <a:gd name="T47" fmla="*/ 377 h 556"/>
                <a:gd name="T48" fmla="*/ 524 w 555"/>
                <a:gd name="T49" fmla="*/ 405 h 556"/>
                <a:gd name="T50" fmla="*/ 491 w 555"/>
                <a:gd name="T51" fmla="*/ 416 h 556"/>
                <a:gd name="T52" fmla="*/ 430 w 555"/>
                <a:gd name="T53" fmla="*/ 411 h 556"/>
                <a:gd name="T54" fmla="*/ 445 w 555"/>
                <a:gd name="T55" fmla="*/ 483 h 556"/>
                <a:gd name="T56" fmla="*/ 433 w 555"/>
                <a:gd name="T57" fmla="*/ 509 h 556"/>
                <a:gd name="T58" fmla="*/ 399 w 555"/>
                <a:gd name="T59" fmla="*/ 507 h 556"/>
                <a:gd name="T60" fmla="*/ 343 w 555"/>
                <a:gd name="T61" fmla="*/ 470 h 556"/>
                <a:gd name="T62" fmla="*/ 317 w 555"/>
                <a:gd name="T63" fmla="*/ 544 h 556"/>
                <a:gd name="T64" fmla="*/ 290 w 555"/>
                <a:gd name="T65" fmla="*/ 554 h 556"/>
                <a:gd name="T66" fmla="*/ 265 w 555"/>
                <a:gd name="T67" fmla="*/ 532 h 556"/>
                <a:gd name="T68" fmla="*/ 227 w 555"/>
                <a:gd name="T69" fmla="*/ 475 h 556"/>
                <a:gd name="T70" fmla="*/ 173 w 555"/>
                <a:gd name="T71" fmla="*/ 530 h 556"/>
                <a:gd name="T72" fmla="*/ 146 w 555"/>
                <a:gd name="T73" fmla="*/ 520 h 556"/>
                <a:gd name="T74" fmla="*/ 141 w 555"/>
                <a:gd name="T75" fmla="*/ 485 h 556"/>
                <a:gd name="T76" fmla="*/ 140 w 555"/>
                <a:gd name="T77" fmla="*/ 426 h 556"/>
                <a:gd name="T78" fmla="*/ 67 w 555"/>
                <a:gd name="T79" fmla="*/ 445 h 556"/>
                <a:gd name="T80" fmla="*/ 44 w 555"/>
                <a:gd name="T81" fmla="*/ 428 h 556"/>
                <a:gd name="T82" fmla="*/ 52 w 555"/>
                <a:gd name="T83" fmla="*/ 394 h 556"/>
                <a:gd name="T84" fmla="*/ 82 w 555"/>
                <a:gd name="T85" fmla="*/ 333 h 556"/>
                <a:gd name="T86" fmla="*/ 7 w 555"/>
                <a:gd name="T87" fmla="*/ 314 h 556"/>
                <a:gd name="T88" fmla="*/ 2 w 555"/>
                <a:gd name="T89" fmla="*/ 286 h 556"/>
                <a:gd name="T90" fmla="*/ 29 w 555"/>
                <a:gd name="T91" fmla="*/ 263 h 556"/>
                <a:gd name="T92" fmla="*/ 42 w 555"/>
                <a:gd name="T93" fmla="*/ 199 h 556"/>
                <a:gd name="T94" fmla="*/ 25 w 555"/>
                <a:gd name="T95" fmla="*/ 167 h 556"/>
                <a:gd name="T96" fmla="*/ 40 w 555"/>
                <a:gd name="T97" fmla="*/ 144 h 556"/>
                <a:gd name="T98" fmla="*/ 116 w 555"/>
                <a:gd name="T99" fmla="*/ 153 h 556"/>
                <a:gd name="T100" fmla="*/ 133 w 555"/>
                <a:gd name="T101" fmla="*/ 137 h 556"/>
                <a:gd name="T102" fmla="*/ 112 w 555"/>
                <a:gd name="T103" fmla="*/ 61 h 556"/>
                <a:gd name="T104" fmla="*/ 133 w 555"/>
                <a:gd name="T105" fmla="*/ 43 h 556"/>
                <a:gd name="T106" fmla="*/ 166 w 555"/>
                <a:gd name="T107" fmla="*/ 56 h 556"/>
                <a:gd name="T108" fmla="*/ 229 w 555"/>
                <a:gd name="T109" fmla="*/ 34 h 556"/>
                <a:gd name="T110" fmla="*/ 247 w 555"/>
                <a:gd name="T111" fmla="*/ 4 h 556"/>
                <a:gd name="T112" fmla="*/ 275 w 555"/>
                <a:gd name="T113" fmla="*/ 5 h 556"/>
                <a:gd name="T114" fmla="*/ 305 w 555"/>
                <a:gd name="T115" fmla="*/ 7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5" h="556">
                  <a:moveTo>
                    <a:pt x="362" y="181"/>
                  </a:moveTo>
                  <a:lnTo>
                    <a:pt x="352" y="174"/>
                  </a:lnTo>
                  <a:lnTo>
                    <a:pt x="342" y="167"/>
                  </a:lnTo>
                  <a:lnTo>
                    <a:pt x="331" y="161"/>
                  </a:lnTo>
                  <a:lnTo>
                    <a:pt x="319" y="156"/>
                  </a:lnTo>
                  <a:lnTo>
                    <a:pt x="308" y="154"/>
                  </a:lnTo>
                  <a:lnTo>
                    <a:pt x="295" y="152"/>
                  </a:lnTo>
                  <a:lnTo>
                    <a:pt x="282" y="151"/>
                  </a:lnTo>
                  <a:lnTo>
                    <a:pt x="269" y="151"/>
                  </a:lnTo>
                  <a:lnTo>
                    <a:pt x="256" y="152"/>
                  </a:lnTo>
                  <a:lnTo>
                    <a:pt x="243" y="154"/>
                  </a:lnTo>
                  <a:lnTo>
                    <a:pt x="231" y="159"/>
                  </a:lnTo>
                  <a:lnTo>
                    <a:pt x="220" y="164"/>
                  </a:lnTo>
                  <a:lnTo>
                    <a:pt x="209" y="169"/>
                  </a:lnTo>
                  <a:lnTo>
                    <a:pt x="198" y="176"/>
                  </a:lnTo>
                  <a:lnTo>
                    <a:pt x="190" y="185"/>
                  </a:lnTo>
                  <a:lnTo>
                    <a:pt x="181" y="194"/>
                  </a:lnTo>
                  <a:lnTo>
                    <a:pt x="174" y="203"/>
                  </a:lnTo>
                  <a:lnTo>
                    <a:pt x="167" y="214"/>
                  </a:lnTo>
                  <a:lnTo>
                    <a:pt x="161" y="225"/>
                  </a:lnTo>
                  <a:lnTo>
                    <a:pt x="156" y="236"/>
                  </a:lnTo>
                  <a:lnTo>
                    <a:pt x="153" y="248"/>
                  </a:lnTo>
                  <a:lnTo>
                    <a:pt x="150" y="261"/>
                  </a:lnTo>
                  <a:lnTo>
                    <a:pt x="150" y="274"/>
                  </a:lnTo>
                  <a:lnTo>
                    <a:pt x="150" y="287"/>
                  </a:lnTo>
                  <a:lnTo>
                    <a:pt x="152" y="300"/>
                  </a:lnTo>
                  <a:lnTo>
                    <a:pt x="154" y="311"/>
                  </a:lnTo>
                  <a:lnTo>
                    <a:pt x="159" y="324"/>
                  </a:lnTo>
                  <a:lnTo>
                    <a:pt x="163" y="335"/>
                  </a:lnTo>
                  <a:lnTo>
                    <a:pt x="169" y="347"/>
                  </a:lnTo>
                  <a:lnTo>
                    <a:pt x="176" y="356"/>
                  </a:lnTo>
                  <a:lnTo>
                    <a:pt x="184" y="365"/>
                  </a:lnTo>
                  <a:lnTo>
                    <a:pt x="194" y="374"/>
                  </a:lnTo>
                  <a:lnTo>
                    <a:pt x="203" y="382"/>
                  </a:lnTo>
                  <a:lnTo>
                    <a:pt x="214" y="388"/>
                  </a:lnTo>
                  <a:lnTo>
                    <a:pt x="224" y="394"/>
                  </a:lnTo>
                  <a:lnTo>
                    <a:pt x="236" y="398"/>
                  </a:lnTo>
                  <a:lnTo>
                    <a:pt x="248" y="402"/>
                  </a:lnTo>
                  <a:lnTo>
                    <a:pt x="261" y="404"/>
                  </a:lnTo>
                  <a:lnTo>
                    <a:pt x="272" y="405"/>
                  </a:lnTo>
                  <a:lnTo>
                    <a:pt x="287" y="405"/>
                  </a:lnTo>
                  <a:lnTo>
                    <a:pt x="299" y="404"/>
                  </a:lnTo>
                  <a:lnTo>
                    <a:pt x="311" y="401"/>
                  </a:lnTo>
                  <a:lnTo>
                    <a:pt x="324" y="397"/>
                  </a:lnTo>
                  <a:lnTo>
                    <a:pt x="335" y="392"/>
                  </a:lnTo>
                  <a:lnTo>
                    <a:pt x="345" y="385"/>
                  </a:lnTo>
                  <a:lnTo>
                    <a:pt x="356" y="378"/>
                  </a:lnTo>
                  <a:lnTo>
                    <a:pt x="365" y="370"/>
                  </a:lnTo>
                  <a:lnTo>
                    <a:pt x="373" y="362"/>
                  </a:lnTo>
                  <a:lnTo>
                    <a:pt x="382" y="353"/>
                  </a:lnTo>
                  <a:lnTo>
                    <a:pt x="387" y="342"/>
                  </a:lnTo>
                  <a:lnTo>
                    <a:pt x="393" y="331"/>
                  </a:lnTo>
                  <a:lnTo>
                    <a:pt x="398" y="320"/>
                  </a:lnTo>
                  <a:lnTo>
                    <a:pt x="402" y="308"/>
                  </a:lnTo>
                  <a:lnTo>
                    <a:pt x="404" y="295"/>
                  </a:lnTo>
                  <a:lnTo>
                    <a:pt x="405" y="282"/>
                  </a:lnTo>
                  <a:lnTo>
                    <a:pt x="405" y="269"/>
                  </a:lnTo>
                  <a:lnTo>
                    <a:pt x="404" y="256"/>
                  </a:lnTo>
                  <a:lnTo>
                    <a:pt x="400" y="243"/>
                  </a:lnTo>
                  <a:lnTo>
                    <a:pt x="397" y="232"/>
                  </a:lnTo>
                  <a:lnTo>
                    <a:pt x="391" y="220"/>
                  </a:lnTo>
                  <a:lnTo>
                    <a:pt x="385" y="209"/>
                  </a:lnTo>
                  <a:lnTo>
                    <a:pt x="378" y="200"/>
                  </a:lnTo>
                  <a:lnTo>
                    <a:pt x="370" y="191"/>
                  </a:lnTo>
                  <a:lnTo>
                    <a:pt x="362" y="181"/>
                  </a:lnTo>
                  <a:close/>
                  <a:moveTo>
                    <a:pt x="305" y="77"/>
                  </a:moveTo>
                  <a:lnTo>
                    <a:pt x="317" y="79"/>
                  </a:lnTo>
                  <a:lnTo>
                    <a:pt x="328" y="81"/>
                  </a:lnTo>
                  <a:lnTo>
                    <a:pt x="357" y="43"/>
                  </a:lnTo>
                  <a:lnTo>
                    <a:pt x="362" y="38"/>
                  </a:lnTo>
                  <a:lnTo>
                    <a:pt x="366" y="33"/>
                  </a:lnTo>
                  <a:lnTo>
                    <a:pt x="371" y="30"/>
                  </a:lnTo>
                  <a:lnTo>
                    <a:pt x="376" y="27"/>
                  </a:lnTo>
                  <a:lnTo>
                    <a:pt x="382" y="25"/>
                  </a:lnTo>
                  <a:lnTo>
                    <a:pt x="387" y="25"/>
                  </a:lnTo>
                  <a:lnTo>
                    <a:pt x="393" y="26"/>
                  </a:lnTo>
                  <a:lnTo>
                    <a:pt x="399" y="29"/>
                  </a:lnTo>
                  <a:lnTo>
                    <a:pt x="399" y="29"/>
                  </a:lnTo>
                  <a:lnTo>
                    <a:pt x="405" y="31"/>
                  </a:lnTo>
                  <a:lnTo>
                    <a:pt x="409" y="36"/>
                  </a:lnTo>
                  <a:lnTo>
                    <a:pt x="412" y="40"/>
                  </a:lnTo>
                  <a:lnTo>
                    <a:pt x="414" y="46"/>
                  </a:lnTo>
                  <a:lnTo>
                    <a:pt x="416" y="52"/>
                  </a:lnTo>
                  <a:lnTo>
                    <a:pt x="416" y="58"/>
                  </a:lnTo>
                  <a:lnTo>
                    <a:pt x="416" y="64"/>
                  </a:lnTo>
                  <a:lnTo>
                    <a:pt x="414" y="71"/>
                  </a:lnTo>
                  <a:lnTo>
                    <a:pt x="403" y="117"/>
                  </a:lnTo>
                  <a:lnTo>
                    <a:pt x="403" y="118"/>
                  </a:lnTo>
                  <a:lnTo>
                    <a:pt x="403" y="118"/>
                  </a:lnTo>
                  <a:lnTo>
                    <a:pt x="406" y="121"/>
                  </a:lnTo>
                  <a:lnTo>
                    <a:pt x="411" y="125"/>
                  </a:lnTo>
                  <a:lnTo>
                    <a:pt x="416" y="128"/>
                  </a:lnTo>
                  <a:lnTo>
                    <a:pt x="419" y="133"/>
                  </a:lnTo>
                  <a:lnTo>
                    <a:pt x="464" y="114"/>
                  </a:lnTo>
                  <a:lnTo>
                    <a:pt x="470" y="112"/>
                  </a:lnTo>
                  <a:lnTo>
                    <a:pt x="477" y="111"/>
                  </a:lnTo>
                  <a:lnTo>
                    <a:pt x="483" y="110"/>
                  </a:lnTo>
                  <a:lnTo>
                    <a:pt x="488" y="111"/>
                  </a:lnTo>
                  <a:lnTo>
                    <a:pt x="494" y="112"/>
                  </a:lnTo>
                  <a:lnTo>
                    <a:pt x="499" y="114"/>
                  </a:lnTo>
                  <a:lnTo>
                    <a:pt x="504" y="118"/>
                  </a:lnTo>
                  <a:lnTo>
                    <a:pt x="508" y="122"/>
                  </a:lnTo>
                  <a:lnTo>
                    <a:pt x="508" y="122"/>
                  </a:lnTo>
                  <a:lnTo>
                    <a:pt x="511" y="128"/>
                  </a:lnTo>
                  <a:lnTo>
                    <a:pt x="512" y="134"/>
                  </a:lnTo>
                  <a:lnTo>
                    <a:pt x="513" y="139"/>
                  </a:lnTo>
                  <a:lnTo>
                    <a:pt x="512" y="145"/>
                  </a:lnTo>
                  <a:lnTo>
                    <a:pt x="510" y="151"/>
                  </a:lnTo>
                  <a:lnTo>
                    <a:pt x="507" y="156"/>
                  </a:lnTo>
                  <a:lnTo>
                    <a:pt x="504" y="161"/>
                  </a:lnTo>
                  <a:lnTo>
                    <a:pt x="499" y="167"/>
                  </a:lnTo>
                  <a:lnTo>
                    <a:pt x="466" y="201"/>
                  </a:lnTo>
                  <a:lnTo>
                    <a:pt x="466" y="201"/>
                  </a:lnTo>
                  <a:lnTo>
                    <a:pt x="466" y="202"/>
                  </a:lnTo>
                  <a:lnTo>
                    <a:pt x="470" y="213"/>
                  </a:lnTo>
                  <a:lnTo>
                    <a:pt x="473" y="223"/>
                  </a:lnTo>
                  <a:lnTo>
                    <a:pt x="521" y="229"/>
                  </a:lnTo>
                  <a:lnTo>
                    <a:pt x="527" y="230"/>
                  </a:lnTo>
                  <a:lnTo>
                    <a:pt x="533" y="232"/>
                  </a:lnTo>
                  <a:lnTo>
                    <a:pt x="539" y="235"/>
                  </a:lnTo>
                  <a:lnTo>
                    <a:pt x="544" y="239"/>
                  </a:lnTo>
                  <a:lnTo>
                    <a:pt x="548" y="242"/>
                  </a:lnTo>
                  <a:lnTo>
                    <a:pt x="552" y="247"/>
                  </a:lnTo>
                  <a:lnTo>
                    <a:pt x="554" y="253"/>
                  </a:lnTo>
                  <a:lnTo>
                    <a:pt x="555" y="259"/>
                  </a:lnTo>
                  <a:lnTo>
                    <a:pt x="555" y="259"/>
                  </a:lnTo>
                  <a:lnTo>
                    <a:pt x="554" y="264"/>
                  </a:lnTo>
                  <a:lnTo>
                    <a:pt x="553" y="270"/>
                  </a:lnTo>
                  <a:lnTo>
                    <a:pt x="551" y="275"/>
                  </a:lnTo>
                  <a:lnTo>
                    <a:pt x="547" y="280"/>
                  </a:lnTo>
                  <a:lnTo>
                    <a:pt x="542" y="284"/>
                  </a:lnTo>
                  <a:lnTo>
                    <a:pt x="537" y="288"/>
                  </a:lnTo>
                  <a:lnTo>
                    <a:pt x="532" y="290"/>
                  </a:lnTo>
                  <a:lnTo>
                    <a:pt x="525" y="293"/>
                  </a:lnTo>
                  <a:lnTo>
                    <a:pt x="480" y="306"/>
                  </a:lnTo>
                  <a:lnTo>
                    <a:pt x="479" y="306"/>
                  </a:lnTo>
                  <a:lnTo>
                    <a:pt x="478" y="307"/>
                  </a:lnTo>
                  <a:lnTo>
                    <a:pt x="477" y="317"/>
                  </a:lnTo>
                  <a:lnTo>
                    <a:pt x="474" y="328"/>
                  </a:lnTo>
                  <a:lnTo>
                    <a:pt x="513" y="357"/>
                  </a:lnTo>
                  <a:lnTo>
                    <a:pt x="518" y="362"/>
                  </a:lnTo>
                  <a:lnTo>
                    <a:pt x="522" y="367"/>
                  </a:lnTo>
                  <a:lnTo>
                    <a:pt x="526" y="371"/>
                  </a:lnTo>
                  <a:lnTo>
                    <a:pt x="528" y="377"/>
                  </a:lnTo>
                  <a:lnTo>
                    <a:pt x="529" y="382"/>
                  </a:lnTo>
                  <a:lnTo>
                    <a:pt x="531" y="388"/>
                  </a:lnTo>
                  <a:lnTo>
                    <a:pt x="529" y="394"/>
                  </a:lnTo>
                  <a:lnTo>
                    <a:pt x="527" y="399"/>
                  </a:lnTo>
                  <a:lnTo>
                    <a:pt x="527" y="399"/>
                  </a:lnTo>
                  <a:lnTo>
                    <a:pt x="524" y="405"/>
                  </a:lnTo>
                  <a:lnTo>
                    <a:pt x="520" y="409"/>
                  </a:lnTo>
                  <a:lnTo>
                    <a:pt x="515" y="412"/>
                  </a:lnTo>
                  <a:lnTo>
                    <a:pt x="510" y="415"/>
                  </a:lnTo>
                  <a:lnTo>
                    <a:pt x="504" y="416"/>
                  </a:lnTo>
                  <a:lnTo>
                    <a:pt x="498" y="416"/>
                  </a:lnTo>
                  <a:lnTo>
                    <a:pt x="491" y="416"/>
                  </a:lnTo>
                  <a:lnTo>
                    <a:pt x="485" y="415"/>
                  </a:lnTo>
                  <a:lnTo>
                    <a:pt x="439" y="403"/>
                  </a:lnTo>
                  <a:lnTo>
                    <a:pt x="438" y="403"/>
                  </a:lnTo>
                  <a:lnTo>
                    <a:pt x="437" y="403"/>
                  </a:lnTo>
                  <a:lnTo>
                    <a:pt x="433" y="406"/>
                  </a:lnTo>
                  <a:lnTo>
                    <a:pt x="430" y="411"/>
                  </a:lnTo>
                  <a:lnTo>
                    <a:pt x="426" y="416"/>
                  </a:lnTo>
                  <a:lnTo>
                    <a:pt x="423" y="419"/>
                  </a:lnTo>
                  <a:lnTo>
                    <a:pt x="441" y="464"/>
                  </a:lnTo>
                  <a:lnTo>
                    <a:pt x="444" y="470"/>
                  </a:lnTo>
                  <a:lnTo>
                    <a:pt x="445" y="477"/>
                  </a:lnTo>
                  <a:lnTo>
                    <a:pt x="445" y="483"/>
                  </a:lnTo>
                  <a:lnTo>
                    <a:pt x="445" y="489"/>
                  </a:lnTo>
                  <a:lnTo>
                    <a:pt x="444" y="495"/>
                  </a:lnTo>
                  <a:lnTo>
                    <a:pt x="441" y="499"/>
                  </a:lnTo>
                  <a:lnTo>
                    <a:pt x="438" y="504"/>
                  </a:lnTo>
                  <a:lnTo>
                    <a:pt x="433" y="509"/>
                  </a:lnTo>
                  <a:lnTo>
                    <a:pt x="433" y="509"/>
                  </a:lnTo>
                  <a:lnTo>
                    <a:pt x="427" y="511"/>
                  </a:lnTo>
                  <a:lnTo>
                    <a:pt x="422" y="513"/>
                  </a:lnTo>
                  <a:lnTo>
                    <a:pt x="416" y="513"/>
                  </a:lnTo>
                  <a:lnTo>
                    <a:pt x="410" y="512"/>
                  </a:lnTo>
                  <a:lnTo>
                    <a:pt x="404" y="510"/>
                  </a:lnTo>
                  <a:lnTo>
                    <a:pt x="399" y="507"/>
                  </a:lnTo>
                  <a:lnTo>
                    <a:pt x="393" y="504"/>
                  </a:lnTo>
                  <a:lnTo>
                    <a:pt x="389" y="499"/>
                  </a:lnTo>
                  <a:lnTo>
                    <a:pt x="355" y="468"/>
                  </a:lnTo>
                  <a:lnTo>
                    <a:pt x="353" y="466"/>
                  </a:lnTo>
                  <a:lnTo>
                    <a:pt x="353" y="466"/>
                  </a:lnTo>
                  <a:lnTo>
                    <a:pt x="343" y="470"/>
                  </a:lnTo>
                  <a:lnTo>
                    <a:pt x="332" y="473"/>
                  </a:lnTo>
                  <a:lnTo>
                    <a:pt x="326" y="522"/>
                  </a:lnTo>
                  <a:lnTo>
                    <a:pt x="325" y="527"/>
                  </a:lnTo>
                  <a:lnTo>
                    <a:pt x="323" y="533"/>
                  </a:lnTo>
                  <a:lnTo>
                    <a:pt x="321" y="539"/>
                  </a:lnTo>
                  <a:lnTo>
                    <a:pt x="317" y="544"/>
                  </a:lnTo>
                  <a:lnTo>
                    <a:pt x="314" y="549"/>
                  </a:lnTo>
                  <a:lnTo>
                    <a:pt x="309" y="552"/>
                  </a:lnTo>
                  <a:lnTo>
                    <a:pt x="303" y="554"/>
                  </a:lnTo>
                  <a:lnTo>
                    <a:pt x="297" y="556"/>
                  </a:lnTo>
                  <a:lnTo>
                    <a:pt x="297" y="556"/>
                  </a:lnTo>
                  <a:lnTo>
                    <a:pt x="290" y="554"/>
                  </a:lnTo>
                  <a:lnTo>
                    <a:pt x="285" y="553"/>
                  </a:lnTo>
                  <a:lnTo>
                    <a:pt x="279" y="551"/>
                  </a:lnTo>
                  <a:lnTo>
                    <a:pt x="275" y="547"/>
                  </a:lnTo>
                  <a:lnTo>
                    <a:pt x="271" y="543"/>
                  </a:lnTo>
                  <a:lnTo>
                    <a:pt x="268" y="538"/>
                  </a:lnTo>
                  <a:lnTo>
                    <a:pt x="265" y="532"/>
                  </a:lnTo>
                  <a:lnTo>
                    <a:pt x="263" y="525"/>
                  </a:lnTo>
                  <a:lnTo>
                    <a:pt x="249" y="480"/>
                  </a:lnTo>
                  <a:lnTo>
                    <a:pt x="249" y="479"/>
                  </a:lnTo>
                  <a:lnTo>
                    <a:pt x="249" y="478"/>
                  </a:lnTo>
                  <a:lnTo>
                    <a:pt x="238" y="477"/>
                  </a:lnTo>
                  <a:lnTo>
                    <a:pt x="227" y="475"/>
                  </a:lnTo>
                  <a:lnTo>
                    <a:pt x="198" y="513"/>
                  </a:lnTo>
                  <a:lnTo>
                    <a:pt x="194" y="518"/>
                  </a:lnTo>
                  <a:lnTo>
                    <a:pt x="189" y="523"/>
                  </a:lnTo>
                  <a:lnTo>
                    <a:pt x="184" y="526"/>
                  </a:lnTo>
                  <a:lnTo>
                    <a:pt x="179" y="529"/>
                  </a:lnTo>
                  <a:lnTo>
                    <a:pt x="173" y="530"/>
                  </a:lnTo>
                  <a:lnTo>
                    <a:pt x="167" y="531"/>
                  </a:lnTo>
                  <a:lnTo>
                    <a:pt x="161" y="530"/>
                  </a:lnTo>
                  <a:lnTo>
                    <a:pt x="155" y="527"/>
                  </a:lnTo>
                  <a:lnTo>
                    <a:pt x="155" y="527"/>
                  </a:lnTo>
                  <a:lnTo>
                    <a:pt x="150" y="524"/>
                  </a:lnTo>
                  <a:lnTo>
                    <a:pt x="146" y="520"/>
                  </a:lnTo>
                  <a:lnTo>
                    <a:pt x="143" y="516"/>
                  </a:lnTo>
                  <a:lnTo>
                    <a:pt x="141" y="510"/>
                  </a:lnTo>
                  <a:lnTo>
                    <a:pt x="140" y="504"/>
                  </a:lnTo>
                  <a:lnTo>
                    <a:pt x="140" y="498"/>
                  </a:lnTo>
                  <a:lnTo>
                    <a:pt x="140" y="491"/>
                  </a:lnTo>
                  <a:lnTo>
                    <a:pt x="141" y="485"/>
                  </a:lnTo>
                  <a:lnTo>
                    <a:pt x="152" y="439"/>
                  </a:lnTo>
                  <a:lnTo>
                    <a:pt x="153" y="438"/>
                  </a:lnTo>
                  <a:lnTo>
                    <a:pt x="153" y="437"/>
                  </a:lnTo>
                  <a:lnTo>
                    <a:pt x="148" y="435"/>
                  </a:lnTo>
                  <a:lnTo>
                    <a:pt x="145" y="430"/>
                  </a:lnTo>
                  <a:lnTo>
                    <a:pt x="140" y="426"/>
                  </a:lnTo>
                  <a:lnTo>
                    <a:pt x="135" y="423"/>
                  </a:lnTo>
                  <a:lnTo>
                    <a:pt x="91" y="442"/>
                  </a:lnTo>
                  <a:lnTo>
                    <a:pt x="85" y="444"/>
                  </a:lnTo>
                  <a:lnTo>
                    <a:pt x="79" y="445"/>
                  </a:lnTo>
                  <a:lnTo>
                    <a:pt x="73" y="446"/>
                  </a:lnTo>
                  <a:lnTo>
                    <a:pt x="67" y="445"/>
                  </a:lnTo>
                  <a:lnTo>
                    <a:pt x="61" y="444"/>
                  </a:lnTo>
                  <a:lnTo>
                    <a:pt x="55" y="442"/>
                  </a:lnTo>
                  <a:lnTo>
                    <a:pt x="51" y="438"/>
                  </a:lnTo>
                  <a:lnTo>
                    <a:pt x="47" y="433"/>
                  </a:lnTo>
                  <a:lnTo>
                    <a:pt x="47" y="433"/>
                  </a:lnTo>
                  <a:lnTo>
                    <a:pt x="44" y="428"/>
                  </a:lnTo>
                  <a:lnTo>
                    <a:pt x="42" y="422"/>
                  </a:lnTo>
                  <a:lnTo>
                    <a:pt x="42" y="416"/>
                  </a:lnTo>
                  <a:lnTo>
                    <a:pt x="44" y="410"/>
                  </a:lnTo>
                  <a:lnTo>
                    <a:pt x="45" y="405"/>
                  </a:lnTo>
                  <a:lnTo>
                    <a:pt x="48" y="399"/>
                  </a:lnTo>
                  <a:lnTo>
                    <a:pt x="52" y="394"/>
                  </a:lnTo>
                  <a:lnTo>
                    <a:pt x="55" y="389"/>
                  </a:lnTo>
                  <a:lnTo>
                    <a:pt x="88" y="355"/>
                  </a:lnTo>
                  <a:lnTo>
                    <a:pt x="89" y="354"/>
                  </a:lnTo>
                  <a:lnTo>
                    <a:pt x="89" y="354"/>
                  </a:lnTo>
                  <a:lnTo>
                    <a:pt x="86" y="343"/>
                  </a:lnTo>
                  <a:lnTo>
                    <a:pt x="82" y="333"/>
                  </a:lnTo>
                  <a:lnTo>
                    <a:pt x="34" y="327"/>
                  </a:lnTo>
                  <a:lnTo>
                    <a:pt x="27" y="326"/>
                  </a:lnTo>
                  <a:lnTo>
                    <a:pt x="21" y="323"/>
                  </a:lnTo>
                  <a:lnTo>
                    <a:pt x="17" y="321"/>
                  </a:lnTo>
                  <a:lnTo>
                    <a:pt x="11" y="317"/>
                  </a:lnTo>
                  <a:lnTo>
                    <a:pt x="7" y="314"/>
                  </a:lnTo>
                  <a:lnTo>
                    <a:pt x="4" y="309"/>
                  </a:lnTo>
                  <a:lnTo>
                    <a:pt x="1" y="303"/>
                  </a:lnTo>
                  <a:lnTo>
                    <a:pt x="0" y="297"/>
                  </a:lnTo>
                  <a:lnTo>
                    <a:pt x="0" y="297"/>
                  </a:lnTo>
                  <a:lnTo>
                    <a:pt x="0" y="290"/>
                  </a:lnTo>
                  <a:lnTo>
                    <a:pt x="2" y="286"/>
                  </a:lnTo>
                  <a:lnTo>
                    <a:pt x="5" y="280"/>
                  </a:lnTo>
                  <a:lnTo>
                    <a:pt x="8" y="275"/>
                  </a:lnTo>
                  <a:lnTo>
                    <a:pt x="13" y="272"/>
                  </a:lnTo>
                  <a:lnTo>
                    <a:pt x="18" y="268"/>
                  </a:lnTo>
                  <a:lnTo>
                    <a:pt x="24" y="266"/>
                  </a:lnTo>
                  <a:lnTo>
                    <a:pt x="29" y="263"/>
                  </a:lnTo>
                  <a:lnTo>
                    <a:pt x="75" y="249"/>
                  </a:lnTo>
                  <a:lnTo>
                    <a:pt x="76" y="249"/>
                  </a:lnTo>
                  <a:lnTo>
                    <a:pt x="76" y="249"/>
                  </a:lnTo>
                  <a:lnTo>
                    <a:pt x="79" y="239"/>
                  </a:lnTo>
                  <a:lnTo>
                    <a:pt x="81" y="227"/>
                  </a:lnTo>
                  <a:lnTo>
                    <a:pt x="42" y="199"/>
                  </a:lnTo>
                  <a:lnTo>
                    <a:pt x="38" y="194"/>
                  </a:lnTo>
                  <a:lnTo>
                    <a:pt x="33" y="189"/>
                  </a:lnTo>
                  <a:lnTo>
                    <a:pt x="29" y="185"/>
                  </a:lnTo>
                  <a:lnTo>
                    <a:pt x="27" y="179"/>
                  </a:lnTo>
                  <a:lnTo>
                    <a:pt x="25" y="173"/>
                  </a:lnTo>
                  <a:lnTo>
                    <a:pt x="25" y="167"/>
                  </a:lnTo>
                  <a:lnTo>
                    <a:pt x="26" y="161"/>
                  </a:lnTo>
                  <a:lnTo>
                    <a:pt x="27" y="155"/>
                  </a:lnTo>
                  <a:lnTo>
                    <a:pt x="27" y="155"/>
                  </a:lnTo>
                  <a:lnTo>
                    <a:pt x="31" y="151"/>
                  </a:lnTo>
                  <a:lnTo>
                    <a:pt x="35" y="146"/>
                  </a:lnTo>
                  <a:lnTo>
                    <a:pt x="40" y="144"/>
                  </a:lnTo>
                  <a:lnTo>
                    <a:pt x="46" y="141"/>
                  </a:lnTo>
                  <a:lnTo>
                    <a:pt x="52" y="140"/>
                  </a:lnTo>
                  <a:lnTo>
                    <a:pt x="58" y="140"/>
                  </a:lnTo>
                  <a:lnTo>
                    <a:pt x="64" y="140"/>
                  </a:lnTo>
                  <a:lnTo>
                    <a:pt x="71" y="141"/>
                  </a:lnTo>
                  <a:lnTo>
                    <a:pt x="116" y="153"/>
                  </a:lnTo>
                  <a:lnTo>
                    <a:pt x="118" y="153"/>
                  </a:lnTo>
                  <a:lnTo>
                    <a:pt x="118" y="153"/>
                  </a:lnTo>
                  <a:lnTo>
                    <a:pt x="121" y="148"/>
                  </a:lnTo>
                  <a:lnTo>
                    <a:pt x="125" y="145"/>
                  </a:lnTo>
                  <a:lnTo>
                    <a:pt x="128" y="140"/>
                  </a:lnTo>
                  <a:lnTo>
                    <a:pt x="133" y="137"/>
                  </a:lnTo>
                  <a:lnTo>
                    <a:pt x="114" y="91"/>
                  </a:lnTo>
                  <a:lnTo>
                    <a:pt x="112" y="85"/>
                  </a:lnTo>
                  <a:lnTo>
                    <a:pt x="110" y="79"/>
                  </a:lnTo>
                  <a:lnTo>
                    <a:pt x="109" y="73"/>
                  </a:lnTo>
                  <a:lnTo>
                    <a:pt x="109" y="67"/>
                  </a:lnTo>
                  <a:lnTo>
                    <a:pt x="112" y="61"/>
                  </a:lnTo>
                  <a:lnTo>
                    <a:pt x="114" y="56"/>
                  </a:lnTo>
                  <a:lnTo>
                    <a:pt x="118" y="51"/>
                  </a:lnTo>
                  <a:lnTo>
                    <a:pt x="122" y="47"/>
                  </a:lnTo>
                  <a:lnTo>
                    <a:pt x="122" y="47"/>
                  </a:lnTo>
                  <a:lnTo>
                    <a:pt x="128" y="45"/>
                  </a:lnTo>
                  <a:lnTo>
                    <a:pt x="133" y="43"/>
                  </a:lnTo>
                  <a:lnTo>
                    <a:pt x="139" y="43"/>
                  </a:lnTo>
                  <a:lnTo>
                    <a:pt x="145" y="44"/>
                  </a:lnTo>
                  <a:lnTo>
                    <a:pt x="150" y="45"/>
                  </a:lnTo>
                  <a:lnTo>
                    <a:pt x="156" y="48"/>
                  </a:lnTo>
                  <a:lnTo>
                    <a:pt x="161" y="52"/>
                  </a:lnTo>
                  <a:lnTo>
                    <a:pt x="166" y="56"/>
                  </a:lnTo>
                  <a:lnTo>
                    <a:pt x="201" y="88"/>
                  </a:lnTo>
                  <a:lnTo>
                    <a:pt x="201" y="90"/>
                  </a:lnTo>
                  <a:lnTo>
                    <a:pt x="202" y="90"/>
                  </a:lnTo>
                  <a:lnTo>
                    <a:pt x="213" y="86"/>
                  </a:lnTo>
                  <a:lnTo>
                    <a:pt x="223" y="83"/>
                  </a:lnTo>
                  <a:lnTo>
                    <a:pt x="229" y="34"/>
                  </a:lnTo>
                  <a:lnTo>
                    <a:pt x="230" y="27"/>
                  </a:lnTo>
                  <a:lnTo>
                    <a:pt x="231" y="21"/>
                  </a:lnTo>
                  <a:lnTo>
                    <a:pt x="235" y="17"/>
                  </a:lnTo>
                  <a:lnTo>
                    <a:pt x="237" y="11"/>
                  </a:lnTo>
                  <a:lnTo>
                    <a:pt x="242" y="7"/>
                  </a:lnTo>
                  <a:lnTo>
                    <a:pt x="247" y="4"/>
                  </a:lnTo>
                  <a:lnTo>
                    <a:pt x="252" y="2"/>
                  </a:lnTo>
                  <a:lnTo>
                    <a:pt x="258" y="0"/>
                  </a:lnTo>
                  <a:lnTo>
                    <a:pt x="258" y="0"/>
                  </a:lnTo>
                  <a:lnTo>
                    <a:pt x="264" y="0"/>
                  </a:lnTo>
                  <a:lnTo>
                    <a:pt x="270" y="3"/>
                  </a:lnTo>
                  <a:lnTo>
                    <a:pt x="275" y="5"/>
                  </a:lnTo>
                  <a:lnTo>
                    <a:pt x="279" y="9"/>
                  </a:lnTo>
                  <a:lnTo>
                    <a:pt x="284" y="13"/>
                  </a:lnTo>
                  <a:lnTo>
                    <a:pt x="287" y="18"/>
                  </a:lnTo>
                  <a:lnTo>
                    <a:pt x="290" y="24"/>
                  </a:lnTo>
                  <a:lnTo>
                    <a:pt x="292" y="30"/>
                  </a:lnTo>
                  <a:lnTo>
                    <a:pt x="305" y="75"/>
                  </a:lnTo>
                  <a:lnTo>
                    <a:pt x="305" y="77"/>
                  </a:lnTo>
                  <a:lnTo>
                    <a:pt x="305" y="77"/>
                  </a:lnTo>
                  <a:lnTo>
                    <a:pt x="305" y="77"/>
                  </a:lnTo>
                  <a:close/>
                </a:path>
              </a:pathLst>
            </a:custGeom>
            <a:solidFill>
              <a:schemeClr val="bg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225" name="组合 224"/>
          <p:cNvGrpSpPr/>
          <p:nvPr/>
        </p:nvGrpSpPr>
        <p:grpSpPr>
          <a:xfrm>
            <a:off x="2710608" y="2533071"/>
            <a:ext cx="576000" cy="576000"/>
            <a:chOff x="2710608" y="2533071"/>
            <a:chExt cx="576000" cy="576000"/>
          </a:xfrm>
        </p:grpSpPr>
        <p:sp>
          <p:nvSpPr>
            <p:cNvPr id="208" name="椭圆 207"/>
            <p:cNvSpPr/>
            <p:nvPr/>
          </p:nvSpPr>
          <p:spPr>
            <a:xfrm>
              <a:off x="2710608" y="2533071"/>
              <a:ext cx="576000" cy="576000"/>
            </a:xfrm>
            <a:prstGeom prst="ellipse">
              <a:avLst/>
            </a:prstGeom>
            <a:gradFill>
              <a:gsLst>
                <a:gs pos="100000">
                  <a:schemeClr val="bg1"/>
                </a:gs>
                <a:gs pos="0">
                  <a:schemeClr val="bg1">
                    <a:lumMod val="75000"/>
                  </a:schemeClr>
                </a:gs>
              </a:gsLst>
              <a:lin ang="2700000" scaled="0"/>
            </a:gradFill>
            <a:ln w="762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09" name="椭圆 208"/>
            <p:cNvSpPr/>
            <p:nvPr/>
          </p:nvSpPr>
          <p:spPr>
            <a:xfrm>
              <a:off x="2746608" y="2569071"/>
              <a:ext cx="504000" cy="504000"/>
            </a:xfrm>
            <a:prstGeom prst="ellipse">
              <a:avLst/>
            </a:prstGeom>
            <a:solidFill>
              <a:schemeClr val="accent3"/>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3" name="Freeform 84"/>
            <p:cNvSpPr>
              <a:spLocks noEditPoints="1"/>
            </p:cNvSpPr>
            <p:nvPr/>
          </p:nvSpPr>
          <p:spPr bwMode="auto">
            <a:xfrm>
              <a:off x="2820359" y="2672783"/>
              <a:ext cx="347650" cy="275496"/>
            </a:xfrm>
            <a:custGeom>
              <a:avLst/>
              <a:gdLst>
                <a:gd name="T0" fmla="*/ 285 w 640"/>
                <a:gd name="T1" fmla="*/ 417 h 510"/>
                <a:gd name="T2" fmla="*/ 622 w 640"/>
                <a:gd name="T3" fmla="*/ 341 h 510"/>
                <a:gd name="T4" fmla="*/ 285 w 640"/>
                <a:gd name="T5" fmla="*/ 430 h 510"/>
                <a:gd name="T6" fmla="*/ 624 w 640"/>
                <a:gd name="T7" fmla="*/ 367 h 510"/>
                <a:gd name="T8" fmla="*/ 285 w 640"/>
                <a:gd name="T9" fmla="*/ 430 h 510"/>
                <a:gd name="T10" fmla="*/ 288 w 640"/>
                <a:gd name="T11" fmla="*/ 459 h 510"/>
                <a:gd name="T12" fmla="*/ 624 w 640"/>
                <a:gd name="T13" fmla="*/ 384 h 510"/>
                <a:gd name="T14" fmla="*/ 639 w 640"/>
                <a:gd name="T15" fmla="*/ 322 h 510"/>
                <a:gd name="T16" fmla="*/ 265 w 640"/>
                <a:gd name="T17" fmla="*/ 408 h 510"/>
                <a:gd name="T18" fmla="*/ 262 w 640"/>
                <a:gd name="T19" fmla="*/ 430 h 510"/>
                <a:gd name="T20" fmla="*/ 263 w 640"/>
                <a:gd name="T21" fmla="*/ 452 h 510"/>
                <a:gd name="T22" fmla="*/ 268 w 640"/>
                <a:gd name="T23" fmla="*/ 473 h 510"/>
                <a:gd name="T24" fmla="*/ 634 w 640"/>
                <a:gd name="T25" fmla="*/ 403 h 510"/>
                <a:gd name="T26" fmla="*/ 268 w 640"/>
                <a:gd name="T27" fmla="*/ 510 h 510"/>
                <a:gd name="T28" fmla="*/ 12 w 640"/>
                <a:gd name="T29" fmla="*/ 356 h 510"/>
                <a:gd name="T30" fmla="*/ 4 w 640"/>
                <a:gd name="T31" fmla="*/ 333 h 510"/>
                <a:gd name="T32" fmla="*/ 0 w 640"/>
                <a:gd name="T33" fmla="*/ 309 h 510"/>
                <a:gd name="T34" fmla="*/ 2 w 640"/>
                <a:gd name="T35" fmla="*/ 286 h 510"/>
                <a:gd name="T36" fmla="*/ 12 w 640"/>
                <a:gd name="T37" fmla="*/ 262 h 510"/>
                <a:gd name="T38" fmla="*/ 35 w 640"/>
                <a:gd name="T39" fmla="*/ 267 h 510"/>
                <a:gd name="T40" fmla="*/ 352 w 640"/>
                <a:gd name="T41" fmla="*/ 328 h 510"/>
                <a:gd name="T42" fmla="*/ 356 w 640"/>
                <a:gd name="T43" fmla="*/ 311 h 510"/>
                <a:gd name="T44" fmla="*/ 357 w 640"/>
                <a:gd name="T45" fmla="*/ 294 h 510"/>
                <a:gd name="T46" fmla="*/ 354 w 640"/>
                <a:gd name="T47" fmla="*/ 274 h 510"/>
                <a:gd name="T48" fmla="*/ 33 w 640"/>
                <a:gd name="T49" fmla="*/ 199 h 510"/>
                <a:gd name="T50" fmla="*/ 38 w 640"/>
                <a:gd name="T51" fmla="*/ 176 h 510"/>
                <a:gd name="T52" fmla="*/ 38 w 640"/>
                <a:gd name="T53" fmla="*/ 176 h 510"/>
                <a:gd name="T54" fmla="*/ 58 w 640"/>
                <a:gd name="T55" fmla="*/ 152 h 510"/>
                <a:gd name="T56" fmla="*/ 352 w 640"/>
                <a:gd name="T57" fmla="*/ 214 h 510"/>
                <a:gd name="T58" fmla="*/ 356 w 640"/>
                <a:gd name="T59" fmla="*/ 199 h 510"/>
                <a:gd name="T60" fmla="*/ 357 w 640"/>
                <a:gd name="T61" fmla="*/ 182 h 510"/>
                <a:gd name="T62" fmla="*/ 354 w 640"/>
                <a:gd name="T63" fmla="*/ 164 h 510"/>
                <a:gd name="T64" fmla="*/ 58 w 640"/>
                <a:gd name="T65" fmla="*/ 90 h 510"/>
                <a:gd name="T66" fmla="*/ 289 w 640"/>
                <a:gd name="T67" fmla="*/ 0 h 510"/>
                <a:gd name="T68" fmla="*/ 562 w 640"/>
                <a:gd name="T69" fmla="*/ 65 h 510"/>
                <a:gd name="T70" fmla="*/ 567 w 640"/>
                <a:gd name="T71" fmla="*/ 84 h 510"/>
                <a:gd name="T72" fmla="*/ 566 w 640"/>
                <a:gd name="T73" fmla="*/ 103 h 510"/>
                <a:gd name="T74" fmla="*/ 561 w 640"/>
                <a:gd name="T75" fmla="*/ 121 h 510"/>
                <a:gd name="T76" fmla="*/ 538 w 640"/>
                <a:gd name="T77" fmla="*/ 141 h 510"/>
                <a:gd name="T78" fmla="*/ 579 w 640"/>
                <a:gd name="T79" fmla="*/ 157 h 510"/>
                <a:gd name="T80" fmla="*/ 583 w 640"/>
                <a:gd name="T81" fmla="*/ 178 h 510"/>
                <a:gd name="T82" fmla="*/ 583 w 640"/>
                <a:gd name="T83" fmla="*/ 198 h 510"/>
                <a:gd name="T84" fmla="*/ 578 w 640"/>
                <a:gd name="T85" fmla="*/ 218 h 510"/>
                <a:gd name="T86" fmla="*/ 515 w 640"/>
                <a:gd name="T87" fmla="*/ 263 h 510"/>
                <a:gd name="T88" fmla="*/ 639 w 640"/>
                <a:gd name="T89" fmla="*/ 32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0" h="510">
                  <a:moveTo>
                    <a:pt x="284" y="410"/>
                  </a:moveTo>
                  <a:lnTo>
                    <a:pt x="285" y="417"/>
                  </a:lnTo>
                  <a:lnTo>
                    <a:pt x="623" y="347"/>
                  </a:lnTo>
                  <a:lnTo>
                    <a:pt x="622" y="341"/>
                  </a:lnTo>
                  <a:lnTo>
                    <a:pt x="284" y="410"/>
                  </a:lnTo>
                  <a:close/>
                  <a:moveTo>
                    <a:pt x="285" y="430"/>
                  </a:moveTo>
                  <a:lnTo>
                    <a:pt x="286" y="436"/>
                  </a:lnTo>
                  <a:lnTo>
                    <a:pt x="624" y="367"/>
                  </a:lnTo>
                  <a:lnTo>
                    <a:pt x="623" y="361"/>
                  </a:lnTo>
                  <a:lnTo>
                    <a:pt x="285" y="430"/>
                  </a:lnTo>
                  <a:close/>
                  <a:moveTo>
                    <a:pt x="286" y="454"/>
                  </a:moveTo>
                  <a:lnTo>
                    <a:pt x="288" y="459"/>
                  </a:lnTo>
                  <a:lnTo>
                    <a:pt x="626" y="389"/>
                  </a:lnTo>
                  <a:lnTo>
                    <a:pt x="624" y="384"/>
                  </a:lnTo>
                  <a:lnTo>
                    <a:pt x="286" y="454"/>
                  </a:lnTo>
                  <a:close/>
                  <a:moveTo>
                    <a:pt x="639" y="322"/>
                  </a:moveTo>
                  <a:lnTo>
                    <a:pt x="269" y="396"/>
                  </a:lnTo>
                  <a:lnTo>
                    <a:pt x="265" y="408"/>
                  </a:lnTo>
                  <a:lnTo>
                    <a:pt x="263" y="418"/>
                  </a:lnTo>
                  <a:lnTo>
                    <a:pt x="262" y="430"/>
                  </a:lnTo>
                  <a:lnTo>
                    <a:pt x="262" y="441"/>
                  </a:lnTo>
                  <a:lnTo>
                    <a:pt x="263" y="452"/>
                  </a:lnTo>
                  <a:lnTo>
                    <a:pt x="264" y="463"/>
                  </a:lnTo>
                  <a:lnTo>
                    <a:pt x="268" y="473"/>
                  </a:lnTo>
                  <a:lnTo>
                    <a:pt x="271" y="485"/>
                  </a:lnTo>
                  <a:lnTo>
                    <a:pt x="634" y="403"/>
                  </a:lnTo>
                  <a:lnTo>
                    <a:pt x="640" y="425"/>
                  </a:lnTo>
                  <a:lnTo>
                    <a:pt x="268" y="510"/>
                  </a:lnTo>
                  <a:lnTo>
                    <a:pt x="257" y="507"/>
                  </a:lnTo>
                  <a:lnTo>
                    <a:pt x="12" y="356"/>
                  </a:lnTo>
                  <a:lnTo>
                    <a:pt x="7" y="344"/>
                  </a:lnTo>
                  <a:lnTo>
                    <a:pt x="4" y="333"/>
                  </a:lnTo>
                  <a:lnTo>
                    <a:pt x="1" y="321"/>
                  </a:lnTo>
                  <a:lnTo>
                    <a:pt x="0" y="309"/>
                  </a:lnTo>
                  <a:lnTo>
                    <a:pt x="0" y="297"/>
                  </a:lnTo>
                  <a:lnTo>
                    <a:pt x="2" y="286"/>
                  </a:lnTo>
                  <a:lnTo>
                    <a:pt x="6" y="274"/>
                  </a:lnTo>
                  <a:lnTo>
                    <a:pt x="12" y="262"/>
                  </a:lnTo>
                  <a:lnTo>
                    <a:pt x="35" y="259"/>
                  </a:lnTo>
                  <a:lnTo>
                    <a:pt x="35" y="267"/>
                  </a:lnTo>
                  <a:lnTo>
                    <a:pt x="349" y="336"/>
                  </a:lnTo>
                  <a:lnTo>
                    <a:pt x="352" y="328"/>
                  </a:lnTo>
                  <a:lnTo>
                    <a:pt x="354" y="320"/>
                  </a:lnTo>
                  <a:lnTo>
                    <a:pt x="356" y="311"/>
                  </a:lnTo>
                  <a:lnTo>
                    <a:pt x="357" y="303"/>
                  </a:lnTo>
                  <a:lnTo>
                    <a:pt x="357" y="294"/>
                  </a:lnTo>
                  <a:lnTo>
                    <a:pt x="356" y="283"/>
                  </a:lnTo>
                  <a:lnTo>
                    <a:pt x="354" y="274"/>
                  </a:lnTo>
                  <a:lnTo>
                    <a:pt x="351" y="263"/>
                  </a:lnTo>
                  <a:lnTo>
                    <a:pt x="33" y="199"/>
                  </a:lnTo>
                  <a:lnTo>
                    <a:pt x="36" y="178"/>
                  </a:lnTo>
                  <a:lnTo>
                    <a:pt x="38" y="176"/>
                  </a:lnTo>
                  <a:lnTo>
                    <a:pt x="38" y="176"/>
                  </a:lnTo>
                  <a:lnTo>
                    <a:pt x="38" y="176"/>
                  </a:lnTo>
                  <a:lnTo>
                    <a:pt x="58" y="171"/>
                  </a:lnTo>
                  <a:lnTo>
                    <a:pt x="58" y="152"/>
                  </a:lnTo>
                  <a:lnTo>
                    <a:pt x="350" y="222"/>
                  </a:lnTo>
                  <a:lnTo>
                    <a:pt x="352" y="214"/>
                  </a:lnTo>
                  <a:lnTo>
                    <a:pt x="354" y="207"/>
                  </a:lnTo>
                  <a:lnTo>
                    <a:pt x="356" y="199"/>
                  </a:lnTo>
                  <a:lnTo>
                    <a:pt x="357" y="191"/>
                  </a:lnTo>
                  <a:lnTo>
                    <a:pt x="357" y="182"/>
                  </a:lnTo>
                  <a:lnTo>
                    <a:pt x="356" y="173"/>
                  </a:lnTo>
                  <a:lnTo>
                    <a:pt x="354" y="164"/>
                  </a:lnTo>
                  <a:lnTo>
                    <a:pt x="352" y="154"/>
                  </a:lnTo>
                  <a:lnTo>
                    <a:pt x="58" y="90"/>
                  </a:lnTo>
                  <a:lnTo>
                    <a:pt x="58" y="59"/>
                  </a:lnTo>
                  <a:lnTo>
                    <a:pt x="289" y="0"/>
                  </a:lnTo>
                  <a:lnTo>
                    <a:pt x="558" y="56"/>
                  </a:lnTo>
                  <a:lnTo>
                    <a:pt x="562" y="65"/>
                  </a:lnTo>
                  <a:lnTo>
                    <a:pt x="565" y="74"/>
                  </a:lnTo>
                  <a:lnTo>
                    <a:pt x="567" y="84"/>
                  </a:lnTo>
                  <a:lnTo>
                    <a:pt x="567" y="93"/>
                  </a:lnTo>
                  <a:lnTo>
                    <a:pt x="566" y="103"/>
                  </a:lnTo>
                  <a:lnTo>
                    <a:pt x="563" y="112"/>
                  </a:lnTo>
                  <a:lnTo>
                    <a:pt x="561" y="121"/>
                  </a:lnTo>
                  <a:lnTo>
                    <a:pt x="558" y="130"/>
                  </a:lnTo>
                  <a:lnTo>
                    <a:pt x="538" y="141"/>
                  </a:lnTo>
                  <a:lnTo>
                    <a:pt x="574" y="147"/>
                  </a:lnTo>
                  <a:lnTo>
                    <a:pt x="579" y="157"/>
                  </a:lnTo>
                  <a:lnTo>
                    <a:pt x="582" y="167"/>
                  </a:lnTo>
                  <a:lnTo>
                    <a:pt x="583" y="178"/>
                  </a:lnTo>
                  <a:lnTo>
                    <a:pt x="583" y="187"/>
                  </a:lnTo>
                  <a:lnTo>
                    <a:pt x="583" y="198"/>
                  </a:lnTo>
                  <a:lnTo>
                    <a:pt x="581" y="207"/>
                  </a:lnTo>
                  <a:lnTo>
                    <a:pt x="578" y="218"/>
                  </a:lnTo>
                  <a:lnTo>
                    <a:pt x="574" y="227"/>
                  </a:lnTo>
                  <a:lnTo>
                    <a:pt x="515" y="263"/>
                  </a:lnTo>
                  <a:lnTo>
                    <a:pt x="640" y="297"/>
                  </a:lnTo>
                  <a:lnTo>
                    <a:pt x="639" y="322"/>
                  </a:lnTo>
                  <a:close/>
                </a:path>
              </a:pathLst>
            </a:custGeom>
            <a:solidFill>
              <a:schemeClr val="bg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231" name="组合 230"/>
          <p:cNvGrpSpPr/>
          <p:nvPr/>
        </p:nvGrpSpPr>
        <p:grpSpPr>
          <a:xfrm>
            <a:off x="3580151" y="1857963"/>
            <a:ext cx="2014178" cy="2014178"/>
            <a:chOff x="3580151" y="1857963"/>
            <a:chExt cx="2014178" cy="2014178"/>
          </a:xfrm>
        </p:grpSpPr>
        <p:sp>
          <p:nvSpPr>
            <p:cNvPr id="203" name="椭圆 202"/>
            <p:cNvSpPr/>
            <p:nvPr/>
          </p:nvSpPr>
          <p:spPr>
            <a:xfrm>
              <a:off x="3580151" y="1857963"/>
              <a:ext cx="2014178" cy="2014178"/>
            </a:xfrm>
            <a:prstGeom prst="ellipse">
              <a:avLst/>
            </a:prstGeom>
            <a:gradFill>
              <a:gsLst>
                <a:gs pos="100000">
                  <a:schemeClr val="bg1"/>
                </a:gs>
                <a:gs pos="0">
                  <a:schemeClr val="bg1">
                    <a:lumMod val="75000"/>
                  </a:schemeClr>
                </a:gs>
              </a:gsLst>
              <a:lin ang="2700000" scaled="0"/>
            </a:gradFill>
            <a:ln w="101600">
              <a:gradFill>
                <a:gsLst>
                  <a:gs pos="0">
                    <a:schemeClr val="bg1"/>
                  </a:gs>
                  <a:gs pos="100000">
                    <a:schemeClr val="bg1">
                      <a:lumMod val="50000"/>
                    </a:schemeClr>
                  </a:gs>
                </a:gsLst>
                <a:lin ang="2700000" scaled="0"/>
              </a:gradFill>
            </a:ln>
            <a:effectLst>
              <a:outerShdw blurRad="342900" dist="292100" dir="8220000" sx="95000" sy="95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zh-CN" altLang="en-US" sz="1800" dirty="0">
                <a:solidFill>
                  <a:prstClr val="white"/>
                </a:solidFill>
                <a:cs typeface="+mn-ea"/>
                <a:sym typeface="+mn-lt"/>
              </a:endParaRPr>
            </a:p>
          </p:txBody>
        </p:sp>
        <p:sp>
          <p:nvSpPr>
            <p:cNvPr id="204" name="椭圆 203"/>
            <p:cNvSpPr/>
            <p:nvPr/>
          </p:nvSpPr>
          <p:spPr>
            <a:xfrm>
              <a:off x="3716087" y="1993899"/>
              <a:ext cx="1742306" cy="1742306"/>
            </a:xfrm>
            <a:prstGeom prst="ellipse">
              <a:avLst/>
            </a:prstGeom>
            <a:solidFill>
              <a:schemeClr val="accent2"/>
            </a:solidFill>
            <a:ln>
              <a:noFill/>
            </a:ln>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02" name="组合 201"/>
          <p:cNvGrpSpPr/>
          <p:nvPr/>
        </p:nvGrpSpPr>
        <p:grpSpPr>
          <a:xfrm>
            <a:off x="3882256" y="2244519"/>
            <a:ext cx="1409969" cy="1241066"/>
            <a:chOff x="2743200" y="962025"/>
            <a:chExt cx="3657601" cy="3219450"/>
          </a:xfrm>
          <a:solidFill>
            <a:schemeClr val="bg1"/>
          </a:solidFill>
        </p:grpSpPr>
        <p:sp>
          <p:nvSpPr>
            <p:cNvPr id="6" name="Freeform 5"/>
            <p:cNvSpPr/>
            <p:nvPr/>
          </p:nvSpPr>
          <p:spPr bwMode="auto">
            <a:xfrm>
              <a:off x="2852738" y="2457450"/>
              <a:ext cx="115888" cy="73025"/>
            </a:xfrm>
            <a:custGeom>
              <a:avLst/>
              <a:gdLst>
                <a:gd name="T0" fmla="*/ 30 w 508"/>
                <a:gd name="T1" fmla="*/ 109 h 325"/>
                <a:gd name="T2" fmla="*/ 75 w 508"/>
                <a:gd name="T3" fmla="*/ 164 h 325"/>
                <a:gd name="T4" fmla="*/ 127 w 508"/>
                <a:gd name="T5" fmla="*/ 215 h 325"/>
                <a:gd name="T6" fmla="*/ 168 w 508"/>
                <a:gd name="T7" fmla="*/ 249 h 325"/>
                <a:gd name="T8" fmla="*/ 197 w 508"/>
                <a:gd name="T9" fmla="*/ 269 h 325"/>
                <a:gd name="T10" fmla="*/ 228 w 508"/>
                <a:gd name="T11" fmla="*/ 288 h 325"/>
                <a:gd name="T12" fmla="*/ 259 w 508"/>
                <a:gd name="T13" fmla="*/ 303 h 325"/>
                <a:gd name="T14" fmla="*/ 291 w 508"/>
                <a:gd name="T15" fmla="*/ 314 h 325"/>
                <a:gd name="T16" fmla="*/ 323 w 508"/>
                <a:gd name="T17" fmla="*/ 321 h 325"/>
                <a:gd name="T18" fmla="*/ 358 w 508"/>
                <a:gd name="T19" fmla="*/ 325 h 325"/>
                <a:gd name="T20" fmla="*/ 392 w 508"/>
                <a:gd name="T21" fmla="*/ 323 h 325"/>
                <a:gd name="T22" fmla="*/ 426 w 508"/>
                <a:gd name="T23" fmla="*/ 317 h 325"/>
                <a:gd name="T24" fmla="*/ 462 w 508"/>
                <a:gd name="T25" fmla="*/ 305 h 325"/>
                <a:gd name="T26" fmla="*/ 485 w 508"/>
                <a:gd name="T27" fmla="*/ 294 h 325"/>
                <a:gd name="T28" fmla="*/ 494 w 508"/>
                <a:gd name="T29" fmla="*/ 287 h 325"/>
                <a:gd name="T30" fmla="*/ 501 w 508"/>
                <a:gd name="T31" fmla="*/ 279 h 325"/>
                <a:gd name="T32" fmla="*/ 505 w 508"/>
                <a:gd name="T33" fmla="*/ 268 h 325"/>
                <a:gd name="T34" fmla="*/ 508 w 508"/>
                <a:gd name="T35" fmla="*/ 254 h 325"/>
                <a:gd name="T36" fmla="*/ 504 w 508"/>
                <a:gd name="T37" fmla="*/ 234 h 325"/>
                <a:gd name="T38" fmla="*/ 493 w 508"/>
                <a:gd name="T39" fmla="*/ 216 h 325"/>
                <a:gd name="T40" fmla="*/ 478 w 508"/>
                <a:gd name="T41" fmla="*/ 202 h 325"/>
                <a:gd name="T42" fmla="*/ 463 w 508"/>
                <a:gd name="T43" fmla="*/ 196 h 325"/>
                <a:gd name="T44" fmla="*/ 451 w 508"/>
                <a:gd name="T45" fmla="*/ 194 h 325"/>
                <a:gd name="T46" fmla="*/ 440 w 508"/>
                <a:gd name="T47" fmla="*/ 195 h 325"/>
                <a:gd name="T48" fmla="*/ 428 w 508"/>
                <a:gd name="T49" fmla="*/ 198 h 325"/>
                <a:gd name="T50" fmla="*/ 411 w 508"/>
                <a:gd name="T51" fmla="*/ 205 h 325"/>
                <a:gd name="T52" fmla="*/ 388 w 508"/>
                <a:gd name="T53" fmla="*/ 212 h 325"/>
                <a:gd name="T54" fmla="*/ 365 w 508"/>
                <a:gd name="T55" fmla="*/ 214 h 325"/>
                <a:gd name="T56" fmla="*/ 342 w 508"/>
                <a:gd name="T57" fmla="*/ 213 h 325"/>
                <a:gd name="T58" fmla="*/ 319 w 508"/>
                <a:gd name="T59" fmla="*/ 208 h 325"/>
                <a:gd name="T60" fmla="*/ 296 w 508"/>
                <a:gd name="T61" fmla="*/ 200 h 325"/>
                <a:gd name="T62" fmla="*/ 274 w 508"/>
                <a:gd name="T63" fmla="*/ 189 h 325"/>
                <a:gd name="T64" fmla="*/ 253 w 508"/>
                <a:gd name="T65" fmla="*/ 176 h 325"/>
                <a:gd name="T66" fmla="*/ 222 w 508"/>
                <a:gd name="T67" fmla="*/ 152 h 325"/>
                <a:gd name="T68" fmla="*/ 183 w 508"/>
                <a:gd name="T69" fmla="*/ 117 h 325"/>
                <a:gd name="T70" fmla="*/ 149 w 508"/>
                <a:gd name="T71" fmla="*/ 79 h 325"/>
                <a:gd name="T72" fmla="*/ 120 w 508"/>
                <a:gd name="T73" fmla="*/ 43 h 325"/>
                <a:gd name="T74" fmla="*/ 103 w 508"/>
                <a:gd name="T75" fmla="*/ 19 h 325"/>
                <a:gd name="T76" fmla="*/ 94 w 508"/>
                <a:gd name="T77" fmla="*/ 11 h 325"/>
                <a:gd name="T78" fmla="*/ 84 w 508"/>
                <a:gd name="T79" fmla="*/ 5 h 325"/>
                <a:gd name="T80" fmla="*/ 73 w 508"/>
                <a:gd name="T81" fmla="*/ 2 h 325"/>
                <a:gd name="T82" fmla="*/ 57 w 508"/>
                <a:gd name="T83" fmla="*/ 0 h 325"/>
                <a:gd name="T84" fmla="*/ 36 w 508"/>
                <a:gd name="T85" fmla="*/ 5 h 325"/>
                <a:gd name="T86" fmla="*/ 18 w 508"/>
                <a:gd name="T87" fmla="*/ 15 h 325"/>
                <a:gd name="T88" fmla="*/ 8 w 508"/>
                <a:gd name="T89" fmla="*/ 26 h 325"/>
                <a:gd name="T90" fmla="*/ 3 w 508"/>
                <a:gd name="T91" fmla="*/ 35 h 325"/>
                <a:gd name="T92" fmla="*/ 0 w 508"/>
                <a:gd name="T93" fmla="*/ 45 h 325"/>
                <a:gd name="T94" fmla="*/ 0 w 508"/>
                <a:gd name="T95" fmla="*/ 55 h 325"/>
                <a:gd name="T96" fmla="*/ 2 w 508"/>
                <a:gd name="T97" fmla="*/ 65 h 325"/>
                <a:gd name="T98" fmla="*/ 6 w 508"/>
                <a:gd name="T99" fmla="*/ 76 h 325"/>
                <a:gd name="T100" fmla="*/ 10 w 508"/>
                <a:gd name="T101" fmla="*/ 8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325">
                  <a:moveTo>
                    <a:pt x="10" y="82"/>
                  </a:moveTo>
                  <a:lnTo>
                    <a:pt x="30" y="109"/>
                  </a:lnTo>
                  <a:lnTo>
                    <a:pt x="52" y="136"/>
                  </a:lnTo>
                  <a:lnTo>
                    <a:pt x="75" y="164"/>
                  </a:lnTo>
                  <a:lnTo>
                    <a:pt x="101" y="190"/>
                  </a:lnTo>
                  <a:lnTo>
                    <a:pt x="127" y="215"/>
                  </a:lnTo>
                  <a:lnTo>
                    <a:pt x="154" y="238"/>
                  </a:lnTo>
                  <a:lnTo>
                    <a:pt x="168" y="249"/>
                  </a:lnTo>
                  <a:lnTo>
                    <a:pt x="183" y="260"/>
                  </a:lnTo>
                  <a:lnTo>
                    <a:pt x="197" y="269"/>
                  </a:lnTo>
                  <a:lnTo>
                    <a:pt x="213" y="279"/>
                  </a:lnTo>
                  <a:lnTo>
                    <a:pt x="228" y="288"/>
                  </a:lnTo>
                  <a:lnTo>
                    <a:pt x="243" y="296"/>
                  </a:lnTo>
                  <a:lnTo>
                    <a:pt x="259" y="303"/>
                  </a:lnTo>
                  <a:lnTo>
                    <a:pt x="275" y="309"/>
                  </a:lnTo>
                  <a:lnTo>
                    <a:pt x="291" y="314"/>
                  </a:lnTo>
                  <a:lnTo>
                    <a:pt x="307" y="318"/>
                  </a:lnTo>
                  <a:lnTo>
                    <a:pt x="323" y="321"/>
                  </a:lnTo>
                  <a:lnTo>
                    <a:pt x="341" y="324"/>
                  </a:lnTo>
                  <a:lnTo>
                    <a:pt x="358" y="325"/>
                  </a:lnTo>
                  <a:lnTo>
                    <a:pt x="374" y="325"/>
                  </a:lnTo>
                  <a:lnTo>
                    <a:pt x="392" y="323"/>
                  </a:lnTo>
                  <a:lnTo>
                    <a:pt x="409" y="321"/>
                  </a:lnTo>
                  <a:lnTo>
                    <a:pt x="426" y="317"/>
                  </a:lnTo>
                  <a:lnTo>
                    <a:pt x="443" y="312"/>
                  </a:lnTo>
                  <a:lnTo>
                    <a:pt x="462" y="305"/>
                  </a:lnTo>
                  <a:lnTo>
                    <a:pt x="479" y="298"/>
                  </a:lnTo>
                  <a:lnTo>
                    <a:pt x="485" y="294"/>
                  </a:lnTo>
                  <a:lnTo>
                    <a:pt x="490" y="291"/>
                  </a:lnTo>
                  <a:lnTo>
                    <a:pt x="494" y="287"/>
                  </a:lnTo>
                  <a:lnTo>
                    <a:pt x="498" y="283"/>
                  </a:lnTo>
                  <a:lnTo>
                    <a:pt x="501" y="279"/>
                  </a:lnTo>
                  <a:lnTo>
                    <a:pt x="504" y="274"/>
                  </a:lnTo>
                  <a:lnTo>
                    <a:pt x="505" y="268"/>
                  </a:lnTo>
                  <a:lnTo>
                    <a:pt x="507" y="264"/>
                  </a:lnTo>
                  <a:lnTo>
                    <a:pt x="508" y="254"/>
                  </a:lnTo>
                  <a:lnTo>
                    <a:pt x="507" y="244"/>
                  </a:lnTo>
                  <a:lnTo>
                    <a:pt x="504" y="234"/>
                  </a:lnTo>
                  <a:lnTo>
                    <a:pt x="499" y="225"/>
                  </a:lnTo>
                  <a:lnTo>
                    <a:pt x="493" y="216"/>
                  </a:lnTo>
                  <a:lnTo>
                    <a:pt x="486" y="208"/>
                  </a:lnTo>
                  <a:lnTo>
                    <a:pt x="478" y="202"/>
                  </a:lnTo>
                  <a:lnTo>
                    <a:pt x="468" y="198"/>
                  </a:lnTo>
                  <a:lnTo>
                    <a:pt x="463" y="196"/>
                  </a:lnTo>
                  <a:lnTo>
                    <a:pt x="457" y="195"/>
                  </a:lnTo>
                  <a:lnTo>
                    <a:pt x="451" y="194"/>
                  </a:lnTo>
                  <a:lnTo>
                    <a:pt x="446" y="194"/>
                  </a:lnTo>
                  <a:lnTo>
                    <a:pt x="440" y="195"/>
                  </a:lnTo>
                  <a:lnTo>
                    <a:pt x="434" y="196"/>
                  </a:lnTo>
                  <a:lnTo>
                    <a:pt x="428" y="198"/>
                  </a:lnTo>
                  <a:lnTo>
                    <a:pt x="422" y="200"/>
                  </a:lnTo>
                  <a:lnTo>
                    <a:pt x="411" y="205"/>
                  </a:lnTo>
                  <a:lnTo>
                    <a:pt x="399" y="209"/>
                  </a:lnTo>
                  <a:lnTo>
                    <a:pt x="388" y="212"/>
                  </a:lnTo>
                  <a:lnTo>
                    <a:pt x="376" y="214"/>
                  </a:lnTo>
                  <a:lnTo>
                    <a:pt x="365" y="214"/>
                  </a:lnTo>
                  <a:lnTo>
                    <a:pt x="353" y="214"/>
                  </a:lnTo>
                  <a:lnTo>
                    <a:pt x="342" y="213"/>
                  </a:lnTo>
                  <a:lnTo>
                    <a:pt x="330" y="211"/>
                  </a:lnTo>
                  <a:lnTo>
                    <a:pt x="319" y="208"/>
                  </a:lnTo>
                  <a:lnTo>
                    <a:pt x="307" y="204"/>
                  </a:lnTo>
                  <a:lnTo>
                    <a:pt x="296" y="200"/>
                  </a:lnTo>
                  <a:lnTo>
                    <a:pt x="285" y="195"/>
                  </a:lnTo>
                  <a:lnTo>
                    <a:pt x="274" y="189"/>
                  </a:lnTo>
                  <a:lnTo>
                    <a:pt x="264" y="183"/>
                  </a:lnTo>
                  <a:lnTo>
                    <a:pt x="253" y="176"/>
                  </a:lnTo>
                  <a:lnTo>
                    <a:pt x="243" y="169"/>
                  </a:lnTo>
                  <a:lnTo>
                    <a:pt x="222" y="152"/>
                  </a:lnTo>
                  <a:lnTo>
                    <a:pt x="202" y="135"/>
                  </a:lnTo>
                  <a:lnTo>
                    <a:pt x="183" y="117"/>
                  </a:lnTo>
                  <a:lnTo>
                    <a:pt x="165" y="98"/>
                  </a:lnTo>
                  <a:lnTo>
                    <a:pt x="149" y="79"/>
                  </a:lnTo>
                  <a:lnTo>
                    <a:pt x="134" y="61"/>
                  </a:lnTo>
                  <a:lnTo>
                    <a:pt x="120" y="43"/>
                  </a:lnTo>
                  <a:lnTo>
                    <a:pt x="107" y="25"/>
                  </a:lnTo>
                  <a:lnTo>
                    <a:pt x="103" y="19"/>
                  </a:lnTo>
                  <a:lnTo>
                    <a:pt x="99" y="15"/>
                  </a:lnTo>
                  <a:lnTo>
                    <a:pt x="94" y="11"/>
                  </a:lnTo>
                  <a:lnTo>
                    <a:pt x="89" y="8"/>
                  </a:lnTo>
                  <a:lnTo>
                    <a:pt x="84" y="5"/>
                  </a:lnTo>
                  <a:lnTo>
                    <a:pt x="78" y="3"/>
                  </a:lnTo>
                  <a:lnTo>
                    <a:pt x="73" y="2"/>
                  </a:lnTo>
                  <a:lnTo>
                    <a:pt x="68" y="1"/>
                  </a:lnTo>
                  <a:lnTo>
                    <a:pt x="57" y="0"/>
                  </a:lnTo>
                  <a:lnTo>
                    <a:pt x="46" y="2"/>
                  </a:lnTo>
                  <a:lnTo>
                    <a:pt x="36" y="5"/>
                  </a:lnTo>
                  <a:lnTo>
                    <a:pt x="27" y="9"/>
                  </a:lnTo>
                  <a:lnTo>
                    <a:pt x="18" y="15"/>
                  </a:lnTo>
                  <a:lnTo>
                    <a:pt x="11" y="22"/>
                  </a:lnTo>
                  <a:lnTo>
                    <a:pt x="8" y="26"/>
                  </a:lnTo>
                  <a:lnTo>
                    <a:pt x="5" y="30"/>
                  </a:lnTo>
                  <a:lnTo>
                    <a:pt x="3" y="35"/>
                  </a:lnTo>
                  <a:lnTo>
                    <a:pt x="1" y="40"/>
                  </a:lnTo>
                  <a:lnTo>
                    <a:pt x="0" y="45"/>
                  </a:lnTo>
                  <a:lnTo>
                    <a:pt x="0" y="50"/>
                  </a:lnTo>
                  <a:lnTo>
                    <a:pt x="0" y="55"/>
                  </a:lnTo>
                  <a:lnTo>
                    <a:pt x="0" y="60"/>
                  </a:lnTo>
                  <a:lnTo>
                    <a:pt x="2" y="65"/>
                  </a:lnTo>
                  <a:lnTo>
                    <a:pt x="4" y="71"/>
                  </a:lnTo>
                  <a:lnTo>
                    <a:pt x="6" y="76"/>
                  </a:lnTo>
                  <a:lnTo>
                    <a:pt x="10" y="82"/>
                  </a:lnTo>
                  <a:lnTo>
                    <a:pt x="1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 name="Freeform 6"/>
            <p:cNvSpPr/>
            <p:nvPr/>
          </p:nvSpPr>
          <p:spPr bwMode="auto">
            <a:xfrm>
              <a:off x="2817813" y="2505075"/>
              <a:ext cx="163513" cy="95250"/>
            </a:xfrm>
            <a:custGeom>
              <a:avLst/>
              <a:gdLst>
                <a:gd name="T0" fmla="*/ 24 w 724"/>
                <a:gd name="T1" fmla="*/ 98 h 418"/>
                <a:gd name="T2" fmla="*/ 53 w 724"/>
                <a:gd name="T3" fmla="*/ 133 h 418"/>
                <a:gd name="T4" fmla="*/ 85 w 724"/>
                <a:gd name="T5" fmla="*/ 168 h 418"/>
                <a:gd name="T6" fmla="*/ 122 w 724"/>
                <a:gd name="T7" fmla="*/ 203 h 418"/>
                <a:gd name="T8" fmla="*/ 159 w 724"/>
                <a:gd name="T9" fmla="*/ 236 h 418"/>
                <a:gd name="T10" fmla="*/ 199 w 724"/>
                <a:gd name="T11" fmla="*/ 268 h 418"/>
                <a:gd name="T12" fmla="*/ 242 w 724"/>
                <a:gd name="T13" fmla="*/ 299 h 418"/>
                <a:gd name="T14" fmla="*/ 286 w 724"/>
                <a:gd name="T15" fmla="*/ 327 h 418"/>
                <a:gd name="T16" fmla="*/ 331 w 724"/>
                <a:gd name="T17" fmla="*/ 352 h 418"/>
                <a:gd name="T18" fmla="*/ 378 w 724"/>
                <a:gd name="T19" fmla="*/ 373 h 418"/>
                <a:gd name="T20" fmla="*/ 425 w 724"/>
                <a:gd name="T21" fmla="*/ 391 h 418"/>
                <a:gd name="T22" fmla="*/ 472 w 724"/>
                <a:gd name="T23" fmla="*/ 405 h 418"/>
                <a:gd name="T24" fmla="*/ 521 w 724"/>
                <a:gd name="T25" fmla="*/ 414 h 418"/>
                <a:gd name="T26" fmla="*/ 568 w 724"/>
                <a:gd name="T27" fmla="*/ 418 h 418"/>
                <a:gd name="T28" fmla="*/ 615 w 724"/>
                <a:gd name="T29" fmla="*/ 416 h 418"/>
                <a:gd name="T30" fmla="*/ 663 w 724"/>
                <a:gd name="T31" fmla="*/ 406 h 418"/>
                <a:gd name="T32" fmla="*/ 692 w 724"/>
                <a:gd name="T33" fmla="*/ 397 h 418"/>
                <a:gd name="T34" fmla="*/ 702 w 724"/>
                <a:gd name="T35" fmla="*/ 391 h 418"/>
                <a:gd name="T36" fmla="*/ 710 w 724"/>
                <a:gd name="T37" fmla="*/ 383 h 418"/>
                <a:gd name="T38" fmla="*/ 717 w 724"/>
                <a:gd name="T39" fmla="*/ 375 h 418"/>
                <a:gd name="T40" fmla="*/ 722 w 724"/>
                <a:gd name="T41" fmla="*/ 360 h 418"/>
                <a:gd name="T42" fmla="*/ 724 w 724"/>
                <a:gd name="T43" fmla="*/ 339 h 418"/>
                <a:gd name="T44" fmla="*/ 718 w 724"/>
                <a:gd name="T45" fmla="*/ 319 h 418"/>
                <a:gd name="T46" fmla="*/ 707 w 724"/>
                <a:gd name="T47" fmla="*/ 302 h 418"/>
                <a:gd name="T48" fmla="*/ 694 w 724"/>
                <a:gd name="T49" fmla="*/ 292 h 418"/>
                <a:gd name="T50" fmla="*/ 685 w 724"/>
                <a:gd name="T51" fmla="*/ 289 h 418"/>
                <a:gd name="T52" fmla="*/ 674 w 724"/>
                <a:gd name="T53" fmla="*/ 288 h 418"/>
                <a:gd name="T54" fmla="*/ 662 w 724"/>
                <a:gd name="T55" fmla="*/ 289 h 418"/>
                <a:gd name="T56" fmla="*/ 638 w 724"/>
                <a:gd name="T57" fmla="*/ 297 h 418"/>
                <a:gd name="T58" fmla="*/ 600 w 724"/>
                <a:gd name="T59" fmla="*/ 303 h 418"/>
                <a:gd name="T60" fmla="*/ 562 w 724"/>
                <a:gd name="T61" fmla="*/ 305 h 418"/>
                <a:gd name="T62" fmla="*/ 524 w 724"/>
                <a:gd name="T63" fmla="*/ 301 h 418"/>
                <a:gd name="T64" fmla="*/ 484 w 724"/>
                <a:gd name="T65" fmla="*/ 292 h 418"/>
                <a:gd name="T66" fmla="*/ 446 w 724"/>
                <a:gd name="T67" fmla="*/ 280 h 418"/>
                <a:gd name="T68" fmla="*/ 407 w 724"/>
                <a:gd name="T69" fmla="*/ 264 h 418"/>
                <a:gd name="T70" fmla="*/ 370 w 724"/>
                <a:gd name="T71" fmla="*/ 246 h 418"/>
                <a:gd name="T72" fmla="*/ 332 w 724"/>
                <a:gd name="T73" fmla="*/ 225 h 418"/>
                <a:gd name="T74" fmla="*/ 296 w 724"/>
                <a:gd name="T75" fmla="*/ 202 h 418"/>
                <a:gd name="T76" fmla="*/ 261 w 724"/>
                <a:gd name="T77" fmla="*/ 177 h 418"/>
                <a:gd name="T78" fmla="*/ 227 w 724"/>
                <a:gd name="T79" fmla="*/ 149 h 418"/>
                <a:gd name="T80" fmla="*/ 182 w 724"/>
                <a:gd name="T81" fmla="*/ 108 h 418"/>
                <a:gd name="T82" fmla="*/ 130 w 724"/>
                <a:gd name="T83" fmla="*/ 51 h 418"/>
                <a:gd name="T84" fmla="*/ 103 w 724"/>
                <a:gd name="T85" fmla="*/ 19 h 418"/>
                <a:gd name="T86" fmla="*/ 93 w 724"/>
                <a:gd name="T87" fmla="*/ 11 h 418"/>
                <a:gd name="T88" fmla="*/ 84 w 724"/>
                <a:gd name="T89" fmla="*/ 5 h 418"/>
                <a:gd name="T90" fmla="*/ 73 w 724"/>
                <a:gd name="T91" fmla="*/ 2 h 418"/>
                <a:gd name="T92" fmla="*/ 57 w 724"/>
                <a:gd name="T93" fmla="*/ 0 h 418"/>
                <a:gd name="T94" fmla="*/ 36 w 724"/>
                <a:gd name="T95" fmla="*/ 5 h 418"/>
                <a:gd name="T96" fmla="*/ 18 w 724"/>
                <a:gd name="T97" fmla="*/ 15 h 418"/>
                <a:gd name="T98" fmla="*/ 8 w 724"/>
                <a:gd name="T99" fmla="*/ 26 h 418"/>
                <a:gd name="T100" fmla="*/ 3 w 724"/>
                <a:gd name="T101" fmla="*/ 35 h 418"/>
                <a:gd name="T102" fmla="*/ 0 w 724"/>
                <a:gd name="T103" fmla="*/ 44 h 418"/>
                <a:gd name="T104" fmla="*/ 0 w 724"/>
                <a:gd name="T105" fmla="*/ 54 h 418"/>
                <a:gd name="T106" fmla="*/ 2 w 724"/>
                <a:gd name="T107" fmla="*/ 65 h 418"/>
                <a:gd name="T108" fmla="*/ 7 w 724"/>
                <a:gd name="T109" fmla="*/ 76 h 418"/>
                <a:gd name="T110" fmla="*/ 11 w 724"/>
                <a:gd name="T111"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4" h="418">
                  <a:moveTo>
                    <a:pt x="11" y="81"/>
                  </a:moveTo>
                  <a:lnTo>
                    <a:pt x="24" y="98"/>
                  </a:lnTo>
                  <a:lnTo>
                    <a:pt x="38" y="116"/>
                  </a:lnTo>
                  <a:lnTo>
                    <a:pt x="53" y="133"/>
                  </a:lnTo>
                  <a:lnTo>
                    <a:pt x="69" y="150"/>
                  </a:lnTo>
                  <a:lnTo>
                    <a:pt x="85" y="168"/>
                  </a:lnTo>
                  <a:lnTo>
                    <a:pt x="103" y="186"/>
                  </a:lnTo>
                  <a:lnTo>
                    <a:pt x="122" y="203"/>
                  </a:lnTo>
                  <a:lnTo>
                    <a:pt x="140" y="220"/>
                  </a:lnTo>
                  <a:lnTo>
                    <a:pt x="159" y="236"/>
                  </a:lnTo>
                  <a:lnTo>
                    <a:pt x="179" y="252"/>
                  </a:lnTo>
                  <a:lnTo>
                    <a:pt x="199" y="268"/>
                  </a:lnTo>
                  <a:lnTo>
                    <a:pt x="220" y="283"/>
                  </a:lnTo>
                  <a:lnTo>
                    <a:pt x="242" y="299"/>
                  </a:lnTo>
                  <a:lnTo>
                    <a:pt x="264" y="313"/>
                  </a:lnTo>
                  <a:lnTo>
                    <a:pt x="286" y="327"/>
                  </a:lnTo>
                  <a:lnTo>
                    <a:pt x="308" y="340"/>
                  </a:lnTo>
                  <a:lnTo>
                    <a:pt x="331" y="352"/>
                  </a:lnTo>
                  <a:lnTo>
                    <a:pt x="354" y="363"/>
                  </a:lnTo>
                  <a:lnTo>
                    <a:pt x="378" y="373"/>
                  </a:lnTo>
                  <a:lnTo>
                    <a:pt x="401" y="383"/>
                  </a:lnTo>
                  <a:lnTo>
                    <a:pt x="425" y="391"/>
                  </a:lnTo>
                  <a:lnTo>
                    <a:pt x="448" y="398"/>
                  </a:lnTo>
                  <a:lnTo>
                    <a:pt x="472" y="405"/>
                  </a:lnTo>
                  <a:lnTo>
                    <a:pt x="497" y="411"/>
                  </a:lnTo>
                  <a:lnTo>
                    <a:pt x="521" y="414"/>
                  </a:lnTo>
                  <a:lnTo>
                    <a:pt x="544" y="417"/>
                  </a:lnTo>
                  <a:lnTo>
                    <a:pt x="568" y="418"/>
                  </a:lnTo>
                  <a:lnTo>
                    <a:pt x="592" y="417"/>
                  </a:lnTo>
                  <a:lnTo>
                    <a:pt x="615" y="416"/>
                  </a:lnTo>
                  <a:lnTo>
                    <a:pt x="639" y="412"/>
                  </a:lnTo>
                  <a:lnTo>
                    <a:pt x="663" y="406"/>
                  </a:lnTo>
                  <a:lnTo>
                    <a:pt x="685" y="399"/>
                  </a:lnTo>
                  <a:lnTo>
                    <a:pt x="692" y="397"/>
                  </a:lnTo>
                  <a:lnTo>
                    <a:pt x="697" y="394"/>
                  </a:lnTo>
                  <a:lnTo>
                    <a:pt x="702" y="391"/>
                  </a:lnTo>
                  <a:lnTo>
                    <a:pt x="706" y="387"/>
                  </a:lnTo>
                  <a:lnTo>
                    <a:pt x="710" y="383"/>
                  </a:lnTo>
                  <a:lnTo>
                    <a:pt x="714" y="379"/>
                  </a:lnTo>
                  <a:lnTo>
                    <a:pt x="717" y="375"/>
                  </a:lnTo>
                  <a:lnTo>
                    <a:pt x="719" y="370"/>
                  </a:lnTo>
                  <a:lnTo>
                    <a:pt x="722" y="360"/>
                  </a:lnTo>
                  <a:lnTo>
                    <a:pt x="724" y="349"/>
                  </a:lnTo>
                  <a:lnTo>
                    <a:pt x="724" y="339"/>
                  </a:lnTo>
                  <a:lnTo>
                    <a:pt x="722" y="329"/>
                  </a:lnTo>
                  <a:lnTo>
                    <a:pt x="718" y="319"/>
                  </a:lnTo>
                  <a:lnTo>
                    <a:pt x="713" y="310"/>
                  </a:lnTo>
                  <a:lnTo>
                    <a:pt x="707" y="302"/>
                  </a:lnTo>
                  <a:lnTo>
                    <a:pt x="699" y="296"/>
                  </a:lnTo>
                  <a:lnTo>
                    <a:pt x="694" y="292"/>
                  </a:lnTo>
                  <a:lnTo>
                    <a:pt x="690" y="290"/>
                  </a:lnTo>
                  <a:lnTo>
                    <a:pt x="685" y="289"/>
                  </a:lnTo>
                  <a:lnTo>
                    <a:pt x="679" y="288"/>
                  </a:lnTo>
                  <a:lnTo>
                    <a:pt x="674" y="288"/>
                  </a:lnTo>
                  <a:lnTo>
                    <a:pt x="668" y="288"/>
                  </a:lnTo>
                  <a:lnTo>
                    <a:pt x="662" y="289"/>
                  </a:lnTo>
                  <a:lnTo>
                    <a:pt x="656" y="291"/>
                  </a:lnTo>
                  <a:lnTo>
                    <a:pt x="638" y="297"/>
                  </a:lnTo>
                  <a:lnTo>
                    <a:pt x="620" y="301"/>
                  </a:lnTo>
                  <a:lnTo>
                    <a:pt x="600" y="303"/>
                  </a:lnTo>
                  <a:lnTo>
                    <a:pt x="581" y="305"/>
                  </a:lnTo>
                  <a:lnTo>
                    <a:pt x="562" y="305"/>
                  </a:lnTo>
                  <a:lnTo>
                    <a:pt x="543" y="303"/>
                  </a:lnTo>
                  <a:lnTo>
                    <a:pt x="524" y="301"/>
                  </a:lnTo>
                  <a:lnTo>
                    <a:pt x="505" y="297"/>
                  </a:lnTo>
                  <a:lnTo>
                    <a:pt x="484" y="292"/>
                  </a:lnTo>
                  <a:lnTo>
                    <a:pt x="465" y="286"/>
                  </a:lnTo>
                  <a:lnTo>
                    <a:pt x="446" y="280"/>
                  </a:lnTo>
                  <a:lnTo>
                    <a:pt x="427" y="273"/>
                  </a:lnTo>
                  <a:lnTo>
                    <a:pt x="407" y="264"/>
                  </a:lnTo>
                  <a:lnTo>
                    <a:pt x="388" y="256"/>
                  </a:lnTo>
                  <a:lnTo>
                    <a:pt x="370" y="246"/>
                  </a:lnTo>
                  <a:lnTo>
                    <a:pt x="350" y="236"/>
                  </a:lnTo>
                  <a:lnTo>
                    <a:pt x="332" y="225"/>
                  </a:lnTo>
                  <a:lnTo>
                    <a:pt x="313" y="213"/>
                  </a:lnTo>
                  <a:lnTo>
                    <a:pt x="296" y="202"/>
                  </a:lnTo>
                  <a:lnTo>
                    <a:pt x="278" y="189"/>
                  </a:lnTo>
                  <a:lnTo>
                    <a:pt x="261" y="177"/>
                  </a:lnTo>
                  <a:lnTo>
                    <a:pt x="244" y="162"/>
                  </a:lnTo>
                  <a:lnTo>
                    <a:pt x="227" y="149"/>
                  </a:lnTo>
                  <a:lnTo>
                    <a:pt x="212" y="135"/>
                  </a:lnTo>
                  <a:lnTo>
                    <a:pt x="182" y="108"/>
                  </a:lnTo>
                  <a:lnTo>
                    <a:pt x="154" y="80"/>
                  </a:lnTo>
                  <a:lnTo>
                    <a:pt x="130" y="51"/>
                  </a:lnTo>
                  <a:lnTo>
                    <a:pt x="107" y="24"/>
                  </a:lnTo>
                  <a:lnTo>
                    <a:pt x="103" y="19"/>
                  </a:lnTo>
                  <a:lnTo>
                    <a:pt x="98" y="15"/>
                  </a:lnTo>
                  <a:lnTo>
                    <a:pt x="93" y="11"/>
                  </a:lnTo>
                  <a:lnTo>
                    <a:pt x="89" y="8"/>
                  </a:lnTo>
                  <a:lnTo>
                    <a:pt x="84" y="5"/>
                  </a:lnTo>
                  <a:lnTo>
                    <a:pt x="78" y="3"/>
                  </a:lnTo>
                  <a:lnTo>
                    <a:pt x="73" y="2"/>
                  </a:lnTo>
                  <a:lnTo>
                    <a:pt x="68" y="1"/>
                  </a:lnTo>
                  <a:lnTo>
                    <a:pt x="57" y="0"/>
                  </a:lnTo>
                  <a:lnTo>
                    <a:pt x="46" y="2"/>
                  </a:lnTo>
                  <a:lnTo>
                    <a:pt x="36" y="5"/>
                  </a:lnTo>
                  <a:lnTo>
                    <a:pt x="26" y="9"/>
                  </a:lnTo>
                  <a:lnTo>
                    <a:pt x="18" y="15"/>
                  </a:lnTo>
                  <a:lnTo>
                    <a:pt x="11" y="22"/>
                  </a:lnTo>
                  <a:lnTo>
                    <a:pt x="8" y="26"/>
                  </a:lnTo>
                  <a:lnTo>
                    <a:pt x="5" y="30"/>
                  </a:lnTo>
                  <a:lnTo>
                    <a:pt x="3" y="35"/>
                  </a:lnTo>
                  <a:lnTo>
                    <a:pt x="1" y="39"/>
                  </a:lnTo>
                  <a:lnTo>
                    <a:pt x="0" y="44"/>
                  </a:lnTo>
                  <a:lnTo>
                    <a:pt x="0" y="49"/>
                  </a:lnTo>
                  <a:lnTo>
                    <a:pt x="0" y="54"/>
                  </a:lnTo>
                  <a:lnTo>
                    <a:pt x="1" y="60"/>
                  </a:lnTo>
                  <a:lnTo>
                    <a:pt x="2" y="65"/>
                  </a:lnTo>
                  <a:lnTo>
                    <a:pt x="4" y="70"/>
                  </a:lnTo>
                  <a:lnTo>
                    <a:pt x="7" y="76"/>
                  </a:lnTo>
                  <a:lnTo>
                    <a:pt x="11" y="81"/>
                  </a:lnTo>
                  <a:lnTo>
                    <a:pt x="11"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 name="Freeform 7"/>
            <p:cNvSpPr/>
            <p:nvPr/>
          </p:nvSpPr>
          <p:spPr bwMode="auto">
            <a:xfrm>
              <a:off x="2787650" y="2570163"/>
              <a:ext cx="201613" cy="90488"/>
            </a:xfrm>
            <a:custGeom>
              <a:avLst/>
              <a:gdLst>
                <a:gd name="T0" fmla="*/ 19 w 890"/>
                <a:gd name="T1" fmla="*/ 114 h 396"/>
                <a:gd name="T2" fmla="*/ 51 w 890"/>
                <a:gd name="T3" fmla="*/ 166 h 396"/>
                <a:gd name="T4" fmla="*/ 89 w 890"/>
                <a:gd name="T5" fmla="*/ 212 h 396"/>
                <a:gd name="T6" fmla="*/ 133 w 890"/>
                <a:gd name="T7" fmla="*/ 253 h 396"/>
                <a:gd name="T8" fmla="*/ 181 w 890"/>
                <a:gd name="T9" fmla="*/ 288 h 396"/>
                <a:gd name="T10" fmla="*/ 234 w 890"/>
                <a:gd name="T11" fmla="*/ 319 h 396"/>
                <a:gd name="T12" fmla="*/ 290 w 890"/>
                <a:gd name="T13" fmla="*/ 344 h 396"/>
                <a:gd name="T14" fmla="*/ 348 w 890"/>
                <a:gd name="T15" fmla="*/ 365 h 396"/>
                <a:gd name="T16" fmla="*/ 410 w 890"/>
                <a:gd name="T17" fmla="*/ 380 h 396"/>
                <a:gd name="T18" fmla="*/ 471 w 890"/>
                <a:gd name="T19" fmla="*/ 390 h 396"/>
                <a:gd name="T20" fmla="*/ 534 w 890"/>
                <a:gd name="T21" fmla="*/ 396 h 396"/>
                <a:gd name="T22" fmla="*/ 597 w 890"/>
                <a:gd name="T23" fmla="*/ 396 h 396"/>
                <a:gd name="T24" fmla="*/ 659 w 890"/>
                <a:gd name="T25" fmla="*/ 392 h 396"/>
                <a:gd name="T26" fmla="*/ 719 w 890"/>
                <a:gd name="T27" fmla="*/ 382 h 396"/>
                <a:gd name="T28" fmla="*/ 778 w 890"/>
                <a:gd name="T29" fmla="*/ 369 h 396"/>
                <a:gd name="T30" fmla="*/ 833 w 890"/>
                <a:gd name="T31" fmla="*/ 349 h 396"/>
                <a:gd name="T32" fmla="*/ 865 w 890"/>
                <a:gd name="T33" fmla="*/ 335 h 396"/>
                <a:gd name="T34" fmla="*/ 876 w 890"/>
                <a:gd name="T35" fmla="*/ 328 h 396"/>
                <a:gd name="T36" fmla="*/ 883 w 890"/>
                <a:gd name="T37" fmla="*/ 320 h 396"/>
                <a:gd name="T38" fmla="*/ 887 w 890"/>
                <a:gd name="T39" fmla="*/ 311 h 396"/>
                <a:gd name="T40" fmla="*/ 889 w 890"/>
                <a:gd name="T41" fmla="*/ 301 h 396"/>
                <a:gd name="T42" fmla="*/ 889 w 890"/>
                <a:gd name="T43" fmla="*/ 292 h 396"/>
                <a:gd name="T44" fmla="*/ 886 w 890"/>
                <a:gd name="T45" fmla="*/ 277 h 396"/>
                <a:gd name="T46" fmla="*/ 875 w 890"/>
                <a:gd name="T47" fmla="*/ 259 h 396"/>
                <a:gd name="T48" fmla="*/ 858 w 890"/>
                <a:gd name="T49" fmla="*/ 245 h 396"/>
                <a:gd name="T50" fmla="*/ 844 w 890"/>
                <a:gd name="T51" fmla="*/ 237 h 396"/>
                <a:gd name="T52" fmla="*/ 833 w 890"/>
                <a:gd name="T53" fmla="*/ 235 h 396"/>
                <a:gd name="T54" fmla="*/ 821 w 890"/>
                <a:gd name="T55" fmla="*/ 236 h 396"/>
                <a:gd name="T56" fmla="*/ 810 w 890"/>
                <a:gd name="T57" fmla="*/ 238 h 396"/>
                <a:gd name="T58" fmla="*/ 782 w 890"/>
                <a:gd name="T59" fmla="*/ 251 h 396"/>
                <a:gd name="T60" fmla="*/ 736 w 890"/>
                <a:gd name="T61" fmla="*/ 266 h 396"/>
                <a:gd name="T62" fmla="*/ 688 w 890"/>
                <a:gd name="T63" fmla="*/ 277 h 396"/>
                <a:gd name="T64" fmla="*/ 639 w 890"/>
                <a:gd name="T65" fmla="*/ 284 h 396"/>
                <a:gd name="T66" fmla="*/ 587 w 890"/>
                <a:gd name="T67" fmla="*/ 287 h 396"/>
                <a:gd name="T68" fmla="*/ 536 w 890"/>
                <a:gd name="T69" fmla="*/ 285 h 396"/>
                <a:gd name="T70" fmla="*/ 484 w 890"/>
                <a:gd name="T71" fmla="*/ 280 h 396"/>
                <a:gd name="T72" fmla="*/ 433 w 890"/>
                <a:gd name="T73" fmla="*/ 271 h 396"/>
                <a:gd name="T74" fmla="*/ 384 w 890"/>
                <a:gd name="T75" fmla="*/ 258 h 396"/>
                <a:gd name="T76" fmla="*/ 335 w 890"/>
                <a:gd name="T77" fmla="*/ 240 h 396"/>
                <a:gd name="T78" fmla="*/ 289 w 890"/>
                <a:gd name="T79" fmla="*/ 219 h 396"/>
                <a:gd name="T80" fmla="*/ 246 w 890"/>
                <a:gd name="T81" fmla="*/ 194 h 396"/>
                <a:gd name="T82" fmla="*/ 206 w 890"/>
                <a:gd name="T83" fmla="*/ 165 h 396"/>
                <a:gd name="T84" fmla="*/ 170 w 890"/>
                <a:gd name="T85" fmla="*/ 132 h 396"/>
                <a:gd name="T86" fmla="*/ 139 w 890"/>
                <a:gd name="T87" fmla="*/ 94 h 396"/>
                <a:gd name="T88" fmla="*/ 113 w 890"/>
                <a:gd name="T89" fmla="*/ 53 h 396"/>
                <a:gd name="T90" fmla="*/ 99 w 890"/>
                <a:gd name="T91" fmla="*/ 25 h 396"/>
                <a:gd name="T92" fmla="*/ 92 w 890"/>
                <a:gd name="T93" fmla="*/ 15 h 396"/>
                <a:gd name="T94" fmla="*/ 84 w 890"/>
                <a:gd name="T95" fmla="*/ 8 h 396"/>
                <a:gd name="T96" fmla="*/ 75 w 890"/>
                <a:gd name="T97" fmla="*/ 3 h 396"/>
                <a:gd name="T98" fmla="*/ 66 w 890"/>
                <a:gd name="T99" fmla="*/ 1 h 396"/>
                <a:gd name="T100" fmla="*/ 56 w 890"/>
                <a:gd name="T101" fmla="*/ 1 h 396"/>
                <a:gd name="T102" fmla="*/ 41 w 890"/>
                <a:gd name="T103" fmla="*/ 4 h 396"/>
                <a:gd name="T104" fmla="*/ 23 w 890"/>
                <a:gd name="T105" fmla="*/ 16 h 396"/>
                <a:gd name="T106" fmla="*/ 9 w 890"/>
                <a:gd name="T107" fmla="*/ 32 h 396"/>
                <a:gd name="T108" fmla="*/ 3 w 890"/>
                <a:gd name="T109" fmla="*/ 46 h 396"/>
                <a:gd name="T110" fmla="*/ 0 w 890"/>
                <a:gd name="T111" fmla="*/ 57 h 396"/>
                <a:gd name="T112" fmla="*/ 1 w 890"/>
                <a:gd name="T113" fmla="*/ 69 h 396"/>
                <a:gd name="T114" fmla="*/ 3 w 890"/>
                <a:gd name="T115" fmla="*/ 81 h 396"/>
                <a:gd name="T116" fmla="*/ 6 w 890"/>
                <a:gd name="T117" fmla="*/ 8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396">
                  <a:moveTo>
                    <a:pt x="6" y="87"/>
                  </a:moveTo>
                  <a:lnTo>
                    <a:pt x="19" y="114"/>
                  </a:lnTo>
                  <a:lnTo>
                    <a:pt x="34" y="141"/>
                  </a:lnTo>
                  <a:lnTo>
                    <a:pt x="51" y="166"/>
                  </a:lnTo>
                  <a:lnTo>
                    <a:pt x="69" y="189"/>
                  </a:lnTo>
                  <a:lnTo>
                    <a:pt x="89" y="212"/>
                  </a:lnTo>
                  <a:lnTo>
                    <a:pt x="110" y="233"/>
                  </a:lnTo>
                  <a:lnTo>
                    <a:pt x="133" y="253"/>
                  </a:lnTo>
                  <a:lnTo>
                    <a:pt x="157" y="271"/>
                  </a:lnTo>
                  <a:lnTo>
                    <a:pt x="181" y="288"/>
                  </a:lnTo>
                  <a:lnTo>
                    <a:pt x="207" y="304"/>
                  </a:lnTo>
                  <a:lnTo>
                    <a:pt x="234" y="319"/>
                  </a:lnTo>
                  <a:lnTo>
                    <a:pt x="262" y="332"/>
                  </a:lnTo>
                  <a:lnTo>
                    <a:pt x="290" y="344"/>
                  </a:lnTo>
                  <a:lnTo>
                    <a:pt x="319" y="355"/>
                  </a:lnTo>
                  <a:lnTo>
                    <a:pt x="348" y="365"/>
                  </a:lnTo>
                  <a:lnTo>
                    <a:pt x="379" y="373"/>
                  </a:lnTo>
                  <a:lnTo>
                    <a:pt x="410" y="380"/>
                  </a:lnTo>
                  <a:lnTo>
                    <a:pt x="440" y="386"/>
                  </a:lnTo>
                  <a:lnTo>
                    <a:pt x="471" y="390"/>
                  </a:lnTo>
                  <a:lnTo>
                    <a:pt x="503" y="394"/>
                  </a:lnTo>
                  <a:lnTo>
                    <a:pt x="534" y="396"/>
                  </a:lnTo>
                  <a:lnTo>
                    <a:pt x="566" y="396"/>
                  </a:lnTo>
                  <a:lnTo>
                    <a:pt x="597" y="396"/>
                  </a:lnTo>
                  <a:lnTo>
                    <a:pt x="628" y="394"/>
                  </a:lnTo>
                  <a:lnTo>
                    <a:pt x="659" y="392"/>
                  </a:lnTo>
                  <a:lnTo>
                    <a:pt x="689" y="388"/>
                  </a:lnTo>
                  <a:lnTo>
                    <a:pt x="719" y="382"/>
                  </a:lnTo>
                  <a:lnTo>
                    <a:pt x="749" y="376"/>
                  </a:lnTo>
                  <a:lnTo>
                    <a:pt x="778" y="369"/>
                  </a:lnTo>
                  <a:lnTo>
                    <a:pt x="806" y="360"/>
                  </a:lnTo>
                  <a:lnTo>
                    <a:pt x="833" y="349"/>
                  </a:lnTo>
                  <a:lnTo>
                    <a:pt x="860" y="338"/>
                  </a:lnTo>
                  <a:lnTo>
                    <a:pt x="865" y="335"/>
                  </a:lnTo>
                  <a:lnTo>
                    <a:pt x="871" y="332"/>
                  </a:lnTo>
                  <a:lnTo>
                    <a:pt x="876" y="328"/>
                  </a:lnTo>
                  <a:lnTo>
                    <a:pt x="880" y="324"/>
                  </a:lnTo>
                  <a:lnTo>
                    <a:pt x="883" y="320"/>
                  </a:lnTo>
                  <a:lnTo>
                    <a:pt x="885" y="315"/>
                  </a:lnTo>
                  <a:lnTo>
                    <a:pt x="887" y="311"/>
                  </a:lnTo>
                  <a:lnTo>
                    <a:pt x="889" y="306"/>
                  </a:lnTo>
                  <a:lnTo>
                    <a:pt x="889" y="301"/>
                  </a:lnTo>
                  <a:lnTo>
                    <a:pt x="890" y="297"/>
                  </a:lnTo>
                  <a:lnTo>
                    <a:pt x="889" y="292"/>
                  </a:lnTo>
                  <a:lnTo>
                    <a:pt x="889" y="287"/>
                  </a:lnTo>
                  <a:lnTo>
                    <a:pt x="886" y="277"/>
                  </a:lnTo>
                  <a:lnTo>
                    <a:pt x="881" y="268"/>
                  </a:lnTo>
                  <a:lnTo>
                    <a:pt x="875" y="259"/>
                  </a:lnTo>
                  <a:lnTo>
                    <a:pt x="867" y="251"/>
                  </a:lnTo>
                  <a:lnTo>
                    <a:pt x="858" y="245"/>
                  </a:lnTo>
                  <a:lnTo>
                    <a:pt x="849" y="239"/>
                  </a:lnTo>
                  <a:lnTo>
                    <a:pt x="844" y="237"/>
                  </a:lnTo>
                  <a:lnTo>
                    <a:pt x="838" y="236"/>
                  </a:lnTo>
                  <a:lnTo>
                    <a:pt x="833" y="235"/>
                  </a:lnTo>
                  <a:lnTo>
                    <a:pt x="827" y="235"/>
                  </a:lnTo>
                  <a:lnTo>
                    <a:pt x="821" y="236"/>
                  </a:lnTo>
                  <a:lnTo>
                    <a:pt x="816" y="237"/>
                  </a:lnTo>
                  <a:lnTo>
                    <a:pt x="810" y="238"/>
                  </a:lnTo>
                  <a:lnTo>
                    <a:pt x="803" y="242"/>
                  </a:lnTo>
                  <a:lnTo>
                    <a:pt x="782" y="251"/>
                  </a:lnTo>
                  <a:lnTo>
                    <a:pt x="760" y="259"/>
                  </a:lnTo>
                  <a:lnTo>
                    <a:pt x="736" y="266"/>
                  </a:lnTo>
                  <a:lnTo>
                    <a:pt x="712" y="272"/>
                  </a:lnTo>
                  <a:lnTo>
                    <a:pt x="688" y="277"/>
                  </a:lnTo>
                  <a:lnTo>
                    <a:pt x="664" y="281"/>
                  </a:lnTo>
                  <a:lnTo>
                    <a:pt x="639" y="284"/>
                  </a:lnTo>
                  <a:lnTo>
                    <a:pt x="613" y="286"/>
                  </a:lnTo>
                  <a:lnTo>
                    <a:pt x="587" y="287"/>
                  </a:lnTo>
                  <a:lnTo>
                    <a:pt x="562" y="287"/>
                  </a:lnTo>
                  <a:lnTo>
                    <a:pt x="536" y="285"/>
                  </a:lnTo>
                  <a:lnTo>
                    <a:pt x="510" y="283"/>
                  </a:lnTo>
                  <a:lnTo>
                    <a:pt x="484" y="280"/>
                  </a:lnTo>
                  <a:lnTo>
                    <a:pt x="458" y="276"/>
                  </a:lnTo>
                  <a:lnTo>
                    <a:pt x="433" y="271"/>
                  </a:lnTo>
                  <a:lnTo>
                    <a:pt x="408" y="265"/>
                  </a:lnTo>
                  <a:lnTo>
                    <a:pt x="384" y="258"/>
                  </a:lnTo>
                  <a:lnTo>
                    <a:pt x="358" y="250"/>
                  </a:lnTo>
                  <a:lnTo>
                    <a:pt x="335" y="240"/>
                  </a:lnTo>
                  <a:lnTo>
                    <a:pt x="312" y="230"/>
                  </a:lnTo>
                  <a:lnTo>
                    <a:pt x="289" y="219"/>
                  </a:lnTo>
                  <a:lnTo>
                    <a:pt x="267" y="207"/>
                  </a:lnTo>
                  <a:lnTo>
                    <a:pt x="246" y="194"/>
                  </a:lnTo>
                  <a:lnTo>
                    <a:pt x="225" y="180"/>
                  </a:lnTo>
                  <a:lnTo>
                    <a:pt x="206" y="165"/>
                  </a:lnTo>
                  <a:lnTo>
                    <a:pt x="188" y="149"/>
                  </a:lnTo>
                  <a:lnTo>
                    <a:pt x="170" y="132"/>
                  </a:lnTo>
                  <a:lnTo>
                    <a:pt x="154" y="113"/>
                  </a:lnTo>
                  <a:lnTo>
                    <a:pt x="139" y="94"/>
                  </a:lnTo>
                  <a:lnTo>
                    <a:pt x="126" y="74"/>
                  </a:lnTo>
                  <a:lnTo>
                    <a:pt x="113" y="53"/>
                  </a:lnTo>
                  <a:lnTo>
                    <a:pt x="102" y="31"/>
                  </a:lnTo>
                  <a:lnTo>
                    <a:pt x="99" y="25"/>
                  </a:lnTo>
                  <a:lnTo>
                    <a:pt x="96" y="20"/>
                  </a:lnTo>
                  <a:lnTo>
                    <a:pt x="92" y="15"/>
                  </a:lnTo>
                  <a:lnTo>
                    <a:pt x="88" y="12"/>
                  </a:lnTo>
                  <a:lnTo>
                    <a:pt x="84" y="8"/>
                  </a:lnTo>
                  <a:lnTo>
                    <a:pt x="80" y="5"/>
                  </a:lnTo>
                  <a:lnTo>
                    <a:pt x="75" y="3"/>
                  </a:lnTo>
                  <a:lnTo>
                    <a:pt x="70" y="2"/>
                  </a:lnTo>
                  <a:lnTo>
                    <a:pt x="66" y="1"/>
                  </a:lnTo>
                  <a:lnTo>
                    <a:pt x="61" y="0"/>
                  </a:lnTo>
                  <a:lnTo>
                    <a:pt x="56" y="1"/>
                  </a:lnTo>
                  <a:lnTo>
                    <a:pt x="51" y="1"/>
                  </a:lnTo>
                  <a:lnTo>
                    <a:pt x="41" y="4"/>
                  </a:lnTo>
                  <a:lnTo>
                    <a:pt x="32" y="10"/>
                  </a:lnTo>
                  <a:lnTo>
                    <a:pt x="23" y="16"/>
                  </a:lnTo>
                  <a:lnTo>
                    <a:pt x="16" y="23"/>
                  </a:lnTo>
                  <a:lnTo>
                    <a:pt x="9" y="32"/>
                  </a:lnTo>
                  <a:lnTo>
                    <a:pt x="4" y="41"/>
                  </a:lnTo>
                  <a:lnTo>
                    <a:pt x="3" y="46"/>
                  </a:lnTo>
                  <a:lnTo>
                    <a:pt x="1" y="52"/>
                  </a:lnTo>
                  <a:lnTo>
                    <a:pt x="0" y="57"/>
                  </a:lnTo>
                  <a:lnTo>
                    <a:pt x="0" y="63"/>
                  </a:lnTo>
                  <a:lnTo>
                    <a:pt x="1" y="69"/>
                  </a:lnTo>
                  <a:lnTo>
                    <a:pt x="2" y="75"/>
                  </a:lnTo>
                  <a:lnTo>
                    <a:pt x="3" y="81"/>
                  </a:lnTo>
                  <a:lnTo>
                    <a:pt x="6" y="87"/>
                  </a:lnTo>
                  <a:lnTo>
                    <a:pt x="6"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 name="Freeform 8"/>
            <p:cNvSpPr/>
            <p:nvPr/>
          </p:nvSpPr>
          <p:spPr bwMode="auto">
            <a:xfrm>
              <a:off x="2774950" y="2676525"/>
              <a:ext cx="215900" cy="65088"/>
            </a:xfrm>
            <a:custGeom>
              <a:avLst/>
              <a:gdLst>
                <a:gd name="T0" fmla="*/ 42 w 953"/>
                <a:gd name="T1" fmla="*/ 109 h 289"/>
                <a:gd name="T2" fmla="*/ 90 w 953"/>
                <a:gd name="T3" fmla="*/ 141 h 289"/>
                <a:gd name="T4" fmla="*/ 141 w 953"/>
                <a:gd name="T5" fmla="*/ 171 h 289"/>
                <a:gd name="T6" fmla="*/ 195 w 953"/>
                <a:gd name="T7" fmla="*/ 197 h 289"/>
                <a:gd name="T8" fmla="*/ 251 w 953"/>
                <a:gd name="T9" fmla="*/ 221 h 289"/>
                <a:gd name="T10" fmla="*/ 310 w 953"/>
                <a:gd name="T11" fmla="*/ 241 h 289"/>
                <a:gd name="T12" fmla="*/ 369 w 953"/>
                <a:gd name="T13" fmla="*/ 259 h 289"/>
                <a:gd name="T14" fmla="*/ 430 w 953"/>
                <a:gd name="T15" fmla="*/ 272 h 289"/>
                <a:gd name="T16" fmla="*/ 491 w 953"/>
                <a:gd name="T17" fmla="*/ 282 h 289"/>
                <a:gd name="T18" fmla="*/ 552 w 953"/>
                <a:gd name="T19" fmla="*/ 288 h 289"/>
                <a:gd name="T20" fmla="*/ 614 w 953"/>
                <a:gd name="T21" fmla="*/ 289 h 289"/>
                <a:gd name="T22" fmla="*/ 674 w 953"/>
                <a:gd name="T23" fmla="*/ 285 h 289"/>
                <a:gd name="T24" fmla="*/ 734 w 953"/>
                <a:gd name="T25" fmla="*/ 277 h 289"/>
                <a:gd name="T26" fmla="*/ 791 w 953"/>
                <a:gd name="T27" fmla="*/ 264 h 289"/>
                <a:gd name="T28" fmla="*/ 847 w 953"/>
                <a:gd name="T29" fmla="*/ 246 h 289"/>
                <a:gd name="T30" fmla="*/ 900 w 953"/>
                <a:gd name="T31" fmla="*/ 221 h 289"/>
                <a:gd name="T32" fmla="*/ 931 w 953"/>
                <a:gd name="T33" fmla="*/ 204 h 289"/>
                <a:gd name="T34" fmla="*/ 941 w 953"/>
                <a:gd name="T35" fmla="*/ 196 h 289"/>
                <a:gd name="T36" fmla="*/ 947 w 953"/>
                <a:gd name="T37" fmla="*/ 187 h 289"/>
                <a:gd name="T38" fmla="*/ 951 w 953"/>
                <a:gd name="T39" fmla="*/ 177 h 289"/>
                <a:gd name="T40" fmla="*/ 953 w 953"/>
                <a:gd name="T41" fmla="*/ 162 h 289"/>
                <a:gd name="T42" fmla="*/ 949 w 953"/>
                <a:gd name="T43" fmla="*/ 141 h 289"/>
                <a:gd name="T44" fmla="*/ 939 w 953"/>
                <a:gd name="T45" fmla="*/ 122 h 289"/>
                <a:gd name="T46" fmla="*/ 922 w 953"/>
                <a:gd name="T47" fmla="*/ 109 h 289"/>
                <a:gd name="T48" fmla="*/ 908 w 953"/>
                <a:gd name="T49" fmla="*/ 103 h 289"/>
                <a:gd name="T50" fmla="*/ 897 w 953"/>
                <a:gd name="T51" fmla="*/ 102 h 289"/>
                <a:gd name="T52" fmla="*/ 886 w 953"/>
                <a:gd name="T53" fmla="*/ 103 h 289"/>
                <a:gd name="T54" fmla="*/ 875 w 953"/>
                <a:gd name="T55" fmla="*/ 107 h 289"/>
                <a:gd name="T56" fmla="*/ 848 w 953"/>
                <a:gd name="T57" fmla="*/ 122 h 289"/>
                <a:gd name="T58" fmla="*/ 803 w 953"/>
                <a:gd name="T59" fmla="*/ 142 h 289"/>
                <a:gd name="T60" fmla="*/ 757 w 953"/>
                <a:gd name="T61" fmla="*/ 157 h 289"/>
                <a:gd name="T62" fmla="*/ 709 w 953"/>
                <a:gd name="T63" fmla="*/ 168 h 289"/>
                <a:gd name="T64" fmla="*/ 657 w 953"/>
                <a:gd name="T65" fmla="*/ 174 h 289"/>
                <a:gd name="T66" fmla="*/ 606 w 953"/>
                <a:gd name="T67" fmla="*/ 177 h 289"/>
                <a:gd name="T68" fmla="*/ 553 w 953"/>
                <a:gd name="T69" fmla="*/ 175 h 289"/>
                <a:gd name="T70" fmla="*/ 501 w 953"/>
                <a:gd name="T71" fmla="*/ 171 h 289"/>
                <a:gd name="T72" fmla="*/ 448 w 953"/>
                <a:gd name="T73" fmla="*/ 163 h 289"/>
                <a:gd name="T74" fmla="*/ 396 w 953"/>
                <a:gd name="T75" fmla="*/ 151 h 289"/>
                <a:gd name="T76" fmla="*/ 345 w 953"/>
                <a:gd name="T77" fmla="*/ 137 h 289"/>
                <a:gd name="T78" fmla="*/ 294 w 953"/>
                <a:gd name="T79" fmla="*/ 119 h 289"/>
                <a:gd name="T80" fmla="*/ 247 w 953"/>
                <a:gd name="T81" fmla="*/ 99 h 289"/>
                <a:gd name="T82" fmla="*/ 201 w 953"/>
                <a:gd name="T83" fmla="*/ 77 h 289"/>
                <a:gd name="T84" fmla="*/ 158 w 953"/>
                <a:gd name="T85" fmla="*/ 53 h 289"/>
                <a:gd name="T86" fmla="*/ 118 w 953"/>
                <a:gd name="T87" fmla="*/ 27 h 289"/>
                <a:gd name="T88" fmla="*/ 94 w 953"/>
                <a:gd name="T89" fmla="*/ 10 h 289"/>
                <a:gd name="T90" fmla="*/ 83 w 953"/>
                <a:gd name="T91" fmla="*/ 3 h 289"/>
                <a:gd name="T92" fmla="*/ 72 w 953"/>
                <a:gd name="T93" fmla="*/ 0 h 289"/>
                <a:gd name="T94" fmla="*/ 61 w 953"/>
                <a:gd name="T95" fmla="*/ 0 h 289"/>
                <a:gd name="T96" fmla="*/ 44 w 953"/>
                <a:gd name="T97" fmla="*/ 2 h 289"/>
                <a:gd name="T98" fmla="*/ 25 w 953"/>
                <a:gd name="T99" fmla="*/ 13 h 289"/>
                <a:gd name="T100" fmla="*/ 10 w 953"/>
                <a:gd name="T101" fmla="*/ 28 h 289"/>
                <a:gd name="T102" fmla="*/ 3 w 953"/>
                <a:gd name="T103" fmla="*/ 41 h 289"/>
                <a:gd name="T104" fmla="*/ 1 w 953"/>
                <a:gd name="T105" fmla="*/ 50 h 289"/>
                <a:gd name="T106" fmla="*/ 0 w 953"/>
                <a:gd name="T107" fmla="*/ 60 h 289"/>
                <a:gd name="T108" fmla="*/ 2 w 953"/>
                <a:gd name="T109" fmla="*/ 70 h 289"/>
                <a:gd name="T110" fmla="*/ 7 w 953"/>
                <a:gd name="T111" fmla="*/ 79 h 289"/>
                <a:gd name="T112" fmla="*/ 15 w 953"/>
                <a:gd name="T113" fmla="*/ 88 h 289"/>
                <a:gd name="T114" fmla="*/ 20 w 953"/>
                <a:gd name="T115" fmla="*/ 9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3" h="289">
                  <a:moveTo>
                    <a:pt x="20" y="92"/>
                  </a:moveTo>
                  <a:lnTo>
                    <a:pt x="42" y="109"/>
                  </a:lnTo>
                  <a:lnTo>
                    <a:pt x="66" y="126"/>
                  </a:lnTo>
                  <a:lnTo>
                    <a:pt x="90" y="141"/>
                  </a:lnTo>
                  <a:lnTo>
                    <a:pt x="115" y="156"/>
                  </a:lnTo>
                  <a:lnTo>
                    <a:pt x="141" y="171"/>
                  </a:lnTo>
                  <a:lnTo>
                    <a:pt x="167" y="184"/>
                  </a:lnTo>
                  <a:lnTo>
                    <a:pt x="195" y="197"/>
                  </a:lnTo>
                  <a:lnTo>
                    <a:pt x="223" y="209"/>
                  </a:lnTo>
                  <a:lnTo>
                    <a:pt x="251" y="221"/>
                  </a:lnTo>
                  <a:lnTo>
                    <a:pt x="280" y="231"/>
                  </a:lnTo>
                  <a:lnTo>
                    <a:pt x="310" y="241"/>
                  </a:lnTo>
                  <a:lnTo>
                    <a:pt x="339" y="251"/>
                  </a:lnTo>
                  <a:lnTo>
                    <a:pt x="369" y="259"/>
                  </a:lnTo>
                  <a:lnTo>
                    <a:pt x="399" y="266"/>
                  </a:lnTo>
                  <a:lnTo>
                    <a:pt x="430" y="272"/>
                  </a:lnTo>
                  <a:lnTo>
                    <a:pt x="460" y="278"/>
                  </a:lnTo>
                  <a:lnTo>
                    <a:pt x="491" y="282"/>
                  </a:lnTo>
                  <a:lnTo>
                    <a:pt x="521" y="285"/>
                  </a:lnTo>
                  <a:lnTo>
                    <a:pt x="552" y="288"/>
                  </a:lnTo>
                  <a:lnTo>
                    <a:pt x="583" y="289"/>
                  </a:lnTo>
                  <a:lnTo>
                    <a:pt x="614" y="289"/>
                  </a:lnTo>
                  <a:lnTo>
                    <a:pt x="644" y="288"/>
                  </a:lnTo>
                  <a:lnTo>
                    <a:pt x="674" y="285"/>
                  </a:lnTo>
                  <a:lnTo>
                    <a:pt x="704" y="282"/>
                  </a:lnTo>
                  <a:lnTo>
                    <a:pt x="734" y="277"/>
                  </a:lnTo>
                  <a:lnTo>
                    <a:pt x="762" y="272"/>
                  </a:lnTo>
                  <a:lnTo>
                    <a:pt x="791" y="264"/>
                  </a:lnTo>
                  <a:lnTo>
                    <a:pt x="820" y="256"/>
                  </a:lnTo>
                  <a:lnTo>
                    <a:pt x="847" y="246"/>
                  </a:lnTo>
                  <a:lnTo>
                    <a:pt x="874" y="234"/>
                  </a:lnTo>
                  <a:lnTo>
                    <a:pt x="900" y="221"/>
                  </a:lnTo>
                  <a:lnTo>
                    <a:pt x="925" y="207"/>
                  </a:lnTo>
                  <a:lnTo>
                    <a:pt x="931" y="204"/>
                  </a:lnTo>
                  <a:lnTo>
                    <a:pt x="936" y="200"/>
                  </a:lnTo>
                  <a:lnTo>
                    <a:pt x="941" y="196"/>
                  </a:lnTo>
                  <a:lnTo>
                    <a:pt x="944" y="191"/>
                  </a:lnTo>
                  <a:lnTo>
                    <a:pt x="947" y="187"/>
                  </a:lnTo>
                  <a:lnTo>
                    <a:pt x="949" y="182"/>
                  </a:lnTo>
                  <a:lnTo>
                    <a:pt x="951" y="177"/>
                  </a:lnTo>
                  <a:lnTo>
                    <a:pt x="952" y="172"/>
                  </a:lnTo>
                  <a:lnTo>
                    <a:pt x="953" y="162"/>
                  </a:lnTo>
                  <a:lnTo>
                    <a:pt x="952" y="151"/>
                  </a:lnTo>
                  <a:lnTo>
                    <a:pt x="949" y="141"/>
                  </a:lnTo>
                  <a:lnTo>
                    <a:pt x="945" y="132"/>
                  </a:lnTo>
                  <a:lnTo>
                    <a:pt x="939" y="122"/>
                  </a:lnTo>
                  <a:lnTo>
                    <a:pt x="930" y="115"/>
                  </a:lnTo>
                  <a:lnTo>
                    <a:pt x="922" y="109"/>
                  </a:lnTo>
                  <a:lnTo>
                    <a:pt x="913" y="105"/>
                  </a:lnTo>
                  <a:lnTo>
                    <a:pt x="908" y="103"/>
                  </a:lnTo>
                  <a:lnTo>
                    <a:pt x="903" y="102"/>
                  </a:lnTo>
                  <a:lnTo>
                    <a:pt x="897" y="102"/>
                  </a:lnTo>
                  <a:lnTo>
                    <a:pt x="892" y="102"/>
                  </a:lnTo>
                  <a:lnTo>
                    <a:pt x="886" y="103"/>
                  </a:lnTo>
                  <a:lnTo>
                    <a:pt x="881" y="105"/>
                  </a:lnTo>
                  <a:lnTo>
                    <a:pt x="875" y="107"/>
                  </a:lnTo>
                  <a:lnTo>
                    <a:pt x="869" y="110"/>
                  </a:lnTo>
                  <a:lnTo>
                    <a:pt x="848" y="122"/>
                  </a:lnTo>
                  <a:lnTo>
                    <a:pt x="827" y="133"/>
                  </a:lnTo>
                  <a:lnTo>
                    <a:pt x="803" y="142"/>
                  </a:lnTo>
                  <a:lnTo>
                    <a:pt x="780" y="150"/>
                  </a:lnTo>
                  <a:lnTo>
                    <a:pt x="757" y="157"/>
                  </a:lnTo>
                  <a:lnTo>
                    <a:pt x="733" y="163"/>
                  </a:lnTo>
                  <a:lnTo>
                    <a:pt x="709" y="168"/>
                  </a:lnTo>
                  <a:lnTo>
                    <a:pt x="684" y="171"/>
                  </a:lnTo>
                  <a:lnTo>
                    <a:pt x="657" y="174"/>
                  </a:lnTo>
                  <a:lnTo>
                    <a:pt x="632" y="176"/>
                  </a:lnTo>
                  <a:lnTo>
                    <a:pt x="606" y="177"/>
                  </a:lnTo>
                  <a:lnTo>
                    <a:pt x="580" y="176"/>
                  </a:lnTo>
                  <a:lnTo>
                    <a:pt x="553" y="175"/>
                  </a:lnTo>
                  <a:lnTo>
                    <a:pt x="527" y="173"/>
                  </a:lnTo>
                  <a:lnTo>
                    <a:pt x="501" y="171"/>
                  </a:lnTo>
                  <a:lnTo>
                    <a:pt x="474" y="167"/>
                  </a:lnTo>
                  <a:lnTo>
                    <a:pt x="448" y="163"/>
                  </a:lnTo>
                  <a:lnTo>
                    <a:pt x="421" y="157"/>
                  </a:lnTo>
                  <a:lnTo>
                    <a:pt x="396" y="151"/>
                  </a:lnTo>
                  <a:lnTo>
                    <a:pt x="370" y="144"/>
                  </a:lnTo>
                  <a:lnTo>
                    <a:pt x="345" y="137"/>
                  </a:lnTo>
                  <a:lnTo>
                    <a:pt x="320" y="129"/>
                  </a:lnTo>
                  <a:lnTo>
                    <a:pt x="294" y="119"/>
                  </a:lnTo>
                  <a:lnTo>
                    <a:pt x="270" y="109"/>
                  </a:lnTo>
                  <a:lnTo>
                    <a:pt x="247" y="99"/>
                  </a:lnTo>
                  <a:lnTo>
                    <a:pt x="224" y="89"/>
                  </a:lnTo>
                  <a:lnTo>
                    <a:pt x="201" y="77"/>
                  </a:lnTo>
                  <a:lnTo>
                    <a:pt x="180" y="66"/>
                  </a:lnTo>
                  <a:lnTo>
                    <a:pt x="158" y="53"/>
                  </a:lnTo>
                  <a:lnTo>
                    <a:pt x="137" y="40"/>
                  </a:lnTo>
                  <a:lnTo>
                    <a:pt x="118" y="27"/>
                  </a:lnTo>
                  <a:lnTo>
                    <a:pt x="99" y="13"/>
                  </a:lnTo>
                  <a:lnTo>
                    <a:pt x="94" y="10"/>
                  </a:lnTo>
                  <a:lnTo>
                    <a:pt x="89" y="5"/>
                  </a:lnTo>
                  <a:lnTo>
                    <a:pt x="83" y="3"/>
                  </a:lnTo>
                  <a:lnTo>
                    <a:pt x="78" y="1"/>
                  </a:lnTo>
                  <a:lnTo>
                    <a:pt x="72" y="0"/>
                  </a:lnTo>
                  <a:lnTo>
                    <a:pt x="66" y="0"/>
                  </a:lnTo>
                  <a:lnTo>
                    <a:pt x="61" y="0"/>
                  </a:lnTo>
                  <a:lnTo>
                    <a:pt x="56" y="0"/>
                  </a:lnTo>
                  <a:lnTo>
                    <a:pt x="44" y="2"/>
                  </a:lnTo>
                  <a:lnTo>
                    <a:pt x="34" y="6"/>
                  </a:lnTo>
                  <a:lnTo>
                    <a:pt x="25" y="13"/>
                  </a:lnTo>
                  <a:lnTo>
                    <a:pt x="17" y="20"/>
                  </a:lnTo>
                  <a:lnTo>
                    <a:pt x="10" y="28"/>
                  </a:lnTo>
                  <a:lnTo>
                    <a:pt x="5" y="36"/>
                  </a:lnTo>
                  <a:lnTo>
                    <a:pt x="3" y="41"/>
                  </a:lnTo>
                  <a:lnTo>
                    <a:pt x="2" y="46"/>
                  </a:lnTo>
                  <a:lnTo>
                    <a:pt x="1" y="50"/>
                  </a:lnTo>
                  <a:lnTo>
                    <a:pt x="0" y="55"/>
                  </a:lnTo>
                  <a:lnTo>
                    <a:pt x="0" y="60"/>
                  </a:lnTo>
                  <a:lnTo>
                    <a:pt x="1" y="65"/>
                  </a:lnTo>
                  <a:lnTo>
                    <a:pt x="2" y="70"/>
                  </a:lnTo>
                  <a:lnTo>
                    <a:pt x="4" y="74"/>
                  </a:lnTo>
                  <a:lnTo>
                    <a:pt x="7" y="79"/>
                  </a:lnTo>
                  <a:lnTo>
                    <a:pt x="11" y="83"/>
                  </a:lnTo>
                  <a:lnTo>
                    <a:pt x="15" y="88"/>
                  </a:lnTo>
                  <a:lnTo>
                    <a:pt x="20" y="92"/>
                  </a:lnTo>
                  <a:lnTo>
                    <a:pt x="2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 name="Freeform 9"/>
            <p:cNvSpPr/>
            <p:nvPr/>
          </p:nvSpPr>
          <p:spPr bwMode="auto">
            <a:xfrm>
              <a:off x="2760663" y="2759075"/>
              <a:ext cx="217488" cy="49213"/>
            </a:xfrm>
            <a:custGeom>
              <a:avLst/>
              <a:gdLst>
                <a:gd name="T0" fmla="*/ 55 w 960"/>
                <a:gd name="T1" fmla="*/ 115 h 217"/>
                <a:gd name="T2" fmla="*/ 109 w 960"/>
                <a:gd name="T3" fmla="*/ 136 h 217"/>
                <a:gd name="T4" fmla="*/ 164 w 960"/>
                <a:gd name="T5" fmla="*/ 156 h 217"/>
                <a:gd name="T6" fmla="*/ 219 w 960"/>
                <a:gd name="T7" fmla="*/ 173 h 217"/>
                <a:gd name="T8" fmla="*/ 275 w 960"/>
                <a:gd name="T9" fmla="*/ 187 h 217"/>
                <a:gd name="T10" fmla="*/ 331 w 960"/>
                <a:gd name="T11" fmla="*/ 198 h 217"/>
                <a:gd name="T12" fmla="*/ 388 w 960"/>
                <a:gd name="T13" fmla="*/ 207 h 217"/>
                <a:gd name="T14" fmla="*/ 444 w 960"/>
                <a:gd name="T15" fmla="*/ 213 h 217"/>
                <a:gd name="T16" fmla="*/ 501 w 960"/>
                <a:gd name="T17" fmla="*/ 216 h 217"/>
                <a:gd name="T18" fmla="*/ 558 w 960"/>
                <a:gd name="T19" fmla="*/ 216 h 217"/>
                <a:gd name="T20" fmla="*/ 614 w 960"/>
                <a:gd name="T21" fmla="*/ 214 h 217"/>
                <a:gd name="T22" fmla="*/ 671 w 960"/>
                <a:gd name="T23" fmla="*/ 208 h 217"/>
                <a:gd name="T24" fmla="*/ 727 w 960"/>
                <a:gd name="T25" fmla="*/ 199 h 217"/>
                <a:gd name="T26" fmla="*/ 784 w 960"/>
                <a:gd name="T27" fmla="*/ 187 h 217"/>
                <a:gd name="T28" fmla="*/ 840 w 960"/>
                <a:gd name="T29" fmla="*/ 172 h 217"/>
                <a:gd name="T30" fmla="*/ 896 w 960"/>
                <a:gd name="T31" fmla="*/ 154 h 217"/>
                <a:gd name="T32" fmla="*/ 929 w 960"/>
                <a:gd name="T33" fmla="*/ 141 h 217"/>
                <a:gd name="T34" fmla="*/ 939 w 960"/>
                <a:gd name="T35" fmla="*/ 134 h 217"/>
                <a:gd name="T36" fmla="*/ 947 w 960"/>
                <a:gd name="T37" fmla="*/ 126 h 217"/>
                <a:gd name="T38" fmla="*/ 954 w 960"/>
                <a:gd name="T39" fmla="*/ 117 h 217"/>
                <a:gd name="T40" fmla="*/ 959 w 960"/>
                <a:gd name="T41" fmla="*/ 101 h 217"/>
                <a:gd name="T42" fmla="*/ 960 w 960"/>
                <a:gd name="T43" fmla="*/ 80 h 217"/>
                <a:gd name="T44" fmla="*/ 955 w 960"/>
                <a:gd name="T45" fmla="*/ 60 h 217"/>
                <a:gd name="T46" fmla="*/ 947 w 960"/>
                <a:gd name="T47" fmla="*/ 47 h 217"/>
                <a:gd name="T48" fmla="*/ 940 w 960"/>
                <a:gd name="T49" fmla="*/ 40 h 217"/>
                <a:gd name="T50" fmla="*/ 931 w 960"/>
                <a:gd name="T51" fmla="*/ 35 h 217"/>
                <a:gd name="T52" fmla="*/ 922 w 960"/>
                <a:gd name="T53" fmla="*/ 32 h 217"/>
                <a:gd name="T54" fmla="*/ 911 w 960"/>
                <a:gd name="T55" fmla="*/ 31 h 217"/>
                <a:gd name="T56" fmla="*/ 900 w 960"/>
                <a:gd name="T57" fmla="*/ 33 h 217"/>
                <a:gd name="T58" fmla="*/ 868 w 960"/>
                <a:gd name="T59" fmla="*/ 45 h 217"/>
                <a:gd name="T60" fmla="*/ 818 w 960"/>
                <a:gd name="T61" fmla="*/ 61 h 217"/>
                <a:gd name="T62" fmla="*/ 768 w 960"/>
                <a:gd name="T63" fmla="*/ 75 h 217"/>
                <a:gd name="T64" fmla="*/ 717 w 960"/>
                <a:gd name="T65" fmla="*/ 86 h 217"/>
                <a:gd name="T66" fmla="*/ 666 w 960"/>
                <a:gd name="T67" fmla="*/ 95 h 217"/>
                <a:gd name="T68" fmla="*/ 614 w 960"/>
                <a:gd name="T69" fmla="*/ 101 h 217"/>
                <a:gd name="T70" fmla="*/ 563 w 960"/>
                <a:gd name="T71" fmla="*/ 104 h 217"/>
                <a:gd name="T72" fmla="*/ 513 w 960"/>
                <a:gd name="T73" fmla="*/ 104 h 217"/>
                <a:gd name="T74" fmla="*/ 461 w 960"/>
                <a:gd name="T75" fmla="*/ 102 h 217"/>
                <a:gd name="T76" fmla="*/ 410 w 960"/>
                <a:gd name="T77" fmla="*/ 97 h 217"/>
                <a:gd name="T78" fmla="*/ 359 w 960"/>
                <a:gd name="T79" fmla="*/ 90 h 217"/>
                <a:gd name="T80" fmla="*/ 308 w 960"/>
                <a:gd name="T81" fmla="*/ 80 h 217"/>
                <a:gd name="T82" fmla="*/ 258 w 960"/>
                <a:gd name="T83" fmla="*/ 68 h 217"/>
                <a:gd name="T84" fmla="*/ 208 w 960"/>
                <a:gd name="T85" fmla="*/ 53 h 217"/>
                <a:gd name="T86" fmla="*/ 159 w 960"/>
                <a:gd name="T87" fmla="*/ 36 h 217"/>
                <a:gd name="T88" fmla="*/ 109 w 960"/>
                <a:gd name="T89" fmla="*/ 16 h 217"/>
                <a:gd name="T90" fmla="*/ 79 w 960"/>
                <a:gd name="T91" fmla="*/ 3 h 217"/>
                <a:gd name="T92" fmla="*/ 67 w 960"/>
                <a:gd name="T93" fmla="*/ 0 h 217"/>
                <a:gd name="T94" fmla="*/ 56 w 960"/>
                <a:gd name="T95" fmla="*/ 0 h 217"/>
                <a:gd name="T96" fmla="*/ 45 w 960"/>
                <a:gd name="T97" fmla="*/ 2 h 217"/>
                <a:gd name="T98" fmla="*/ 30 w 960"/>
                <a:gd name="T99" fmla="*/ 9 h 217"/>
                <a:gd name="T100" fmla="*/ 14 w 960"/>
                <a:gd name="T101" fmla="*/ 23 h 217"/>
                <a:gd name="T102" fmla="*/ 4 w 960"/>
                <a:gd name="T103" fmla="*/ 41 h 217"/>
                <a:gd name="T104" fmla="*/ 0 w 960"/>
                <a:gd name="T105" fmla="*/ 55 h 217"/>
                <a:gd name="T106" fmla="*/ 0 w 960"/>
                <a:gd name="T107" fmla="*/ 65 h 217"/>
                <a:gd name="T108" fmla="*/ 2 w 960"/>
                <a:gd name="T109" fmla="*/ 75 h 217"/>
                <a:gd name="T110" fmla="*/ 7 w 960"/>
                <a:gd name="T111" fmla="*/ 84 h 217"/>
                <a:gd name="T112" fmla="*/ 14 w 960"/>
                <a:gd name="T113" fmla="*/ 92 h 217"/>
                <a:gd name="T114" fmla="*/ 23 w 960"/>
                <a:gd name="T115" fmla="*/ 99 h 217"/>
                <a:gd name="T116" fmla="*/ 29 w 960"/>
                <a:gd name="T117" fmla="*/ 10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0" h="217">
                  <a:moveTo>
                    <a:pt x="29" y="102"/>
                  </a:moveTo>
                  <a:lnTo>
                    <a:pt x="55" y="115"/>
                  </a:lnTo>
                  <a:lnTo>
                    <a:pt x="82" y="126"/>
                  </a:lnTo>
                  <a:lnTo>
                    <a:pt x="109" y="136"/>
                  </a:lnTo>
                  <a:lnTo>
                    <a:pt x="137" y="146"/>
                  </a:lnTo>
                  <a:lnTo>
                    <a:pt x="164" y="156"/>
                  </a:lnTo>
                  <a:lnTo>
                    <a:pt x="191" y="164"/>
                  </a:lnTo>
                  <a:lnTo>
                    <a:pt x="219" y="173"/>
                  </a:lnTo>
                  <a:lnTo>
                    <a:pt x="247" y="180"/>
                  </a:lnTo>
                  <a:lnTo>
                    <a:pt x="275" y="187"/>
                  </a:lnTo>
                  <a:lnTo>
                    <a:pt x="303" y="193"/>
                  </a:lnTo>
                  <a:lnTo>
                    <a:pt x="331" y="198"/>
                  </a:lnTo>
                  <a:lnTo>
                    <a:pt x="359" y="203"/>
                  </a:lnTo>
                  <a:lnTo>
                    <a:pt x="388" y="207"/>
                  </a:lnTo>
                  <a:lnTo>
                    <a:pt x="416" y="210"/>
                  </a:lnTo>
                  <a:lnTo>
                    <a:pt x="444" y="213"/>
                  </a:lnTo>
                  <a:lnTo>
                    <a:pt x="472" y="215"/>
                  </a:lnTo>
                  <a:lnTo>
                    <a:pt x="501" y="216"/>
                  </a:lnTo>
                  <a:lnTo>
                    <a:pt x="529" y="217"/>
                  </a:lnTo>
                  <a:lnTo>
                    <a:pt x="558" y="216"/>
                  </a:lnTo>
                  <a:lnTo>
                    <a:pt x="586" y="215"/>
                  </a:lnTo>
                  <a:lnTo>
                    <a:pt x="614" y="214"/>
                  </a:lnTo>
                  <a:lnTo>
                    <a:pt x="643" y="211"/>
                  </a:lnTo>
                  <a:lnTo>
                    <a:pt x="671" y="208"/>
                  </a:lnTo>
                  <a:lnTo>
                    <a:pt x="699" y="204"/>
                  </a:lnTo>
                  <a:lnTo>
                    <a:pt x="727" y="199"/>
                  </a:lnTo>
                  <a:lnTo>
                    <a:pt x="756" y="194"/>
                  </a:lnTo>
                  <a:lnTo>
                    <a:pt x="784" y="187"/>
                  </a:lnTo>
                  <a:lnTo>
                    <a:pt x="812" y="180"/>
                  </a:lnTo>
                  <a:lnTo>
                    <a:pt x="840" y="172"/>
                  </a:lnTo>
                  <a:lnTo>
                    <a:pt x="867" y="164"/>
                  </a:lnTo>
                  <a:lnTo>
                    <a:pt x="896" y="154"/>
                  </a:lnTo>
                  <a:lnTo>
                    <a:pt x="923" y="144"/>
                  </a:lnTo>
                  <a:lnTo>
                    <a:pt x="929" y="141"/>
                  </a:lnTo>
                  <a:lnTo>
                    <a:pt x="935" y="138"/>
                  </a:lnTo>
                  <a:lnTo>
                    <a:pt x="939" y="134"/>
                  </a:lnTo>
                  <a:lnTo>
                    <a:pt x="944" y="130"/>
                  </a:lnTo>
                  <a:lnTo>
                    <a:pt x="947" y="126"/>
                  </a:lnTo>
                  <a:lnTo>
                    <a:pt x="951" y="122"/>
                  </a:lnTo>
                  <a:lnTo>
                    <a:pt x="954" y="117"/>
                  </a:lnTo>
                  <a:lnTo>
                    <a:pt x="956" y="111"/>
                  </a:lnTo>
                  <a:lnTo>
                    <a:pt x="959" y="101"/>
                  </a:lnTo>
                  <a:lnTo>
                    <a:pt x="960" y="90"/>
                  </a:lnTo>
                  <a:lnTo>
                    <a:pt x="960" y="80"/>
                  </a:lnTo>
                  <a:lnTo>
                    <a:pt x="958" y="69"/>
                  </a:lnTo>
                  <a:lnTo>
                    <a:pt x="955" y="60"/>
                  </a:lnTo>
                  <a:lnTo>
                    <a:pt x="950" y="51"/>
                  </a:lnTo>
                  <a:lnTo>
                    <a:pt x="947" y="47"/>
                  </a:lnTo>
                  <a:lnTo>
                    <a:pt x="943" y="43"/>
                  </a:lnTo>
                  <a:lnTo>
                    <a:pt x="940" y="40"/>
                  </a:lnTo>
                  <a:lnTo>
                    <a:pt x="936" y="37"/>
                  </a:lnTo>
                  <a:lnTo>
                    <a:pt x="931" y="35"/>
                  </a:lnTo>
                  <a:lnTo>
                    <a:pt x="927" y="33"/>
                  </a:lnTo>
                  <a:lnTo>
                    <a:pt x="922" y="32"/>
                  </a:lnTo>
                  <a:lnTo>
                    <a:pt x="917" y="31"/>
                  </a:lnTo>
                  <a:lnTo>
                    <a:pt x="911" y="31"/>
                  </a:lnTo>
                  <a:lnTo>
                    <a:pt x="906" y="32"/>
                  </a:lnTo>
                  <a:lnTo>
                    <a:pt x="900" y="33"/>
                  </a:lnTo>
                  <a:lnTo>
                    <a:pt x="894" y="35"/>
                  </a:lnTo>
                  <a:lnTo>
                    <a:pt x="868" y="45"/>
                  </a:lnTo>
                  <a:lnTo>
                    <a:pt x="843" y="53"/>
                  </a:lnTo>
                  <a:lnTo>
                    <a:pt x="818" y="61"/>
                  </a:lnTo>
                  <a:lnTo>
                    <a:pt x="793" y="69"/>
                  </a:lnTo>
                  <a:lnTo>
                    <a:pt x="768" y="75"/>
                  </a:lnTo>
                  <a:lnTo>
                    <a:pt x="742" y="81"/>
                  </a:lnTo>
                  <a:lnTo>
                    <a:pt x="717" y="86"/>
                  </a:lnTo>
                  <a:lnTo>
                    <a:pt x="691" y="91"/>
                  </a:lnTo>
                  <a:lnTo>
                    <a:pt x="666" y="95"/>
                  </a:lnTo>
                  <a:lnTo>
                    <a:pt x="641" y="98"/>
                  </a:lnTo>
                  <a:lnTo>
                    <a:pt x="614" y="101"/>
                  </a:lnTo>
                  <a:lnTo>
                    <a:pt x="589" y="102"/>
                  </a:lnTo>
                  <a:lnTo>
                    <a:pt x="563" y="104"/>
                  </a:lnTo>
                  <a:lnTo>
                    <a:pt x="538" y="104"/>
                  </a:lnTo>
                  <a:lnTo>
                    <a:pt x="513" y="104"/>
                  </a:lnTo>
                  <a:lnTo>
                    <a:pt x="486" y="103"/>
                  </a:lnTo>
                  <a:lnTo>
                    <a:pt x="461" y="102"/>
                  </a:lnTo>
                  <a:lnTo>
                    <a:pt x="435" y="100"/>
                  </a:lnTo>
                  <a:lnTo>
                    <a:pt x="410" y="97"/>
                  </a:lnTo>
                  <a:lnTo>
                    <a:pt x="385" y="94"/>
                  </a:lnTo>
                  <a:lnTo>
                    <a:pt x="359" y="90"/>
                  </a:lnTo>
                  <a:lnTo>
                    <a:pt x="333" y="85"/>
                  </a:lnTo>
                  <a:lnTo>
                    <a:pt x="308" y="80"/>
                  </a:lnTo>
                  <a:lnTo>
                    <a:pt x="283" y="74"/>
                  </a:lnTo>
                  <a:lnTo>
                    <a:pt x="258" y="68"/>
                  </a:lnTo>
                  <a:lnTo>
                    <a:pt x="233" y="61"/>
                  </a:lnTo>
                  <a:lnTo>
                    <a:pt x="208" y="53"/>
                  </a:lnTo>
                  <a:lnTo>
                    <a:pt x="183" y="45"/>
                  </a:lnTo>
                  <a:lnTo>
                    <a:pt x="159" y="36"/>
                  </a:lnTo>
                  <a:lnTo>
                    <a:pt x="134" y="26"/>
                  </a:lnTo>
                  <a:lnTo>
                    <a:pt x="109" y="16"/>
                  </a:lnTo>
                  <a:lnTo>
                    <a:pt x="85" y="6"/>
                  </a:lnTo>
                  <a:lnTo>
                    <a:pt x="79" y="3"/>
                  </a:lnTo>
                  <a:lnTo>
                    <a:pt x="73" y="2"/>
                  </a:lnTo>
                  <a:lnTo>
                    <a:pt x="67" y="0"/>
                  </a:lnTo>
                  <a:lnTo>
                    <a:pt x="61" y="0"/>
                  </a:lnTo>
                  <a:lnTo>
                    <a:pt x="56" y="0"/>
                  </a:lnTo>
                  <a:lnTo>
                    <a:pt x="50" y="1"/>
                  </a:lnTo>
                  <a:lnTo>
                    <a:pt x="45" y="2"/>
                  </a:lnTo>
                  <a:lnTo>
                    <a:pt x="40" y="4"/>
                  </a:lnTo>
                  <a:lnTo>
                    <a:pt x="30" y="9"/>
                  </a:lnTo>
                  <a:lnTo>
                    <a:pt x="22" y="15"/>
                  </a:lnTo>
                  <a:lnTo>
                    <a:pt x="14" y="23"/>
                  </a:lnTo>
                  <a:lnTo>
                    <a:pt x="8" y="31"/>
                  </a:lnTo>
                  <a:lnTo>
                    <a:pt x="4" y="41"/>
                  </a:lnTo>
                  <a:lnTo>
                    <a:pt x="1" y="50"/>
                  </a:lnTo>
                  <a:lnTo>
                    <a:pt x="0" y="55"/>
                  </a:lnTo>
                  <a:lnTo>
                    <a:pt x="0" y="60"/>
                  </a:lnTo>
                  <a:lnTo>
                    <a:pt x="0" y="65"/>
                  </a:lnTo>
                  <a:lnTo>
                    <a:pt x="1" y="70"/>
                  </a:lnTo>
                  <a:lnTo>
                    <a:pt x="2" y="75"/>
                  </a:lnTo>
                  <a:lnTo>
                    <a:pt x="4" y="79"/>
                  </a:lnTo>
                  <a:lnTo>
                    <a:pt x="7" y="84"/>
                  </a:lnTo>
                  <a:lnTo>
                    <a:pt x="10" y="88"/>
                  </a:lnTo>
                  <a:lnTo>
                    <a:pt x="14" y="92"/>
                  </a:lnTo>
                  <a:lnTo>
                    <a:pt x="18" y="95"/>
                  </a:lnTo>
                  <a:lnTo>
                    <a:pt x="23" y="99"/>
                  </a:lnTo>
                  <a:lnTo>
                    <a:pt x="29" y="102"/>
                  </a:lnTo>
                  <a:lnTo>
                    <a:pt x="29"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 name="Freeform 10"/>
            <p:cNvSpPr/>
            <p:nvPr/>
          </p:nvSpPr>
          <p:spPr bwMode="auto">
            <a:xfrm>
              <a:off x="2784475" y="2830513"/>
              <a:ext cx="214313" cy="49213"/>
            </a:xfrm>
            <a:custGeom>
              <a:avLst/>
              <a:gdLst>
                <a:gd name="T0" fmla="*/ 109 w 945"/>
                <a:gd name="T1" fmla="*/ 197 h 221"/>
                <a:gd name="T2" fmla="*/ 220 w 945"/>
                <a:gd name="T3" fmla="*/ 204 h 221"/>
                <a:gd name="T4" fmla="*/ 332 w 945"/>
                <a:gd name="T5" fmla="*/ 213 h 221"/>
                <a:gd name="T6" fmla="*/ 445 w 945"/>
                <a:gd name="T7" fmla="*/ 220 h 221"/>
                <a:gd name="T8" fmla="*/ 529 w 945"/>
                <a:gd name="T9" fmla="*/ 221 h 221"/>
                <a:gd name="T10" fmla="*/ 584 w 945"/>
                <a:gd name="T11" fmla="*/ 219 h 221"/>
                <a:gd name="T12" fmla="*/ 639 w 945"/>
                <a:gd name="T13" fmla="*/ 213 h 221"/>
                <a:gd name="T14" fmla="*/ 692 w 945"/>
                <a:gd name="T15" fmla="*/ 205 h 221"/>
                <a:gd name="T16" fmla="*/ 745 w 945"/>
                <a:gd name="T17" fmla="*/ 192 h 221"/>
                <a:gd name="T18" fmla="*/ 797 w 945"/>
                <a:gd name="T19" fmla="*/ 174 h 221"/>
                <a:gd name="T20" fmla="*/ 847 w 945"/>
                <a:gd name="T21" fmla="*/ 152 h 221"/>
                <a:gd name="T22" fmla="*/ 897 w 945"/>
                <a:gd name="T23" fmla="*/ 123 h 221"/>
                <a:gd name="T24" fmla="*/ 926 w 945"/>
                <a:gd name="T25" fmla="*/ 103 h 221"/>
                <a:gd name="T26" fmla="*/ 934 w 945"/>
                <a:gd name="T27" fmla="*/ 94 h 221"/>
                <a:gd name="T28" fmla="*/ 940 w 945"/>
                <a:gd name="T29" fmla="*/ 84 h 221"/>
                <a:gd name="T30" fmla="*/ 944 w 945"/>
                <a:gd name="T31" fmla="*/ 74 h 221"/>
                <a:gd name="T32" fmla="*/ 945 w 945"/>
                <a:gd name="T33" fmla="*/ 58 h 221"/>
                <a:gd name="T34" fmla="*/ 941 w 945"/>
                <a:gd name="T35" fmla="*/ 37 h 221"/>
                <a:gd name="T36" fmla="*/ 930 w 945"/>
                <a:gd name="T37" fmla="*/ 18 h 221"/>
                <a:gd name="T38" fmla="*/ 919 w 945"/>
                <a:gd name="T39" fmla="*/ 8 h 221"/>
                <a:gd name="T40" fmla="*/ 911 w 945"/>
                <a:gd name="T41" fmla="*/ 3 h 221"/>
                <a:gd name="T42" fmla="*/ 901 w 945"/>
                <a:gd name="T43" fmla="*/ 0 h 221"/>
                <a:gd name="T44" fmla="*/ 891 w 945"/>
                <a:gd name="T45" fmla="*/ 0 h 221"/>
                <a:gd name="T46" fmla="*/ 880 w 945"/>
                <a:gd name="T47" fmla="*/ 1 h 221"/>
                <a:gd name="T48" fmla="*/ 869 w 945"/>
                <a:gd name="T49" fmla="*/ 6 h 221"/>
                <a:gd name="T50" fmla="*/ 842 w 945"/>
                <a:gd name="T51" fmla="*/ 25 h 221"/>
                <a:gd name="T52" fmla="*/ 797 w 945"/>
                <a:gd name="T53" fmla="*/ 51 h 221"/>
                <a:gd name="T54" fmla="*/ 749 w 945"/>
                <a:gd name="T55" fmla="*/ 71 h 221"/>
                <a:gd name="T56" fmla="*/ 701 w 945"/>
                <a:gd name="T57" fmla="*/ 87 h 221"/>
                <a:gd name="T58" fmla="*/ 652 w 945"/>
                <a:gd name="T59" fmla="*/ 98 h 221"/>
                <a:gd name="T60" fmla="*/ 601 w 945"/>
                <a:gd name="T61" fmla="*/ 106 h 221"/>
                <a:gd name="T62" fmla="*/ 550 w 945"/>
                <a:gd name="T63" fmla="*/ 110 h 221"/>
                <a:gd name="T64" fmla="*/ 497 w 945"/>
                <a:gd name="T65" fmla="*/ 111 h 221"/>
                <a:gd name="T66" fmla="*/ 419 w 945"/>
                <a:gd name="T67" fmla="*/ 109 h 221"/>
                <a:gd name="T68" fmla="*/ 313 w 945"/>
                <a:gd name="T69" fmla="*/ 102 h 221"/>
                <a:gd name="T70" fmla="*/ 208 w 945"/>
                <a:gd name="T71" fmla="*/ 92 h 221"/>
                <a:gd name="T72" fmla="*/ 104 w 945"/>
                <a:gd name="T73" fmla="*/ 84 h 221"/>
                <a:gd name="T74" fmla="*/ 48 w 945"/>
                <a:gd name="T75" fmla="*/ 83 h 221"/>
                <a:gd name="T76" fmla="*/ 36 w 945"/>
                <a:gd name="T77" fmla="*/ 85 h 221"/>
                <a:gd name="T78" fmla="*/ 26 w 945"/>
                <a:gd name="T79" fmla="*/ 89 h 221"/>
                <a:gd name="T80" fmla="*/ 18 w 945"/>
                <a:gd name="T81" fmla="*/ 95 h 221"/>
                <a:gd name="T82" fmla="*/ 8 w 945"/>
                <a:gd name="T83" fmla="*/ 107 h 221"/>
                <a:gd name="T84" fmla="*/ 1 w 945"/>
                <a:gd name="T85" fmla="*/ 127 h 221"/>
                <a:gd name="T86" fmla="*/ 1 w 945"/>
                <a:gd name="T87" fmla="*/ 147 h 221"/>
                <a:gd name="T88" fmla="*/ 8 w 945"/>
                <a:gd name="T89" fmla="*/ 168 h 221"/>
                <a:gd name="T90" fmla="*/ 18 w 945"/>
                <a:gd name="T91" fmla="*/ 180 h 221"/>
                <a:gd name="T92" fmla="*/ 26 w 945"/>
                <a:gd name="T93" fmla="*/ 187 h 221"/>
                <a:gd name="T94" fmla="*/ 36 w 945"/>
                <a:gd name="T95" fmla="*/ 192 h 221"/>
                <a:gd name="T96" fmla="*/ 48 w 945"/>
                <a:gd name="T97" fmla="*/ 194 h 221"/>
                <a:gd name="T98" fmla="*/ 55 w 945"/>
                <a:gd name="T99" fmla="*/ 19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5" h="221">
                  <a:moveTo>
                    <a:pt x="55" y="195"/>
                  </a:moveTo>
                  <a:lnTo>
                    <a:pt x="109" y="197"/>
                  </a:lnTo>
                  <a:lnTo>
                    <a:pt x="164" y="200"/>
                  </a:lnTo>
                  <a:lnTo>
                    <a:pt x="220" y="204"/>
                  </a:lnTo>
                  <a:lnTo>
                    <a:pt x="276" y="209"/>
                  </a:lnTo>
                  <a:lnTo>
                    <a:pt x="332" y="213"/>
                  </a:lnTo>
                  <a:lnTo>
                    <a:pt x="389" y="217"/>
                  </a:lnTo>
                  <a:lnTo>
                    <a:pt x="445" y="220"/>
                  </a:lnTo>
                  <a:lnTo>
                    <a:pt x="500" y="221"/>
                  </a:lnTo>
                  <a:lnTo>
                    <a:pt x="529" y="221"/>
                  </a:lnTo>
                  <a:lnTo>
                    <a:pt x="556" y="220"/>
                  </a:lnTo>
                  <a:lnTo>
                    <a:pt x="584" y="219"/>
                  </a:lnTo>
                  <a:lnTo>
                    <a:pt x="611" y="216"/>
                  </a:lnTo>
                  <a:lnTo>
                    <a:pt x="639" y="213"/>
                  </a:lnTo>
                  <a:lnTo>
                    <a:pt x="666" y="209"/>
                  </a:lnTo>
                  <a:lnTo>
                    <a:pt x="692" y="205"/>
                  </a:lnTo>
                  <a:lnTo>
                    <a:pt x="719" y="199"/>
                  </a:lnTo>
                  <a:lnTo>
                    <a:pt x="745" y="192"/>
                  </a:lnTo>
                  <a:lnTo>
                    <a:pt x="772" y="184"/>
                  </a:lnTo>
                  <a:lnTo>
                    <a:pt x="797" y="174"/>
                  </a:lnTo>
                  <a:lnTo>
                    <a:pt x="822" y="164"/>
                  </a:lnTo>
                  <a:lnTo>
                    <a:pt x="847" y="152"/>
                  </a:lnTo>
                  <a:lnTo>
                    <a:pt x="872" y="138"/>
                  </a:lnTo>
                  <a:lnTo>
                    <a:pt x="897" y="123"/>
                  </a:lnTo>
                  <a:lnTo>
                    <a:pt x="921" y="107"/>
                  </a:lnTo>
                  <a:lnTo>
                    <a:pt x="926" y="103"/>
                  </a:lnTo>
                  <a:lnTo>
                    <a:pt x="930" y="99"/>
                  </a:lnTo>
                  <a:lnTo>
                    <a:pt x="934" y="94"/>
                  </a:lnTo>
                  <a:lnTo>
                    <a:pt x="937" y="89"/>
                  </a:lnTo>
                  <a:lnTo>
                    <a:pt x="940" y="84"/>
                  </a:lnTo>
                  <a:lnTo>
                    <a:pt x="942" y="79"/>
                  </a:lnTo>
                  <a:lnTo>
                    <a:pt x="944" y="74"/>
                  </a:lnTo>
                  <a:lnTo>
                    <a:pt x="945" y="69"/>
                  </a:lnTo>
                  <a:lnTo>
                    <a:pt x="945" y="58"/>
                  </a:lnTo>
                  <a:lnTo>
                    <a:pt x="944" y="47"/>
                  </a:lnTo>
                  <a:lnTo>
                    <a:pt x="941" y="37"/>
                  </a:lnTo>
                  <a:lnTo>
                    <a:pt x="936" y="27"/>
                  </a:lnTo>
                  <a:lnTo>
                    <a:pt x="930" y="18"/>
                  </a:lnTo>
                  <a:lnTo>
                    <a:pt x="923" y="11"/>
                  </a:lnTo>
                  <a:lnTo>
                    <a:pt x="919" y="8"/>
                  </a:lnTo>
                  <a:lnTo>
                    <a:pt x="915" y="5"/>
                  </a:lnTo>
                  <a:lnTo>
                    <a:pt x="911" y="3"/>
                  </a:lnTo>
                  <a:lnTo>
                    <a:pt x="906" y="1"/>
                  </a:lnTo>
                  <a:lnTo>
                    <a:pt x="901" y="0"/>
                  </a:lnTo>
                  <a:lnTo>
                    <a:pt x="897" y="0"/>
                  </a:lnTo>
                  <a:lnTo>
                    <a:pt x="891" y="0"/>
                  </a:lnTo>
                  <a:lnTo>
                    <a:pt x="885" y="0"/>
                  </a:lnTo>
                  <a:lnTo>
                    <a:pt x="880" y="1"/>
                  </a:lnTo>
                  <a:lnTo>
                    <a:pt x="875" y="4"/>
                  </a:lnTo>
                  <a:lnTo>
                    <a:pt x="869" y="6"/>
                  </a:lnTo>
                  <a:lnTo>
                    <a:pt x="864" y="10"/>
                  </a:lnTo>
                  <a:lnTo>
                    <a:pt x="842" y="25"/>
                  </a:lnTo>
                  <a:lnTo>
                    <a:pt x="819" y="39"/>
                  </a:lnTo>
                  <a:lnTo>
                    <a:pt x="797" y="51"/>
                  </a:lnTo>
                  <a:lnTo>
                    <a:pt x="773" y="62"/>
                  </a:lnTo>
                  <a:lnTo>
                    <a:pt x="749" y="71"/>
                  </a:lnTo>
                  <a:lnTo>
                    <a:pt x="725" y="80"/>
                  </a:lnTo>
                  <a:lnTo>
                    <a:pt x="701" y="87"/>
                  </a:lnTo>
                  <a:lnTo>
                    <a:pt x="676" y="93"/>
                  </a:lnTo>
                  <a:lnTo>
                    <a:pt x="652" y="98"/>
                  </a:lnTo>
                  <a:lnTo>
                    <a:pt x="626" y="102"/>
                  </a:lnTo>
                  <a:lnTo>
                    <a:pt x="601" y="106"/>
                  </a:lnTo>
                  <a:lnTo>
                    <a:pt x="575" y="108"/>
                  </a:lnTo>
                  <a:lnTo>
                    <a:pt x="550" y="110"/>
                  </a:lnTo>
                  <a:lnTo>
                    <a:pt x="524" y="111"/>
                  </a:lnTo>
                  <a:lnTo>
                    <a:pt x="497" y="111"/>
                  </a:lnTo>
                  <a:lnTo>
                    <a:pt x="471" y="111"/>
                  </a:lnTo>
                  <a:lnTo>
                    <a:pt x="419" y="109"/>
                  </a:lnTo>
                  <a:lnTo>
                    <a:pt x="365" y="106"/>
                  </a:lnTo>
                  <a:lnTo>
                    <a:pt x="313" y="102"/>
                  </a:lnTo>
                  <a:lnTo>
                    <a:pt x="261" y="97"/>
                  </a:lnTo>
                  <a:lnTo>
                    <a:pt x="208" y="92"/>
                  </a:lnTo>
                  <a:lnTo>
                    <a:pt x="156" y="88"/>
                  </a:lnTo>
                  <a:lnTo>
                    <a:pt x="104" y="84"/>
                  </a:lnTo>
                  <a:lnTo>
                    <a:pt x="55" y="82"/>
                  </a:lnTo>
                  <a:lnTo>
                    <a:pt x="48" y="83"/>
                  </a:lnTo>
                  <a:lnTo>
                    <a:pt x="42" y="83"/>
                  </a:lnTo>
                  <a:lnTo>
                    <a:pt x="36" y="85"/>
                  </a:lnTo>
                  <a:lnTo>
                    <a:pt x="31" y="87"/>
                  </a:lnTo>
                  <a:lnTo>
                    <a:pt x="26" y="89"/>
                  </a:lnTo>
                  <a:lnTo>
                    <a:pt x="22" y="92"/>
                  </a:lnTo>
                  <a:lnTo>
                    <a:pt x="18" y="95"/>
                  </a:lnTo>
                  <a:lnTo>
                    <a:pt x="14" y="99"/>
                  </a:lnTo>
                  <a:lnTo>
                    <a:pt x="8" y="107"/>
                  </a:lnTo>
                  <a:lnTo>
                    <a:pt x="3" y="117"/>
                  </a:lnTo>
                  <a:lnTo>
                    <a:pt x="1" y="127"/>
                  </a:lnTo>
                  <a:lnTo>
                    <a:pt x="0" y="137"/>
                  </a:lnTo>
                  <a:lnTo>
                    <a:pt x="1" y="147"/>
                  </a:lnTo>
                  <a:lnTo>
                    <a:pt x="3" y="159"/>
                  </a:lnTo>
                  <a:lnTo>
                    <a:pt x="8" y="168"/>
                  </a:lnTo>
                  <a:lnTo>
                    <a:pt x="14" y="177"/>
                  </a:lnTo>
                  <a:lnTo>
                    <a:pt x="18" y="180"/>
                  </a:lnTo>
                  <a:lnTo>
                    <a:pt x="22" y="184"/>
                  </a:lnTo>
                  <a:lnTo>
                    <a:pt x="26" y="187"/>
                  </a:lnTo>
                  <a:lnTo>
                    <a:pt x="31" y="190"/>
                  </a:lnTo>
                  <a:lnTo>
                    <a:pt x="36" y="192"/>
                  </a:lnTo>
                  <a:lnTo>
                    <a:pt x="42" y="193"/>
                  </a:lnTo>
                  <a:lnTo>
                    <a:pt x="48" y="194"/>
                  </a:lnTo>
                  <a:lnTo>
                    <a:pt x="55" y="195"/>
                  </a:lnTo>
                  <a:lnTo>
                    <a:pt x="55" y="1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 name="Freeform 11"/>
            <p:cNvSpPr/>
            <p:nvPr/>
          </p:nvSpPr>
          <p:spPr bwMode="auto">
            <a:xfrm>
              <a:off x="2806700" y="2897188"/>
              <a:ext cx="228600" cy="53975"/>
            </a:xfrm>
            <a:custGeom>
              <a:avLst/>
              <a:gdLst>
                <a:gd name="T0" fmla="*/ 66 w 1007"/>
                <a:gd name="T1" fmla="*/ 208 h 235"/>
                <a:gd name="T2" fmla="*/ 123 w 1007"/>
                <a:gd name="T3" fmla="*/ 222 h 235"/>
                <a:gd name="T4" fmla="*/ 181 w 1007"/>
                <a:gd name="T5" fmla="*/ 231 h 235"/>
                <a:gd name="T6" fmla="*/ 240 w 1007"/>
                <a:gd name="T7" fmla="*/ 234 h 235"/>
                <a:gd name="T8" fmla="*/ 330 w 1007"/>
                <a:gd name="T9" fmla="*/ 233 h 235"/>
                <a:gd name="T10" fmla="*/ 450 w 1007"/>
                <a:gd name="T11" fmla="*/ 227 h 235"/>
                <a:gd name="T12" fmla="*/ 539 w 1007"/>
                <a:gd name="T13" fmla="*/ 224 h 235"/>
                <a:gd name="T14" fmla="*/ 601 w 1007"/>
                <a:gd name="T15" fmla="*/ 219 h 235"/>
                <a:gd name="T16" fmla="*/ 661 w 1007"/>
                <a:gd name="T17" fmla="*/ 211 h 235"/>
                <a:gd name="T18" fmla="*/ 721 w 1007"/>
                <a:gd name="T19" fmla="*/ 198 h 235"/>
                <a:gd name="T20" fmla="*/ 780 w 1007"/>
                <a:gd name="T21" fmla="*/ 183 h 235"/>
                <a:gd name="T22" fmla="*/ 838 w 1007"/>
                <a:gd name="T23" fmla="*/ 165 h 235"/>
                <a:gd name="T24" fmla="*/ 894 w 1007"/>
                <a:gd name="T25" fmla="*/ 143 h 235"/>
                <a:gd name="T26" fmla="*/ 951 w 1007"/>
                <a:gd name="T27" fmla="*/ 118 h 235"/>
                <a:gd name="T28" fmla="*/ 984 w 1007"/>
                <a:gd name="T29" fmla="*/ 100 h 235"/>
                <a:gd name="T30" fmla="*/ 993 w 1007"/>
                <a:gd name="T31" fmla="*/ 93 h 235"/>
                <a:gd name="T32" fmla="*/ 1000 w 1007"/>
                <a:gd name="T33" fmla="*/ 83 h 235"/>
                <a:gd name="T34" fmla="*/ 1004 w 1007"/>
                <a:gd name="T35" fmla="*/ 74 h 235"/>
                <a:gd name="T36" fmla="*/ 1007 w 1007"/>
                <a:gd name="T37" fmla="*/ 59 h 235"/>
                <a:gd name="T38" fmla="*/ 1003 w 1007"/>
                <a:gd name="T39" fmla="*/ 39 h 235"/>
                <a:gd name="T40" fmla="*/ 992 w 1007"/>
                <a:gd name="T41" fmla="*/ 21 h 235"/>
                <a:gd name="T42" fmla="*/ 976 w 1007"/>
                <a:gd name="T43" fmla="*/ 7 h 235"/>
                <a:gd name="T44" fmla="*/ 962 w 1007"/>
                <a:gd name="T45" fmla="*/ 1 h 235"/>
                <a:gd name="T46" fmla="*/ 951 w 1007"/>
                <a:gd name="T47" fmla="*/ 0 h 235"/>
                <a:gd name="T48" fmla="*/ 940 w 1007"/>
                <a:gd name="T49" fmla="*/ 0 h 235"/>
                <a:gd name="T50" fmla="*/ 928 w 1007"/>
                <a:gd name="T51" fmla="*/ 4 h 235"/>
                <a:gd name="T52" fmla="*/ 897 w 1007"/>
                <a:gd name="T53" fmla="*/ 19 h 235"/>
                <a:gd name="T54" fmla="*/ 847 w 1007"/>
                <a:gd name="T55" fmla="*/ 41 h 235"/>
                <a:gd name="T56" fmla="*/ 797 w 1007"/>
                <a:gd name="T57" fmla="*/ 60 h 235"/>
                <a:gd name="T58" fmla="*/ 746 w 1007"/>
                <a:gd name="T59" fmla="*/ 76 h 235"/>
                <a:gd name="T60" fmla="*/ 696 w 1007"/>
                <a:gd name="T61" fmla="*/ 89 h 235"/>
                <a:gd name="T62" fmla="*/ 644 w 1007"/>
                <a:gd name="T63" fmla="*/ 99 h 235"/>
                <a:gd name="T64" fmla="*/ 591 w 1007"/>
                <a:gd name="T65" fmla="*/ 106 h 235"/>
                <a:gd name="T66" fmla="*/ 536 w 1007"/>
                <a:gd name="T67" fmla="*/ 111 h 235"/>
                <a:gd name="T68" fmla="*/ 455 w 1007"/>
                <a:gd name="T69" fmla="*/ 116 h 235"/>
                <a:gd name="T70" fmla="*/ 342 w 1007"/>
                <a:gd name="T71" fmla="*/ 122 h 235"/>
                <a:gd name="T72" fmla="*/ 256 w 1007"/>
                <a:gd name="T73" fmla="*/ 123 h 235"/>
                <a:gd name="T74" fmla="*/ 200 w 1007"/>
                <a:gd name="T75" fmla="*/ 119 h 235"/>
                <a:gd name="T76" fmla="*/ 145 w 1007"/>
                <a:gd name="T77" fmla="*/ 112 h 235"/>
                <a:gd name="T78" fmla="*/ 93 w 1007"/>
                <a:gd name="T79" fmla="*/ 99 h 235"/>
                <a:gd name="T80" fmla="*/ 62 w 1007"/>
                <a:gd name="T81" fmla="*/ 87 h 235"/>
                <a:gd name="T82" fmla="*/ 50 w 1007"/>
                <a:gd name="T83" fmla="*/ 85 h 235"/>
                <a:gd name="T84" fmla="*/ 39 w 1007"/>
                <a:gd name="T85" fmla="*/ 86 h 235"/>
                <a:gd name="T86" fmla="*/ 29 w 1007"/>
                <a:gd name="T87" fmla="*/ 90 h 235"/>
                <a:gd name="T88" fmla="*/ 21 w 1007"/>
                <a:gd name="T89" fmla="*/ 95 h 235"/>
                <a:gd name="T90" fmla="*/ 13 w 1007"/>
                <a:gd name="T91" fmla="*/ 102 h 235"/>
                <a:gd name="T92" fmla="*/ 5 w 1007"/>
                <a:gd name="T93" fmla="*/ 114 h 235"/>
                <a:gd name="T94" fmla="*/ 0 w 1007"/>
                <a:gd name="T95" fmla="*/ 134 h 235"/>
                <a:gd name="T96" fmla="*/ 1 w 1007"/>
                <a:gd name="T97" fmla="*/ 156 h 235"/>
                <a:gd name="T98" fmla="*/ 7 w 1007"/>
                <a:gd name="T99" fmla="*/ 171 h 235"/>
                <a:gd name="T100" fmla="*/ 13 w 1007"/>
                <a:gd name="T101" fmla="*/ 180 h 235"/>
                <a:gd name="T102" fmla="*/ 21 w 1007"/>
                <a:gd name="T103" fmla="*/ 188 h 235"/>
                <a:gd name="T104" fmla="*/ 31 w 1007"/>
                <a:gd name="T105" fmla="*/ 195 h 235"/>
                <a:gd name="T106" fmla="*/ 38 w 1007"/>
                <a:gd name="T107" fmla="*/ 19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7" h="235">
                  <a:moveTo>
                    <a:pt x="38" y="197"/>
                  </a:moveTo>
                  <a:lnTo>
                    <a:pt x="66" y="208"/>
                  </a:lnTo>
                  <a:lnTo>
                    <a:pt x="94" y="216"/>
                  </a:lnTo>
                  <a:lnTo>
                    <a:pt x="123" y="222"/>
                  </a:lnTo>
                  <a:lnTo>
                    <a:pt x="151" y="227"/>
                  </a:lnTo>
                  <a:lnTo>
                    <a:pt x="181" y="231"/>
                  </a:lnTo>
                  <a:lnTo>
                    <a:pt x="211" y="233"/>
                  </a:lnTo>
                  <a:lnTo>
                    <a:pt x="240" y="234"/>
                  </a:lnTo>
                  <a:lnTo>
                    <a:pt x="270" y="235"/>
                  </a:lnTo>
                  <a:lnTo>
                    <a:pt x="330" y="233"/>
                  </a:lnTo>
                  <a:lnTo>
                    <a:pt x="390" y="230"/>
                  </a:lnTo>
                  <a:lnTo>
                    <a:pt x="450" y="227"/>
                  </a:lnTo>
                  <a:lnTo>
                    <a:pt x="508" y="225"/>
                  </a:lnTo>
                  <a:lnTo>
                    <a:pt x="539" y="224"/>
                  </a:lnTo>
                  <a:lnTo>
                    <a:pt x="571" y="222"/>
                  </a:lnTo>
                  <a:lnTo>
                    <a:pt x="601" y="219"/>
                  </a:lnTo>
                  <a:lnTo>
                    <a:pt x="631" y="215"/>
                  </a:lnTo>
                  <a:lnTo>
                    <a:pt x="661" y="211"/>
                  </a:lnTo>
                  <a:lnTo>
                    <a:pt x="692" y="204"/>
                  </a:lnTo>
                  <a:lnTo>
                    <a:pt x="721" y="198"/>
                  </a:lnTo>
                  <a:lnTo>
                    <a:pt x="751" y="191"/>
                  </a:lnTo>
                  <a:lnTo>
                    <a:pt x="780" y="183"/>
                  </a:lnTo>
                  <a:lnTo>
                    <a:pt x="809" y="174"/>
                  </a:lnTo>
                  <a:lnTo>
                    <a:pt x="838" y="165"/>
                  </a:lnTo>
                  <a:lnTo>
                    <a:pt x="866" y="154"/>
                  </a:lnTo>
                  <a:lnTo>
                    <a:pt x="894" y="143"/>
                  </a:lnTo>
                  <a:lnTo>
                    <a:pt x="923" y="131"/>
                  </a:lnTo>
                  <a:lnTo>
                    <a:pt x="951" y="118"/>
                  </a:lnTo>
                  <a:lnTo>
                    <a:pt x="979" y="104"/>
                  </a:lnTo>
                  <a:lnTo>
                    <a:pt x="984" y="100"/>
                  </a:lnTo>
                  <a:lnTo>
                    <a:pt x="989" y="97"/>
                  </a:lnTo>
                  <a:lnTo>
                    <a:pt x="993" y="93"/>
                  </a:lnTo>
                  <a:lnTo>
                    <a:pt x="997" y="87"/>
                  </a:lnTo>
                  <a:lnTo>
                    <a:pt x="1000" y="83"/>
                  </a:lnTo>
                  <a:lnTo>
                    <a:pt x="1002" y="78"/>
                  </a:lnTo>
                  <a:lnTo>
                    <a:pt x="1004" y="74"/>
                  </a:lnTo>
                  <a:lnTo>
                    <a:pt x="1006" y="69"/>
                  </a:lnTo>
                  <a:lnTo>
                    <a:pt x="1007" y="59"/>
                  </a:lnTo>
                  <a:lnTo>
                    <a:pt x="1006" y="49"/>
                  </a:lnTo>
                  <a:lnTo>
                    <a:pt x="1003" y="39"/>
                  </a:lnTo>
                  <a:lnTo>
                    <a:pt x="998" y="29"/>
                  </a:lnTo>
                  <a:lnTo>
                    <a:pt x="992" y="21"/>
                  </a:lnTo>
                  <a:lnTo>
                    <a:pt x="985" y="13"/>
                  </a:lnTo>
                  <a:lnTo>
                    <a:pt x="976" y="7"/>
                  </a:lnTo>
                  <a:lnTo>
                    <a:pt x="967" y="3"/>
                  </a:lnTo>
                  <a:lnTo>
                    <a:pt x="962" y="1"/>
                  </a:lnTo>
                  <a:lnTo>
                    <a:pt x="957" y="0"/>
                  </a:lnTo>
                  <a:lnTo>
                    <a:pt x="951" y="0"/>
                  </a:lnTo>
                  <a:lnTo>
                    <a:pt x="946" y="0"/>
                  </a:lnTo>
                  <a:lnTo>
                    <a:pt x="940" y="0"/>
                  </a:lnTo>
                  <a:lnTo>
                    <a:pt x="934" y="2"/>
                  </a:lnTo>
                  <a:lnTo>
                    <a:pt x="928" y="4"/>
                  </a:lnTo>
                  <a:lnTo>
                    <a:pt x="922" y="6"/>
                  </a:lnTo>
                  <a:lnTo>
                    <a:pt x="897" y="19"/>
                  </a:lnTo>
                  <a:lnTo>
                    <a:pt x="872" y="31"/>
                  </a:lnTo>
                  <a:lnTo>
                    <a:pt x="847" y="41"/>
                  </a:lnTo>
                  <a:lnTo>
                    <a:pt x="822" y="51"/>
                  </a:lnTo>
                  <a:lnTo>
                    <a:pt x="797" y="60"/>
                  </a:lnTo>
                  <a:lnTo>
                    <a:pt x="771" y="68"/>
                  </a:lnTo>
                  <a:lnTo>
                    <a:pt x="746" y="76"/>
                  </a:lnTo>
                  <a:lnTo>
                    <a:pt x="721" y="82"/>
                  </a:lnTo>
                  <a:lnTo>
                    <a:pt x="696" y="89"/>
                  </a:lnTo>
                  <a:lnTo>
                    <a:pt x="670" y="94"/>
                  </a:lnTo>
                  <a:lnTo>
                    <a:pt x="644" y="99"/>
                  </a:lnTo>
                  <a:lnTo>
                    <a:pt x="618" y="103"/>
                  </a:lnTo>
                  <a:lnTo>
                    <a:pt x="591" y="106"/>
                  </a:lnTo>
                  <a:lnTo>
                    <a:pt x="564" y="109"/>
                  </a:lnTo>
                  <a:lnTo>
                    <a:pt x="536" y="111"/>
                  </a:lnTo>
                  <a:lnTo>
                    <a:pt x="508" y="113"/>
                  </a:lnTo>
                  <a:lnTo>
                    <a:pt x="455" y="116"/>
                  </a:lnTo>
                  <a:lnTo>
                    <a:pt x="398" y="119"/>
                  </a:lnTo>
                  <a:lnTo>
                    <a:pt x="342" y="122"/>
                  </a:lnTo>
                  <a:lnTo>
                    <a:pt x="284" y="123"/>
                  </a:lnTo>
                  <a:lnTo>
                    <a:pt x="256" y="123"/>
                  </a:lnTo>
                  <a:lnTo>
                    <a:pt x="228" y="122"/>
                  </a:lnTo>
                  <a:lnTo>
                    <a:pt x="200" y="119"/>
                  </a:lnTo>
                  <a:lnTo>
                    <a:pt x="173" y="116"/>
                  </a:lnTo>
                  <a:lnTo>
                    <a:pt x="145" y="112"/>
                  </a:lnTo>
                  <a:lnTo>
                    <a:pt x="119" y="106"/>
                  </a:lnTo>
                  <a:lnTo>
                    <a:pt x="93" y="99"/>
                  </a:lnTo>
                  <a:lnTo>
                    <a:pt x="68" y="90"/>
                  </a:lnTo>
                  <a:lnTo>
                    <a:pt x="62" y="87"/>
                  </a:lnTo>
                  <a:lnTo>
                    <a:pt x="56" y="85"/>
                  </a:lnTo>
                  <a:lnTo>
                    <a:pt x="50" y="85"/>
                  </a:lnTo>
                  <a:lnTo>
                    <a:pt x="45" y="85"/>
                  </a:lnTo>
                  <a:lnTo>
                    <a:pt x="39" y="86"/>
                  </a:lnTo>
                  <a:lnTo>
                    <a:pt x="33" y="87"/>
                  </a:lnTo>
                  <a:lnTo>
                    <a:pt x="29" y="90"/>
                  </a:lnTo>
                  <a:lnTo>
                    <a:pt x="25" y="92"/>
                  </a:lnTo>
                  <a:lnTo>
                    <a:pt x="21" y="95"/>
                  </a:lnTo>
                  <a:lnTo>
                    <a:pt x="17" y="98"/>
                  </a:lnTo>
                  <a:lnTo>
                    <a:pt x="13" y="102"/>
                  </a:lnTo>
                  <a:lnTo>
                    <a:pt x="10" y="105"/>
                  </a:lnTo>
                  <a:lnTo>
                    <a:pt x="5" y="114"/>
                  </a:lnTo>
                  <a:lnTo>
                    <a:pt x="2" y="124"/>
                  </a:lnTo>
                  <a:lnTo>
                    <a:pt x="0" y="134"/>
                  </a:lnTo>
                  <a:lnTo>
                    <a:pt x="0" y="145"/>
                  </a:lnTo>
                  <a:lnTo>
                    <a:pt x="1" y="156"/>
                  </a:lnTo>
                  <a:lnTo>
                    <a:pt x="4" y="166"/>
                  </a:lnTo>
                  <a:lnTo>
                    <a:pt x="7" y="171"/>
                  </a:lnTo>
                  <a:lnTo>
                    <a:pt x="10" y="175"/>
                  </a:lnTo>
                  <a:lnTo>
                    <a:pt x="13" y="180"/>
                  </a:lnTo>
                  <a:lnTo>
                    <a:pt x="17" y="184"/>
                  </a:lnTo>
                  <a:lnTo>
                    <a:pt x="21" y="188"/>
                  </a:lnTo>
                  <a:lnTo>
                    <a:pt x="26" y="191"/>
                  </a:lnTo>
                  <a:lnTo>
                    <a:pt x="31" y="195"/>
                  </a:lnTo>
                  <a:lnTo>
                    <a:pt x="38" y="197"/>
                  </a:lnTo>
                  <a:lnTo>
                    <a:pt x="38" y="1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 name="Freeform 12"/>
            <p:cNvSpPr/>
            <p:nvPr/>
          </p:nvSpPr>
          <p:spPr bwMode="auto">
            <a:xfrm>
              <a:off x="2855913" y="2986088"/>
              <a:ext cx="219075" cy="42863"/>
            </a:xfrm>
            <a:custGeom>
              <a:avLst/>
              <a:gdLst>
                <a:gd name="T0" fmla="*/ 55 w 969"/>
                <a:gd name="T1" fmla="*/ 117 h 189"/>
                <a:gd name="T2" fmla="*/ 109 w 969"/>
                <a:gd name="T3" fmla="*/ 136 h 189"/>
                <a:gd name="T4" fmla="*/ 164 w 969"/>
                <a:gd name="T5" fmla="*/ 153 h 189"/>
                <a:gd name="T6" fmla="*/ 220 w 969"/>
                <a:gd name="T7" fmla="*/ 167 h 189"/>
                <a:gd name="T8" fmla="*/ 276 w 969"/>
                <a:gd name="T9" fmla="*/ 177 h 189"/>
                <a:gd name="T10" fmla="*/ 333 w 969"/>
                <a:gd name="T11" fmla="*/ 184 h 189"/>
                <a:gd name="T12" fmla="*/ 390 w 969"/>
                <a:gd name="T13" fmla="*/ 188 h 189"/>
                <a:gd name="T14" fmla="*/ 449 w 969"/>
                <a:gd name="T15" fmla="*/ 189 h 189"/>
                <a:gd name="T16" fmla="*/ 506 w 969"/>
                <a:gd name="T17" fmla="*/ 188 h 189"/>
                <a:gd name="T18" fmla="*/ 564 w 969"/>
                <a:gd name="T19" fmla="*/ 185 h 189"/>
                <a:gd name="T20" fmla="*/ 622 w 969"/>
                <a:gd name="T21" fmla="*/ 179 h 189"/>
                <a:gd name="T22" fmla="*/ 679 w 969"/>
                <a:gd name="T23" fmla="*/ 171 h 189"/>
                <a:gd name="T24" fmla="*/ 764 w 969"/>
                <a:gd name="T25" fmla="*/ 154 h 189"/>
                <a:gd name="T26" fmla="*/ 876 w 969"/>
                <a:gd name="T27" fmla="*/ 127 h 189"/>
                <a:gd name="T28" fmla="*/ 936 w 969"/>
                <a:gd name="T29" fmla="*/ 109 h 189"/>
                <a:gd name="T30" fmla="*/ 946 w 969"/>
                <a:gd name="T31" fmla="*/ 103 h 189"/>
                <a:gd name="T32" fmla="*/ 956 w 969"/>
                <a:gd name="T33" fmla="*/ 96 h 189"/>
                <a:gd name="T34" fmla="*/ 962 w 969"/>
                <a:gd name="T35" fmla="*/ 87 h 189"/>
                <a:gd name="T36" fmla="*/ 968 w 969"/>
                <a:gd name="T37" fmla="*/ 72 h 189"/>
                <a:gd name="T38" fmla="*/ 969 w 969"/>
                <a:gd name="T39" fmla="*/ 52 h 189"/>
                <a:gd name="T40" fmla="*/ 964 w 969"/>
                <a:gd name="T41" fmla="*/ 31 h 189"/>
                <a:gd name="T42" fmla="*/ 951 w 969"/>
                <a:gd name="T43" fmla="*/ 14 h 189"/>
                <a:gd name="T44" fmla="*/ 939 w 969"/>
                <a:gd name="T45" fmla="*/ 5 h 189"/>
                <a:gd name="T46" fmla="*/ 929 w 969"/>
                <a:gd name="T47" fmla="*/ 1 h 189"/>
                <a:gd name="T48" fmla="*/ 918 w 969"/>
                <a:gd name="T49" fmla="*/ 0 h 189"/>
                <a:gd name="T50" fmla="*/ 906 w 969"/>
                <a:gd name="T51" fmla="*/ 1 h 189"/>
                <a:gd name="T52" fmla="*/ 852 w 969"/>
                <a:gd name="T53" fmla="*/ 17 h 189"/>
                <a:gd name="T54" fmla="*/ 752 w 969"/>
                <a:gd name="T55" fmla="*/ 42 h 189"/>
                <a:gd name="T56" fmla="*/ 649 w 969"/>
                <a:gd name="T57" fmla="*/ 62 h 189"/>
                <a:gd name="T58" fmla="*/ 570 w 969"/>
                <a:gd name="T59" fmla="*/ 72 h 189"/>
                <a:gd name="T60" fmla="*/ 518 w 969"/>
                <a:gd name="T61" fmla="*/ 76 h 189"/>
                <a:gd name="T62" fmla="*/ 466 w 969"/>
                <a:gd name="T63" fmla="*/ 78 h 189"/>
                <a:gd name="T64" fmla="*/ 412 w 969"/>
                <a:gd name="T65" fmla="*/ 78 h 189"/>
                <a:gd name="T66" fmla="*/ 361 w 969"/>
                <a:gd name="T67" fmla="*/ 75 h 189"/>
                <a:gd name="T68" fmla="*/ 308 w 969"/>
                <a:gd name="T69" fmla="*/ 70 h 189"/>
                <a:gd name="T70" fmla="*/ 257 w 969"/>
                <a:gd name="T71" fmla="*/ 62 h 189"/>
                <a:gd name="T72" fmla="*/ 207 w 969"/>
                <a:gd name="T73" fmla="*/ 51 h 189"/>
                <a:gd name="T74" fmla="*/ 157 w 969"/>
                <a:gd name="T75" fmla="*/ 36 h 189"/>
                <a:gd name="T76" fmla="*/ 109 w 969"/>
                <a:gd name="T77" fmla="*/ 18 h 189"/>
                <a:gd name="T78" fmla="*/ 80 w 969"/>
                <a:gd name="T79" fmla="*/ 6 h 189"/>
                <a:gd name="T80" fmla="*/ 67 w 969"/>
                <a:gd name="T81" fmla="*/ 3 h 189"/>
                <a:gd name="T82" fmla="*/ 56 w 969"/>
                <a:gd name="T83" fmla="*/ 3 h 189"/>
                <a:gd name="T84" fmla="*/ 45 w 969"/>
                <a:gd name="T85" fmla="*/ 5 h 189"/>
                <a:gd name="T86" fmla="*/ 30 w 969"/>
                <a:gd name="T87" fmla="*/ 12 h 189"/>
                <a:gd name="T88" fmla="*/ 14 w 969"/>
                <a:gd name="T89" fmla="*/ 26 h 189"/>
                <a:gd name="T90" fmla="*/ 3 w 969"/>
                <a:gd name="T91" fmla="*/ 44 h 189"/>
                <a:gd name="T92" fmla="*/ 0 w 969"/>
                <a:gd name="T93" fmla="*/ 60 h 189"/>
                <a:gd name="T94" fmla="*/ 0 w 969"/>
                <a:gd name="T95" fmla="*/ 69 h 189"/>
                <a:gd name="T96" fmla="*/ 2 w 969"/>
                <a:gd name="T97" fmla="*/ 79 h 189"/>
                <a:gd name="T98" fmla="*/ 7 w 969"/>
                <a:gd name="T99" fmla="*/ 88 h 189"/>
                <a:gd name="T100" fmla="*/ 13 w 969"/>
                <a:gd name="T101" fmla="*/ 96 h 189"/>
                <a:gd name="T102" fmla="*/ 23 w 969"/>
                <a:gd name="T103" fmla="*/ 103 h 189"/>
                <a:gd name="T104" fmla="*/ 29 w 969"/>
                <a:gd name="T105" fmla="*/ 10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9" h="189">
                  <a:moveTo>
                    <a:pt x="29" y="106"/>
                  </a:moveTo>
                  <a:lnTo>
                    <a:pt x="55" y="117"/>
                  </a:lnTo>
                  <a:lnTo>
                    <a:pt x="82" y="127"/>
                  </a:lnTo>
                  <a:lnTo>
                    <a:pt x="109" y="136"/>
                  </a:lnTo>
                  <a:lnTo>
                    <a:pt x="136" y="145"/>
                  </a:lnTo>
                  <a:lnTo>
                    <a:pt x="164" y="153"/>
                  </a:lnTo>
                  <a:lnTo>
                    <a:pt x="191" y="160"/>
                  </a:lnTo>
                  <a:lnTo>
                    <a:pt x="220" y="167"/>
                  </a:lnTo>
                  <a:lnTo>
                    <a:pt x="248" y="172"/>
                  </a:lnTo>
                  <a:lnTo>
                    <a:pt x="276" y="177"/>
                  </a:lnTo>
                  <a:lnTo>
                    <a:pt x="304" y="181"/>
                  </a:lnTo>
                  <a:lnTo>
                    <a:pt x="333" y="184"/>
                  </a:lnTo>
                  <a:lnTo>
                    <a:pt x="362" y="186"/>
                  </a:lnTo>
                  <a:lnTo>
                    <a:pt x="390" y="188"/>
                  </a:lnTo>
                  <a:lnTo>
                    <a:pt x="419" y="189"/>
                  </a:lnTo>
                  <a:lnTo>
                    <a:pt x="449" y="189"/>
                  </a:lnTo>
                  <a:lnTo>
                    <a:pt x="477" y="189"/>
                  </a:lnTo>
                  <a:lnTo>
                    <a:pt x="506" y="188"/>
                  </a:lnTo>
                  <a:lnTo>
                    <a:pt x="535" y="187"/>
                  </a:lnTo>
                  <a:lnTo>
                    <a:pt x="564" y="185"/>
                  </a:lnTo>
                  <a:lnTo>
                    <a:pt x="593" y="182"/>
                  </a:lnTo>
                  <a:lnTo>
                    <a:pt x="622" y="179"/>
                  </a:lnTo>
                  <a:lnTo>
                    <a:pt x="650" y="175"/>
                  </a:lnTo>
                  <a:lnTo>
                    <a:pt x="679" y="171"/>
                  </a:lnTo>
                  <a:lnTo>
                    <a:pt x="708" y="166"/>
                  </a:lnTo>
                  <a:lnTo>
                    <a:pt x="764" y="154"/>
                  </a:lnTo>
                  <a:lnTo>
                    <a:pt x="820" y="142"/>
                  </a:lnTo>
                  <a:lnTo>
                    <a:pt x="876" y="127"/>
                  </a:lnTo>
                  <a:lnTo>
                    <a:pt x="930" y="111"/>
                  </a:lnTo>
                  <a:lnTo>
                    <a:pt x="936" y="109"/>
                  </a:lnTo>
                  <a:lnTo>
                    <a:pt x="941" y="106"/>
                  </a:lnTo>
                  <a:lnTo>
                    <a:pt x="946" y="103"/>
                  </a:lnTo>
                  <a:lnTo>
                    <a:pt x="951" y="100"/>
                  </a:lnTo>
                  <a:lnTo>
                    <a:pt x="956" y="96"/>
                  </a:lnTo>
                  <a:lnTo>
                    <a:pt x="959" y="91"/>
                  </a:lnTo>
                  <a:lnTo>
                    <a:pt x="962" y="87"/>
                  </a:lnTo>
                  <a:lnTo>
                    <a:pt x="965" y="82"/>
                  </a:lnTo>
                  <a:lnTo>
                    <a:pt x="968" y="72"/>
                  </a:lnTo>
                  <a:lnTo>
                    <a:pt x="969" y="62"/>
                  </a:lnTo>
                  <a:lnTo>
                    <a:pt x="969" y="52"/>
                  </a:lnTo>
                  <a:lnTo>
                    <a:pt x="967" y="40"/>
                  </a:lnTo>
                  <a:lnTo>
                    <a:pt x="964" y="31"/>
                  </a:lnTo>
                  <a:lnTo>
                    <a:pt x="959" y="22"/>
                  </a:lnTo>
                  <a:lnTo>
                    <a:pt x="951" y="14"/>
                  </a:lnTo>
                  <a:lnTo>
                    <a:pt x="943" y="7"/>
                  </a:lnTo>
                  <a:lnTo>
                    <a:pt x="939" y="5"/>
                  </a:lnTo>
                  <a:lnTo>
                    <a:pt x="934" y="3"/>
                  </a:lnTo>
                  <a:lnTo>
                    <a:pt x="929" y="1"/>
                  </a:lnTo>
                  <a:lnTo>
                    <a:pt x="924" y="0"/>
                  </a:lnTo>
                  <a:lnTo>
                    <a:pt x="918" y="0"/>
                  </a:lnTo>
                  <a:lnTo>
                    <a:pt x="913" y="0"/>
                  </a:lnTo>
                  <a:lnTo>
                    <a:pt x="906" y="1"/>
                  </a:lnTo>
                  <a:lnTo>
                    <a:pt x="900" y="3"/>
                  </a:lnTo>
                  <a:lnTo>
                    <a:pt x="852" y="17"/>
                  </a:lnTo>
                  <a:lnTo>
                    <a:pt x="802" y="30"/>
                  </a:lnTo>
                  <a:lnTo>
                    <a:pt x="752" y="42"/>
                  </a:lnTo>
                  <a:lnTo>
                    <a:pt x="701" y="53"/>
                  </a:lnTo>
                  <a:lnTo>
                    <a:pt x="649" y="62"/>
                  </a:lnTo>
                  <a:lnTo>
                    <a:pt x="597" y="69"/>
                  </a:lnTo>
                  <a:lnTo>
                    <a:pt x="570" y="72"/>
                  </a:lnTo>
                  <a:lnTo>
                    <a:pt x="544" y="75"/>
                  </a:lnTo>
                  <a:lnTo>
                    <a:pt x="518" y="76"/>
                  </a:lnTo>
                  <a:lnTo>
                    <a:pt x="492" y="78"/>
                  </a:lnTo>
                  <a:lnTo>
                    <a:pt x="466" y="78"/>
                  </a:lnTo>
                  <a:lnTo>
                    <a:pt x="438" y="78"/>
                  </a:lnTo>
                  <a:lnTo>
                    <a:pt x="412" y="78"/>
                  </a:lnTo>
                  <a:lnTo>
                    <a:pt x="386" y="77"/>
                  </a:lnTo>
                  <a:lnTo>
                    <a:pt x="361" y="75"/>
                  </a:lnTo>
                  <a:lnTo>
                    <a:pt x="335" y="73"/>
                  </a:lnTo>
                  <a:lnTo>
                    <a:pt x="308" y="70"/>
                  </a:lnTo>
                  <a:lnTo>
                    <a:pt x="283" y="66"/>
                  </a:lnTo>
                  <a:lnTo>
                    <a:pt x="257" y="62"/>
                  </a:lnTo>
                  <a:lnTo>
                    <a:pt x="232" y="57"/>
                  </a:lnTo>
                  <a:lnTo>
                    <a:pt x="207" y="51"/>
                  </a:lnTo>
                  <a:lnTo>
                    <a:pt x="182" y="43"/>
                  </a:lnTo>
                  <a:lnTo>
                    <a:pt x="157" y="36"/>
                  </a:lnTo>
                  <a:lnTo>
                    <a:pt x="133" y="27"/>
                  </a:lnTo>
                  <a:lnTo>
                    <a:pt x="109" y="18"/>
                  </a:lnTo>
                  <a:lnTo>
                    <a:pt x="86" y="8"/>
                  </a:lnTo>
                  <a:lnTo>
                    <a:pt x="80" y="6"/>
                  </a:lnTo>
                  <a:lnTo>
                    <a:pt x="74" y="4"/>
                  </a:lnTo>
                  <a:lnTo>
                    <a:pt x="67" y="3"/>
                  </a:lnTo>
                  <a:lnTo>
                    <a:pt x="61" y="3"/>
                  </a:lnTo>
                  <a:lnTo>
                    <a:pt x="56" y="3"/>
                  </a:lnTo>
                  <a:lnTo>
                    <a:pt x="50" y="4"/>
                  </a:lnTo>
                  <a:lnTo>
                    <a:pt x="45" y="5"/>
                  </a:lnTo>
                  <a:lnTo>
                    <a:pt x="40" y="7"/>
                  </a:lnTo>
                  <a:lnTo>
                    <a:pt x="30" y="12"/>
                  </a:lnTo>
                  <a:lnTo>
                    <a:pt x="21" y="18"/>
                  </a:lnTo>
                  <a:lnTo>
                    <a:pt x="14" y="26"/>
                  </a:lnTo>
                  <a:lnTo>
                    <a:pt x="8" y="35"/>
                  </a:lnTo>
                  <a:lnTo>
                    <a:pt x="3" y="44"/>
                  </a:lnTo>
                  <a:lnTo>
                    <a:pt x="1" y="55"/>
                  </a:lnTo>
                  <a:lnTo>
                    <a:pt x="0" y="60"/>
                  </a:lnTo>
                  <a:lnTo>
                    <a:pt x="0" y="64"/>
                  </a:lnTo>
                  <a:lnTo>
                    <a:pt x="0" y="69"/>
                  </a:lnTo>
                  <a:lnTo>
                    <a:pt x="1" y="74"/>
                  </a:lnTo>
                  <a:lnTo>
                    <a:pt x="2" y="79"/>
                  </a:lnTo>
                  <a:lnTo>
                    <a:pt x="4" y="83"/>
                  </a:lnTo>
                  <a:lnTo>
                    <a:pt x="7" y="88"/>
                  </a:lnTo>
                  <a:lnTo>
                    <a:pt x="10" y="92"/>
                  </a:lnTo>
                  <a:lnTo>
                    <a:pt x="13" y="96"/>
                  </a:lnTo>
                  <a:lnTo>
                    <a:pt x="18" y="99"/>
                  </a:lnTo>
                  <a:lnTo>
                    <a:pt x="23" y="103"/>
                  </a:lnTo>
                  <a:lnTo>
                    <a:pt x="29" y="106"/>
                  </a:lnTo>
                  <a:lnTo>
                    <a:pt x="29"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 name="Freeform 13"/>
            <p:cNvSpPr/>
            <p:nvPr/>
          </p:nvSpPr>
          <p:spPr bwMode="auto">
            <a:xfrm>
              <a:off x="3600450" y="3789363"/>
              <a:ext cx="52388" cy="217488"/>
            </a:xfrm>
            <a:custGeom>
              <a:avLst/>
              <a:gdLst>
                <a:gd name="T0" fmla="*/ 154 w 231"/>
                <a:gd name="T1" fmla="*/ 838 h 963"/>
                <a:gd name="T2" fmla="*/ 136 w 231"/>
                <a:gd name="T3" fmla="*/ 738 h 963"/>
                <a:gd name="T4" fmla="*/ 124 w 231"/>
                <a:gd name="T5" fmla="*/ 635 h 963"/>
                <a:gd name="T6" fmla="*/ 119 w 231"/>
                <a:gd name="T7" fmla="*/ 558 h 963"/>
                <a:gd name="T8" fmla="*/ 118 w 231"/>
                <a:gd name="T9" fmla="*/ 507 h 963"/>
                <a:gd name="T10" fmla="*/ 120 w 231"/>
                <a:gd name="T11" fmla="*/ 456 h 963"/>
                <a:gd name="T12" fmla="*/ 124 w 231"/>
                <a:gd name="T13" fmla="*/ 405 h 963"/>
                <a:gd name="T14" fmla="*/ 130 w 231"/>
                <a:gd name="T15" fmla="*/ 354 h 963"/>
                <a:gd name="T16" fmla="*/ 140 w 231"/>
                <a:gd name="T17" fmla="*/ 305 h 963"/>
                <a:gd name="T18" fmla="*/ 152 w 231"/>
                <a:gd name="T19" fmla="*/ 255 h 963"/>
                <a:gd name="T20" fmla="*/ 167 w 231"/>
                <a:gd name="T21" fmla="*/ 207 h 963"/>
                <a:gd name="T22" fmla="*/ 187 w 231"/>
                <a:gd name="T23" fmla="*/ 160 h 963"/>
                <a:gd name="T24" fmla="*/ 210 w 231"/>
                <a:gd name="T25" fmla="*/ 112 h 963"/>
                <a:gd name="T26" fmla="*/ 226 w 231"/>
                <a:gd name="T27" fmla="*/ 83 h 963"/>
                <a:gd name="T28" fmla="*/ 230 w 231"/>
                <a:gd name="T29" fmla="*/ 71 h 963"/>
                <a:gd name="T30" fmla="*/ 231 w 231"/>
                <a:gd name="T31" fmla="*/ 59 h 963"/>
                <a:gd name="T32" fmla="*/ 230 w 231"/>
                <a:gd name="T33" fmla="*/ 48 h 963"/>
                <a:gd name="T34" fmla="*/ 226 w 231"/>
                <a:gd name="T35" fmla="*/ 38 h 963"/>
                <a:gd name="T36" fmla="*/ 220 w 231"/>
                <a:gd name="T37" fmla="*/ 27 h 963"/>
                <a:gd name="T38" fmla="*/ 209 w 231"/>
                <a:gd name="T39" fmla="*/ 15 h 963"/>
                <a:gd name="T40" fmla="*/ 190 w 231"/>
                <a:gd name="T41" fmla="*/ 4 h 963"/>
                <a:gd name="T42" fmla="*/ 173 w 231"/>
                <a:gd name="T43" fmla="*/ 0 h 963"/>
                <a:gd name="T44" fmla="*/ 162 w 231"/>
                <a:gd name="T45" fmla="*/ 0 h 963"/>
                <a:gd name="T46" fmla="*/ 151 w 231"/>
                <a:gd name="T47" fmla="*/ 2 h 963"/>
                <a:gd name="T48" fmla="*/ 141 w 231"/>
                <a:gd name="T49" fmla="*/ 6 h 963"/>
                <a:gd name="T50" fmla="*/ 132 w 231"/>
                <a:gd name="T51" fmla="*/ 13 h 963"/>
                <a:gd name="T52" fmla="*/ 123 w 231"/>
                <a:gd name="T53" fmla="*/ 23 h 963"/>
                <a:gd name="T54" fmla="*/ 105 w 231"/>
                <a:gd name="T55" fmla="*/ 55 h 963"/>
                <a:gd name="T56" fmla="*/ 80 w 231"/>
                <a:gd name="T57" fmla="*/ 107 h 963"/>
                <a:gd name="T58" fmla="*/ 58 w 231"/>
                <a:gd name="T59" fmla="*/ 161 h 963"/>
                <a:gd name="T60" fmla="*/ 40 w 231"/>
                <a:gd name="T61" fmla="*/ 214 h 963"/>
                <a:gd name="T62" fmla="*/ 26 w 231"/>
                <a:gd name="T63" fmla="*/ 270 h 963"/>
                <a:gd name="T64" fmla="*/ 15 w 231"/>
                <a:gd name="T65" fmla="*/ 325 h 963"/>
                <a:gd name="T66" fmla="*/ 7 w 231"/>
                <a:gd name="T67" fmla="*/ 380 h 963"/>
                <a:gd name="T68" fmla="*/ 2 w 231"/>
                <a:gd name="T69" fmla="*/ 437 h 963"/>
                <a:gd name="T70" fmla="*/ 0 w 231"/>
                <a:gd name="T71" fmla="*/ 494 h 963"/>
                <a:gd name="T72" fmla="*/ 0 w 231"/>
                <a:gd name="T73" fmla="*/ 551 h 963"/>
                <a:gd name="T74" fmla="*/ 5 w 231"/>
                <a:gd name="T75" fmla="*/ 637 h 963"/>
                <a:gd name="T76" fmla="*/ 18 w 231"/>
                <a:gd name="T77" fmla="*/ 751 h 963"/>
                <a:gd name="T78" fmla="*/ 38 w 231"/>
                <a:gd name="T79" fmla="*/ 865 h 963"/>
                <a:gd name="T80" fmla="*/ 51 w 231"/>
                <a:gd name="T81" fmla="*/ 927 h 963"/>
                <a:gd name="T82" fmla="*/ 57 w 231"/>
                <a:gd name="T83" fmla="*/ 938 h 963"/>
                <a:gd name="T84" fmla="*/ 65 w 231"/>
                <a:gd name="T85" fmla="*/ 948 h 963"/>
                <a:gd name="T86" fmla="*/ 73 w 231"/>
                <a:gd name="T87" fmla="*/ 955 h 963"/>
                <a:gd name="T88" fmla="*/ 83 w 231"/>
                <a:gd name="T89" fmla="*/ 959 h 963"/>
                <a:gd name="T90" fmla="*/ 93 w 231"/>
                <a:gd name="T91" fmla="*/ 962 h 963"/>
                <a:gd name="T92" fmla="*/ 109 w 231"/>
                <a:gd name="T93" fmla="*/ 962 h 963"/>
                <a:gd name="T94" fmla="*/ 131 w 231"/>
                <a:gd name="T95" fmla="*/ 957 h 963"/>
                <a:gd name="T96" fmla="*/ 145 w 231"/>
                <a:gd name="T97" fmla="*/ 948 h 963"/>
                <a:gd name="T98" fmla="*/ 153 w 231"/>
                <a:gd name="T99" fmla="*/ 940 h 963"/>
                <a:gd name="T100" fmla="*/ 159 w 231"/>
                <a:gd name="T101" fmla="*/ 931 h 963"/>
                <a:gd name="T102" fmla="*/ 164 w 231"/>
                <a:gd name="T103" fmla="*/ 920 h 963"/>
                <a:gd name="T104" fmla="*/ 166 w 231"/>
                <a:gd name="T105" fmla="*/ 908 h 963"/>
                <a:gd name="T106" fmla="*/ 166 w 231"/>
                <a:gd name="T107" fmla="*/ 896 h 963"/>
                <a:gd name="T108" fmla="*/ 165 w 231"/>
                <a:gd name="T109" fmla="*/ 889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1" h="963">
                  <a:moveTo>
                    <a:pt x="165" y="889"/>
                  </a:moveTo>
                  <a:lnTo>
                    <a:pt x="154" y="838"/>
                  </a:lnTo>
                  <a:lnTo>
                    <a:pt x="145" y="788"/>
                  </a:lnTo>
                  <a:lnTo>
                    <a:pt x="136" y="738"/>
                  </a:lnTo>
                  <a:lnTo>
                    <a:pt x="129" y="686"/>
                  </a:lnTo>
                  <a:lnTo>
                    <a:pt x="124" y="635"/>
                  </a:lnTo>
                  <a:lnTo>
                    <a:pt x="120" y="583"/>
                  </a:lnTo>
                  <a:lnTo>
                    <a:pt x="119" y="558"/>
                  </a:lnTo>
                  <a:lnTo>
                    <a:pt x="118" y="532"/>
                  </a:lnTo>
                  <a:lnTo>
                    <a:pt x="118" y="507"/>
                  </a:lnTo>
                  <a:lnTo>
                    <a:pt x="119" y="481"/>
                  </a:lnTo>
                  <a:lnTo>
                    <a:pt x="120" y="456"/>
                  </a:lnTo>
                  <a:lnTo>
                    <a:pt x="121" y="430"/>
                  </a:lnTo>
                  <a:lnTo>
                    <a:pt x="124" y="405"/>
                  </a:lnTo>
                  <a:lnTo>
                    <a:pt x="127" y="379"/>
                  </a:lnTo>
                  <a:lnTo>
                    <a:pt x="130" y="354"/>
                  </a:lnTo>
                  <a:lnTo>
                    <a:pt x="135" y="330"/>
                  </a:lnTo>
                  <a:lnTo>
                    <a:pt x="140" y="305"/>
                  </a:lnTo>
                  <a:lnTo>
                    <a:pt x="145" y="280"/>
                  </a:lnTo>
                  <a:lnTo>
                    <a:pt x="152" y="255"/>
                  </a:lnTo>
                  <a:lnTo>
                    <a:pt x="159" y="231"/>
                  </a:lnTo>
                  <a:lnTo>
                    <a:pt x="167" y="207"/>
                  </a:lnTo>
                  <a:lnTo>
                    <a:pt x="176" y="183"/>
                  </a:lnTo>
                  <a:lnTo>
                    <a:pt x="187" y="160"/>
                  </a:lnTo>
                  <a:lnTo>
                    <a:pt x="198" y="135"/>
                  </a:lnTo>
                  <a:lnTo>
                    <a:pt x="210" y="112"/>
                  </a:lnTo>
                  <a:lnTo>
                    <a:pt x="222" y="89"/>
                  </a:lnTo>
                  <a:lnTo>
                    <a:pt x="226" y="83"/>
                  </a:lnTo>
                  <a:lnTo>
                    <a:pt x="228" y="77"/>
                  </a:lnTo>
                  <a:lnTo>
                    <a:pt x="230" y="71"/>
                  </a:lnTo>
                  <a:lnTo>
                    <a:pt x="231" y="65"/>
                  </a:lnTo>
                  <a:lnTo>
                    <a:pt x="231" y="59"/>
                  </a:lnTo>
                  <a:lnTo>
                    <a:pt x="230" y="54"/>
                  </a:lnTo>
                  <a:lnTo>
                    <a:pt x="230" y="48"/>
                  </a:lnTo>
                  <a:lnTo>
                    <a:pt x="228" y="43"/>
                  </a:lnTo>
                  <a:lnTo>
                    <a:pt x="226" y="38"/>
                  </a:lnTo>
                  <a:lnTo>
                    <a:pt x="223" y="33"/>
                  </a:lnTo>
                  <a:lnTo>
                    <a:pt x="220" y="27"/>
                  </a:lnTo>
                  <a:lnTo>
                    <a:pt x="217" y="23"/>
                  </a:lnTo>
                  <a:lnTo>
                    <a:pt x="209" y="15"/>
                  </a:lnTo>
                  <a:lnTo>
                    <a:pt x="200" y="9"/>
                  </a:lnTo>
                  <a:lnTo>
                    <a:pt x="190" y="4"/>
                  </a:lnTo>
                  <a:lnTo>
                    <a:pt x="178" y="1"/>
                  </a:lnTo>
                  <a:lnTo>
                    <a:pt x="173" y="0"/>
                  </a:lnTo>
                  <a:lnTo>
                    <a:pt x="168" y="0"/>
                  </a:lnTo>
                  <a:lnTo>
                    <a:pt x="162" y="0"/>
                  </a:lnTo>
                  <a:lnTo>
                    <a:pt x="157" y="1"/>
                  </a:lnTo>
                  <a:lnTo>
                    <a:pt x="151" y="2"/>
                  </a:lnTo>
                  <a:lnTo>
                    <a:pt x="146" y="4"/>
                  </a:lnTo>
                  <a:lnTo>
                    <a:pt x="141" y="6"/>
                  </a:lnTo>
                  <a:lnTo>
                    <a:pt x="136" y="10"/>
                  </a:lnTo>
                  <a:lnTo>
                    <a:pt x="132" y="13"/>
                  </a:lnTo>
                  <a:lnTo>
                    <a:pt x="127" y="18"/>
                  </a:lnTo>
                  <a:lnTo>
                    <a:pt x="123" y="23"/>
                  </a:lnTo>
                  <a:lnTo>
                    <a:pt x="119" y="29"/>
                  </a:lnTo>
                  <a:lnTo>
                    <a:pt x="105" y="55"/>
                  </a:lnTo>
                  <a:lnTo>
                    <a:pt x="92" y="81"/>
                  </a:lnTo>
                  <a:lnTo>
                    <a:pt x="80" y="107"/>
                  </a:lnTo>
                  <a:lnTo>
                    <a:pt x="69" y="133"/>
                  </a:lnTo>
                  <a:lnTo>
                    <a:pt x="58" y="161"/>
                  </a:lnTo>
                  <a:lnTo>
                    <a:pt x="48" y="187"/>
                  </a:lnTo>
                  <a:lnTo>
                    <a:pt x="40" y="214"/>
                  </a:lnTo>
                  <a:lnTo>
                    <a:pt x="32" y="241"/>
                  </a:lnTo>
                  <a:lnTo>
                    <a:pt x="26" y="270"/>
                  </a:lnTo>
                  <a:lnTo>
                    <a:pt x="20" y="297"/>
                  </a:lnTo>
                  <a:lnTo>
                    <a:pt x="15" y="325"/>
                  </a:lnTo>
                  <a:lnTo>
                    <a:pt x="11" y="352"/>
                  </a:lnTo>
                  <a:lnTo>
                    <a:pt x="7" y="380"/>
                  </a:lnTo>
                  <a:lnTo>
                    <a:pt x="4" y="409"/>
                  </a:lnTo>
                  <a:lnTo>
                    <a:pt x="2" y="437"/>
                  </a:lnTo>
                  <a:lnTo>
                    <a:pt x="1" y="465"/>
                  </a:lnTo>
                  <a:lnTo>
                    <a:pt x="0" y="494"/>
                  </a:lnTo>
                  <a:lnTo>
                    <a:pt x="0" y="523"/>
                  </a:lnTo>
                  <a:lnTo>
                    <a:pt x="0" y="551"/>
                  </a:lnTo>
                  <a:lnTo>
                    <a:pt x="1" y="579"/>
                  </a:lnTo>
                  <a:lnTo>
                    <a:pt x="5" y="637"/>
                  </a:lnTo>
                  <a:lnTo>
                    <a:pt x="11" y="694"/>
                  </a:lnTo>
                  <a:lnTo>
                    <a:pt x="18" y="751"/>
                  </a:lnTo>
                  <a:lnTo>
                    <a:pt x="27" y="808"/>
                  </a:lnTo>
                  <a:lnTo>
                    <a:pt x="38" y="865"/>
                  </a:lnTo>
                  <a:lnTo>
                    <a:pt x="50" y="920"/>
                  </a:lnTo>
                  <a:lnTo>
                    <a:pt x="51" y="927"/>
                  </a:lnTo>
                  <a:lnTo>
                    <a:pt x="54" y="933"/>
                  </a:lnTo>
                  <a:lnTo>
                    <a:pt x="57" y="938"/>
                  </a:lnTo>
                  <a:lnTo>
                    <a:pt x="61" y="943"/>
                  </a:lnTo>
                  <a:lnTo>
                    <a:pt x="65" y="948"/>
                  </a:lnTo>
                  <a:lnTo>
                    <a:pt x="69" y="951"/>
                  </a:lnTo>
                  <a:lnTo>
                    <a:pt x="73" y="955"/>
                  </a:lnTo>
                  <a:lnTo>
                    <a:pt x="78" y="957"/>
                  </a:lnTo>
                  <a:lnTo>
                    <a:pt x="83" y="959"/>
                  </a:lnTo>
                  <a:lnTo>
                    <a:pt x="88" y="961"/>
                  </a:lnTo>
                  <a:lnTo>
                    <a:pt x="93" y="962"/>
                  </a:lnTo>
                  <a:lnTo>
                    <a:pt x="98" y="963"/>
                  </a:lnTo>
                  <a:lnTo>
                    <a:pt x="109" y="962"/>
                  </a:lnTo>
                  <a:lnTo>
                    <a:pt x="120" y="960"/>
                  </a:lnTo>
                  <a:lnTo>
                    <a:pt x="131" y="957"/>
                  </a:lnTo>
                  <a:lnTo>
                    <a:pt x="140" y="951"/>
                  </a:lnTo>
                  <a:lnTo>
                    <a:pt x="145" y="948"/>
                  </a:lnTo>
                  <a:lnTo>
                    <a:pt x="149" y="944"/>
                  </a:lnTo>
                  <a:lnTo>
                    <a:pt x="153" y="940"/>
                  </a:lnTo>
                  <a:lnTo>
                    <a:pt x="156" y="936"/>
                  </a:lnTo>
                  <a:lnTo>
                    <a:pt x="159" y="931"/>
                  </a:lnTo>
                  <a:lnTo>
                    <a:pt x="162" y="926"/>
                  </a:lnTo>
                  <a:lnTo>
                    <a:pt x="164" y="920"/>
                  </a:lnTo>
                  <a:lnTo>
                    <a:pt x="165" y="914"/>
                  </a:lnTo>
                  <a:lnTo>
                    <a:pt x="166" y="908"/>
                  </a:lnTo>
                  <a:lnTo>
                    <a:pt x="166" y="902"/>
                  </a:lnTo>
                  <a:lnTo>
                    <a:pt x="166" y="896"/>
                  </a:lnTo>
                  <a:lnTo>
                    <a:pt x="165" y="889"/>
                  </a:lnTo>
                  <a:lnTo>
                    <a:pt x="165" y="8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9" name="Freeform 14"/>
            <p:cNvSpPr/>
            <p:nvPr/>
          </p:nvSpPr>
          <p:spPr bwMode="auto">
            <a:xfrm>
              <a:off x="3670300" y="3846513"/>
              <a:ext cx="42863" cy="214313"/>
            </a:xfrm>
            <a:custGeom>
              <a:avLst/>
              <a:gdLst>
                <a:gd name="T0" fmla="*/ 184 w 187"/>
                <a:gd name="T1" fmla="*/ 837 h 944"/>
                <a:gd name="T2" fmla="*/ 172 w 187"/>
                <a:gd name="T3" fmla="*/ 735 h 944"/>
                <a:gd name="T4" fmla="*/ 157 w 187"/>
                <a:gd name="T5" fmla="*/ 633 h 944"/>
                <a:gd name="T6" fmla="*/ 142 w 187"/>
                <a:gd name="T7" fmla="*/ 532 h 944"/>
                <a:gd name="T8" fmla="*/ 127 w 187"/>
                <a:gd name="T9" fmla="*/ 430 h 944"/>
                <a:gd name="T10" fmla="*/ 119 w 187"/>
                <a:gd name="T11" fmla="*/ 328 h 944"/>
                <a:gd name="T12" fmla="*/ 117 w 187"/>
                <a:gd name="T13" fmla="*/ 253 h 944"/>
                <a:gd name="T14" fmla="*/ 119 w 187"/>
                <a:gd name="T15" fmla="*/ 201 h 944"/>
                <a:gd name="T16" fmla="*/ 124 w 187"/>
                <a:gd name="T17" fmla="*/ 151 h 944"/>
                <a:gd name="T18" fmla="*/ 132 w 187"/>
                <a:gd name="T19" fmla="*/ 100 h 944"/>
                <a:gd name="T20" fmla="*/ 139 w 187"/>
                <a:gd name="T21" fmla="*/ 68 h 944"/>
                <a:gd name="T22" fmla="*/ 139 w 187"/>
                <a:gd name="T23" fmla="*/ 55 h 944"/>
                <a:gd name="T24" fmla="*/ 137 w 187"/>
                <a:gd name="T25" fmla="*/ 43 h 944"/>
                <a:gd name="T26" fmla="*/ 132 w 187"/>
                <a:gd name="T27" fmla="*/ 33 h 944"/>
                <a:gd name="T28" fmla="*/ 125 w 187"/>
                <a:gd name="T29" fmla="*/ 23 h 944"/>
                <a:gd name="T30" fmla="*/ 117 w 187"/>
                <a:gd name="T31" fmla="*/ 16 h 944"/>
                <a:gd name="T32" fmla="*/ 103 w 187"/>
                <a:gd name="T33" fmla="*/ 6 h 944"/>
                <a:gd name="T34" fmla="*/ 82 w 187"/>
                <a:gd name="T35" fmla="*/ 0 h 944"/>
                <a:gd name="T36" fmla="*/ 65 w 187"/>
                <a:gd name="T37" fmla="*/ 0 h 944"/>
                <a:gd name="T38" fmla="*/ 55 w 187"/>
                <a:gd name="T39" fmla="*/ 3 h 944"/>
                <a:gd name="T40" fmla="*/ 45 w 187"/>
                <a:gd name="T41" fmla="*/ 8 h 944"/>
                <a:gd name="T42" fmla="*/ 37 w 187"/>
                <a:gd name="T43" fmla="*/ 16 h 944"/>
                <a:gd name="T44" fmla="*/ 30 w 187"/>
                <a:gd name="T45" fmla="*/ 25 h 944"/>
                <a:gd name="T46" fmla="*/ 25 w 187"/>
                <a:gd name="T47" fmla="*/ 36 h 944"/>
                <a:gd name="T48" fmla="*/ 17 w 187"/>
                <a:gd name="T49" fmla="*/ 70 h 944"/>
                <a:gd name="T50" fmla="*/ 9 w 187"/>
                <a:gd name="T51" fmla="*/ 122 h 944"/>
                <a:gd name="T52" fmla="*/ 3 w 187"/>
                <a:gd name="T53" fmla="*/ 176 h 944"/>
                <a:gd name="T54" fmla="*/ 0 w 187"/>
                <a:gd name="T55" fmla="*/ 228 h 944"/>
                <a:gd name="T56" fmla="*/ 1 w 187"/>
                <a:gd name="T57" fmla="*/ 307 h 944"/>
                <a:gd name="T58" fmla="*/ 10 w 187"/>
                <a:gd name="T59" fmla="*/ 413 h 944"/>
                <a:gd name="T60" fmla="*/ 23 w 187"/>
                <a:gd name="T61" fmla="*/ 518 h 944"/>
                <a:gd name="T62" fmla="*/ 38 w 187"/>
                <a:gd name="T63" fmla="*/ 623 h 944"/>
                <a:gd name="T64" fmla="*/ 53 w 187"/>
                <a:gd name="T65" fmla="*/ 728 h 944"/>
                <a:gd name="T66" fmla="*/ 64 w 187"/>
                <a:gd name="T67" fmla="*/ 834 h 944"/>
                <a:gd name="T68" fmla="*/ 68 w 187"/>
                <a:gd name="T69" fmla="*/ 894 h 944"/>
                <a:gd name="T70" fmla="*/ 72 w 187"/>
                <a:gd name="T71" fmla="*/ 906 h 944"/>
                <a:gd name="T72" fmla="*/ 77 w 187"/>
                <a:gd name="T73" fmla="*/ 917 h 944"/>
                <a:gd name="T74" fmla="*/ 84 w 187"/>
                <a:gd name="T75" fmla="*/ 926 h 944"/>
                <a:gd name="T76" fmla="*/ 93 w 187"/>
                <a:gd name="T77" fmla="*/ 933 h 944"/>
                <a:gd name="T78" fmla="*/ 103 w 187"/>
                <a:gd name="T79" fmla="*/ 939 h 944"/>
                <a:gd name="T80" fmla="*/ 119 w 187"/>
                <a:gd name="T81" fmla="*/ 943 h 944"/>
                <a:gd name="T82" fmla="*/ 142 w 187"/>
                <a:gd name="T83" fmla="*/ 943 h 944"/>
                <a:gd name="T84" fmla="*/ 158 w 187"/>
                <a:gd name="T85" fmla="*/ 939 h 944"/>
                <a:gd name="T86" fmla="*/ 167 w 187"/>
                <a:gd name="T87" fmla="*/ 933 h 944"/>
                <a:gd name="T88" fmla="*/ 175 w 187"/>
                <a:gd name="T89" fmla="*/ 926 h 944"/>
                <a:gd name="T90" fmla="*/ 181 w 187"/>
                <a:gd name="T91" fmla="*/ 917 h 944"/>
                <a:gd name="T92" fmla="*/ 185 w 187"/>
                <a:gd name="T93" fmla="*/ 906 h 944"/>
                <a:gd name="T94" fmla="*/ 187 w 187"/>
                <a:gd name="T95" fmla="*/ 894 h 944"/>
                <a:gd name="T96" fmla="*/ 187 w 187"/>
                <a:gd name="T97" fmla="*/ 887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 h="944">
                  <a:moveTo>
                    <a:pt x="187" y="887"/>
                  </a:moveTo>
                  <a:lnTo>
                    <a:pt x="184" y="837"/>
                  </a:lnTo>
                  <a:lnTo>
                    <a:pt x="178" y="785"/>
                  </a:lnTo>
                  <a:lnTo>
                    <a:pt x="172" y="735"/>
                  </a:lnTo>
                  <a:lnTo>
                    <a:pt x="165" y="684"/>
                  </a:lnTo>
                  <a:lnTo>
                    <a:pt x="157" y="633"/>
                  </a:lnTo>
                  <a:lnTo>
                    <a:pt x="149" y="582"/>
                  </a:lnTo>
                  <a:lnTo>
                    <a:pt x="142" y="532"/>
                  </a:lnTo>
                  <a:lnTo>
                    <a:pt x="135" y="480"/>
                  </a:lnTo>
                  <a:lnTo>
                    <a:pt x="127" y="430"/>
                  </a:lnTo>
                  <a:lnTo>
                    <a:pt x="122" y="379"/>
                  </a:lnTo>
                  <a:lnTo>
                    <a:pt x="119" y="328"/>
                  </a:lnTo>
                  <a:lnTo>
                    <a:pt x="117" y="278"/>
                  </a:lnTo>
                  <a:lnTo>
                    <a:pt x="117" y="253"/>
                  </a:lnTo>
                  <a:lnTo>
                    <a:pt x="118" y="227"/>
                  </a:lnTo>
                  <a:lnTo>
                    <a:pt x="119" y="201"/>
                  </a:lnTo>
                  <a:lnTo>
                    <a:pt x="121" y="176"/>
                  </a:lnTo>
                  <a:lnTo>
                    <a:pt x="124" y="151"/>
                  </a:lnTo>
                  <a:lnTo>
                    <a:pt x="127" y="125"/>
                  </a:lnTo>
                  <a:lnTo>
                    <a:pt x="132" y="100"/>
                  </a:lnTo>
                  <a:lnTo>
                    <a:pt x="138" y="75"/>
                  </a:lnTo>
                  <a:lnTo>
                    <a:pt x="139" y="68"/>
                  </a:lnTo>
                  <a:lnTo>
                    <a:pt x="140" y="61"/>
                  </a:lnTo>
                  <a:lnTo>
                    <a:pt x="139" y="55"/>
                  </a:lnTo>
                  <a:lnTo>
                    <a:pt x="139" y="49"/>
                  </a:lnTo>
                  <a:lnTo>
                    <a:pt x="137" y="43"/>
                  </a:lnTo>
                  <a:lnTo>
                    <a:pt x="135" y="38"/>
                  </a:lnTo>
                  <a:lnTo>
                    <a:pt x="132" y="33"/>
                  </a:lnTo>
                  <a:lnTo>
                    <a:pt x="129" y="28"/>
                  </a:lnTo>
                  <a:lnTo>
                    <a:pt x="125" y="23"/>
                  </a:lnTo>
                  <a:lnTo>
                    <a:pt x="121" y="19"/>
                  </a:lnTo>
                  <a:lnTo>
                    <a:pt x="117" y="16"/>
                  </a:lnTo>
                  <a:lnTo>
                    <a:pt x="113" y="12"/>
                  </a:lnTo>
                  <a:lnTo>
                    <a:pt x="103" y="6"/>
                  </a:lnTo>
                  <a:lnTo>
                    <a:pt x="92" y="2"/>
                  </a:lnTo>
                  <a:lnTo>
                    <a:pt x="82" y="0"/>
                  </a:lnTo>
                  <a:lnTo>
                    <a:pt x="71" y="0"/>
                  </a:lnTo>
                  <a:lnTo>
                    <a:pt x="65" y="0"/>
                  </a:lnTo>
                  <a:lnTo>
                    <a:pt x="60" y="2"/>
                  </a:lnTo>
                  <a:lnTo>
                    <a:pt x="55" y="3"/>
                  </a:lnTo>
                  <a:lnTo>
                    <a:pt x="50" y="5"/>
                  </a:lnTo>
                  <a:lnTo>
                    <a:pt x="45" y="8"/>
                  </a:lnTo>
                  <a:lnTo>
                    <a:pt x="41" y="12"/>
                  </a:lnTo>
                  <a:lnTo>
                    <a:pt x="37" y="16"/>
                  </a:lnTo>
                  <a:lnTo>
                    <a:pt x="33" y="20"/>
                  </a:lnTo>
                  <a:lnTo>
                    <a:pt x="30" y="25"/>
                  </a:lnTo>
                  <a:lnTo>
                    <a:pt x="27" y="30"/>
                  </a:lnTo>
                  <a:lnTo>
                    <a:pt x="25" y="36"/>
                  </a:lnTo>
                  <a:lnTo>
                    <a:pt x="23" y="43"/>
                  </a:lnTo>
                  <a:lnTo>
                    <a:pt x="17" y="70"/>
                  </a:lnTo>
                  <a:lnTo>
                    <a:pt x="13" y="96"/>
                  </a:lnTo>
                  <a:lnTo>
                    <a:pt x="9" y="122"/>
                  </a:lnTo>
                  <a:lnTo>
                    <a:pt x="5" y="150"/>
                  </a:lnTo>
                  <a:lnTo>
                    <a:pt x="3" y="176"/>
                  </a:lnTo>
                  <a:lnTo>
                    <a:pt x="1" y="202"/>
                  </a:lnTo>
                  <a:lnTo>
                    <a:pt x="0" y="228"/>
                  </a:lnTo>
                  <a:lnTo>
                    <a:pt x="0" y="255"/>
                  </a:lnTo>
                  <a:lnTo>
                    <a:pt x="1" y="307"/>
                  </a:lnTo>
                  <a:lnTo>
                    <a:pt x="4" y="360"/>
                  </a:lnTo>
                  <a:lnTo>
                    <a:pt x="10" y="413"/>
                  </a:lnTo>
                  <a:lnTo>
                    <a:pt x="16" y="465"/>
                  </a:lnTo>
                  <a:lnTo>
                    <a:pt x="23" y="518"/>
                  </a:lnTo>
                  <a:lnTo>
                    <a:pt x="30" y="570"/>
                  </a:lnTo>
                  <a:lnTo>
                    <a:pt x="38" y="623"/>
                  </a:lnTo>
                  <a:lnTo>
                    <a:pt x="46" y="675"/>
                  </a:lnTo>
                  <a:lnTo>
                    <a:pt x="53" y="728"/>
                  </a:lnTo>
                  <a:lnTo>
                    <a:pt x="59" y="781"/>
                  </a:lnTo>
                  <a:lnTo>
                    <a:pt x="64" y="834"/>
                  </a:lnTo>
                  <a:lnTo>
                    <a:pt x="68" y="887"/>
                  </a:lnTo>
                  <a:lnTo>
                    <a:pt x="68" y="894"/>
                  </a:lnTo>
                  <a:lnTo>
                    <a:pt x="70" y="900"/>
                  </a:lnTo>
                  <a:lnTo>
                    <a:pt x="72" y="906"/>
                  </a:lnTo>
                  <a:lnTo>
                    <a:pt x="74" y="912"/>
                  </a:lnTo>
                  <a:lnTo>
                    <a:pt x="77" y="917"/>
                  </a:lnTo>
                  <a:lnTo>
                    <a:pt x="80" y="922"/>
                  </a:lnTo>
                  <a:lnTo>
                    <a:pt x="84" y="926"/>
                  </a:lnTo>
                  <a:lnTo>
                    <a:pt x="88" y="930"/>
                  </a:lnTo>
                  <a:lnTo>
                    <a:pt x="93" y="933"/>
                  </a:lnTo>
                  <a:lnTo>
                    <a:pt x="98" y="936"/>
                  </a:lnTo>
                  <a:lnTo>
                    <a:pt x="103" y="939"/>
                  </a:lnTo>
                  <a:lnTo>
                    <a:pt x="108" y="941"/>
                  </a:lnTo>
                  <a:lnTo>
                    <a:pt x="119" y="943"/>
                  </a:lnTo>
                  <a:lnTo>
                    <a:pt x="130" y="944"/>
                  </a:lnTo>
                  <a:lnTo>
                    <a:pt x="142" y="943"/>
                  </a:lnTo>
                  <a:lnTo>
                    <a:pt x="153" y="941"/>
                  </a:lnTo>
                  <a:lnTo>
                    <a:pt x="158" y="939"/>
                  </a:lnTo>
                  <a:lnTo>
                    <a:pt x="162" y="936"/>
                  </a:lnTo>
                  <a:lnTo>
                    <a:pt x="167" y="933"/>
                  </a:lnTo>
                  <a:lnTo>
                    <a:pt x="171" y="930"/>
                  </a:lnTo>
                  <a:lnTo>
                    <a:pt x="175" y="926"/>
                  </a:lnTo>
                  <a:lnTo>
                    <a:pt x="178" y="922"/>
                  </a:lnTo>
                  <a:lnTo>
                    <a:pt x="181" y="917"/>
                  </a:lnTo>
                  <a:lnTo>
                    <a:pt x="183" y="912"/>
                  </a:lnTo>
                  <a:lnTo>
                    <a:pt x="185" y="906"/>
                  </a:lnTo>
                  <a:lnTo>
                    <a:pt x="187" y="900"/>
                  </a:lnTo>
                  <a:lnTo>
                    <a:pt x="187" y="894"/>
                  </a:lnTo>
                  <a:lnTo>
                    <a:pt x="187" y="887"/>
                  </a:lnTo>
                  <a:lnTo>
                    <a:pt x="187" y="8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1" name="Freeform 15"/>
            <p:cNvSpPr/>
            <p:nvPr/>
          </p:nvSpPr>
          <p:spPr bwMode="auto">
            <a:xfrm>
              <a:off x="3783013" y="3924300"/>
              <a:ext cx="77788" cy="211138"/>
            </a:xfrm>
            <a:custGeom>
              <a:avLst/>
              <a:gdLst>
                <a:gd name="T0" fmla="*/ 306 w 341"/>
                <a:gd name="T1" fmla="*/ 805 h 935"/>
                <a:gd name="T2" fmla="*/ 274 w 341"/>
                <a:gd name="T3" fmla="*/ 765 h 935"/>
                <a:gd name="T4" fmla="*/ 245 w 341"/>
                <a:gd name="T5" fmla="*/ 722 h 935"/>
                <a:gd name="T6" fmla="*/ 221 w 341"/>
                <a:gd name="T7" fmla="*/ 678 h 935"/>
                <a:gd name="T8" fmla="*/ 201 w 341"/>
                <a:gd name="T9" fmla="*/ 633 h 935"/>
                <a:gd name="T10" fmla="*/ 184 w 341"/>
                <a:gd name="T11" fmla="*/ 586 h 935"/>
                <a:gd name="T12" fmla="*/ 170 w 341"/>
                <a:gd name="T13" fmla="*/ 539 h 935"/>
                <a:gd name="T14" fmla="*/ 158 w 341"/>
                <a:gd name="T15" fmla="*/ 491 h 935"/>
                <a:gd name="T16" fmla="*/ 149 w 341"/>
                <a:gd name="T17" fmla="*/ 442 h 935"/>
                <a:gd name="T18" fmla="*/ 142 w 341"/>
                <a:gd name="T19" fmla="*/ 392 h 935"/>
                <a:gd name="T20" fmla="*/ 134 w 341"/>
                <a:gd name="T21" fmla="*/ 316 h 935"/>
                <a:gd name="T22" fmla="*/ 130 w 341"/>
                <a:gd name="T23" fmla="*/ 214 h 935"/>
                <a:gd name="T24" fmla="*/ 129 w 341"/>
                <a:gd name="T25" fmla="*/ 113 h 935"/>
                <a:gd name="T26" fmla="*/ 128 w 341"/>
                <a:gd name="T27" fmla="*/ 55 h 935"/>
                <a:gd name="T28" fmla="*/ 125 w 341"/>
                <a:gd name="T29" fmla="*/ 42 h 935"/>
                <a:gd name="T30" fmla="*/ 120 w 341"/>
                <a:gd name="T31" fmla="*/ 30 h 935"/>
                <a:gd name="T32" fmla="*/ 113 w 341"/>
                <a:gd name="T33" fmla="*/ 19 h 935"/>
                <a:gd name="T34" fmla="*/ 104 w 341"/>
                <a:gd name="T35" fmla="*/ 12 h 935"/>
                <a:gd name="T36" fmla="*/ 94 w 341"/>
                <a:gd name="T37" fmla="*/ 6 h 935"/>
                <a:gd name="T38" fmla="*/ 77 w 341"/>
                <a:gd name="T39" fmla="*/ 1 h 935"/>
                <a:gd name="T40" fmla="*/ 53 w 341"/>
                <a:gd name="T41" fmla="*/ 1 h 935"/>
                <a:gd name="T42" fmla="*/ 36 w 341"/>
                <a:gd name="T43" fmla="*/ 6 h 935"/>
                <a:gd name="T44" fmla="*/ 26 w 341"/>
                <a:gd name="T45" fmla="*/ 12 h 935"/>
                <a:gd name="T46" fmla="*/ 17 w 341"/>
                <a:gd name="T47" fmla="*/ 19 h 935"/>
                <a:gd name="T48" fmla="*/ 8 w 341"/>
                <a:gd name="T49" fmla="*/ 30 h 935"/>
                <a:gd name="T50" fmla="*/ 3 w 341"/>
                <a:gd name="T51" fmla="*/ 42 h 935"/>
                <a:gd name="T52" fmla="*/ 1 w 341"/>
                <a:gd name="T53" fmla="*/ 55 h 935"/>
                <a:gd name="T54" fmla="*/ 0 w 341"/>
                <a:gd name="T55" fmla="*/ 119 h 935"/>
                <a:gd name="T56" fmla="*/ 3 w 341"/>
                <a:gd name="T57" fmla="*/ 234 h 935"/>
                <a:gd name="T58" fmla="*/ 10 w 341"/>
                <a:gd name="T59" fmla="*/ 348 h 935"/>
                <a:gd name="T60" fmla="*/ 20 w 341"/>
                <a:gd name="T61" fmla="*/ 433 h 935"/>
                <a:gd name="T62" fmla="*/ 29 w 341"/>
                <a:gd name="T63" fmla="*/ 488 h 935"/>
                <a:gd name="T64" fmla="*/ 40 w 341"/>
                <a:gd name="T65" fmla="*/ 543 h 935"/>
                <a:gd name="T66" fmla="*/ 54 w 341"/>
                <a:gd name="T67" fmla="*/ 596 h 935"/>
                <a:gd name="T68" fmla="*/ 71 w 341"/>
                <a:gd name="T69" fmla="*/ 650 h 935"/>
                <a:gd name="T70" fmla="*/ 92 w 341"/>
                <a:gd name="T71" fmla="*/ 701 h 935"/>
                <a:gd name="T72" fmla="*/ 115 w 341"/>
                <a:gd name="T73" fmla="*/ 752 h 935"/>
                <a:gd name="T74" fmla="*/ 144 w 341"/>
                <a:gd name="T75" fmla="*/ 800 h 935"/>
                <a:gd name="T76" fmla="*/ 176 w 341"/>
                <a:gd name="T77" fmla="*/ 848 h 935"/>
                <a:gd name="T78" fmla="*/ 212 w 341"/>
                <a:gd name="T79" fmla="*/ 894 h 935"/>
                <a:gd name="T80" fmla="*/ 238 w 341"/>
                <a:gd name="T81" fmla="*/ 921 h 935"/>
                <a:gd name="T82" fmla="*/ 249 w 341"/>
                <a:gd name="T83" fmla="*/ 929 h 935"/>
                <a:gd name="T84" fmla="*/ 260 w 341"/>
                <a:gd name="T85" fmla="*/ 933 h 935"/>
                <a:gd name="T86" fmla="*/ 273 w 341"/>
                <a:gd name="T87" fmla="*/ 935 h 935"/>
                <a:gd name="T88" fmla="*/ 285 w 341"/>
                <a:gd name="T89" fmla="*/ 935 h 935"/>
                <a:gd name="T90" fmla="*/ 296 w 341"/>
                <a:gd name="T91" fmla="*/ 932 h 935"/>
                <a:gd name="T92" fmla="*/ 311 w 341"/>
                <a:gd name="T93" fmla="*/ 923 h 935"/>
                <a:gd name="T94" fmla="*/ 328 w 341"/>
                <a:gd name="T95" fmla="*/ 906 h 935"/>
                <a:gd name="T96" fmla="*/ 337 w 341"/>
                <a:gd name="T97" fmla="*/ 891 h 935"/>
                <a:gd name="T98" fmla="*/ 340 w 341"/>
                <a:gd name="T99" fmla="*/ 879 h 935"/>
                <a:gd name="T100" fmla="*/ 341 w 341"/>
                <a:gd name="T101" fmla="*/ 867 h 935"/>
                <a:gd name="T102" fmla="*/ 340 w 341"/>
                <a:gd name="T103" fmla="*/ 855 h 935"/>
                <a:gd name="T104" fmla="*/ 335 w 341"/>
                <a:gd name="T105" fmla="*/ 843 h 935"/>
                <a:gd name="T106" fmla="*/ 328 w 341"/>
                <a:gd name="T107" fmla="*/ 830 h 935"/>
                <a:gd name="T108" fmla="*/ 323 w 341"/>
                <a:gd name="T109" fmla="*/ 8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1" h="935">
                  <a:moveTo>
                    <a:pt x="323" y="825"/>
                  </a:moveTo>
                  <a:lnTo>
                    <a:pt x="306" y="805"/>
                  </a:lnTo>
                  <a:lnTo>
                    <a:pt x="289" y="785"/>
                  </a:lnTo>
                  <a:lnTo>
                    <a:pt x="274" y="765"/>
                  </a:lnTo>
                  <a:lnTo>
                    <a:pt x="258" y="744"/>
                  </a:lnTo>
                  <a:lnTo>
                    <a:pt x="245" y="722"/>
                  </a:lnTo>
                  <a:lnTo>
                    <a:pt x="233" y="700"/>
                  </a:lnTo>
                  <a:lnTo>
                    <a:pt x="221" y="678"/>
                  </a:lnTo>
                  <a:lnTo>
                    <a:pt x="211" y="656"/>
                  </a:lnTo>
                  <a:lnTo>
                    <a:pt x="201" y="633"/>
                  </a:lnTo>
                  <a:lnTo>
                    <a:pt x="192" y="610"/>
                  </a:lnTo>
                  <a:lnTo>
                    <a:pt x="184" y="586"/>
                  </a:lnTo>
                  <a:lnTo>
                    <a:pt x="176" y="563"/>
                  </a:lnTo>
                  <a:lnTo>
                    <a:pt x="170" y="539"/>
                  </a:lnTo>
                  <a:lnTo>
                    <a:pt x="164" y="515"/>
                  </a:lnTo>
                  <a:lnTo>
                    <a:pt x="158" y="491"/>
                  </a:lnTo>
                  <a:lnTo>
                    <a:pt x="153" y="466"/>
                  </a:lnTo>
                  <a:lnTo>
                    <a:pt x="149" y="442"/>
                  </a:lnTo>
                  <a:lnTo>
                    <a:pt x="145" y="417"/>
                  </a:lnTo>
                  <a:lnTo>
                    <a:pt x="142" y="392"/>
                  </a:lnTo>
                  <a:lnTo>
                    <a:pt x="140" y="366"/>
                  </a:lnTo>
                  <a:lnTo>
                    <a:pt x="134" y="316"/>
                  </a:lnTo>
                  <a:lnTo>
                    <a:pt x="131" y="266"/>
                  </a:lnTo>
                  <a:lnTo>
                    <a:pt x="130" y="214"/>
                  </a:lnTo>
                  <a:lnTo>
                    <a:pt x="129" y="164"/>
                  </a:lnTo>
                  <a:lnTo>
                    <a:pt x="129" y="113"/>
                  </a:lnTo>
                  <a:lnTo>
                    <a:pt x="128" y="62"/>
                  </a:lnTo>
                  <a:lnTo>
                    <a:pt x="128" y="55"/>
                  </a:lnTo>
                  <a:lnTo>
                    <a:pt x="127" y="48"/>
                  </a:lnTo>
                  <a:lnTo>
                    <a:pt x="125" y="42"/>
                  </a:lnTo>
                  <a:lnTo>
                    <a:pt x="123" y="36"/>
                  </a:lnTo>
                  <a:lnTo>
                    <a:pt x="120" y="30"/>
                  </a:lnTo>
                  <a:lnTo>
                    <a:pt x="117" y="25"/>
                  </a:lnTo>
                  <a:lnTo>
                    <a:pt x="113" y="19"/>
                  </a:lnTo>
                  <a:lnTo>
                    <a:pt x="108" y="15"/>
                  </a:lnTo>
                  <a:lnTo>
                    <a:pt x="104" y="12"/>
                  </a:lnTo>
                  <a:lnTo>
                    <a:pt x="99" y="9"/>
                  </a:lnTo>
                  <a:lnTo>
                    <a:pt x="94" y="6"/>
                  </a:lnTo>
                  <a:lnTo>
                    <a:pt x="88" y="4"/>
                  </a:lnTo>
                  <a:lnTo>
                    <a:pt x="77" y="1"/>
                  </a:lnTo>
                  <a:lnTo>
                    <a:pt x="65" y="0"/>
                  </a:lnTo>
                  <a:lnTo>
                    <a:pt x="53" y="1"/>
                  </a:lnTo>
                  <a:lnTo>
                    <a:pt x="41" y="4"/>
                  </a:lnTo>
                  <a:lnTo>
                    <a:pt x="36" y="6"/>
                  </a:lnTo>
                  <a:lnTo>
                    <a:pt x="31" y="9"/>
                  </a:lnTo>
                  <a:lnTo>
                    <a:pt x="26" y="12"/>
                  </a:lnTo>
                  <a:lnTo>
                    <a:pt x="21" y="15"/>
                  </a:lnTo>
                  <a:lnTo>
                    <a:pt x="17" y="19"/>
                  </a:lnTo>
                  <a:lnTo>
                    <a:pt x="12" y="25"/>
                  </a:lnTo>
                  <a:lnTo>
                    <a:pt x="8" y="30"/>
                  </a:lnTo>
                  <a:lnTo>
                    <a:pt x="6" y="36"/>
                  </a:lnTo>
                  <a:lnTo>
                    <a:pt x="3" y="42"/>
                  </a:lnTo>
                  <a:lnTo>
                    <a:pt x="2" y="48"/>
                  </a:lnTo>
                  <a:lnTo>
                    <a:pt x="1" y="55"/>
                  </a:lnTo>
                  <a:lnTo>
                    <a:pt x="0" y="62"/>
                  </a:lnTo>
                  <a:lnTo>
                    <a:pt x="0" y="119"/>
                  </a:lnTo>
                  <a:lnTo>
                    <a:pt x="1" y="177"/>
                  </a:lnTo>
                  <a:lnTo>
                    <a:pt x="3" y="234"/>
                  </a:lnTo>
                  <a:lnTo>
                    <a:pt x="5" y="292"/>
                  </a:lnTo>
                  <a:lnTo>
                    <a:pt x="10" y="348"/>
                  </a:lnTo>
                  <a:lnTo>
                    <a:pt x="16" y="405"/>
                  </a:lnTo>
                  <a:lnTo>
                    <a:pt x="20" y="433"/>
                  </a:lnTo>
                  <a:lnTo>
                    <a:pt x="24" y="460"/>
                  </a:lnTo>
                  <a:lnTo>
                    <a:pt x="29" y="488"/>
                  </a:lnTo>
                  <a:lnTo>
                    <a:pt x="34" y="516"/>
                  </a:lnTo>
                  <a:lnTo>
                    <a:pt x="40" y="543"/>
                  </a:lnTo>
                  <a:lnTo>
                    <a:pt x="47" y="570"/>
                  </a:lnTo>
                  <a:lnTo>
                    <a:pt x="54" y="596"/>
                  </a:lnTo>
                  <a:lnTo>
                    <a:pt x="62" y="624"/>
                  </a:lnTo>
                  <a:lnTo>
                    <a:pt x="71" y="650"/>
                  </a:lnTo>
                  <a:lnTo>
                    <a:pt x="81" y="675"/>
                  </a:lnTo>
                  <a:lnTo>
                    <a:pt x="92" y="701"/>
                  </a:lnTo>
                  <a:lnTo>
                    <a:pt x="103" y="727"/>
                  </a:lnTo>
                  <a:lnTo>
                    <a:pt x="115" y="752"/>
                  </a:lnTo>
                  <a:lnTo>
                    <a:pt x="129" y="776"/>
                  </a:lnTo>
                  <a:lnTo>
                    <a:pt x="144" y="800"/>
                  </a:lnTo>
                  <a:lnTo>
                    <a:pt x="160" y="824"/>
                  </a:lnTo>
                  <a:lnTo>
                    <a:pt x="176" y="848"/>
                  </a:lnTo>
                  <a:lnTo>
                    <a:pt x="194" y="871"/>
                  </a:lnTo>
                  <a:lnTo>
                    <a:pt x="212" y="894"/>
                  </a:lnTo>
                  <a:lnTo>
                    <a:pt x="232" y="916"/>
                  </a:lnTo>
                  <a:lnTo>
                    <a:pt x="238" y="921"/>
                  </a:lnTo>
                  <a:lnTo>
                    <a:pt x="243" y="925"/>
                  </a:lnTo>
                  <a:lnTo>
                    <a:pt x="249" y="929"/>
                  </a:lnTo>
                  <a:lnTo>
                    <a:pt x="255" y="931"/>
                  </a:lnTo>
                  <a:lnTo>
                    <a:pt x="260" y="933"/>
                  </a:lnTo>
                  <a:lnTo>
                    <a:pt x="267" y="935"/>
                  </a:lnTo>
                  <a:lnTo>
                    <a:pt x="273" y="935"/>
                  </a:lnTo>
                  <a:lnTo>
                    <a:pt x="279" y="935"/>
                  </a:lnTo>
                  <a:lnTo>
                    <a:pt x="285" y="935"/>
                  </a:lnTo>
                  <a:lnTo>
                    <a:pt x="290" y="933"/>
                  </a:lnTo>
                  <a:lnTo>
                    <a:pt x="296" y="932"/>
                  </a:lnTo>
                  <a:lnTo>
                    <a:pt x="301" y="929"/>
                  </a:lnTo>
                  <a:lnTo>
                    <a:pt x="311" y="923"/>
                  </a:lnTo>
                  <a:lnTo>
                    <a:pt x="320" y="915"/>
                  </a:lnTo>
                  <a:lnTo>
                    <a:pt x="328" y="906"/>
                  </a:lnTo>
                  <a:lnTo>
                    <a:pt x="334" y="896"/>
                  </a:lnTo>
                  <a:lnTo>
                    <a:pt x="337" y="891"/>
                  </a:lnTo>
                  <a:lnTo>
                    <a:pt x="339" y="885"/>
                  </a:lnTo>
                  <a:lnTo>
                    <a:pt x="340" y="879"/>
                  </a:lnTo>
                  <a:lnTo>
                    <a:pt x="341" y="873"/>
                  </a:lnTo>
                  <a:lnTo>
                    <a:pt x="341" y="867"/>
                  </a:lnTo>
                  <a:lnTo>
                    <a:pt x="341" y="861"/>
                  </a:lnTo>
                  <a:lnTo>
                    <a:pt x="340" y="855"/>
                  </a:lnTo>
                  <a:lnTo>
                    <a:pt x="338" y="849"/>
                  </a:lnTo>
                  <a:lnTo>
                    <a:pt x="335" y="843"/>
                  </a:lnTo>
                  <a:lnTo>
                    <a:pt x="332" y="836"/>
                  </a:lnTo>
                  <a:lnTo>
                    <a:pt x="328" y="830"/>
                  </a:lnTo>
                  <a:lnTo>
                    <a:pt x="323" y="825"/>
                  </a:lnTo>
                  <a:lnTo>
                    <a:pt x="323" y="8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3" name="Freeform 16"/>
            <p:cNvSpPr/>
            <p:nvPr/>
          </p:nvSpPr>
          <p:spPr bwMode="auto">
            <a:xfrm>
              <a:off x="3868738" y="3937000"/>
              <a:ext cx="103188" cy="215900"/>
            </a:xfrm>
            <a:custGeom>
              <a:avLst/>
              <a:gdLst>
                <a:gd name="T0" fmla="*/ 414 w 459"/>
                <a:gd name="T1" fmla="*/ 817 h 951"/>
                <a:gd name="T2" fmla="*/ 377 w 459"/>
                <a:gd name="T3" fmla="*/ 785 h 951"/>
                <a:gd name="T4" fmla="*/ 342 w 459"/>
                <a:gd name="T5" fmla="*/ 750 h 951"/>
                <a:gd name="T6" fmla="*/ 307 w 459"/>
                <a:gd name="T7" fmla="*/ 711 h 951"/>
                <a:gd name="T8" fmla="*/ 275 w 459"/>
                <a:gd name="T9" fmla="*/ 668 h 951"/>
                <a:gd name="T10" fmla="*/ 243 w 459"/>
                <a:gd name="T11" fmla="*/ 622 h 951"/>
                <a:gd name="T12" fmla="*/ 215 w 459"/>
                <a:gd name="T13" fmla="*/ 574 h 951"/>
                <a:gd name="T14" fmla="*/ 190 w 459"/>
                <a:gd name="T15" fmla="*/ 524 h 951"/>
                <a:gd name="T16" fmla="*/ 168 w 459"/>
                <a:gd name="T17" fmla="*/ 473 h 951"/>
                <a:gd name="T18" fmla="*/ 150 w 459"/>
                <a:gd name="T19" fmla="*/ 420 h 951"/>
                <a:gd name="T20" fmla="*/ 136 w 459"/>
                <a:gd name="T21" fmla="*/ 368 h 951"/>
                <a:gd name="T22" fmla="*/ 127 w 459"/>
                <a:gd name="T23" fmla="*/ 315 h 951"/>
                <a:gd name="T24" fmla="*/ 124 w 459"/>
                <a:gd name="T25" fmla="*/ 264 h 951"/>
                <a:gd name="T26" fmla="*/ 126 w 459"/>
                <a:gd name="T27" fmla="*/ 213 h 951"/>
                <a:gd name="T28" fmla="*/ 135 w 459"/>
                <a:gd name="T29" fmla="*/ 164 h 951"/>
                <a:gd name="T30" fmla="*/ 151 w 459"/>
                <a:gd name="T31" fmla="*/ 118 h 951"/>
                <a:gd name="T32" fmla="*/ 165 w 459"/>
                <a:gd name="T33" fmla="*/ 89 h 951"/>
                <a:gd name="T34" fmla="*/ 169 w 459"/>
                <a:gd name="T35" fmla="*/ 75 h 951"/>
                <a:gd name="T36" fmla="*/ 169 w 459"/>
                <a:gd name="T37" fmla="*/ 62 h 951"/>
                <a:gd name="T38" fmla="*/ 168 w 459"/>
                <a:gd name="T39" fmla="*/ 50 h 951"/>
                <a:gd name="T40" fmla="*/ 163 w 459"/>
                <a:gd name="T41" fmla="*/ 39 h 951"/>
                <a:gd name="T42" fmla="*/ 157 w 459"/>
                <a:gd name="T43" fmla="*/ 29 h 951"/>
                <a:gd name="T44" fmla="*/ 145 w 459"/>
                <a:gd name="T45" fmla="*/ 16 h 951"/>
                <a:gd name="T46" fmla="*/ 124 w 459"/>
                <a:gd name="T47" fmla="*/ 4 h 951"/>
                <a:gd name="T48" fmla="*/ 107 w 459"/>
                <a:gd name="T49" fmla="*/ 0 h 951"/>
                <a:gd name="T50" fmla="*/ 96 w 459"/>
                <a:gd name="T51" fmla="*/ 0 h 951"/>
                <a:gd name="T52" fmla="*/ 85 w 459"/>
                <a:gd name="T53" fmla="*/ 3 h 951"/>
                <a:gd name="T54" fmla="*/ 75 w 459"/>
                <a:gd name="T55" fmla="*/ 7 h 951"/>
                <a:gd name="T56" fmla="*/ 65 w 459"/>
                <a:gd name="T57" fmla="*/ 15 h 951"/>
                <a:gd name="T58" fmla="*/ 57 w 459"/>
                <a:gd name="T59" fmla="*/ 25 h 951"/>
                <a:gd name="T60" fmla="*/ 39 w 459"/>
                <a:gd name="T61" fmla="*/ 60 h 951"/>
                <a:gd name="T62" fmla="*/ 19 w 459"/>
                <a:gd name="T63" fmla="*/ 120 h 951"/>
                <a:gd name="T64" fmla="*/ 5 w 459"/>
                <a:gd name="T65" fmla="*/ 180 h 951"/>
                <a:gd name="T66" fmla="*/ 0 w 459"/>
                <a:gd name="T67" fmla="*/ 244 h 951"/>
                <a:gd name="T68" fmla="*/ 1 w 459"/>
                <a:gd name="T69" fmla="*/ 307 h 951"/>
                <a:gd name="T70" fmla="*/ 10 w 459"/>
                <a:gd name="T71" fmla="*/ 372 h 951"/>
                <a:gd name="T72" fmla="*/ 25 w 459"/>
                <a:gd name="T73" fmla="*/ 436 h 951"/>
                <a:gd name="T74" fmla="*/ 45 w 459"/>
                <a:gd name="T75" fmla="*/ 499 h 951"/>
                <a:gd name="T76" fmla="*/ 70 w 459"/>
                <a:gd name="T77" fmla="*/ 562 h 951"/>
                <a:gd name="T78" fmla="*/ 99 w 459"/>
                <a:gd name="T79" fmla="*/ 622 h 951"/>
                <a:gd name="T80" fmla="*/ 132 w 459"/>
                <a:gd name="T81" fmla="*/ 681 h 951"/>
                <a:gd name="T82" fmla="*/ 170 w 459"/>
                <a:gd name="T83" fmla="*/ 737 h 951"/>
                <a:gd name="T84" fmla="*/ 210 w 459"/>
                <a:gd name="T85" fmla="*/ 790 h 951"/>
                <a:gd name="T86" fmla="*/ 253 w 459"/>
                <a:gd name="T87" fmla="*/ 838 h 951"/>
                <a:gd name="T88" fmla="*/ 298 w 459"/>
                <a:gd name="T89" fmla="*/ 882 h 951"/>
                <a:gd name="T90" fmla="*/ 344 w 459"/>
                <a:gd name="T91" fmla="*/ 922 h 951"/>
                <a:gd name="T92" fmla="*/ 374 w 459"/>
                <a:gd name="T93" fmla="*/ 944 h 951"/>
                <a:gd name="T94" fmla="*/ 386 w 459"/>
                <a:gd name="T95" fmla="*/ 949 h 951"/>
                <a:gd name="T96" fmla="*/ 399 w 459"/>
                <a:gd name="T97" fmla="*/ 951 h 951"/>
                <a:gd name="T98" fmla="*/ 410 w 459"/>
                <a:gd name="T99" fmla="*/ 951 h 951"/>
                <a:gd name="T100" fmla="*/ 421 w 459"/>
                <a:gd name="T101" fmla="*/ 947 h 951"/>
                <a:gd name="T102" fmla="*/ 430 w 459"/>
                <a:gd name="T103" fmla="*/ 942 h 951"/>
                <a:gd name="T104" fmla="*/ 443 w 459"/>
                <a:gd name="T105" fmla="*/ 930 h 951"/>
                <a:gd name="T106" fmla="*/ 454 w 459"/>
                <a:gd name="T107" fmla="*/ 910 h 951"/>
                <a:gd name="T108" fmla="*/ 459 w 459"/>
                <a:gd name="T109" fmla="*/ 892 h 951"/>
                <a:gd name="T110" fmla="*/ 459 w 459"/>
                <a:gd name="T111" fmla="*/ 880 h 951"/>
                <a:gd name="T112" fmla="*/ 458 w 459"/>
                <a:gd name="T113" fmla="*/ 868 h 951"/>
                <a:gd name="T114" fmla="*/ 454 w 459"/>
                <a:gd name="T115" fmla="*/ 856 h 951"/>
                <a:gd name="T116" fmla="*/ 447 w 459"/>
                <a:gd name="T117" fmla="*/ 845 h 951"/>
                <a:gd name="T118" fmla="*/ 438 w 459"/>
                <a:gd name="T119" fmla="*/ 835 h 951"/>
                <a:gd name="T120" fmla="*/ 432 w 459"/>
                <a:gd name="T121" fmla="*/ 831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9" h="951">
                  <a:moveTo>
                    <a:pt x="432" y="831"/>
                  </a:moveTo>
                  <a:lnTo>
                    <a:pt x="414" y="817"/>
                  </a:lnTo>
                  <a:lnTo>
                    <a:pt x="396" y="802"/>
                  </a:lnTo>
                  <a:lnTo>
                    <a:pt x="377" y="785"/>
                  </a:lnTo>
                  <a:lnTo>
                    <a:pt x="359" y="768"/>
                  </a:lnTo>
                  <a:lnTo>
                    <a:pt x="342" y="750"/>
                  </a:lnTo>
                  <a:lnTo>
                    <a:pt x="324" y="731"/>
                  </a:lnTo>
                  <a:lnTo>
                    <a:pt x="307" y="711"/>
                  </a:lnTo>
                  <a:lnTo>
                    <a:pt x="291" y="690"/>
                  </a:lnTo>
                  <a:lnTo>
                    <a:pt x="275" y="668"/>
                  </a:lnTo>
                  <a:lnTo>
                    <a:pt x="258" y="645"/>
                  </a:lnTo>
                  <a:lnTo>
                    <a:pt x="243" y="622"/>
                  </a:lnTo>
                  <a:lnTo>
                    <a:pt x="229" y="599"/>
                  </a:lnTo>
                  <a:lnTo>
                    <a:pt x="215" y="574"/>
                  </a:lnTo>
                  <a:lnTo>
                    <a:pt x="202" y="549"/>
                  </a:lnTo>
                  <a:lnTo>
                    <a:pt x="190" y="524"/>
                  </a:lnTo>
                  <a:lnTo>
                    <a:pt x="178" y="498"/>
                  </a:lnTo>
                  <a:lnTo>
                    <a:pt x="168" y="473"/>
                  </a:lnTo>
                  <a:lnTo>
                    <a:pt x="158" y="447"/>
                  </a:lnTo>
                  <a:lnTo>
                    <a:pt x="150" y="420"/>
                  </a:lnTo>
                  <a:lnTo>
                    <a:pt x="143" y="394"/>
                  </a:lnTo>
                  <a:lnTo>
                    <a:pt x="136" y="368"/>
                  </a:lnTo>
                  <a:lnTo>
                    <a:pt x="131" y="342"/>
                  </a:lnTo>
                  <a:lnTo>
                    <a:pt x="127" y="315"/>
                  </a:lnTo>
                  <a:lnTo>
                    <a:pt x="125" y="289"/>
                  </a:lnTo>
                  <a:lnTo>
                    <a:pt x="124" y="264"/>
                  </a:lnTo>
                  <a:lnTo>
                    <a:pt x="124" y="238"/>
                  </a:lnTo>
                  <a:lnTo>
                    <a:pt x="126" y="213"/>
                  </a:lnTo>
                  <a:lnTo>
                    <a:pt x="130" y="188"/>
                  </a:lnTo>
                  <a:lnTo>
                    <a:pt x="135" y="164"/>
                  </a:lnTo>
                  <a:lnTo>
                    <a:pt x="143" y="141"/>
                  </a:lnTo>
                  <a:lnTo>
                    <a:pt x="151" y="118"/>
                  </a:lnTo>
                  <a:lnTo>
                    <a:pt x="162" y="96"/>
                  </a:lnTo>
                  <a:lnTo>
                    <a:pt x="165" y="89"/>
                  </a:lnTo>
                  <a:lnTo>
                    <a:pt x="167" y="81"/>
                  </a:lnTo>
                  <a:lnTo>
                    <a:pt x="169" y="75"/>
                  </a:lnTo>
                  <a:lnTo>
                    <a:pt x="169" y="68"/>
                  </a:lnTo>
                  <a:lnTo>
                    <a:pt x="169" y="62"/>
                  </a:lnTo>
                  <a:lnTo>
                    <a:pt x="169" y="56"/>
                  </a:lnTo>
                  <a:lnTo>
                    <a:pt x="168" y="50"/>
                  </a:lnTo>
                  <a:lnTo>
                    <a:pt x="166" y="45"/>
                  </a:lnTo>
                  <a:lnTo>
                    <a:pt x="163" y="39"/>
                  </a:lnTo>
                  <a:lnTo>
                    <a:pt x="161" y="34"/>
                  </a:lnTo>
                  <a:lnTo>
                    <a:pt x="157" y="29"/>
                  </a:lnTo>
                  <a:lnTo>
                    <a:pt x="154" y="24"/>
                  </a:lnTo>
                  <a:lnTo>
                    <a:pt x="145" y="16"/>
                  </a:lnTo>
                  <a:lnTo>
                    <a:pt x="135" y="10"/>
                  </a:lnTo>
                  <a:lnTo>
                    <a:pt x="124" y="4"/>
                  </a:lnTo>
                  <a:lnTo>
                    <a:pt x="113" y="1"/>
                  </a:lnTo>
                  <a:lnTo>
                    <a:pt x="107" y="0"/>
                  </a:lnTo>
                  <a:lnTo>
                    <a:pt x="102" y="0"/>
                  </a:lnTo>
                  <a:lnTo>
                    <a:pt x="96" y="0"/>
                  </a:lnTo>
                  <a:lnTo>
                    <a:pt x="91" y="1"/>
                  </a:lnTo>
                  <a:lnTo>
                    <a:pt x="85" y="3"/>
                  </a:lnTo>
                  <a:lnTo>
                    <a:pt x="80" y="5"/>
                  </a:lnTo>
                  <a:lnTo>
                    <a:pt x="75" y="7"/>
                  </a:lnTo>
                  <a:lnTo>
                    <a:pt x="70" y="11"/>
                  </a:lnTo>
                  <a:lnTo>
                    <a:pt x="65" y="15"/>
                  </a:lnTo>
                  <a:lnTo>
                    <a:pt x="61" y="20"/>
                  </a:lnTo>
                  <a:lnTo>
                    <a:pt x="57" y="25"/>
                  </a:lnTo>
                  <a:lnTo>
                    <a:pt x="53" y="32"/>
                  </a:lnTo>
                  <a:lnTo>
                    <a:pt x="39" y="60"/>
                  </a:lnTo>
                  <a:lnTo>
                    <a:pt x="28" y="90"/>
                  </a:lnTo>
                  <a:lnTo>
                    <a:pt x="19" y="120"/>
                  </a:lnTo>
                  <a:lnTo>
                    <a:pt x="10" y="150"/>
                  </a:lnTo>
                  <a:lnTo>
                    <a:pt x="5" y="180"/>
                  </a:lnTo>
                  <a:lnTo>
                    <a:pt x="1" y="212"/>
                  </a:lnTo>
                  <a:lnTo>
                    <a:pt x="0" y="244"/>
                  </a:lnTo>
                  <a:lnTo>
                    <a:pt x="0" y="275"/>
                  </a:lnTo>
                  <a:lnTo>
                    <a:pt x="1" y="307"/>
                  </a:lnTo>
                  <a:lnTo>
                    <a:pt x="5" y="340"/>
                  </a:lnTo>
                  <a:lnTo>
                    <a:pt x="10" y="372"/>
                  </a:lnTo>
                  <a:lnTo>
                    <a:pt x="17" y="404"/>
                  </a:lnTo>
                  <a:lnTo>
                    <a:pt x="25" y="436"/>
                  </a:lnTo>
                  <a:lnTo>
                    <a:pt x="34" y="468"/>
                  </a:lnTo>
                  <a:lnTo>
                    <a:pt x="45" y="499"/>
                  </a:lnTo>
                  <a:lnTo>
                    <a:pt x="57" y="530"/>
                  </a:lnTo>
                  <a:lnTo>
                    <a:pt x="70" y="562"/>
                  </a:lnTo>
                  <a:lnTo>
                    <a:pt x="84" y="593"/>
                  </a:lnTo>
                  <a:lnTo>
                    <a:pt x="99" y="622"/>
                  </a:lnTo>
                  <a:lnTo>
                    <a:pt x="115" y="652"/>
                  </a:lnTo>
                  <a:lnTo>
                    <a:pt x="132" y="681"/>
                  </a:lnTo>
                  <a:lnTo>
                    <a:pt x="152" y="709"/>
                  </a:lnTo>
                  <a:lnTo>
                    <a:pt x="170" y="737"/>
                  </a:lnTo>
                  <a:lnTo>
                    <a:pt x="190" y="763"/>
                  </a:lnTo>
                  <a:lnTo>
                    <a:pt x="210" y="790"/>
                  </a:lnTo>
                  <a:lnTo>
                    <a:pt x="231" y="814"/>
                  </a:lnTo>
                  <a:lnTo>
                    <a:pt x="253" y="838"/>
                  </a:lnTo>
                  <a:lnTo>
                    <a:pt x="276" y="861"/>
                  </a:lnTo>
                  <a:lnTo>
                    <a:pt x="298" y="882"/>
                  </a:lnTo>
                  <a:lnTo>
                    <a:pt x="321" y="902"/>
                  </a:lnTo>
                  <a:lnTo>
                    <a:pt x="344" y="922"/>
                  </a:lnTo>
                  <a:lnTo>
                    <a:pt x="368" y="940"/>
                  </a:lnTo>
                  <a:lnTo>
                    <a:pt x="374" y="944"/>
                  </a:lnTo>
                  <a:lnTo>
                    <a:pt x="380" y="947"/>
                  </a:lnTo>
                  <a:lnTo>
                    <a:pt x="386" y="949"/>
                  </a:lnTo>
                  <a:lnTo>
                    <a:pt x="392" y="950"/>
                  </a:lnTo>
                  <a:lnTo>
                    <a:pt x="399" y="951"/>
                  </a:lnTo>
                  <a:lnTo>
                    <a:pt x="405" y="951"/>
                  </a:lnTo>
                  <a:lnTo>
                    <a:pt x="410" y="951"/>
                  </a:lnTo>
                  <a:lnTo>
                    <a:pt x="416" y="949"/>
                  </a:lnTo>
                  <a:lnTo>
                    <a:pt x="421" y="947"/>
                  </a:lnTo>
                  <a:lnTo>
                    <a:pt x="426" y="945"/>
                  </a:lnTo>
                  <a:lnTo>
                    <a:pt x="430" y="942"/>
                  </a:lnTo>
                  <a:lnTo>
                    <a:pt x="435" y="938"/>
                  </a:lnTo>
                  <a:lnTo>
                    <a:pt x="443" y="930"/>
                  </a:lnTo>
                  <a:lnTo>
                    <a:pt x="449" y="921"/>
                  </a:lnTo>
                  <a:lnTo>
                    <a:pt x="454" y="910"/>
                  </a:lnTo>
                  <a:lnTo>
                    <a:pt x="458" y="898"/>
                  </a:lnTo>
                  <a:lnTo>
                    <a:pt x="459" y="892"/>
                  </a:lnTo>
                  <a:lnTo>
                    <a:pt x="459" y="886"/>
                  </a:lnTo>
                  <a:lnTo>
                    <a:pt x="459" y="880"/>
                  </a:lnTo>
                  <a:lnTo>
                    <a:pt x="459" y="874"/>
                  </a:lnTo>
                  <a:lnTo>
                    <a:pt x="458" y="868"/>
                  </a:lnTo>
                  <a:lnTo>
                    <a:pt x="456" y="862"/>
                  </a:lnTo>
                  <a:lnTo>
                    <a:pt x="454" y="856"/>
                  </a:lnTo>
                  <a:lnTo>
                    <a:pt x="451" y="851"/>
                  </a:lnTo>
                  <a:lnTo>
                    <a:pt x="447" y="845"/>
                  </a:lnTo>
                  <a:lnTo>
                    <a:pt x="443" y="840"/>
                  </a:lnTo>
                  <a:lnTo>
                    <a:pt x="438" y="835"/>
                  </a:lnTo>
                  <a:lnTo>
                    <a:pt x="432" y="831"/>
                  </a:lnTo>
                  <a:lnTo>
                    <a:pt x="432" y="8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4" name="Freeform 17"/>
            <p:cNvSpPr/>
            <p:nvPr/>
          </p:nvSpPr>
          <p:spPr bwMode="auto">
            <a:xfrm>
              <a:off x="3975100" y="3954463"/>
              <a:ext cx="88900" cy="203200"/>
            </a:xfrm>
            <a:custGeom>
              <a:avLst/>
              <a:gdLst>
                <a:gd name="T0" fmla="*/ 351 w 389"/>
                <a:gd name="T1" fmla="*/ 768 h 896"/>
                <a:gd name="T2" fmla="*/ 316 w 389"/>
                <a:gd name="T3" fmla="*/ 728 h 896"/>
                <a:gd name="T4" fmla="*/ 283 w 389"/>
                <a:gd name="T5" fmla="*/ 687 h 896"/>
                <a:gd name="T6" fmla="*/ 255 w 389"/>
                <a:gd name="T7" fmla="*/ 646 h 896"/>
                <a:gd name="T8" fmla="*/ 230 w 389"/>
                <a:gd name="T9" fmla="*/ 605 h 896"/>
                <a:gd name="T10" fmla="*/ 209 w 389"/>
                <a:gd name="T11" fmla="*/ 562 h 896"/>
                <a:gd name="T12" fmla="*/ 191 w 389"/>
                <a:gd name="T13" fmla="*/ 520 h 896"/>
                <a:gd name="T14" fmla="*/ 175 w 389"/>
                <a:gd name="T15" fmla="*/ 477 h 896"/>
                <a:gd name="T16" fmla="*/ 161 w 389"/>
                <a:gd name="T17" fmla="*/ 432 h 896"/>
                <a:gd name="T18" fmla="*/ 151 w 389"/>
                <a:gd name="T19" fmla="*/ 386 h 896"/>
                <a:gd name="T20" fmla="*/ 139 w 389"/>
                <a:gd name="T21" fmla="*/ 316 h 896"/>
                <a:gd name="T22" fmla="*/ 130 w 389"/>
                <a:gd name="T23" fmla="*/ 218 h 896"/>
                <a:gd name="T24" fmla="*/ 126 w 389"/>
                <a:gd name="T25" fmla="*/ 115 h 896"/>
                <a:gd name="T26" fmla="*/ 125 w 389"/>
                <a:gd name="T27" fmla="*/ 54 h 896"/>
                <a:gd name="T28" fmla="*/ 123 w 389"/>
                <a:gd name="T29" fmla="*/ 41 h 896"/>
                <a:gd name="T30" fmla="*/ 117 w 389"/>
                <a:gd name="T31" fmla="*/ 30 h 896"/>
                <a:gd name="T32" fmla="*/ 110 w 389"/>
                <a:gd name="T33" fmla="*/ 20 h 896"/>
                <a:gd name="T34" fmla="*/ 102 w 389"/>
                <a:gd name="T35" fmla="*/ 13 h 896"/>
                <a:gd name="T36" fmla="*/ 91 w 389"/>
                <a:gd name="T37" fmla="*/ 7 h 896"/>
                <a:gd name="T38" fmla="*/ 75 w 389"/>
                <a:gd name="T39" fmla="*/ 1 h 896"/>
                <a:gd name="T40" fmla="*/ 51 w 389"/>
                <a:gd name="T41" fmla="*/ 1 h 896"/>
                <a:gd name="T42" fmla="*/ 34 w 389"/>
                <a:gd name="T43" fmla="*/ 7 h 896"/>
                <a:gd name="T44" fmla="*/ 24 w 389"/>
                <a:gd name="T45" fmla="*/ 13 h 896"/>
                <a:gd name="T46" fmla="*/ 15 w 389"/>
                <a:gd name="T47" fmla="*/ 20 h 896"/>
                <a:gd name="T48" fmla="*/ 8 w 389"/>
                <a:gd name="T49" fmla="*/ 30 h 896"/>
                <a:gd name="T50" fmla="*/ 3 w 389"/>
                <a:gd name="T51" fmla="*/ 41 h 896"/>
                <a:gd name="T52" fmla="*/ 0 w 389"/>
                <a:gd name="T53" fmla="*/ 54 h 896"/>
                <a:gd name="T54" fmla="*/ 0 w 389"/>
                <a:gd name="T55" fmla="*/ 121 h 896"/>
                <a:gd name="T56" fmla="*/ 5 w 389"/>
                <a:gd name="T57" fmla="*/ 237 h 896"/>
                <a:gd name="T58" fmla="*/ 13 w 389"/>
                <a:gd name="T59" fmla="*/ 320 h 896"/>
                <a:gd name="T60" fmla="*/ 21 w 389"/>
                <a:gd name="T61" fmla="*/ 374 h 896"/>
                <a:gd name="T62" fmla="*/ 31 w 389"/>
                <a:gd name="T63" fmla="*/ 426 h 896"/>
                <a:gd name="T64" fmla="*/ 44 w 389"/>
                <a:gd name="T65" fmla="*/ 478 h 896"/>
                <a:gd name="T66" fmla="*/ 60 w 389"/>
                <a:gd name="T67" fmla="*/ 528 h 896"/>
                <a:gd name="T68" fmla="*/ 78 w 389"/>
                <a:gd name="T69" fmla="*/ 576 h 896"/>
                <a:gd name="T70" fmla="*/ 99 w 389"/>
                <a:gd name="T71" fmla="*/ 625 h 896"/>
                <a:gd name="T72" fmla="*/ 123 w 389"/>
                <a:gd name="T73" fmla="*/ 672 h 896"/>
                <a:gd name="T74" fmla="*/ 151 w 389"/>
                <a:gd name="T75" fmla="*/ 719 h 896"/>
                <a:gd name="T76" fmla="*/ 184 w 389"/>
                <a:gd name="T77" fmla="*/ 765 h 896"/>
                <a:gd name="T78" fmla="*/ 220 w 389"/>
                <a:gd name="T79" fmla="*/ 810 h 896"/>
                <a:gd name="T80" fmla="*/ 260 w 389"/>
                <a:gd name="T81" fmla="*/ 856 h 896"/>
                <a:gd name="T82" fmla="*/ 287 w 389"/>
                <a:gd name="T83" fmla="*/ 883 h 896"/>
                <a:gd name="T84" fmla="*/ 298 w 389"/>
                <a:gd name="T85" fmla="*/ 890 h 896"/>
                <a:gd name="T86" fmla="*/ 311 w 389"/>
                <a:gd name="T87" fmla="*/ 895 h 896"/>
                <a:gd name="T88" fmla="*/ 323 w 389"/>
                <a:gd name="T89" fmla="*/ 896 h 896"/>
                <a:gd name="T90" fmla="*/ 334 w 389"/>
                <a:gd name="T91" fmla="*/ 895 h 896"/>
                <a:gd name="T92" fmla="*/ 345 w 389"/>
                <a:gd name="T93" fmla="*/ 892 h 896"/>
                <a:gd name="T94" fmla="*/ 361 w 389"/>
                <a:gd name="T95" fmla="*/ 884 h 896"/>
                <a:gd name="T96" fmla="*/ 377 w 389"/>
                <a:gd name="T97" fmla="*/ 867 h 896"/>
                <a:gd name="T98" fmla="*/ 386 w 389"/>
                <a:gd name="T99" fmla="*/ 852 h 896"/>
                <a:gd name="T100" fmla="*/ 389 w 389"/>
                <a:gd name="T101" fmla="*/ 841 h 896"/>
                <a:gd name="T102" fmla="*/ 389 w 389"/>
                <a:gd name="T103" fmla="*/ 829 h 896"/>
                <a:gd name="T104" fmla="*/ 388 w 389"/>
                <a:gd name="T105" fmla="*/ 817 h 896"/>
                <a:gd name="T106" fmla="*/ 383 w 389"/>
                <a:gd name="T107" fmla="*/ 805 h 896"/>
                <a:gd name="T108" fmla="*/ 376 w 389"/>
                <a:gd name="T109" fmla="*/ 794 h 896"/>
                <a:gd name="T110" fmla="*/ 371 w 389"/>
                <a:gd name="T111" fmla="*/ 78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9" h="896">
                  <a:moveTo>
                    <a:pt x="371" y="788"/>
                  </a:moveTo>
                  <a:lnTo>
                    <a:pt x="351" y="768"/>
                  </a:lnTo>
                  <a:lnTo>
                    <a:pt x="333" y="749"/>
                  </a:lnTo>
                  <a:lnTo>
                    <a:pt x="316" y="728"/>
                  </a:lnTo>
                  <a:lnTo>
                    <a:pt x="298" y="707"/>
                  </a:lnTo>
                  <a:lnTo>
                    <a:pt x="283" y="687"/>
                  </a:lnTo>
                  <a:lnTo>
                    <a:pt x="268" y="667"/>
                  </a:lnTo>
                  <a:lnTo>
                    <a:pt x="255" y="646"/>
                  </a:lnTo>
                  <a:lnTo>
                    <a:pt x="242" y="626"/>
                  </a:lnTo>
                  <a:lnTo>
                    <a:pt x="230" y="605"/>
                  </a:lnTo>
                  <a:lnTo>
                    <a:pt x="219" y="583"/>
                  </a:lnTo>
                  <a:lnTo>
                    <a:pt x="209" y="562"/>
                  </a:lnTo>
                  <a:lnTo>
                    <a:pt x="199" y="541"/>
                  </a:lnTo>
                  <a:lnTo>
                    <a:pt x="191" y="520"/>
                  </a:lnTo>
                  <a:lnTo>
                    <a:pt x="183" y="498"/>
                  </a:lnTo>
                  <a:lnTo>
                    <a:pt x="175" y="477"/>
                  </a:lnTo>
                  <a:lnTo>
                    <a:pt x="167" y="454"/>
                  </a:lnTo>
                  <a:lnTo>
                    <a:pt x="161" y="432"/>
                  </a:lnTo>
                  <a:lnTo>
                    <a:pt x="156" y="409"/>
                  </a:lnTo>
                  <a:lnTo>
                    <a:pt x="151" y="386"/>
                  </a:lnTo>
                  <a:lnTo>
                    <a:pt x="147" y="364"/>
                  </a:lnTo>
                  <a:lnTo>
                    <a:pt x="139" y="316"/>
                  </a:lnTo>
                  <a:lnTo>
                    <a:pt x="134" y="268"/>
                  </a:lnTo>
                  <a:lnTo>
                    <a:pt x="130" y="218"/>
                  </a:lnTo>
                  <a:lnTo>
                    <a:pt x="127" y="168"/>
                  </a:lnTo>
                  <a:lnTo>
                    <a:pt x="126" y="115"/>
                  </a:lnTo>
                  <a:lnTo>
                    <a:pt x="126" y="62"/>
                  </a:lnTo>
                  <a:lnTo>
                    <a:pt x="125" y="54"/>
                  </a:lnTo>
                  <a:lnTo>
                    <a:pt x="124" y="47"/>
                  </a:lnTo>
                  <a:lnTo>
                    <a:pt x="123" y="41"/>
                  </a:lnTo>
                  <a:lnTo>
                    <a:pt x="120" y="35"/>
                  </a:lnTo>
                  <a:lnTo>
                    <a:pt x="117" y="30"/>
                  </a:lnTo>
                  <a:lnTo>
                    <a:pt x="114" y="25"/>
                  </a:lnTo>
                  <a:lnTo>
                    <a:pt x="110" y="20"/>
                  </a:lnTo>
                  <a:lnTo>
                    <a:pt x="106" y="16"/>
                  </a:lnTo>
                  <a:lnTo>
                    <a:pt x="102" y="13"/>
                  </a:lnTo>
                  <a:lnTo>
                    <a:pt x="97" y="10"/>
                  </a:lnTo>
                  <a:lnTo>
                    <a:pt x="91" y="7"/>
                  </a:lnTo>
                  <a:lnTo>
                    <a:pt x="86" y="4"/>
                  </a:lnTo>
                  <a:lnTo>
                    <a:pt x="75" y="1"/>
                  </a:lnTo>
                  <a:lnTo>
                    <a:pt x="63" y="0"/>
                  </a:lnTo>
                  <a:lnTo>
                    <a:pt x="51" y="1"/>
                  </a:lnTo>
                  <a:lnTo>
                    <a:pt x="39" y="4"/>
                  </a:lnTo>
                  <a:lnTo>
                    <a:pt x="34" y="7"/>
                  </a:lnTo>
                  <a:lnTo>
                    <a:pt x="29" y="10"/>
                  </a:lnTo>
                  <a:lnTo>
                    <a:pt x="24" y="13"/>
                  </a:lnTo>
                  <a:lnTo>
                    <a:pt x="19" y="16"/>
                  </a:lnTo>
                  <a:lnTo>
                    <a:pt x="15" y="20"/>
                  </a:lnTo>
                  <a:lnTo>
                    <a:pt x="11" y="25"/>
                  </a:lnTo>
                  <a:lnTo>
                    <a:pt x="8" y="30"/>
                  </a:lnTo>
                  <a:lnTo>
                    <a:pt x="5" y="35"/>
                  </a:lnTo>
                  <a:lnTo>
                    <a:pt x="3" y="41"/>
                  </a:lnTo>
                  <a:lnTo>
                    <a:pt x="1" y="47"/>
                  </a:lnTo>
                  <a:lnTo>
                    <a:pt x="0" y="54"/>
                  </a:lnTo>
                  <a:lnTo>
                    <a:pt x="0" y="62"/>
                  </a:lnTo>
                  <a:lnTo>
                    <a:pt x="0" y="121"/>
                  </a:lnTo>
                  <a:lnTo>
                    <a:pt x="2" y="181"/>
                  </a:lnTo>
                  <a:lnTo>
                    <a:pt x="5" y="237"/>
                  </a:lnTo>
                  <a:lnTo>
                    <a:pt x="10" y="293"/>
                  </a:lnTo>
                  <a:lnTo>
                    <a:pt x="13" y="320"/>
                  </a:lnTo>
                  <a:lnTo>
                    <a:pt x="17" y="347"/>
                  </a:lnTo>
                  <a:lnTo>
                    <a:pt x="21" y="374"/>
                  </a:lnTo>
                  <a:lnTo>
                    <a:pt x="26" y="400"/>
                  </a:lnTo>
                  <a:lnTo>
                    <a:pt x="31" y="426"/>
                  </a:lnTo>
                  <a:lnTo>
                    <a:pt x="37" y="452"/>
                  </a:lnTo>
                  <a:lnTo>
                    <a:pt x="44" y="478"/>
                  </a:lnTo>
                  <a:lnTo>
                    <a:pt x="52" y="503"/>
                  </a:lnTo>
                  <a:lnTo>
                    <a:pt x="60" y="528"/>
                  </a:lnTo>
                  <a:lnTo>
                    <a:pt x="68" y="552"/>
                  </a:lnTo>
                  <a:lnTo>
                    <a:pt x="78" y="576"/>
                  </a:lnTo>
                  <a:lnTo>
                    <a:pt x="88" y="601"/>
                  </a:lnTo>
                  <a:lnTo>
                    <a:pt x="99" y="625"/>
                  </a:lnTo>
                  <a:lnTo>
                    <a:pt x="111" y="649"/>
                  </a:lnTo>
                  <a:lnTo>
                    <a:pt x="123" y="672"/>
                  </a:lnTo>
                  <a:lnTo>
                    <a:pt x="137" y="695"/>
                  </a:lnTo>
                  <a:lnTo>
                    <a:pt x="151" y="719"/>
                  </a:lnTo>
                  <a:lnTo>
                    <a:pt x="167" y="742"/>
                  </a:lnTo>
                  <a:lnTo>
                    <a:pt x="184" y="765"/>
                  </a:lnTo>
                  <a:lnTo>
                    <a:pt x="202" y="788"/>
                  </a:lnTo>
                  <a:lnTo>
                    <a:pt x="220" y="810"/>
                  </a:lnTo>
                  <a:lnTo>
                    <a:pt x="239" y="833"/>
                  </a:lnTo>
                  <a:lnTo>
                    <a:pt x="260" y="856"/>
                  </a:lnTo>
                  <a:lnTo>
                    <a:pt x="282" y="878"/>
                  </a:lnTo>
                  <a:lnTo>
                    <a:pt x="287" y="883"/>
                  </a:lnTo>
                  <a:lnTo>
                    <a:pt x="293" y="887"/>
                  </a:lnTo>
                  <a:lnTo>
                    <a:pt x="298" y="890"/>
                  </a:lnTo>
                  <a:lnTo>
                    <a:pt x="305" y="893"/>
                  </a:lnTo>
                  <a:lnTo>
                    <a:pt x="311" y="895"/>
                  </a:lnTo>
                  <a:lnTo>
                    <a:pt x="317" y="896"/>
                  </a:lnTo>
                  <a:lnTo>
                    <a:pt x="323" y="896"/>
                  </a:lnTo>
                  <a:lnTo>
                    <a:pt x="329" y="896"/>
                  </a:lnTo>
                  <a:lnTo>
                    <a:pt x="334" y="895"/>
                  </a:lnTo>
                  <a:lnTo>
                    <a:pt x="340" y="894"/>
                  </a:lnTo>
                  <a:lnTo>
                    <a:pt x="345" y="892"/>
                  </a:lnTo>
                  <a:lnTo>
                    <a:pt x="351" y="890"/>
                  </a:lnTo>
                  <a:lnTo>
                    <a:pt x="361" y="884"/>
                  </a:lnTo>
                  <a:lnTo>
                    <a:pt x="370" y="876"/>
                  </a:lnTo>
                  <a:lnTo>
                    <a:pt x="377" y="867"/>
                  </a:lnTo>
                  <a:lnTo>
                    <a:pt x="383" y="857"/>
                  </a:lnTo>
                  <a:lnTo>
                    <a:pt x="386" y="852"/>
                  </a:lnTo>
                  <a:lnTo>
                    <a:pt x="387" y="847"/>
                  </a:lnTo>
                  <a:lnTo>
                    <a:pt x="389" y="841"/>
                  </a:lnTo>
                  <a:lnTo>
                    <a:pt x="389" y="835"/>
                  </a:lnTo>
                  <a:lnTo>
                    <a:pt x="389" y="829"/>
                  </a:lnTo>
                  <a:lnTo>
                    <a:pt x="389" y="823"/>
                  </a:lnTo>
                  <a:lnTo>
                    <a:pt x="388" y="817"/>
                  </a:lnTo>
                  <a:lnTo>
                    <a:pt x="386" y="811"/>
                  </a:lnTo>
                  <a:lnTo>
                    <a:pt x="383" y="805"/>
                  </a:lnTo>
                  <a:lnTo>
                    <a:pt x="380" y="799"/>
                  </a:lnTo>
                  <a:lnTo>
                    <a:pt x="376" y="794"/>
                  </a:lnTo>
                  <a:lnTo>
                    <a:pt x="371" y="788"/>
                  </a:lnTo>
                  <a:lnTo>
                    <a:pt x="371" y="7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5" name="Freeform 18"/>
            <p:cNvSpPr/>
            <p:nvPr/>
          </p:nvSpPr>
          <p:spPr bwMode="auto">
            <a:xfrm>
              <a:off x="4068763" y="3943350"/>
              <a:ext cx="130175" cy="198438"/>
            </a:xfrm>
            <a:custGeom>
              <a:avLst/>
              <a:gdLst>
                <a:gd name="T0" fmla="*/ 484 w 573"/>
                <a:gd name="T1" fmla="*/ 749 h 879"/>
                <a:gd name="T2" fmla="*/ 431 w 573"/>
                <a:gd name="T3" fmla="*/ 738 h 879"/>
                <a:gd name="T4" fmla="*/ 381 w 573"/>
                <a:gd name="T5" fmla="*/ 719 h 879"/>
                <a:gd name="T6" fmla="*/ 337 w 573"/>
                <a:gd name="T7" fmla="*/ 693 h 879"/>
                <a:gd name="T8" fmla="*/ 297 w 573"/>
                <a:gd name="T9" fmla="*/ 660 h 879"/>
                <a:gd name="T10" fmla="*/ 261 w 573"/>
                <a:gd name="T11" fmla="*/ 621 h 879"/>
                <a:gd name="T12" fmla="*/ 229 w 573"/>
                <a:gd name="T13" fmla="*/ 578 h 879"/>
                <a:gd name="T14" fmla="*/ 202 w 573"/>
                <a:gd name="T15" fmla="*/ 531 h 879"/>
                <a:gd name="T16" fmla="*/ 179 w 573"/>
                <a:gd name="T17" fmla="*/ 480 h 879"/>
                <a:gd name="T18" fmla="*/ 160 w 573"/>
                <a:gd name="T19" fmla="*/ 428 h 879"/>
                <a:gd name="T20" fmla="*/ 145 w 573"/>
                <a:gd name="T21" fmla="*/ 373 h 879"/>
                <a:gd name="T22" fmla="*/ 134 w 573"/>
                <a:gd name="T23" fmla="*/ 318 h 879"/>
                <a:gd name="T24" fmla="*/ 127 w 573"/>
                <a:gd name="T25" fmla="*/ 262 h 879"/>
                <a:gd name="T26" fmla="*/ 125 w 573"/>
                <a:gd name="T27" fmla="*/ 208 h 879"/>
                <a:gd name="T28" fmla="*/ 127 w 573"/>
                <a:gd name="T29" fmla="*/ 154 h 879"/>
                <a:gd name="T30" fmla="*/ 133 w 573"/>
                <a:gd name="T31" fmla="*/ 103 h 879"/>
                <a:gd name="T32" fmla="*/ 138 w 573"/>
                <a:gd name="T33" fmla="*/ 72 h 879"/>
                <a:gd name="T34" fmla="*/ 138 w 573"/>
                <a:gd name="T35" fmla="*/ 58 h 879"/>
                <a:gd name="T36" fmla="*/ 135 w 573"/>
                <a:gd name="T37" fmla="*/ 45 h 879"/>
                <a:gd name="T38" fmla="*/ 130 w 573"/>
                <a:gd name="T39" fmla="*/ 33 h 879"/>
                <a:gd name="T40" fmla="*/ 123 w 573"/>
                <a:gd name="T41" fmla="*/ 24 h 879"/>
                <a:gd name="T42" fmla="*/ 115 w 573"/>
                <a:gd name="T43" fmla="*/ 16 h 879"/>
                <a:gd name="T44" fmla="*/ 100 w 573"/>
                <a:gd name="T45" fmla="*/ 6 h 879"/>
                <a:gd name="T46" fmla="*/ 77 w 573"/>
                <a:gd name="T47" fmla="*/ 0 h 879"/>
                <a:gd name="T48" fmla="*/ 60 w 573"/>
                <a:gd name="T49" fmla="*/ 0 h 879"/>
                <a:gd name="T50" fmla="*/ 49 w 573"/>
                <a:gd name="T51" fmla="*/ 3 h 879"/>
                <a:gd name="T52" fmla="*/ 39 w 573"/>
                <a:gd name="T53" fmla="*/ 8 h 879"/>
                <a:gd name="T54" fmla="*/ 31 w 573"/>
                <a:gd name="T55" fmla="*/ 16 h 879"/>
                <a:gd name="T56" fmla="*/ 23 w 573"/>
                <a:gd name="T57" fmla="*/ 25 h 879"/>
                <a:gd name="T58" fmla="*/ 18 w 573"/>
                <a:gd name="T59" fmla="*/ 38 h 879"/>
                <a:gd name="T60" fmla="*/ 10 w 573"/>
                <a:gd name="T61" fmla="*/ 78 h 879"/>
                <a:gd name="T62" fmla="*/ 2 w 573"/>
                <a:gd name="T63" fmla="*/ 144 h 879"/>
                <a:gd name="T64" fmla="*/ 0 w 573"/>
                <a:gd name="T65" fmla="*/ 212 h 879"/>
                <a:gd name="T66" fmla="*/ 4 w 573"/>
                <a:gd name="T67" fmla="*/ 281 h 879"/>
                <a:gd name="T68" fmla="*/ 13 w 573"/>
                <a:gd name="T69" fmla="*/ 351 h 879"/>
                <a:gd name="T70" fmla="*/ 29 w 573"/>
                <a:gd name="T71" fmla="*/ 420 h 879"/>
                <a:gd name="T72" fmla="*/ 49 w 573"/>
                <a:gd name="T73" fmla="*/ 487 h 879"/>
                <a:gd name="T74" fmla="*/ 74 w 573"/>
                <a:gd name="T75" fmla="*/ 552 h 879"/>
                <a:gd name="T76" fmla="*/ 105 w 573"/>
                <a:gd name="T77" fmla="*/ 612 h 879"/>
                <a:gd name="T78" fmla="*/ 143 w 573"/>
                <a:gd name="T79" fmla="*/ 670 h 879"/>
                <a:gd name="T80" fmla="*/ 184 w 573"/>
                <a:gd name="T81" fmla="*/ 722 h 879"/>
                <a:gd name="T82" fmla="*/ 231 w 573"/>
                <a:gd name="T83" fmla="*/ 768 h 879"/>
                <a:gd name="T84" fmla="*/ 285 w 573"/>
                <a:gd name="T85" fmla="*/ 807 h 879"/>
                <a:gd name="T86" fmla="*/ 343 w 573"/>
                <a:gd name="T87" fmla="*/ 838 h 879"/>
                <a:gd name="T88" fmla="*/ 407 w 573"/>
                <a:gd name="T89" fmla="*/ 861 h 879"/>
                <a:gd name="T90" fmla="*/ 476 w 573"/>
                <a:gd name="T91" fmla="*/ 875 h 879"/>
                <a:gd name="T92" fmla="*/ 519 w 573"/>
                <a:gd name="T93" fmla="*/ 879 h 879"/>
                <a:gd name="T94" fmla="*/ 533 w 573"/>
                <a:gd name="T95" fmla="*/ 875 h 879"/>
                <a:gd name="T96" fmla="*/ 545 w 573"/>
                <a:gd name="T97" fmla="*/ 871 h 879"/>
                <a:gd name="T98" fmla="*/ 554 w 573"/>
                <a:gd name="T99" fmla="*/ 864 h 879"/>
                <a:gd name="T100" fmla="*/ 562 w 573"/>
                <a:gd name="T101" fmla="*/ 856 h 879"/>
                <a:gd name="T102" fmla="*/ 567 w 573"/>
                <a:gd name="T103" fmla="*/ 846 h 879"/>
                <a:gd name="T104" fmla="*/ 572 w 573"/>
                <a:gd name="T105" fmla="*/ 829 h 879"/>
                <a:gd name="T106" fmla="*/ 572 w 573"/>
                <a:gd name="T107" fmla="*/ 806 h 879"/>
                <a:gd name="T108" fmla="*/ 567 w 573"/>
                <a:gd name="T109" fmla="*/ 789 h 879"/>
                <a:gd name="T110" fmla="*/ 562 w 573"/>
                <a:gd name="T111" fmla="*/ 779 h 879"/>
                <a:gd name="T112" fmla="*/ 554 w 573"/>
                <a:gd name="T113" fmla="*/ 770 h 879"/>
                <a:gd name="T114" fmla="*/ 545 w 573"/>
                <a:gd name="T115" fmla="*/ 762 h 879"/>
                <a:gd name="T116" fmla="*/ 533 w 573"/>
                <a:gd name="T117" fmla="*/ 756 h 879"/>
                <a:gd name="T118" fmla="*/ 519 w 573"/>
                <a:gd name="T119" fmla="*/ 752 h 879"/>
                <a:gd name="T120" fmla="*/ 512 w 573"/>
                <a:gd name="T121" fmla="*/ 752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3" h="879">
                  <a:moveTo>
                    <a:pt x="512" y="752"/>
                  </a:moveTo>
                  <a:lnTo>
                    <a:pt x="484" y="749"/>
                  </a:lnTo>
                  <a:lnTo>
                    <a:pt x="457" y="745"/>
                  </a:lnTo>
                  <a:lnTo>
                    <a:pt x="431" y="738"/>
                  </a:lnTo>
                  <a:lnTo>
                    <a:pt x="406" y="729"/>
                  </a:lnTo>
                  <a:lnTo>
                    <a:pt x="381" y="719"/>
                  </a:lnTo>
                  <a:lnTo>
                    <a:pt x="359" y="707"/>
                  </a:lnTo>
                  <a:lnTo>
                    <a:pt x="337" y="693"/>
                  </a:lnTo>
                  <a:lnTo>
                    <a:pt x="317" y="677"/>
                  </a:lnTo>
                  <a:lnTo>
                    <a:pt x="297" y="660"/>
                  </a:lnTo>
                  <a:lnTo>
                    <a:pt x="279" y="642"/>
                  </a:lnTo>
                  <a:lnTo>
                    <a:pt x="261" y="621"/>
                  </a:lnTo>
                  <a:lnTo>
                    <a:pt x="244" y="600"/>
                  </a:lnTo>
                  <a:lnTo>
                    <a:pt x="229" y="578"/>
                  </a:lnTo>
                  <a:lnTo>
                    <a:pt x="215" y="555"/>
                  </a:lnTo>
                  <a:lnTo>
                    <a:pt x="202" y="531"/>
                  </a:lnTo>
                  <a:lnTo>
                    <a:pt x="190" y="506"/>
                  </a:lnTo>
                  <a:lnTo>
                    <a:pt x="179" y="480"/>
                  </a:lnTo>
                  <a:lnTo>
                    <a:pt x="169" y="454"/>
                  </a:lnTo>
                  <a:lnTo>
                    <a:pt x="160" y="428"/>
                  </a:lnTo>
                  <a:lnTo>
                    <a:pt x="152" y="400"/>
                  </a:lnTo>
                  <a:lnTo>
                    <a:pt x="145" y="373"/>
                  </a:lnTo>
                  <a:lnTo>
                    <a:pt x="139" y="345"/>
                  </a:lnTo>
                  <a:lnTo>
                    <a:pt x="134" y="318"/>
                  </a:lnTo>
                  <a:lnTo>
                    <a:pt x="130" y="290"/>
                  </a:lnTo>
                  <a:lnTo>
                    <a:pt x="127" y="262"/>
                  </a:lnTo>
                  <a:lnTo>
                    <a:pt x="126" y="235"/>
                  </a:lnTo>
                  <a:lnTo>
                    <a:pt x="125" y="208"/>
                  </a:lnTo>
                  <a:lnTo>
                    <a:pt x="125" y="181"/>
                  </a:lnTo>
                  <a:lnTo>
                    <a:pt x="127" y="154"/>
                  </a:lnTo>
                  <a:lnTo>
                    <a:pt x="129" y="128"/>
                  </a:lnTo>
                  <a:lnTo>
                    <a:pt x="133" y="103"/>
                  </a:lnTo>
                  <a:lnTo>
                    <a:pt x="137" y="79"/>
                  </a:lnTo>
                  <a:lnTo>
                    <a:pt x="138" y="72"/>
                  </a:lnTo>
                  <a:lnTo>
                    <a:pt x="138" y="65"/>
                  </a:lnTo>
                  <a:lnTo>
                    <a:pt x="138" y="58"/>
                  </a:lnTo>
                  <a:lnTo>
                    <a:pt x="137" y="51"/>
                  </a:lnTo>
                  <a:lnTo>
                    <a:pt x="135" y="45"/>
                  </a:lnTo>
                  <a:lnTo>
                    <a:pt x="133" y="39"/>
                  </a:lnTo>
                  <a:lnTo>
                    <a:pt x="130" y="33"/>
                  </a:lnTo>
                  <a:lnTo>
                    <a:pt x="127" y="28"/>
                  </a:lnTo>
                  <a:lnTo>
                    <a:pt x="123" y="24"/>
                  </a:lnTo>
                  <a:lnTo>
                    <a:pt x="119" y="19"/>
                  </a:lnTo>
                  <a:lnTo>
                    <a:pt x="115" y="16"/>
                  </a:lnTo>
                  <a:lnTo>
                    <a:pt x="110" y="12"/>
                  </a:lnTo>
                  <a:lnTo>
                    <a:pt x="100" y="6"/>
                  </a:lnTo>
                  <a:lnTo>
                    <a:pt x="89" y="2"/>
                  </a:lnTo>
                  <a:lnTo>
                    <a:pt x="77" y="0"/>
                  </a:lnTo>
                  <a:lnTo>
                    <a:pt x="66" y="0"/>
                  </a:lnTo>
                  <a:lnTo>
                    <a:pt x="60" y="0"/>
                  </a:lnTo>
                  <a:lnTo>
                    <a:pt x="55" y="2"/>
                  </a:lnTo>
                  <a:lnTo>
                    <a:pt x="49" y="3"/>
                  </a:lnTo>
                  <a:lnTo>
                    <a:pt x="44" y="6"/>
                  </a:lnTo>
                  <a:lnTo>
                    <a:pt x="39" y="8"/>
                  </a:lnTo>
                  <a:lnTo>
                    <a:pt x="35" y="12"/>
                  </a:lnTo>
                  <a:lnTo>
                    <a:pt x="31" y="16"/>
                  </a:lnTo>
                  <a:lnTo>
                    <a:pt x="27" y="20"/>
                  </a:lnTo>
                  <a:lnTo>
                    <a:pt x="23" y="25"/>
                  </a:lnTo>
                  <a:lnTo>
                    <a:pt x="21" y="31"/>
                  </a:lnTo>
                  <a:lnTo>
                    <a:pt x="18" y="38"/>
                  </a:lnTo>
                  <a:lnTo>
                    <a:pt x="15" y="45"/>
                  </a:lnTo>
                  <a:lnTo>
                    <a:pt x="10" y="78"/>
                  </a:lnTo>
                  <a:lnTo>
                    <a:pt x="5" y="110"/>
                  </a:lnTo>
                  <a:lnTo>
                    <a:pt x="2" y="144"/>
                  </a:lnTo>
                  <a:lnTo>
                    <a:pt x="1" y="178"/>
                  </a:lnTo>
                  <a:lnTo>
                    <a:pt x="0" y="212"/>
                  </a:lnTo>
                  <a:lnTo>
                    <a:pt x="1" y="247"/>
                  </a:lnTo>
                  <a:lnTo>
                    <a:pt x="4" y="281"/>
                  </a:lnTo>
                  <a:lnTo>
                    <a:pt x="8" y="317"/>
                  </a:lnTo>
                  <a:lnTo>
                    <a:pt x="13" y="351"/>
                  </a:lnTo>
                  <a:lnTo>
                    <a:pt x="21" y="385"/>
                  </a:lnTo>
                  <a:lnTo>
                    <a:pt x="29" y="420"/>
                  </a:lnTo>
                  <a:lnTo>
                    <a:pt x="38" y="454"/>
                  </a:lnTo>
                  <a:lnTo>
                    <a:pt x="49" y="487"/>
                  </a:lnTo>
                  <a:lnTo>
                    <a:pt x="61" y="519"/>
                  </a:lnTo>
                  <a:lnTo>
                    <a:pt x="74" y="552"/>
                  </a:lnTo>
                  <a:lnTo>
                    <a:pt x="89" y="583"/>
                  </a:lnTo>
                  <a:lnTo>
                    <a:pt x="105" y="612"/>
                  </a:lnTo>
                  <a:lnTo>
                    <a:pt x="123" y="642"/>
                  </a:lnTo>
                  <a:lnTo>
                    <a:pt x="143" y="670"/>
                  </a:lnTo>
                  <a:lnTo>
                    <a:pt x="163" y="697"/>
                  </a:lnTo>
                  <a:lnTo>
                    <a:pt x="184" y="722"/>
                  </a:lnTo>
                  <a:lnTo>
                    <a:pt x="207" y="745"/>
                  </a:lnTo>
                  <a:lnTo>
                    <a:pt x="231" y="768"/>
                  </a:lnTo>
                  <a:lnTo>
                    <a:pt x="257" y="789"/>
                  </a:lnTo>
                  <a:lnTo>
                    <a:pt x="285" y="807"/>
                  </a:lnTo>
                  <a:lnTo>
                    <a:pt x="313" y="824"/>
                  </a:lnTo>
                  <a:lnTo>
                    <a:pt x="343" y="838"/>
                  </a:lnTo>
                  <a:lnTo>
                    <a:pt x="374" y="851"/>
                  </a:lnTo>
                  <a:lnTo>
                    <a:pt x="407" y="861"/>
                  </a:lnTo>
                  <a:lnTo>
                    <a:pt x="441" y="869"/>
                  </a:lnTo>
                  <a:lnTo>
                    <a:pt x="476" y="875"/>
                  </a:lnTo>
                  <a:lnTo>
                    <a:pt x="512" y="879"/>
                  </a:lnTo>
                  <a:lnTo>
                    <a:pt x="519" y="879"/>
                  </a:lnTo>
                  <a:lnTo>
                    <a:pt x="527" y="878"/>
                  </a:lnTo>
                  <a:lnTo>
                    <a:pt x="533" y="875"/>
                  </a:lnTo>
                  <a:lnTo>
                    <a:pt x="539" y="873"/>
                  </a:lnTo>
                  <a:lnTo>
                    <a:pt x="545" y="871"/>
                  </a:lnTo>
                  <a:lnTo>
                    <a:pt x="550" y="868"/>
                  </a:lnTo>
                  <a:lnTo>
                    <a:pt x="554" y="864"/>
                  </a:lnTo>
                  <a:lnTo>
                    <a:pt x="558" y="860"/>
                  </a:lnTo>
                  <a:lnTo>
                    <a:pt x="562" y="856"/>
                  </a:lnTo>
                  <a:lnTo>
                    <a:pt x="565" y="851"/>
                  </a:lnTo>
                  <a:lnTo>
                    <a:pt x="567" y="846"/>
                  </a:lnTo>
                  <a:lnTo>
                    <a:pt x="569" y="841"/>
                  </a:lnTo>
                  <a:lnTo>
                    <a:pt x="572" y="829"/>
                  </a:lnTo>
                  <a:lnTo>
                    <a:pt x="573" y="818"/>
                  </a:lnTo>
                  <a:lnTo>
                    <a:pt x="572" y="806"/>
                  </a:lnTo>
                  <a:lnTo>
                    <a:pt x="569" y="795"/>
                  </a:lnTo>
                  <a:lnTo>
                    <a:pt x="567" y="789"/>
                  </a:lnTo>
                  <a:lnTo>
                    <a:pt x="565" y="784"/>
                  </a:lnTo>
                  <a:lnTo>
                    <a:pt x="562" y="779"/>
                  </a:lnTo>
                  <a:lnTo>
                    <a:pt x="558" y="774"/>
                  </a:lnTo>
                  <a:lnTo>
                    <a:pt x="554" y="770"/>
                  </a:lnTo>
                  <a:lnTo>
                    <a:pt x="550" y="766"/>
                  </a:lnTo>
                  <a:lnTo>
                    <a:pt x="545" y="762"/>
                  </a:lnTo>
                  <a:lnTo>
                    <a:pt x="539" y="758"/>
                  </a:lnTo>
                  <a:lnTo>
                    <a:pt x="533" y="756"/>
                  </a:lnTo>
                  <a:lnTo>
                    <a:pt x="527" y="754"/>
                  </a:lnTo>
                  <a:lnTo>
                    <a:pt x="519" y="752"/>
                  </a:lnTo>
                  <a:lnTo>
                    <a:pt x="512" y="752"/>
                  </a:lnTo>
                  <a:lnTo>
                    <a:pt x="512" y="7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6" name="Freeform 19"/>
            <p:cNvSpPr/>
            <p:nvPr/>
          </p:nvSpPr>
          <p:spPr bwMode="auto">
            <a:xfrm>
              <a:off x="4160838" y="3925888"/>
              <a:ext cx="136525" cy="173038"/>
            </a:xfrm>
            <a:custGeom>
              <a:avLst/>
              <a:gdLst>
                <a:gd name="T0" fmla="*/ 539 w 603"/>
                <a:gd name="T1" fmla="*/ 641 h 764"/>
                <a:gd name="T2" fmla="*/ 492 w 603"/>
                <a:gd name="T3" fmla="*/ 621 h 764"/>
                <a:gd name="T4" fmla="*/ 446 w 603"/>
                <a:gd name="T5" fmla="*/ 597 h 764"/>
                <a:gd name="T6" fmla="*/ 404 w 603"/>
                <a:gd name="T7" fmla="*/ 571 h 764"/>
                <a:gd name="T8" fmla="*/ 365 w 603"/>
                <a:gd name="T9" fmla="*/ 543 h 764"/>
                <a:gd name="T10" fmla="*/ 328 w 603"/>
                <a:gd name="T11" fmla="*/ 512 h 764"/>
                <a:gd name="T12" fmla="*/ 295 w 603"/>
                <a:gd name="T13" fmla="*/ 477 h 764"/>
                <a:gd name="T14" fmla="*/ 264 w 603"/>
                <a:gd name="T15" fmla="*/ 441 h 764"/>
                <a:gd name="T16" fmla="*/ 235 w 603"/>
                <a:gd name="T17" fmla="*/ 403 h 764"/>
                <a:gd name="T18" fmla="*/ 210 w 603"/>
                <a:gd name="T19" fmla="*/ 362 h 764"/>
                <a:gd name="T20" fmla="*/ 188 w 603"/>
                <a:gd name="T21" fmla="*/ 320 h 764"/>
                <a:gd name="T22" fmla="*/ 169 w 603"/>
                <a:gd name="T23" fmla="*/ 276 h 764"/>
                <a:gd name="T24" fmla="*/ 152 w 603"/>
                <a:gd name="T25" fmla="*/ 229 h 764"/>
                <a:gd name="T26" fmla="*/ 138 w 603"/>
                <a:gd name="T27" fmla="*/ 182 h 764"/>
                <a:gd name="T28" fmla="*/ 127 w 603"/>
                <a:gd name="T29" fmla="*/ 133 h 764"/>
                <a:gd name="T30" fmla="*/ 118 w 603"/>
                <a:gd name="T31" fmla="*/ 81 h 764"/>
                <a:gd name="T32" fmla="*/ 114 w 603"/>
                <a:gd name="T33" fmla="*/ 49 h 764"/>
                <a:gd name="T34" fmla="*/ 109 w 603"/>
                <a:gd name="T35" fmla="*/ 37 h 764"/>
                <a:gd name="T36" fmla="*/ 103 w 603"/>
                <a:gd name="T37" fmla="*/ 27 h 764"/>
                <a:gd name="T38" fmla="*/ 96 w 603"/>
                <a:gd name="T39" fmla="*/ 19 h 764"/>
                <a:gd name="T40" fmla="*/ 82 w 603"/>
                <a:gd name="T41" fmla="*/ 8 h 764"/>
                <a:gd name="T42" fmla="*/ 62 w 603"/>
                <a:gd name="T43" fmla="*/ 1 h 764"/>
                <a:gd name="T44" fmla="*/ 40 w 603"/>
                <a:gd name="T45" fmla="*/ 1 h 764"/>
                <a:gd name="T46" fmla="*/ 26 w 603"/>
                <a:gd name="T47" fmla="*/ 6 h 764"/>
                <a:gd name="T48" fmla="*/ 17 w 603"/>
                <a:gd name="T49" fmla="*/ 11 h 764"/>
                <a:gd name="T50" fmla="*/ 10 w 603"/>
                <a:gd name="T51" fmla="*/ 18 h 764"/>
                <a:gd name="T52" fmla="*/ 4 w 603"/>
                <a:gd name="T53" fmla="*/ 27 h 764"/>
                <a:gd name="T54" fmla="*/ 1 w 603"/>
                <a:gd name="T55" fmla="*/ 37 h 764"/>
                <a:gd name="T56" fmla="*/ 0 w 603"/>
                <a:gd name="T57" fmla="*/ 49 h 764"/>
                <a:gd name="T58" fmla="*/ 4 w 603"/>
                <a:gd name="T59" fmla="*/ 86 h 764"/>
                <a:gd name="T60" fmla="*/ 14 w 603"/>
                <a:gd name="T61" fmla="*/ 147 h 764"/>
                <a:gd name="T62" fmla="*/ 28 w 603"/>
                <a:gd name="T63" fmla="*/ 205 h 764"/>
                <a:gd name="T64" fmla="*/ 44 w 603"/>
                <a:gd name="T65" fmla="*/ 263 h 764"/>
                <a:gd name="T66" fmla="*/ 64 w 603"/>
                <a:gd name="T67" fmla="*/ 317 h 764"/>
                <a:gd name="T68" fmla="*/ 87 w 603"/>
                <a:gd name="T69" fmla="*/ 370 h 764"/>
                <a:gd name="T70" fmla="*/ 114 w 603"/>
                <a:gd name="T71" fmla="*/ 420 h 764"/>
                <a:gd name="T72" fmla="*/ 144 w 603"/>
                <a:gd name="T73" fmla="*/ 468 h 764"/>
                <a:gd name="T74" fmla="*/ 177 w 603"/>
                <a:gd name="T75" fmla="*/ 514 h 764"/>
                <a:gd name="T76" fmla="*/ 213 w 603"/>
                <a:gd name="T77" fmla="*/ 556 h 764"/>
                <a:gd name="T78" fmla="*/ 254 w 603"/>
                <a:gd name="T79" fmla="*/ 596 h 764"/>
                <a:gd name="T80" fmla="*/ 297 w 603"/>
                <a:gd name="T81" fmla="*/ 634 h 764"/>
                <a:gd name="T82" fmla="*/ 343 w 603"/>
                <a:gd name="T83" fmla="*/ 667 h 764"/>
                <a:gd name="T84" fmla="*/ 394 w 603"/>
                <a:gd name="T85" fmla="*/ 698 h 764"/>
                <a:gd name="T86" fmla="*/ 447 w 603"/>
                <a:gd name="T87" fmla="*/ 726 h 764"/>
                <a:gd name="T88" fmla="*/ 505 w 603"/>
                <a:gd name="T89" fmla="*/ 750 h 764"/>
                <a:gd name="T90" fmla="*/ 541 w 603"/>
                <a:gd name="T91" fmla="*/ 763 h 764"/>
                <a:gd name="T92" fmla="*/ 553 w 603"/>
                <a:gd name="T93" fmla="*/ 764 h 764"/>
                <a:gd name="T94" fmla="*/ 564 w 603"/>
                <a:gd name="T95" fmla="*/ 763 h 764"/>
                <a:gd name="T96" fmla="*/ 573 w 603"/>
                <a:gd name="T97" fmla="*/ 759 h 764"/>
                <a:gd name="T98" fmla="*/ 582 w 603"/>
                <a:gd name="T99" fmla="*/ 754 h 764"/>
                <a:gd name="T100" fmla="*/ 589 w 603"/>
                <a:gd name="T101" fmla="*/ 747 h 764"/>
                <a:gd name="T102" fmla="*/ 597 w 603"/>
                <a:gd name="T103" fmla="*/ 734 h 764"/>
                <a:gd name="T104" fmla="*/ 603 w 603"/>
                <a:gd name="T105" fmla="*/ 712 h 764"/>
                <a:gd name="T106" fmla="*/ 602 w 603"/>
                <a:gd name="T107" fmla="*/ 691 h 764"/>
                <a:gd name="T108" fmla="*/ 596 w 603"/>
                <a:gd name="T109" fmla="*/ 676 h 764"/>
                <a:gd name="T110" fmla="*/ 590 w 603"/>
                <a:gd name="T111" fmla="*/ 667 h 764"/>
                <a:gd name="T112" fmla="*/ 581 w 603"/>
                <a:gd name="T113" fmla="*/ 659 h 764"/>
                <a:gd name="T114" fmla="*/ 570 w 603"/>
                <a:gd name="T115" fmla="*/ 653 h 764"/>
                <a:gd name="T116" fmla="*/ 564 w 603"/>
                <a:gd name="T117" fmla="*/ 65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3" h="764">
                  <a:moveTo>
                    <a:pt x="564" y="650"/>
                  </a:moveTo>
                  <a:lnTo>
                    <a:pt x="539" y="641"/>
                  </a:lnTo>
                  <a:lnTo>
                    <a:pt x="515" y="632"/>
                  </a:lnTo>
                  <a:lnTo>
                    <a:pt x="492" y="621"/>
                  </a:lnTo>
                  <a:lnTo>
                    <a:pt x="468" y="610"/>
                  </a:lnTo>
                  <a:lnTo>
                    <a:pt x="446" y="597"/>
                  </a:lnTo>
                  <a:lnTo>
                    <a:pt x="425" y="585"/>
                  </a:lnTo>
                  <a:lnTo>
                    <a:pt x="404" y="571"/>
                  </a:lnTo>
                  <a:lnTo>
                    <a:pt x="385" y="558"/>
                  </a:lnTo>
                  <a:lnTo>
                    <a:pt x="365" y="543"/>
                  </a:lnTo>
                  <a:lnTo>
                    <a:pt x="346" y="528"/>
                  </a:lnTo>
                  <a:lnTo>
                    <a:pt x="328" y="512"/>
                  </a:lnTo>
                  <a:lnTo>
                    <a:pt x="311" y="495"/>
                  </a:lnTo>
                  <a:lnTo>
                    <a:pt x="295" y="477"/>
                  </a:lnTo>
                  <a:lnTo>
                    <a:pt x="279" y="460"/>
                  </a:lnTo>
                  <a:lnTo>
                    <a:pt x="264" y="441"/>
                  </a:lnTo>
                  <a:lnTo>
                    <a:pt x="250" y="423"/>
                  </a:lnTo>
                  <a:lnTo>
                    <a:pt x="235" y="403"/>
                  </a:lnTo>
                  <a:lnTo>
                    <a:pt x="223" y="383"/>
                  </a:lnTo>
                  <a:lnTo>
                    <a:pt x="210" y="362"/>
                  </a:lnTo>
                  <a:lnTo>
                    <a:pt x="199" y="341"/>
                  </a:lnTo>
                  <a:lnTo>
                    <a:pt x="188" y="320"/>
                  </a:lnTo>
                  <a:lnTo>
                    <a:pt x="178" y="298"/>
                  </a:lnTo>
                  <a:lnTo>
                    <a:pt x="169" y="276"/>
                  </a:lnTo>
                  <a:lnTo>
                    <a:pt x="160" y="253"/>
                  </a:lnTo>
                  <a:lnTo>
                    <a:pt x="152" y="229"/>
                  </a:lnTo>
                  <a:lnTo>
                    <a:pt x="145" y="205"/>
                  </a:lnTo>
                  <a:lnTo>
                    <a:pt x="138" y="182"/>
                  </a:lnTo>
                  <a:lnTo>
                    <a:pt x="132" y="157"/>
                  </a:lnTo>
                  <a:lnTo>
                    <a:pt x="127" y="133"/>
                  </a:lnTo>
                  <a:lnTo>
                    <a:pt x="122" y="107"/>
                  </a:lnTo>
                  <a:lnTo>
                    <a:pt x="118" y="81"/>
                  </a:lnTo>
                  <a:lnTo>
                    <a:pt x="115" y="55"/>
                  </a:lnTo>
                  <a:lnTo>
                    <a:pt x="114" y="49"/>
                  </a:lnTo>
                  <a:lnTo>
                    <a:pt x="111" y="43"/>
                  </a:lnTo>
                  <a:lnTo>
                    <a:pt x="109" y="37"/>
                  </a:lnTo>
                  <a:lnTo>
                    <a:pt x="106" y="32"/>
                  </a:lnTo>
                  <a:lnTo>
                    <a:pt x="103" y="27"/>
                  </a:lnTo>
                  <a:lnTo>
                    <a:pt x="99" y="23"/>
                  </a:lnTo>
                  <a:lnTo>
                    <a:pt x="96" y="19"/>
                  </a:lnTo>
                  <a:lnTo>
                    <a:pt x="91" y="15"/>
                  </a:lnTo>
                  <a:lnTo>
                    <a:pt x="82" y="8"/>
                  </a:lnTo>
                  <a:lnTo>
                    <a:pt x="72" y="4"/>
                  </a:lnTo>
                  <a:lnTo>
                    <a:pt x="62" y="1"/>
                  </a:lnTo>
                  <a:lnTo>
                    <a:pt x="51" y="0"/>
                  </a:lnTo>
                  <a:lnTo>
                    <a:pt x="40" y="1"/>
                  </a:lnTo>
                  <a:lnTo>
                    <a:pt x="30" y="4"/>
                  </a:lnTo>
                  <a:lnTo>
                    <a:pt x="26" y="6"/>
                  </a:lnTo>
                  <a:lnTo>
                    <a:pt x="21" y="8"/>
                  </a:lnTo>
                  <a:lnTo>
                    <a:pt x="17" y="11"/>
                  </a:lnTo>
                  <a:lnTo>
                    <a:pt x="13" y="15"/>
                  </a:lnTo>
                  <a:lnTo>
                    <a:pt x="10" y="18"/>
                  </a:lnTo>
                  <a:lnTo>
                    <a:pt x="7" y="22"/>
                  </a:lnTo>
                  <a:lnTo>
                    <a:pt x="4" y="27"/>
                  </a:lnTo>
                  <a:lnTo>
                    <a:pt x="2" y="32"/>
                  </a:lnTo>
                  <a:lnTo>
                    <a:pt x="1" y="37"/>
                  </a:lnTo>
                  <a:lnTo>
                    <a:pt x="0" y="43"/>
                  </a:lnTo>
                  <a:lnTo>
                    <a:pt x="0" y="49"/>
                  </a:lnTo>
                  <a:lnTo>
                    <a:pt x="0" y="55"/>
                  </a:lnTo>
                  <a:lnTo>
                    <a:pt x="4" y="86"/>
                  </a:lnTo>
                  <a:lnTo>
                    <a:pt x="9" y="116"/>
                  </a:lnTo>
                  <a:lnTo>
                    <a:pt x="14" y="147"/>
                  </a:lnTo>
                  <a:lnTo>
                    <a:pt x="21" y="177"/>
                  </a:lnTo>
                  <a:lnTo>
                    <a:pt x="28" y="205"/>
                  </a:lnTo>
                  <a:lnTo>
                    <a:pt x="36" y="234"/>
                  </a:lnTo>
                  <a:lnTo>
                    <a:pt x="44" y="263"/>
                  </a:lnTo>
                  <a:lnTo>
                    <a:pt x="54" y="290"/>
                  </a:lnTo>
                  <a:lnTo>
                    <a:pt x="64" y="317"/>
                  </a:lnTo>
                  <a:lnTo>
                    <a:pt x="75" y="344"/>
                  </a:lnTo>
                  <a:lnTo>
                    <a:pt x="87" y="370"/>
                  </a:lnTo>
                  <a:lnTo>
                    <a:pt x="100" y="396"/>
                  </a:lnTo>
                  <a:lnTo>
                    <a:pt x="114" y="420"/>
                  </a:lnTo>
                  <a:lnTo>
                    <a:pt x="129" y="444"/>
                  </a:lnTo>
                  <a:lnTo>
                    <a:pt x="144" y="468"/>
                  </a:lnTo>
                  <a:lnTo>
                    <a:pt x="160" y="492"/>
                  </a:lnTo>
                  <a:lnTo>
                    <a:pt x="177" y="514"/>
                  </a:lnTo>
                  <a:lnTo>
                    <a:pt x="195" y="535"/>
                  </a:lnTo>
                  <a:lnTo>
                    <a:pt x="213" y="556"/>
                  </a:lnTo>
                  <a:lnTo>
                    <a:pt x="232" y="576"/>
                  </a:lnTo>
                  <a:lnTo>
                    <a:pt x="254" y="596"/>
                  </a:lnTo>
                  <a:lnTo>
                    <a:pt x="275" y="616"/>
                  </a:lnTo>
                  <a:lnTo>
                    <a:pt x="297" y="634"/>
                  </a:lnTo>
                  <a:lnTo>
                    <a:pt x="319" y="651"/>
                  </a:lnTo>
                  <a:lnTo>
                    <a:pt x="343" y="667"/>
                  </a:lnTo>
                  <a:lnTo>
                    <a:pt x="368" y="683"/>
                  </a:lnTo>
                  <a:lnTo>
                    <a:pt x="394" y="698"/>
                  </a:lnTo>
                  <a:lnTo>
                    <a:pt x="420" y="712"/>
                  </a:lnTo>
                  <a:lnTo>
                    <a:pt x="447" y="726"/>
                  </a:lnTo>
                  <a:lnTo>
                    <a:pt x="475" y="739"/>
                  </a:lnTo>
                  <a:lnTo>
                    <a:pt x="505" y="750"/>
                  </a:lnTo>
                  <a:lnTo>
                    <a:pt x="534" y="761"/>
                  </a:lnTo>
                  <a:lnTo>
                    <a:pt x="541" y="763"/>
                  </a:lnTo>
                  <a:lnTo>
                    <a:pt x="547" y="764"/>
                  </a:lnTo>
                  <a:lnTo>
                    <a:pt x="553" y="764"/>
                  </a:lnTo>
                  <a:lnTo>
                    <a:pt x="558" y="764"/>
                  </a:lnTo>
                  <a:lnTo>
                    <a:pt x="564" y="763"/>
                  </a:lnTo>
                  <a:lnTo>
                    <a:pt x="569" y="761"/>
                  </a:lnTo>
                  <a:lnTo>
                    <a:pt x="573" y="759"/>
                  </a:lnTo>
                  <a:lnTo>
                    <a:pt x="578" y="757"/>
                  </a:lnTo>
                  <a:lnTo>
                    <a:pt x="582" y="754"/>
                  </a:lnTo>
                  <a:lnTo>
                    <a:pt x="586" y="751"/>
                  </a:lnTo>
                  <a:lnTo>
                    <a:pt x="589" y="747"/>
                  </a:lnTo>
                  <a:lnTo>
                    <a:pt x="592" y="743"/>
                  </a:lnTo>
                  <a:lnTo>
                    <a:pt x="597" y="734"/>
                  </a:lnTo>
                  <a:lnTo>
                    <a:pt x="601" y="724"/>
                  </a:lnTo>
                  <a:lnTo>
                    <a:pt x="603" y="712"/>
                  </a:lnTo>
                  <a:lnTo>
                    <a:pt x="603" y="701"/>
                  </a:lnTo>
                  <a:lnTo>
                    <a:pt x="602" y="691"/>
                  </a:lnTo>
                  <a:lnTo>
                    <a:pt x="598" y="681"/>
                  </a:lnTo>
                  <a:lnTo>
                    <a:pt x="596" y="676"/>
                  </a:lnTo>
                  <a:lnTo>
                    <a:pt x="593" y="671"/>
                  </a:lnTo>
                  <a:lnTo>
                    <a:pt x="590" y="667"/>
                  </a:lnTo>
                  <a:lnTo>
                    <a:pt x="586" y="663"/>
                  </a:lnTo>
                  <a:lnTo>
                    <a:pt x="581" y="659"/>
                  </a:lnTo>
                  <a:lnTo>
                    <a:pt x="576" y="656"/>
                  </a:lnTo>
                  <a:lnTo>
                    <a:pt x="570" y="653"/>
                  </a:lnTo>
                  <a:lnTo>
                    <a:pt x="564" y="650"/>
                  </a:lnTo>
                  <a:lnTo>
                    <a:pt x="564" y="6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7" name="Freeform 20"/>
            <p:cNvSpPr/>
            <p:nvPr/>
          </p:nvSpPr>
          <p:spPr bwMode="auto">
            <a:xfrm>
              <a:off x="4222750" y="3865563"/>
              <a:ext cx="153988" cy="182563"/>
            </a:xfrm>
            <a:custGeom>
              <a:avLst/>
              <a:gdLst>
                <a:gd name="T0" fmla="*/ 613 w 678"/>
                <a:gd name="T1" fmla="*/ 688 h 806"/>
                <a:gd name="T2" fmla="*/ 566 w 678"/>
                <a:gd name="T3" fmla="*/ 670 h 806"/>
                <a:gd name="T4" fmla="*/ 521 w 678"/>
                <a:gd name="T5" fmla="*/ 646 h 806"/>
                <a:gd name="T6" fmla="*/ 479 w 678"/>
                <a:gd name="T7" fmla="*/ 614 h 806"/>
                <a:gd name="T8" fmla="*/ 438 w 678"/>
                <a:gd name="T9" fmla="*/ 578 h 806"/>
                <a:gd name="T10" fmla="*/ 401 w 678"/>
                <a:gd name="T11" fmla="*/ 538 h 806"/>
                <a:gd name="T12" fmla="*/ 365 w 678"/>
                <a:gd name="T13" fmla="*/ 493 h 806"/>
                <a:gd name="T14" fmla="*/ 330 w 678"/>
                <a:gd name="T15" fmla="*/ 446 h 806"/>
                <a:gd name="T16" fmla="*/ 283 w 678"/>
                <a:gd name="T17" fmla="*/ 371 h 806"/>
                <a:gd name="T18" fmla="*/ 225 w 678"/>
                <a:gd name="T19" fmla="*/ 267 h 806"/>
                <a:gd name="T20" fmla="*/ 149 w 678"/>
                <a:gd name="T21" fmla="*/ 117 h 806"/>
                <a:gd name="T22" fmla="*/ 102 w 678"/>
                <a:gd name="T23" fmla="*/ 23 h 806"/>
                <a:gd name="T24" fmla="*/ 95 w 678"/>
                <a:gd name="T25" fmla="*/ 14 h 806"/>
                <a:gd name="T26" fmla="*/ 85 w 678"/>
                <a:gd name="T27" fmla="*/ 7 h 806"/>
                <a:gd name="T28" fmla="*/ 75 w 678"/>
                <a:gd name="T29" fmla="*/ 3 h 806"/>
                <a:gd name="T30" fmla="*/ 65 w 678"/>
                <a:gd name="T31" fmla="*/ 1 h 806"/>
                <a:gd name="T32" fmla="*/ 55 w 678"/>
                <a:gd name="T33" fmla="*/ 1 h 806"/>
                <a:gd name="T34" fmla="*/ 40 w 678"/>
                <a:gd name="T35" fmla="*/ 4 h 806"/>
                <a:gd name="T36" fmla="*/ 22 w 678"/>
                <a:gd name="T37" fmla="*/ 15 h 806"/>
                <a:gd name="T38" fmla="*/ 8 w 678"/>
                <a:gd name="T39" fmla="*/ 31 h 806"/>
                <a:gd name="T40" fmla="*/ 2 w 678"/>
                <a:gd name="T41" fmla="*/ 47 h 806"/>
                <a:gd name="T42" fmla="*/ 0 w 678"/>
                <a:gd name="T43" fmla="*/ 58 h 806"/>
                <a:gd name="T44" fmla="*/ 1 w 678"/>
                <a:gd name="T45" fmla="*/ 69 h 806"/>
                <a:gd name="T46" fmla="*/ 4 w 678"/>
                <a:gd name="T47" fmla="*/ 81 h 806"/>
                <a:gd name="T48" fmla="*/ 31 w 678"/>
                <a:gd name="T49" fmla="*/ 134 h 806"/>
                <a:gd name="T50" fmla="*/ 83 w 678"/>
                <a:gd name="T51" fmla="*/ 238 h 806"/>
                <a:gd name="T52" fmla="*/ 141 w 678"/>
                <a:gd name="T53" fmla="*/ 349 h 806"/>
                <a:gd name="T54" fmla="*/ 189 w 678"/>
                <a:gd name="T55" fmla="*/ 432 h 806"/>
                <a:gd name="T56" fmla="*/ 224 w 678"/>
                <a:gd name="T57" fmla="*/ 486 h 806"/>
                <a:gd name="T58" fmla="*/ 260 w 678"/>
                <a:gd name="T59" fmla="*/ 540 h 806"/>
                <a:gd name="T60" fmla="*/ 298 w 678"/>
                <a:gd name="T61" fmla="*/ 590 h 806"/>
                <a:gd name="T62" fmla="*/ 338 w 678"/>
                <a:gd name="T63" fmla="*/ 637 h 806"/>
                <a:gd name="T64" fmla="*/ 382 w 678"/>
                <a:gd name="T65" fmla="*/ 680 h 806"/>
                <a:gd name="T66" fmla="*/ 427 w 678"/>
                <a:gd name="T67" fmla="*/ 718 h 806"/>
                <a:gd name="T68" fmla="*/ 475 w 678"/>
                <a:gd name="T69" fmla="*/ 752 h 806"/>
                <a:gd name="T70" fmla="*/ 526 w 678"/>
                <a:gd name="T71" fmla="*/ 778 h 806"/>
                <a:gd name="T72" fmla="*/ 579 w 678"/>
                <a:gd name="T73" fmla="*/ 798 h 806"/>
                <a:gd name="T74" fmla="*/ 614 w 678"/>
                <a:gd name="T75" fmla="*/ 806 h 806"/>
                <a:gd name="T76" fmla="*/ 627 w 678"/>
                <a:gd name="T77" fmla="*/ 806 h 806"/>
                <a:gd name="T78" fmla="*/ 638 w 678"/>
                <a:gd name="T79" fmla="*/ 804 h 806"/>
                <a:gd name="T80" fmla="*/ 648 w 678"/>
                <a:gd name="T81" fmla="*/ 799 h 806"/>
                <a:gd name="T82" fmla="*/ 661 w 678"/>
                <a:gd name="T83" fmla="*/ 789 h 806"/>
                <a:gd name="T84" fmla="*/ 673 w 678"/>
                <a:gd name="T85" fmla="*/ 771 h 806"/>
                <a:gd name="T86" fmla="*/ 678 w 678"/>
                <a:gd name="T87" fmla="*/ 751 h 806"/>
                <a:gd name="T88" fmla="*/ 678 w 678"/>
                <a:gd name="T89" fmla="*/ 735 h 806"/>
                <a:gd name="T90" fmla="*/ 675 w 678"/>
                <a:gd name="T91" fmla="*/ 725 h 806"/>
                <a:gd name="T92" fmla="*/ 671 w 678"/>
                <a:gd name="T93" fmla="*/ 716 h 806"/>
                <a:gd name="T94" fmla="*/ 664 w 678"/>
                <a:gd name="T95" fmla="*/ 708 h 806"/>
                <a:gd name="T96" fmla="*/ 655 w 678"/>
                <a:gd name="T97" fmla="*/ 701 h 806"/>
                <a:gd name="T98" fmla="*/ 644 w 678"/>
                <a:gd name="T99" fmla="*/ 696 h 806"/>
                <a:gd name="T100" fmla="*/ 638 w 678"/>
                <a:gd name="T101" fmla="*/ 694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8" h="806">
                  <a:moveTo>
                    <a:pt x="638" y="694"/>
                  </a:moveTo>
                  <a:lnTo>
                    <a:pt x="613" y="688"/>
                  </a:lnTo>
                  <a:lnTo>
                    <a:pt x="589" y="680"/>
                  </a:lnTo>
                  <a:lnTo>
                    <a:pt x="566" y="670"/>
                  </a:lnTo>
                  <a:lnTo>
                    <a:pt x="543" y="659"/>
                  </a:lnTo>
                  <a:lnTo>
                    <a:pt x="521" y="646"/>
                  </a:lnTo>
                  <a:lnTo>
                    <a:pt x="500" y="630"/>
                  </a:lnTo>
                  <a:lnTo>
                    <a:pt x="479" y="614"/>
                  </a:lnTo>
                  <a:lnTo>
                    <a:pt x="458" y="597"/>
                  </a:lnTo>
                  <a:lnTo>
                    <a:pt x="438" y="578"/>
                  </a:lnTo>
                  <a:lnTo>
                    <a:pt x="419" y="559"/>
                  </a:lnTo>
                  <a:lnTo>
                    <a:pt x="401" y="538"/>
                  </a:lnTo>
                  <a:lnTo>
                    <a:pt x="383" y="516"/>
                  </a:lnTo>
                  <a:lnTo>
                    <a:pt x="365" y="493"/>
                  </a:lnTo>
                  <a:lnTo>
                    <a:pt x="348" y="470"/>
                  </a:lnTo>
                  <a:lnTo>
                    <a:pt x="330" y="446"/>
                  </a:lnTo>
                  <a:lnTo>
                    <a:pt x="314" y="422"/>
                  </a:lnTo>
                  <a:lnTo>
                    <a:pt x="283" y="371"/>
                  </a:lnTo>
                  <a:lnTo>
                    <a:pt x="253" y="320"/>
                  </a:lnTo>
                  <a:lnTo>
                    <a:pt x="225" y="267"/>
                  </a:lnTo>
                  <a:lnTo>
                    <a:pt x="198" y="216"/>
                  </a:lnTo>
                  <a:lnTo>
                    <a:pt x="149" y="117"/>
                  </a:lnTo>
                  <a:lnTo>
                    <a:pt x="106" y="29"/>
                  </a:lnTo>
                  <a:lnTo>
                    <a:pt x="102" y="23"/>
                  </a:lnTo>
                  <a:lnTo>
                    <a:pt x="99" y="18"/>
                  </a:lnTo>
                  <a:lnTo>
                    <a:pt x="95" y="14"/>
                  </a:lnTo>
                  <a:lnTo>
                    <a:pt x="89" y="10"/>
                  </a:lnTo>
                  <a:lnTo>
                    <a:pt x="85" y="7"/>
                  </a:lnTo>
                  <a:lnTo>
                    <a:pt x="80" y="5"/>
                  </a:lnTo>
                  <a:lnTo>
                    <a:pt x="75" y="3"/>
                  </a:lnTo>
                  <a:lnTo>
                    <a:pt x="70" y="1"/>
                  </a:lnTo>
                  <a:lnTo>
                    <a:pt x="65" y="1"/>
                  </a:lnTo>
                  <a:lnTo>
                    <a:pt x="60" y="0"/>
                  </a:lnTo>
                  <a:lnTo>
                    <a:pt x="55" y="1"/>
                  </a:lnTo>
                  <a:lnTo>
                    <a:pt x="50" y="1"/>
                  </a:lnTo>
                  <a:lnTo>
                    <a:pt x="40" y="4"/>
                  </a:lnTo>
                  <a:lnTo>
                    <a:pt x="31" y="9"/>
                  </a:lnTo>
                  <a:lnTo>
                    <a:pt x="22" y="15"/>
                  </a:lnTo>
                  <a:lnTo>
                    <a:pt x="14" y="22"/>
                  </a:lnTo>
                  <a:lnTo>
                    <a:pt x="8" y="31"/>
                  </a:lnTo>
                  <a:lnTo>
                    <a:pt x="3" y="41"/>
                  </a:lnTo>
                  <a:lnTo>
                    <a:pt x="2" y="47"/>
                  </a:lnTo>
                  <a:lnTo>
                    <a:pt x="0" y="52"/>
                  </a:lnTo>
                  <a:lnTo>
                    <a:pt x="0" y="58"/>
                  </a:lnTo>
                  <a:lnTo>
                    <a:pt x="0" y="63"/>
                  </a:lnTo>
                  <a:lnTo>
                    <a:pt x="1" y="69"/>
                  </a:lnTo>
                  <a:lnTo>
                    <a:pt x="2" y="75"/>
                  </a:lnTo>
                  <a:lnTo>
                    <a:pt x="4" y="81"/>
                  </a:lnTo>
                  <a:lnTo>
                    <a:pt x="7" y="87"/>
                  </a:lnTo>
                  <a:lnTo>
                    <a:pt x="31" y="134"/>
                  </a:lnTo>
                  <a:lnTo>
                    <a:pt x="56" y="186"/>
                  </a:lnTo>
                  <a:lnTo>
                    <a:pt x="83" y="238"/>
                  </a:lnTo>
                  <a:lnTo>
                    <a:pt x="112" y="293"/>
                  </a:lnTo>
                  <a:lnTo>
                    <a:pt x="141" y="349"/>
                  </a:lnTo>
                  <a:lnTo>
                    <a:pt x="172" y="405"/>
                  </a:lnTo>
                  <a:lnTo>
                    <a:pt x="189" y="432"/>
                  </a:lnTo>
                  <a:lnTo>
                    <a:pt x="205" y="460"/>
                  </a:lnTo>
                  <a:lnTo>
                    <a:pt x="224" y="486"/>
                  </a:lnTo>
                  <a:lnTo>
                    <a:pt x="241" y="513"/>
                  </a:lnTo>
                  <a:lnTo>
                    <a:pt x="260" y="540"/>
                  </a:lnTo>
                  <a:lnTo>
                    <a:pt x="278" y="565"/>
                  </a:lnTo>
                  <a:lnTo>
                    <a:pt x="298" y="590"/>
                  </a:lnTo>
                  <a:lnTo>
                    <a:pt x="317" y="613"/>
                  </a:lnTo>
                  <a:lnTo>
                    <a:pt x="338" y="637"/>
                  </a:lnTo>
                  <a:lnTo>
                    <a:pt x="360" y="659"/>
                  </a:lnTo>
                  <a:lnTo>
                    <a:pt x="382" y="680"/>
                  </a:lnTo>
                  <a:lnTo>
                    <a:pt x="404" y="700"/>
                  </a:lnTo>
                  <a:lnTo>
                    <a:pt x="427" y="718"/>
                  </a:lnTo>
                  <a:lnTo>
                    <a:pt x="450" y="735"/>
                  </a:lnTo>
                  <a:lnTo>
                    <a:pt x="475" y="752"/>
                  </a:lnTo>
                  <a:lnTo>
                    <a:pt x="500" y="766"/>
                  </a:lnTo>
                  <a:lnTo>
                    <a:pt x="526" y="778"/>
                  </a:lnTo>
                  <a:lnTo>
                    <a:pt x="552" y="789"/>
                  </a:lnTo>
                  <a:lnTo>
                    <a:pt x="579" y="798"/>
                  </a:lnTo>
                  <a:lnTo>
                    <a:pt x="608" y="805"/>
                  </a:lnTo>
                  <a:lnTo>
                    <a:pt x="614" y="806"/>
                  </a:lnTo>
                  <a:lnTo>
                    <a:pt x="620" y="806"/>
                  </a:lnTo>
                  <a:lnTo>
                    <a:pt x="627" y="806"/>
                  </a:lnTo>
                  <a:lnTo>
                    <a:pt x="632" y="805"/>
                  </a:lnTo>
                  <a:lnTo>
                    <a:pt x="638" y="804"/>
                  </a:lnTo>
                  <a:lnTo>
                    <a:pt x="643" y="802"/>
                  </a:lnTo>
                  <a:lnTo>
                    <a:pt x="648" y="799"/>
                  </a:lnTo>
                  <a:lnTo>
                    <a:pt x="652" y="796"/>
                  </a:lnTo>
                  <a:lnTo>
                    <a:pt x="661" y="789"/>
                  </a:lnTo>
                  <a:lnTo>
                    <a:pt x="667" y="781"/>
                  </a:lnTo>
                  <a:lnTo>
                    <a:pt x="673" y="771"/>
                  </a:lnTo>
                  <a:lnTo>
                    <a:pt x="676" y="761"/>
                  </a:lnTo>
                  <a:lnTo>
                    <a:pt x="678" y="751"/>
                  </a:lnTo>
                  <a:lnTo>
                    <a:pt x="678" y="740"/>
                  </a:lnTo>
                  <a:lnTo>
                    <a:pt x="678" y="735"/>
                  </a:lnTo>
                  <a:lnTo>
                    <a:pt x="677" y="730"/>
                  </a:lnTo>
                  <a:lnTo>
                    <a:pt x="675" y="725"/>
                  </a:lnTo>
                  <a:lnTo>
                    <a:pt x="673" y="720"/>
                  </a:lnTo>
                  <a:lnTo>
                    <a:pt x="671" y="716"/>
                  </a:lnTo>
                  <a:lnTo>
                    <a:pt x="668" y="711"/>
                  </a:lnTo>
                  <a:lnTo>
                    <a:pt x="664" y="708"/>
                  </a:lnTo>
                  <a:lnTo>
                    <a:pt x="660" y="704"/>
                  </a:lnTo>
                  <a:lnTo>
                    <a:pt x="655" y="701"/>
                  </a:lnTo>
                  <a:lnTo>
                    <a:pt x="650" y="698"/>
                  </a:lnTo>
                  <a:lnTo>
                    <a:pt x="644" y="696"/>
                  </a:lnTo>
                  <a:lnTo>
                    <a:pt x="638" y="694"/>
                  </a:lnTo>
                  <a:lnTo>
                    <a:pt x="638" y="6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8" name="Freeform 21"/>
            <p:cNvSpPr/>
            <p:nvPr/>
          </p:nvSpPr>
          <p:spPr bwMode="auto">
            <a:xfrm>
              <a:off x="4268788" y="3794125"/>
              <a:ext cx="131763" cy="193675"/>
            </a:xfrm>
            <a:custGeom>
              <a:avLst/>
              <a:gdLst>
                <a:gd name="T0" fmla="*/ 493 w 576"/>
                <a:gd name="T1" fmla="*/ 669 h 851"/>
                <a:gd name="T2" fmla="*/ 387 w 576"/>
                <a:gd name="T3" fmla="*/ 548 h 851"/>
                <a:gd name="T4" fmla="*/ 319 w 576"/>
                <a:gd name="T5" fmla="*/ 465 h 851"/>
                <a:gd name="T6" fmla="*/ 272 w 576"/>
                <a:gd name="T7" fmla="*/ 402 h 851"/>
                <a:gd name="T8" fmla="*/ 241 w 576"/>
                <a:gd name="T9" fmla="*/ 358 h 851"/>
                <a:gd name="T10" fmla="*/ 213 w 576"/>
                <a:gd name="T11" fmla="*/ 314 h 851"/>
                <a:gd name="T12" fmla="*/ 188 w 576"/>
                <a:gd name="T13" fmla="*/ 269 h 851"/>
                <a:gd name="T14" fmla="*/ 165 w 576"/>
                <a:gd name="T15" fmla="*/ 221 h 851"/>
                <a:gd name="T16" fmla="*/ 145 w 576"/>
                <a:gd name="T17" fmla="*/ 172 h 851"/>
                <a:gd name="T18" fmla="*/ 128 w 576"/>
                <a:gd name="T19" fmla="*/ 121 h 851"/>
                <a:gd name="T20" fmla="*/ 116 w 576"/>
                <a:gd name="T21" fmla="*/ 68 h 851"/>
                <a:gd name="T22" fmla="*/ 109 w 576"/>
                <a:gd name="T23" fmla="*/ 35 h 851"/>
                <a:gd name="T24" fmla="*/ 105 w 576"/>
                <a:gd name="T25" fmla="*/ 24 h 851"/>
                <a:gd name="T26" fmla="*/ 99 w 576"/>
                <a:gd name="T27" fmla="*/ 15 h 851"/>
                <a:gd name="T28" fmla="*/ 91 w 576"/>
                <a:gd name="T29" fmla="*/ 8 h 851"/>
                <a:gd name="T30" fmla="*/ 83 w 576"/>
                <a:gd name="T31" fmla="*/ 3 h 851"/>
                <a:gd name="T32" fmla="*/ 73 w 576"/>
                <a:gd name="T33" fmla="*/ 0 h 851"/>
                <a:gd name="T34" fmla="*/ 58 w 576"/>
                <a:gd name="T35" fmla="*/ 0 h 851"/>
                <a:gd name="T36" fmla="*/ 37 w 576"/>
                <a:gd name="T37" fmla="*/ 5 h 851"/>
                <a:gd name="T38" fmla="*/ 19 w 576"/>
                <a:gd name="T39" fmla="*/ 18 h 851"/>
                <a:gd name="T40" fmla="*/ 8 w 576"/>
                <a:gd name="T41" fmla="*/ 31 h 851"/>
                <a:gd name="T42" fmla="*/ 3 w 576"/>
                <a:gd name="T43" fmla="*/ 41 h 851"/>
                <a:gd name="T44" fmla="*/ 0 w 576"/>
                <a:gd name="T45" fmla="*/ 53 h 851"/>
                <a:gd name="T46" fmla="*/ 0 w 576"/>
                <a:gd name="T47" fmla="*/ 65 h 851"/>
                <a:gd name="T48" fmla="*/ 6 w 576"/>
                <a:gd name="T49" fmla="*/ 100 h 851"/>
                <a:gd name="T50" fmla="*/ 20 w 576"/>
                <a:gd name="T51" fmla="*/ 157 h 851"/>
                <a:gd name="T52" fmla="*/ 37 w 576"/>
                <a:gd name="T53" fmla="*/ 211 h 851"/>
                <a:gd name="T54" fmla="*/ 58 w 576"/>
                <a:gd name="T55" fmla="*/ 264 h 851"/>
                <a:gd name="T56" fmla="*/ 82 w 576"/>
                <a:gd name="T57" fmla="*/ 314 h 851"/>
                <a:gd name="T58" fmla="*/ 109 w 576"/>
                <a:gd name="T59" fmla="*/ 364 h 851"/>
                <a:gd name="T60" fmla="*/ 140 w 576"/>
                <a:gd name="T61" fmla="*/ 412 h 851"/>
                <a:gd name="T62" fmla="*/ 172 w 576"/>
                <a:gd name="T63" fmla="*/ 458 h 851"/>
                <a:gd name="T64" fmla="*/ 222 w 576"/>
                <a:gd name="T65" fmla="*/ 526 h 851"/>
                <a:gd name="T66" fmla="*/ 296 w 576"/>
                <a:gd name="T67" fmla="*/ 615 h 851"/>
                <a:gd name="T68" fmla="*/ 370 w 576"/>
                <a:gd name="T69" fmla="*/ 701 h 851"/>
                <a:gd name="T70" fmla="*/ 445 w 576"/>
                <a:gd name="T71" fmla="*/ 787 h 851"/>
                <a:gd name="T72" fmla="*/ 486 w 576"/>
                <a:gd name="T73" fmla="*/ 836 h 851"/>
                <a:gd name="T74" fmla="*/ 495 w 576"/>
                <a:gd name="T75" fmla="*/ 844 h 851"/>
                <a:gd name="T76" fmla="*/ 505 w 576"/>
                <a:gd name="T77" fmla="*/ 848 h 851"/>
                <a:gd name="T78" fmla="*/ 516 w 576"/>
                <a:gd name="T79" fmla="*/ 850 h 851"/>
                <a:gd name="T80" fmla="*/ 526 w 576"/>
                <a:gd name="T81" fmla="*/ 850 h 851"/>
                <a:gd name="T82" fmla="*/ 535 w 576"/>
                <a:gd name="T83" fmla="*/ 848 h 851"/>
                <a:gd name="T84" fmla="*/ 549 w 576"/>
                <a:gd name="T85" fmla="*/ 840 h 851"/>
                <a:gd name="T86" fmla="*/ 564 w 576"/>
                <a:gd name="T87" fmla="*/ 824 h 851"/>
                <a:gd name="T88" fmla="*/ 574 w 576"/>
                <a:gd name="T89" fmla="*/ 805 h 851"/>
                <a:gd name="T90" fmla="*/ 576 w 576"/>
                <a:gd name="T91" fmla="*/ 789 h 851"/>
                <a:gd name="T92" fmla="*/ 575 w 576"/>
                <a:gd name="T93" fmla="*/ 778 h 851"/>
                <a:gd name="T94" fmla="*/ 572 w 576"/>
                <a:gd name="T95" fmla="*/ 766 h 851"/>
                <a:gd name="T96" fmla="*/ 566 w 576"/>
                <a:gd name="T97" fmla="*/ 756 h 851"/>
                <a:gd name="T98" fmla="*/ 562 w 576"/>
                <a:gd name="T99" fmla="*/ 75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6" h="851">
                  <a:moveTo>
                    <a:pt x="562" y="750"/>
                  </a:moveTo>
                  <a:lnTo>
                    <a:pt x="493" y="669"/>
                  </a:lnTo>
                  <a:lnTo>
                    <a:pt x="423" y="588"/>
                  </a:lnTo>
                  <a:lnTo>
                    <a:pt x="387" y="548"/>
                  </a:lnTo>
                  <a:lnTo>
                    <a:pt x="353" y="507"/>
                  </a:lnTo>
                  <a:lnTo>
                    <a:pt x="319" y="465"/>
                  </a:lnTo>
                  <a:lnTo>
                    <a:pt x="287" y="424"/>
                  </a:lnTo>
                  <a:lnTo>
                    <a:pt x="272" y="402"/>
                  </a:lnTo>
                  <a:lnTo>
                    <a:pt x="255" y="381"/>
                  </a:lnTo>
                  <a:lnTo>
                    <a:pt x="241" y="358"/>
                  </a:lnTo>
                  <a:lnTo>
                    <a:pt x="227" y="336"/>
                  </a:lnTo>
                  <a:lnTo>
                    <a:pt x="213" y="314"/>
                  </a:lnTo>
                  <a:lnTo>
                    <a:pt x="200" y="291"/>
                  </a:lnTo>
                  <a:lnTo>
                    <a:pt x="188" y="269"/>
                  </a:lnTo>
                  <a:lnTo>
                    <a:pt x="176" y="245"/>
                  </a:lnTo>
                  <a:lnTo>
                    <a:pt x="165" y="221"/>
                  </a:lnTo>
                  <a:lnTo>
                    <a:pt x="155" y="197"/>
                  </a:lnTo>
                  <a:lnTo>
                    <a:pt x="145" y="172"/>
                  </a:lnTo>
                  <a:lnTo>
                    <a:pt x="136" y="147"/>
                  </a:lnTo>
                  <a:lnTo>
                    <a:pt x="128" y="121"/>
                  </a:lnTo>
                  <a:lnTo>
                    <a:pt x="121" y="95"/>
                  </a:lnTo>
                  <a:lnTo>
                    <a:pt x="116" y="68"/>
                  </a:lnTo>
                  <a:lnTo>
                    <a:pt x="111" y="42"/>
                  </a:lnTo>
                  <a:lnTo>
                    <a:pt x="109" y="35"/>
                  </a:lnTo>
                  <a:lnTo>
                    <a:pt x="107" y="29"/>
                  </a:lnTo>
                  <a:lnTo>
                    <a:pt x="105" y="24"/>
                  </a:lnTo>
                  <a:lnTo>
                    <a:pt x="102" y="19"/>
                  </a:lnTo>
                  <a:lnTo>
                    <a:pt x="99" y="15"/>
                  </a:lnTo>
                  <a:lnTo>
                    <a:pt x="95" y="11"/>
                  </a:lnTo>
                  <a:lnTo>
                    <a:pt x="91" y="8"/>
                  </a:lnTo>
                  <a:lnTo>
                    <a:pt x="87" y="5"/>
                  </a:lnTo>
                  <a:lnTo>
                    <a:pt x="83" y="3"/>
                  </a:lnTo>
                  <a:lnTo>
                    <a:pt x="78" y="1"/>
                  </a:lnTo>
                  <a:lnTo>
                    <a:pt x="73" y="0"/>
                  </a:lnTo>
                  <a:lnTo>
                    <a:pt x="68" y="0"/>
                  </a:lnTo>
                  <a:lnTo>
                    <a:pt x="58" y="0"/>
                  </a:lnTo>
                  <a:lnTo>
                    <a:pt x="48" y="2"/>
                  </a:lnTo>
                  <a:lnTo>
                    <a:pt x="37" y="5"/>
                  </a:lnTo>
                  <a:lnTo>
                    <a:pt x="28" y="12"/>
                  </a:lnTo>
                  <a:lnTo>
                    <a:pt x="19" y="18"/>
                  </a:lnTo>
                  <a:lnTo>
                    <a:pt x="12" y="27"/>
                  </a:lnTo>
                  <a:lnTo>
                    <a:pt x="8" y="31"/>
                  </a:lnTo>
                  <a:lnTo>
                    <a:pt x="5" y="36"/>
                  </a:lnTo>
                  <a:lnTo>
                    <a:pt x="3" y="41"/>
                  </a:lnTo>
                  <a:lnTo>
                    <a:pt x="1" y="47"/>
                  </a:lnTo>
                  <a:lnTo>
                    <a:pt x="0" y="53"/>
                  </a:lnTo>
                  <a:lnTo>
                    <a:pt x="0" y="59"/>
                  </a:lnTo>
                  <a:lnTo>
                    <a:pt x="0" y="65"/>
                  </a:lnTo>
                  <a:lnTo>
                    <a:pt x="0" y="72"/>
                  </a:lnTo>
                  <a:lnTo>
                    <a:pt x="6" y="100"/>
                  </a:lnTo>
                  <a:lnTo>
                    <a:pt x="13" y="130"/>
                  </a:lnTo>
                  <a:lnTo>
                    <a:pt x="20" y="157"/>
                  </a:lnTo>
                  <a:lnTo>
                    <a:pt x="28" y="184"/>
                  </a:lnTo>
                  <a:lnTo>
                    <a:pt x="37" y="211"/>
                  </a:lnTo>
                  <a:lnTo>
                    <a:pt x="47" y="237"/>
                  </a:lnTo>
                  <a:lnTo>
                    <a:pt x="58" y="264"/>
                  </a:lnTo>
                  <a:lnTo>
                    <a:pt x="70" y="289"/>
                  </a:lnTo>
                  <a:lnTo>
                    <a:pt x="82" y="314"/>
                  </a:lnTo>
                  <a:lnTo>
                    <a:pt x="96" y="339"/>
                  </a:lnTo>
                  <a:lnTo>
                    <a:pt x="109" y="364"/>
                  </a:lnTo>
                  <a:lnTo>
                    <a:pt x="124" y="388"/>
                  </a:lnTo>
                  <a:lnTo>
                    <a:pt x="140" y="412"/>
                  </a:lnTo>
                  <a:lnTo>
                    <a:pt x="155" y="435"/>
                  </a:lnTo>
                  <a:lnTo>
                    <a:pt x="172" y="458"/>
                  </a:lnTo>
                  <a:lnTo>
                    <a:pt x="188" y="482"/>
                  </a:lnTo>
                  <a:lnTo>
                    <a:pt x="222" y="526"/>
                  </a:lnTo>
                  <a:lnTo>
                    <a:pt x="258" y="570"/>
                  </a:lnTo>
                  <a:lnTo>
                    <a:pt x="296" y="615"/>
                  </a:lnTo>
                  <a:lnTo>
                    <a:pt x="333" y="658"/>
                  </a:lnTo>
                  <a:lnTo>
                    <a:pt x="370" y="701"/>
                  </a:lnTo>
                  <a:lnTo>
                    <a:pt x="408" y="744"/>
                  </a:lnTo>
                  <a:lnTo>
                    <a:pt x="445" y="787"/>
                  </a:lnTo>
                  <a:lnTo>
                    <a:pt x="481" y="831"/>
                  </a:lnTo>
                  <a:lnTo>
                    <a:pt x="486" y="836"/>
                  </a:lnTo>
                  <a:lnTo>
                    <a:pt x="490" y="840"/>
                  </a:lnTo>
                  <a:lnTo>
                    <a:pt x="495" y="844"/>
                  </a:lnTo>
                  <a:lnTo>
                    <a:pt x="500" y="846"/>
                  </a:lnTo>
                  <a:lnTo>
                    <a:pt x="505" y="848"/>
                  </a:lnTo>
                  <a:lnTo>
                    <a:pt x="510" y="850"/>
                  </a:lnTo>
                  <a:lnTo>
                    <a:pt x="516" y="850"/>
                  </a:lnTo>
                  <a:lnTo>
                    <a:pt x="521" y="851"/>
                  </a:lnTo>
                  <a:lnTo>
                    <a:pt x="526" y="850"/>
                  </a:lnTo>
                  <a:lnTo>
                    <a:pt x="531" y="849"/>
                  </a:lnTo>
                  <a:lnTo>
                    <a:pt x="535" y="848"/>
                  </a:lnTo>
                  <a:lnTo>
                    <a:pt x="540" y="846"/>
                  </a:lnTo>
                  <a:lnTo>
                    <a:pt x="549" y="840"/>
                  </a:lnTo>
                  <a:lnTo>
                    <a:pt x="557" y="833"/>
                  </a:lnTo>
                  <a:lnTo>
                    <a:pt x="564" y="824"/>
                  </a:lnTo>
                  <a:lnTo>
                    <a:pt x="569" y="815"/>
                  </a:lnTo>
                  <a:lnTo>
                    <a:pt x="574" y="805"/>
                  </a:lnTo>
                  <a:lnTo>
                    <a:pt x="576" y="794"/>
                  </a:lnTo>
                  <a:lnTo>
                    <a:pt x="576" y="789"/>
                  </a:lnTo>
                  <a:lnTo>
                    <a:pt x="576" y="783"/>
                  </a:lnTo>
                  <a:lnTo>
                    <a:pt x="575" y="778"/>
                  </a:lnTo>
                  <a:lnTo>
                    <a:pt x="574" y="772"/>
                  </a:lnTo>
                  <a:lnTo>
                    <a:pt x="572" y="766"/>
                  </a:lnTo>
                  <a:lnTo>
                    <a:pt x="570" y="761"/>
                  </a:lnTo>
                  <a:lnTo>
                    <a:pt x="566" y="756"/>
                  </a:lnTo>
                  <a:lnTo>
                    <a:pt x="562" y="750"/>
                  </a:lnTo>
                  <a:lnTo>
                    <a:pt x="562" y="7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9" name="Freeform 22"/>
            <p:cNvSpPr/>
            <p:nvPr/>
          </p:nvSpPr>
          <p:spPr bwMode="auto">
            <a:xfrm>
              <a:off x="4333875" y="3733800"/>
              <a:ext cx="122238" cy="182563"/>
            </a:xfrm>
            <a:custGeom>
              <a:avLst/>
              <a:gdLst>
                <a:gd name="T0" fmla="*/ 519 w 540"/>
                <a:gd name="T1" fmla="*/ 700 h 806"/>
                <a:gd name="T2" fmla="*/ 492 w 540"/>
                <a:gd name="T3" fmla="*/ 660 h 806"/>
                <a:gd name="T4" fmla="*/ 446 w 540"/>
                <a:gd name="T5" fmla="*/ 601 h 806"/>
                <a:gd name="T6" fmla="*/ 349 w 540"/>
                <a:gd name="T7" fmla="*/ 484 h 806"/>
                <a:gd name="T8" fmla="*/ 255 w 540"/>
                <a:gd name="T9" fmla="*/ 366 h 806"/>
                <a:gd name="T10" fmla="*/ 211 w 540"/>
                <a:gd name="T11" fmla="*/ 305 h 806"/>
                <a:gd name="T12" fmla="*/ 186 w 540"/>
                <a:gd name="T13" fmla="*/ 262 h 806"/>
                <a:gd name="T14" fmla="*/ 164 w 540"/>
                <a:gd name="T15" fmla="*/ 219 h 806"/>
                <a:gd name="T16" fmla="*/ 145 w 540"/>
                <a:gd name="T17" fmla="*/ 175 h 806"/>
                <a:gd name="T18" fmla="*/ 130 w 540"/>
                <a:gd name="T19" fmla="*/ 128 h 806"/>
                <a:gd name="T20" fmla="*/ 120 w 540"/>
                <a:gd name="T21" fmla="*/ 80 h 806"/>
                <a:gd name="T22" fmla="*/ 115 w 540"/>
                <a:gd name="T23" fmla="*/ 49 h 806"/>
                <a:gd name="T24" fmla="*/ 111 w 540"/>
                <a:gd name="T25" fmla="*/ 37 h 806"/>
                <a:gd name="T26" fmla="*/ 106 w 540"/>
                <a:gd name="T27" fmla="*/ 26 h 806"/>
                <a:gd name="T28" fmla="*/ 97 w 540"/>
                <a:gd name="T29" fmla="*/ 18 h 806"/>
                <a:gd name="T30" fmla="*/ 83 w 540"/>
                <a:gd name="T31" fmla="*/ 8 h 806"/>
                <a:gd name="T32" fmla="*/ 62 w 540"/>
                <a:gd name="T33" fmla="*/ 1 h 806"/>
                <a:gd name="T34" fmla="*/ 41 w 540"/>
                <a:gd name="T35" fmla="*/ 1 h 806"/>
                <a:gd name="T36" fmla="*/ 26 w 540"/>
                <a:gd name="T37" fmla="*/ 5 h 806"/>
                <a:gd name="T38" fmla="*/ 17 w 540"/>
                <a:gd name="T39" fmla="*/ 10 h 806"/>
                <a:gd name="T40" fmla="*/ 10 w 540"/>
                <a:gd name="T41" fmla="*/ 17 h 806"/>
                <a:gd name="T42" fmla="*/ 4 w 540"/>
                <a:gd name="T43" fmla="*/ 26 h 806"/>
                <a:gd name="T44" fmla="*/ 1 w 540"/>
                <a:gd name="T45" fmla="*/ 37 h 806"/>
                <a:gd name="T46" fmla="*/ 0 w 540"/>
                <a:gd name="T47" fmla="*/ 49 h 806"/>
                <a:gd name="T48" fmla="*/ 4 w 540"/>
                <a:gd name="T49" fmla="*/ 83 h 806"/>
                <a:gd name="T50" fmla="*/ 15 w 540"/>
                <a:gd name="T51" fmla="*/ 136 h 806"/>
                <a:gd name="T52" fmla="*/ 30 w 540"/>
                <a:gd name="T53" fmla="*/ 188 h 806"/>
                <a:gd name="T54" fmla="*/ 49 w 540"/>
                <a:gd name="T55" fmla="*/ 236 h 806"/>
                <a:gd name="T56" fmla="*/ 72 w 540"/>
                <a:gd name="T57" fmla="*/ 284 h 806"/>
                <a:gd name="T58" fmla="*/ 98 w 540"/>
                <a:gd name="T59" fmla="*/ 329 h 806"/>
                <a:gd name="T60" fmla="*/ 141 w 540"/>
                <a:gd name="T61" fmla="*/ 396 h 806"/>
                <a:gd name="T62" fmla="*/ 205 w 540"/>
                <a:gd name="T63" fmla="*/ 480 h 806"/>
                <a:gd name="T64" fmla="*/ 272 w 540"/>
                <a:gd name="T65" fmla="*/ 564 h 806"/>
                <a:gd name="T66" fmla="*/ 339 w 540"/>
                <a:gd name="T67" fmla="*/ 648 h 806"/>
                <a:gd name="T68" fmla="*/ 387 w 540"/>
                <a:gd name="T69" fmla="*/ 712 h 806"/>
                <a:gd name="T70" fmla="*/ 417 w 540"/>
                <a:gd name="T71" fmla="*/ 756 h 806"/>
                <a:gd name="T72" fmla="*/ 435 w 540"/>
                <a:gd name="T73" fmla="*/ 784 h 806"/>
                <a:gd name="T74" fmla="*/ 443 w 540"/>
                <a:gd name="T75" fmla="*/ 793 h 806"/>
                <a:gd name="T76" fmla="*/ 453 w 540"/>
                <a:gd name="T77" fmla="*/ 800 h 806"/>
                <a:gd name="T78" fmla="*/ 463 w 540"/>
                <a:gd name="T79" fmla="*/ 804 h 806"/>
                <a:gd name="T80" fmla="*/ 479 w 540"/>
                <a:gd name="T81" fmla="*/ 806 h 806"/>
                <a:gd name="T82" fmla="*/ 501 w 540"/>
                <a:gd name="T83" fmla="*/ 802 h 806"/>
                <a:gd name="T84" fmla="*/ 520 w 540"/>
                <a:gd name="T85" fmla="*/ 791 h 806"/>
                <a:gd name="T86" fmla="*/ 531 w 540"/>
                <a:gd name="T87" fmla="*/ 779 h 806"/>
                <a:gd name="T88" fmla="*/ 536 w 540"/>
                <a:gd name="T89" fmla="*/ 770 h 806"/>
                <a:gd name="T90" fmla="*/ 539 w 540"/>
                <a:gd name="T91" fmla="*/ 760 h 806"/>
                <a:gd name="T92" fmla="*/ 540 w 540"/>
                <a:gd name="T93" fmla="*/ 749 h 806"/>
                <a:gd name="T94" fmla="*/ 539 w 540"/>
                <a:gd name="T95" fmla="*/ 737 h 806"/>
                <a:gd name="T96" fmla="*/ 535 w 540"/>
                <a:gd name="T97" fmla="*/ 725 h 806"/>
                <a:gd name="T98" fmla="*/ 532 w 540"/>
                <a:gd name="T99" fmla="*/ 719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0" h="806">
                  <a:moveTo>
                    <a:pt x="532" y="719"/>
                  </a:moveTo>
                  <a:lnTo>
                    <a:pt x="519" y="700"/>
                  </a:lnTo>
                  <a:lnTo>
                    <a:pt x="506" y="680"/>
                  </a:lnTo>
                  <a:lnTo>
                    <a:pt x="492" y="660"/>
                  </a:lnTo>
                  <a:lnTo>
                    <a:pt x="476" y="641"/>
                  </a:lnTo>
                  <a:lnTo>
                    <a:pt x="446" y="601"/>
                  </a:lnTo>
                  <a:lnTo>
                    <a:pt x="415" y="562"/>
                  </a:lnTo>
                  <a:lnTo>
                    <a:pt x="349" y="484"/>
                  </a:lnTo>
                  <a:lnTo>
                    <a:pt x="285" y="407"/>
                  </a:lnTo>
                  <a:lnTo>
                    <a:pt x="255" y="366"/>
                  </a:lnTo>
                  <a:lnTo>
                    <a:pt x="225" y="325"/>
                  </a:lnTo>
                  <a:lnTo>
                    <a:pt x="211" y="305"/>
                  </a:lnTo>
                  <a:lnTo>
                    <a:pt x="199" y="284"/>
                  </a:lnTo>
                  <a:lnTo>
                    <a:pt x="186" y="262"/>
                  </a:lnTo>
                  <a:lnTo>
                    <a:pt x="175" y="241"/>
                  </a:lnTo>
                  <a:lnTo>
                    <a:pt x="164" y="219"/>
                  </a:lnTo>
                  <a:lnTo>
                    <a:pt x="154" y="197"/>
                  </a:lnTo>
                  <a:lnTo>
                    <a:pt x="145" y="175"/>
                  </a:lnTo>
                  <a:lnTo>
                    <a:pt x="137" y="151"/>
                  </a:lnTo>
                  <a:lnTo>
                    <a:pt x="130" y="128"/>
                  </a:lnTo>
                  <a:lnTo>
                    <a:pt x="124" y="104"/>
                  </a:lnTo>
                  <a:lnTo>
                    <a:pt x="120" y="80"/>
                  </a:lnTo>
                  <a:lnTo>
                    <a:pt x="116" y="56"/>
                  </a:lnTo>
                  <a:lnTo>
                    <a:pt x="115" y="49"/>
                  </a:lnTo>
                  <a:lnTo>
                    <a:pt x="114" y="43"/>
                  </a:lnTo>
                  <a:lnTo>
                    <a:pt x="111" y="37"/>
                  </a:lnTo>
                  <a:lnTo>
                    <a:pt x="109" y="31"/>
                  </a:lnTo>
                  <a:lnTo>
                    <a:pt x="106" y="26"/>
                  </a:lnTo>
                  <a:lnTo>
                    <a:pt x="101" y="22"/>
                  </a:lnTo>
                  <a:lnTo>
                    <a:pt x="97" y="18"/>
                  </a:lnTo>
                  <a:lnTo>
                    <a:pt x="93" y="14"/>
                  </a:lnTo>
                  <a:lnTo>
                    <a:pt x="83" y="8"/>
                  </a:lnTo>
                  <a:lnTo>
                    <a:pt x="73" y="3"/>
                  </a:lnTo>
                  <a:lnTo>
                    <a:pt x="62" y="1"/>
                  </a:lnTo>
                  <a:lnTo>
                    <a:pt x="52" y="0"/>
                  </a:lnTo>
                  <a:lnTo>
                    <a:pt x="41" y="1"/>
                  </a:lnTo>
                  <a:lnTo>
                    <a:pt x="31" y="3"/>
                  </a:lnTo>
                  <a:lnTo>
                    <a:pt x="26" y="5"/>
                  </a:lnTo>
                  <a:lnTo>
                    <a:pt x="22" y="8"/>
                  </a:lnTo>
                  <a:lnTo>
                    <a:pt x="17" y="10"/>
                  </a:lnTo>
                  <a:lnTo>
                    <a:pt x="13" y="14"/>
                  </a:lnTo>
                  <a:lnTo>
                    <a:pt x="10" y="17"/>
                  </a:lnTo>
                  <a:lnTo>
                    <a:pt x="7" y="21"/>
                  </a:lnTo>
                  <a:lnTo>
                    <a:pt x="4" y="26"/>
                  </a:lnTo>
                  <a:lnTo>
                    <a:pt x="2" y="31"/>
                  </a:lnTo>
                  <a:lnTo>
                    <a:pt x="1" y="37"/>
                  </a:lnTo>
                  <a:lnTo>
                    <a:pt x="0" y="43"/>
                  </a:lnTo>
                  <a:lnTo>
                    <a:pt x="0" y="49"/>
                  </a:lnTo>
                  <a:lnTo>
                    <a:pt x="0" y="56"/>
                  </a:lnTo>
                  <a:lnTo>
                    <a:pt x="4" y="83"/>
                  </a:lnTo>
                  <a:lnTo>
                    <a:pt x="9" y="110"/>
                  </a:lnTo>
                  <a:lnTo>
                    <a:pt x="15" y="136"/>
                  </a:lnTo>
                  <a:lnTo>
                    <a:pt x="22" y="163"/>
                  </a:lnTo>
                  <a:lnTo>
                    <a:pt x="30" y="188"/>
                  </a:lnTo>
                  <a:lnTo>
                    <a:pt x="39" y="212"/>
                  </a:lnTo>
                  <a:lnTo>
                    <a:pt x="49" y="236"/>
                  </a:lnTo>
                  <a:lnTo>
                    <a:pt x="60" y="260"/>
                  </a:lnTo>
                  <a:lnTo>
                    <a:pt x="72" y="284"/>
                  </a:lnTo>
                  <a:lnTo>
                    <a:pt x="84" y="307"/>
                  </a:lnTo>
                  <a:lnTo>
                    <a:pt x="98" y="329"/>
                  </a:lnTo>
                  <a:lnTo>
                    <a:pt x="112" y="351"/>
                  </a:lnTo>
                  <a:lnTo>
                    <a:pt x="141" y="396"/>
                  </a:lnTo>
                  <a:lnTo>
                    <a:pt x="172" y="438"/>
                  </a:lnTo>
                  <a:lnTo>
                    <a:pt x="205" y="480"/>
                  </a:lnTo>
                  <a:lnTo>
                    <a:pt x="239" y="523"/>
                  </a:lnTo>
                  <a:lnTo>
                    <a:pt x="272" y="564"/>
                  </a:lnTo>
                  <a:lnTo>
                    <a:pt x="306" y="605"/>
                  </a:lnTo>
                  <a:lnTo>
                    <a:pt x="339" y="648"/>
                  </a:lnTo>
                  <a:lnTo>
                    <a:pt x="372" y="690"/>
                  </a:lnTo>
                  <a:lnTo>
                    <a:pt x="387" y="712"/>
                  </a:lnTo>
                  <a:lnTo>
                    <a:pt x="402" y="733"/>
                  </a:lnTo>
                  <a:lnTo>
                    <a:pt x="417" y="756"/>
                  </a:lnTo>
                  <a:lnTo>
                    <a:pt x="431" y="779"/>
                  </a:lnTo>
                  <a:lnTo>
                    <a:pt x="435" y="784"/>
                  </a:lnTo>
                  <a:lnTo>
                    <a:pt x="439" y="789"/>
                  </a:lnTo>
                  <a:lnTo>
                    <a:pt x="443" y="793"/>
                  </a:lnTo>
                  <a:lnTo>
                    <a:pt x="448" y="797"/>
                  </a:lnTo>
                  <a:lnTo>
                    <a:pt x="453" y="800"/>
                  </a:lnTo>
                  <a:lnTo>
                    <a:pt x="458" y="802"/>
                  </a:lnTo>
                  <a:lnTo>
                    <a:pt x="463" y="804"/>
                  </a:lnTo>
                  <a:lnTo>
                    <a:pt x="468" y="805"/>
                  </a:lnTo>
                  <a:lnTo>
                    <a:pt x="479" y="806"/>
                  </a:lnTo>
                  <a:lnTo>
                    <a:pt x="491" y="805"/>
                  </a:lnTo>
                  <a:lnTo>
                    <a:pt x="501" y="802"/>
                  </a:lnTo>
                  <a:lnTo>
                    <a:pt x="511" y="797"/>
                  </a:lnTo>
                  <a:lnTo>
                    <a:pt x="520" y="791"/>
                  </a:lnTo>
                  <a:lnTo>
                    <a:pt x="528" y="783"/>
                  </a:lnTo>
                  <a:lnTo>
                    <a:pt x="531" y="779"/>
                  </a:lnTo>
                  <a:lnTo>
                    <a:pt x="534" y="775"/>
                  </a:lnTo>
                  <a:lnTo>
                    <a:pt x="536" y="770"/>
                  </a:lnTo>
                  <a:lnTo>
                    <a:pt x="538" y="765"/>
                  </a:lnTo>
                  <a:lnTo>
                    <a:pt x="539" y="760"/>
                  </a:lnTo>
                  <a:lnTo>
                    <a:pt x="540" y="755"/>
                  </a:lnTo>
                  <a:lnTo>
                    <a:pt x="540" y="749"/>
                  </a:lnTo>
                  <a:lnTo>
                    <a:pt x="540" y="744"/>
                  </a:lnTo>
                  <a:lnTo>
                    <a:pt x="539" y="737"/>
                  </a:lnTo>
                  <a:lnTo>
                    <a:pt x="537" y="731"/>
                  </a:lnTo>
                  <a:lnTo>
                    <a:pt x="535" y="725"/>
                  </a:lnTo>
                  <a:lnTo>
                    <a:pt x="532" y="719"/>
                  </a:lnTo>
                  <a:lnTo>
                    <a:pt x="532" y="7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0" name="Freeform 23"/>
            <p:cNvSpPr/>
            <p:nvPr/>
          </p:nvSpPr>
          <p:spPr bwMode="auto">
            <a:xfrm>
              <a:off x="3497263" y="3352800"/>
              <a:ext cx="168275" cy="71438"/>
            </a:xfrm>
            <a:custGeom>
              <a:avLst/>
              <a:gdLst>
                <a:gd name="T0" fmla="*/ 119 w 741"/>
                <a:gd name="T1" fmla="*/ 241 h 318"/>
                <a:gd name="T2" fmla="*/ 128 w 741"/>
                <a:gd name="T3" fmla="*/ 205 h 318"/>
                <a:gd name="T4" fmla="*/ 147 w 741"/>
                <a:gd name="T5" fmla="*/ 175 h 318"/>
                <a:gd name="T6" fmla="*/ 171 w 741"/>
                <a:gd name="T7" fmla="*/ 153 h 318"/>
                <a:gd name="T8" fmla="*/ 202 w 741"/>
                <a:gd name="T9" fmla="*/ 136 h 318"/>
                <a:gd name="T10" fmla="*/ 237 w 741"/>
                <a:gd name="T11" fmla="*/ 124 h 318"/>
                <a:gd name="T12" fmla="*/ 278 w 741"/>
                <a:gd name="T13" fmla="*/ 116 h 318"/>
                <a:gd name="T14" fmla="*/ 320 w 741"/>
                <a:gd name="T15" fmla="*/ 112 h 318"/>
                <a:gd name="T16" fmla="*/ 365 w 741"/>
                <a:gd name="T17" fmla="*/ 111 h 318"/>
                <a:gd name="T18" fmla="*/ 411 w 741"/>
                <a:gd name="T19" fmla="*/ 113 h 318"/>
                <a:gd name="T20" fmla="*/ 480 w 741"/>
                <a:gd name="T21" fmla="*/ 120 h 318"/>
                <a:gd name="T22" fmla="*/ 605 w 741"/>
                <a:gd name="T23" fmla="*/ 140 h 318"/>
                <a:gd name="T24" fmla="*/ 675 w 741"/>
                <a:gd name="T25" fmla="*/ 152 h 318"/>
                <a:gd name="T26" fmla="*/ 688 w 741"/>
                <a:gd name="T27" fmla="*/ 151 h 318"/>
                <a:gd name="T28" fmla="*/ 699 w 741"/>
                <a:gd name="T29" fmla="*/ 148 h 318"/>
                <a:gd name="T30" fmla="*/ 710 w 741"/>
                <a:gd name="T31" fmla="*/ 144 h 318"/>
                <a:gd name="T32" fmla="*/ 723 w 741"/>
                <a:gd name="T33" fmla="*/ 133 h 318"/>
                <a:gd name="T34" fmla="*/ 735 w 741"/>
                <a:gd name="T35" fmla="*/ 115 h 318"/>
                <a:gd name="T36" fmla="*/ 741 w 741"/>
                <a:gd name="T37" fmla="*/ 94 h 318"/>
                <a:gd name="T38" fmla="*/ 740 w 741"/>
                <a:gd name="T39" fmla="*/ 77 h 318"/>
                <a:gd name="T40" fmla="*/ 738 w 741"/>
                <a:gd name="T41" fmla="*/ 67 h 318"/>
                <a:gd name="T42" fmla="*/ 733 w 741"/>
                <a:gd name="T43" fmla="*/ 58 h 318"/>
                <a:gd name="T44" fmla="*/ 726 w 741"/>
                <a:gd name="T45" fmla="*/ 50 h 318"/>
                <a:gd name="T46" fmla="*/ 717 w 741"/>
                <a:gd name="T47" fmla="*/ 44 h 318"/>
                <a:gd name="T48" fmla="*/ 706 w 741"/>
                <a:gd name="T49" fmla="*/ 40 h 318"/>
                <a:gd name="T50" fmla="*/ 655 w 741"/>
                <a:gd name="T51" fmla="*/ 31 h 318"/>
                <a:gd name="T52" fmla="*/ 553 w 741"/>
                <a:gd name="T53" fmla="*/ 15 h 318"/>
                <a:gd name="T54" fmla="*/ 468 w 741"/>
                <a:gd name="T55" fmla="*/ 6 h 318"/>
                <a:gd name="T56" fmla="*/ 411 w 741"/>
                <a:gd name="T57" fmla="*/ 1 h 318"/>
                <a:gd name="T58" fmla="*/ 353 w 741"/>
                <a:gd name="T59" fmla="*/ 0 h 318"/>
                <a:gd name="T60" fmla="*/ 296 w 741"/>
                <a:gd name="T61" fmla="*/ 2 h 318"/>
                <a:gd name="T62" fmla="*/ 241 w 741"/>
                <a:gd name="T63" fmla="*/ 8 h 318"/>
                <a:gd name="T64" fmla="*/ 190 w 741"/>
                <a:gd name="T65" fmla="*/ 19 h 318"/>
                <a:gd name="T66" fmla="*/ 143 w 741"/>
                <a:gd name="T67" fmla="*/ 36 h 318"/>
                <a:gd name="T68" fmla="*/ 99 w 741"/>
                <a:gd name="T69" fmla="*/ 59 h 318"/>
                <a:gd name="T70" fmla="*/ 64 w 741"/>
                <a:gd name="T71" fmla="*/ 90 h 318"/>
                <a:gd name="T72" fmla="*/ 35 w 741"/>
                <a:gd name="T73" fmla="*/ 128 h 318"/>
                <a:gd name="T74" fmla="*/ 14 w 741"/>
                <a:gd name="T75" fmla="*/ 174 h 318"/>
                <a:gd name="T76" fmla="*/ 2 w 741"/>
                <a:gd name="T77" fmla="*/ 230 h 318"/>
                <a:gd name="T78" fmla="*/ 1 w 741"/>
                <a:gd name="T79" fmla="*/ 268 h 318"/>
                <a:gd name="T80" fmla="*/ 3 w 741"/>
                <a:gd name="T81" fmla="*/ 280 h 318"/>
                <a:gd name="T82" fmla="*/ 8 w 741"/>
                <a:gd name="T83" fmla="*/ 291 h 318"/>
                <a:gd name="T84" fmla="*/ 15 w 741"/>
                <a:gd name="T85" fmla="*/ 299 h 318"/>
                <a:gd name="T86" fmla="*/ 23 w 741"/>
                <a:gd name="T87" fmla="*/ 306 h 318"/>
                <a:gd name="T88" fmla="*/ 32 w 741"/>
                <a:gd name="T89" fmla="*/ 312 h 318"/>
                <a:gd name="T90" fmla="*/ 48 w 741"/>
                <a:gd name="T91" fmla="*/ 317 h 318"/>
                <a:gd name="T92" fmla="*/ 69 w 741"/>
                <a:gd name="T93" fmla="*/ 317 h 318"/>
                <a:gd name="T94" fmla="*/ 90 w 741"/>
                <a:gd name="T95" fmla="*/ 309 h 318"/>
                <a:gd name="T96" fmla="*/ 102 w 741"/>
                <a:gd name="T97" fmla="*/ 299 h 318"/>
                <a:gd name="T98" fmla="*/ 109 w 741"/>
                <a:gd name="T99" fmla="*/ 291 h 318"/>
                <a:gd name="T100" fmla="*/ 114 w 741"/>
                <a:gd name="T101" fmla="*/ 280 h 318"/>
                <a:gd name="T102" fmla="*/ 117 w 741"/>
                <a:gd name="T103" fmla="*/ 268 h 318"/>
                <a:gd name="T104" fmla="*/ 117 w 741"/>
                <a:gd name="T105" fmla="*/ 261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1" h="318">
                  <a:moveTo>
                    <a:pt x="117" y="261"/>
                  </a:moveTo>
                  <a:lnTo>
                    <a:pt x="119" y="241"/>
                  </a:lnTo>
                  <a:lnTo>
                    <a:pt x="122" y="222"/>
                  </a:lnTo>
                  <a:lnTo>
                    <a:pt x="128" y="205"/>
                  </a:lnTo>
                  <a:lnTo>
                    <a:pt x="136" y="189"/>
                  </a:lnTo>
                  <a:lnTo>
                    <a:pt x="147" y="175"/>
                  </a:lnTo>
                  <a:lnTo>
                    <a:pt x="158" y="163"/>
                  </a:lnTo>
                  <a:lnTo>
                    <a:pt x="171" y="153"/>
                  </a:lnTo>
                  <a:lnTo>
                    <a:pt x="186" y="144"/>
                  </a:lnTo>
                  <a:lnTo>
                    <a:pt x="202" y="136"/>
                  </a:lnTo>
                  <a:lnTo>
                    <a:pt x="219" y="129"/>
                  </a:lnTo>
                  <a:lnTo>
                    <a:pt x="237" y="124"/>
                  </a:lnTo>
                  <a:lnTo>
                    <a:pt x="256" y="119"/>
                  </a:lnTo>
                  <a:lnTo>
                    <a:pt x="278" y="116"/>
                  </a:lnTo>
                  <a:lnTo>
                    <a:pt x="299" y="114"/>
                  </a:lnTo>
                  <a:lnTo>
                    <a:pt x="320" y="112"/>
                  </a:lnTo>
                  <a:lnTo>
                    <a:pt x="342" y="111"/>
                  </a:lnTo>
                  <a:lnTo>
                    <a:pt x="365" y="111"/>
                  </a:lnTo>
                  <a:lnTo>
                    <a:pt x="388" y="112"/>
                  </a:lnTo>
                  <a:lnTo>
                    <a:pt x="411" y="113"/>
                  </a:lnTo>
                  <a:lnTo>
                    <a:pt x="434" y="115"/>
                  </a:lnTo>
                  <a:lnTo>
                    <a:pt x="480" y="120"/>
                  </a:lnTo>
                  <a:lnTo>
                    <a:pt x="525" y="126"/>
                  </a:lnTo>
                  <a:lnTo>
                    <a:pt x="605" y="140"/>
                  </a:lnTo>
                  <a:lnTo>
                    <a:pt x="668" y="151"/>
                  </a:lnTo>
                  <a:lnTo>
                    <a:pt x="675" y="152"/>
                  </a:lnTo>
                  <a:lnTo>
                    <a:pt x="682" y="152"/>
                  </a:lnTo>
                  <a:lnTo>
                    <a:pt x="688" y="151"/>
                  </a:lnTo>
                  <a:lnTo>
                    <a:pt x="694" y="150"/>
                  </a:lnTo>
                  <a:lnTo>
                    <a:pt x="699" y="148"/>
                  </a:lnTo>
                  <a:lnTo>
                    <a:pt x="705" y="146"/>
                  </a:lnTo>
                  <a:lnTo>
                    <a:pt x="710" y="144"/>
                  </a:lnTo>
                  <a:lnTo>
                    <a:pt x="714" y="140"/>
                  </a:lnTo>
                  <a:lnTo>
                    <a:pt x="723" y="133"/>
                  </a:lnTo>
                  <a:lnTo>
                    <a:pt x="730" y="124"/>
                  </a:lnTo>
                  <a:lnTo>
                    <a:pt x="735" y="115"/>
                  </a:lnTo>
                  <a:lnTo>
                    <a:pt x="739" y="104"/>
                  </a:lnTo>
                  <a:lnTo>
                    <a:pt x="741" y="94"/>
                  </a:lnTo>
                  <a:lnTo>
                    <a:pt x="741" y="83"/>
                  </a:lnTo>
                  <a:lnTo>
                    <a:pt x="740" y="77"/>
                  </a:lnTo>
                  <a:lnTo>
                    <a:pt x="739" y="72"/>
                  </a:lnTo>
                  <a:lnTo>
                    <a:pt x="738" y="67"/>
                  </a:lnTo>
                  <a:lnTo>
                    <a:pt x="736" y="63"/>
                  </a:lnTo>
                  <a:lnTo>
                    <a:pt x="733" y="58"/>
                  </a:lnTo>
                  <a:lnTo>
                    <a:pt x="730" y="54"/>
                  </a:lnTo>
                  <a:lnTo>
                    <a:pt x="726" y="50"/>
                  </a:lnTo>
                  <a:lnTo>
                    <a:pt x="722" y="47"/>
                  </a:lnTo>
                  <a:lnTo>
                    <a:pt x="717" y="44"/>
                  </a:lnTo>
                  <a:lnTo>
                    <a:pt x="712" y="42"/>
                  </a:lnTo>
                  <a:lnTo>
                    <a:pt x="706" y="40"/>
                  </a:lnTo>
                  <a:lnTo>
                    <a:pt x="699" y="38"/>
                  </a:lnTo>
                  <a:lnTo>
                    <a:pt x="655" y="31"/>
                  </a:lnTo>
                  <a:lnTo>
                    <a:pt x="605" y="23"/>
                  </a:lnTo>
                  <a:lnTo>
                    <a:pt x="553" y="15"/>
                  </a:lnTo>
                  <a:lnTo>
                    <a:pt x="496" y="8"/>
                  </a:lnTo>
                  <a:lnTo>
                    <a:pt x="468" y="6"/>
                  </a:lnTo>
                  <a:lnTo>
                    <a:pt x="440" y="3"/>
                  </a:lnTo>
                  <a:lnTo>
                    <a:pt x="411" y="1"/>
                  </a:lnTo>
                  <a:lnTo>
                    <a:pt x="381" y="0"/>
                  </a:lnTo>
                  <a:lnTo>
                    <a:pt x="353" y="0"/>
                  </a:lnTo>
                  <a:lnTo>
                    <a:pt x="324" y="1"/>
                  </a:lnTo>
                  <a:lnTo>
                    <a:pt x="296" y="2"/>
                  </a:lnTo>
                  <a:lnTo>
                    <a:pt x="269" y="5"/>
                  </a:lnTo>
                  <a:lnTo>
                    <a:pt x="241" y="8"/>
                  </a:lnTo>
                  <a:lnTo>
                    <a:pt x="215" y="13"/>
                  </a:lnTo>
                  <a:lnTo>
                    <a:pt x="190" y="19"/>
                  </a:lnTo>
                  <a:lnTo>
                    <a:pt x="166" y="27"/>
                  </a:lnTo>
                  <a:lnTo>
                    <a:pt x="143" y="36"/>
                  </a:lnTo>
                  <a:lnTo>
                    <a:pt x="120" y="47"/>
                  </a:lnTo>
                  <a:lnTo>
                    <a:pt x="99" y="59"/>
                  </a:lnTo>
                  <a:lnTo>
                    <a:pt x="81" y="73"/>
                  </a:lnTo>
                  <a:lnTo>
                    <a:pt x="64" y="90"/>
                  </a:lnTo>
                  <a:lnTo>
                    <a:pt x="48" y="108"/>
                  </a:lnTo>
                  <a:lnTo>
                    <a:pt x="35" y="128"/>
                  </a:lnTo>
                  <a:lnTo>
                    <a:pt x="24" y="149"/>
                  </a:lnTo>
                  <a:lnTo>
                    <a:pt x="14" y="174"/>
                  </a:lnTo>
                  <a:lnTo>
                    <a:pt x="7" y="201"/>
                  </a:lnTo>
                  <a:lnTo>
                    <a:pt x="2" y="230"/>
                  </a:lnTo>
                  <a:lnTo>
                    <a:pt x="0" y="261"/>
                  </a:lnTo>
                  <a:lnTo>
                    <a:pt x="1" y="268"/>
                  </a:lnTo>
                  <a:lnTo>
                    <a:pt x="2" y="274"/>
                  </a:lnTo>
                  <a:lnTo>
                    <a:pt x="3" y="280"/>
                  </a:lnTo>
                  <a:lnTo>
                    <a:pt x="5" y="286"/>
                  </a:lnTo>
                  <a:lnTo>
                    <a:pt x="8" y="291"/>
                  </a:lnTo>
                  <a:lnTo>
                    <a:pt x="11" y="295"/>
                  </a:lnTo>
                  <a:lnTo>
                    <a:pt x="15" y="299"/>
                  </a:lnTo>
                  <a:lnTo>
                    <a:pt x="19" y="303"/>
                  </a:lnTo>
                  <a:lnTo>
                    <a:pt x="23" y="306"/>
                  </a:lnTo>
                  <a:lnTo>
                    <a:pt x="28" y="309"/>
                  </a:lnTo>
                  <a:lnTo>
                    <a:pt x="32" y="312"/>
                  </a:lnTo>
                  <a:lnTo>
                    <a:pt x="37" y="315"/>
                  </a:lnTo>
                  <a:lnTo>
                    <a:pt x="48" y="317"/>
                  </a:lnTo>
                  <a:lnTo>
                    <a:pt x="59" y="318"/>
                  </a:lnTo>
                  <a:lnTo>
                    <a:pt x="69" y="317"/>
                  </a:lnTo>
                  <a:lnTo>
                    <a:pt x="80" y="315"/>
                  </a:lnTo>
                  <a:lnTo>
                    <a:pt x="90" y="309"/>
                  </a:lnTo>
                  <a:lnTo>
                    <a:pt x="99" y="303"/>
                  </a:lnTo>
                  <a:lnTo>
                    <a:pt x="102" y="299"/>
                  </a:lnTo>
                  <a:lnTo>
                    <a:pt x="106" y="295"/>
                  </a:lnTo>
                  <a:lnTo>
                    <a:pt x="109" y="291"/>
                  </a:lnTo>
                  <a:lnTo>
                    <a:pt x="112" y="286"/>
                  </a:lnTo>
                  <a:lnTo>
                    <a:pt x="114" y="280"/>
                  </a:lnTo>
                  <a:lnTo>
                    <a:pt x="116" y="274"/>
                  </a:lnTo>
                  <a:lnTo>
                    <a:pt x="117" y="268"/>
                  </a:lnTo>
                  <a:lnTo>
                    <a:pt x="117" y="261"/>
                  </a:lnTo>
                  <a:lnTo>
                    <a:pt x="117" y="2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1" name="Freeform 24"/>
            <p:cNvSpPr/>
            <p:nvPr/>
          </p:nvSpPr>
          <p:spPr bwMode="auto">
            <a:xfrm>
              <a:off x="3484563" y="3248025"/>
              <a:ext cx="222250" cy="93663"/>
            </a:xfrm>
            <a:custGeom>
              <a:avLst/>
              <a:gdLst>
                <a:gd name="T0" fmla="*/ 123 w 985"/>
                <a:gd name="T1" fmla="*/ 352 h 408"/>
                <a:gd name="T2" fmla="*/ 156 w 985"/>
                <a:gd name="T3" fmla="*/ 303 h 408"/>
                <a:gd name="T4" fmla="*/ 193 w 985"/>
                <a:gd name="T5" fmla="*/ 260 h 408"/>
                <a:gd name="T6" fmla="*/ 235 w 985"/>
                <a:gd name="T7" fmla="*/ 224 h 408"/>
                <a:gd name="T8" fmla="*/ 280 w 985"/>
                <a:gd name="T9" fmla="*/ 194 h 408"/>
                <a:gd name="T10" fmla="*/ 329 w 985"/>
                <a:gd name="T11" fmla="*/ 169 h 408"/>
                <a:gd name="T12" fmla="*/ 379 w 985"/>
                <a:gd name="T13" fmla="*/ 149 h 408"/>
                <a:gd name="T14" fmla="*/ 432 w 985"/>
                <a:gd name="T15" fmla="*/ 134 h 408"/>
                <a:gd name="T16" fmla="*/ 488 w 985"/>
                <a:gd name="T17" fmla="*/ 124 h 408"/>
                <a:gd name="T18" fmla="*/ 544 w 985"/>
                <a:gd name="T19" fmla="*/ 118 h 408"/>
                <a:gd name="T20" fmla="*/ 601 w 985"/>
                <a:gd name="T21" fmla="*/ 115 h 408"/>
                <a:gd name="T22" fmla="*/ 659 w 985"/>
                <a:gd name="T23" fmla="*/ 116 h 408"/>
                <a:gd name="T24" fmla="*/ 717 w 985"/>
                <a:gd name="T25" fmla="*/ 120 h 408"/>
                <a:gd name="T26" fmla="*/ 774 w 985"/>
                <a:gd name="T27" fmla="*/ 126 h 408"/>
                <a:gd name="T28" fmla="*/ 858 w 985"/>
                <a:gd name="T29" fmla="*/ 139 h 408"/>
                <a:gd name="T30" fmla="*/ 918 w 985"/>
                <a:gd name="T31" fmla="*/ 151 h 408"/>
                <a:gd name="T32" fmla="*/ 931 w 985"/>
                <a:gd name="T33" fmla="*/ 152 h 408"/>
                <a:gd name="T34" fmla="*/ 943 w 985"/>
                <a:gd name="T35" fmla="*/ 149 h 408"/>
                <a:gd name="T36" fmla="*/ 953 w 985"/>
                <a:gd name="T37" fmla="*/ 145 h 408"/>
                <a:gd name="T38" fmla="*/ 967 w 985"/>
                <a:gd name="T39" fmla="*/ 135 h 408"/>
                <a:gd name="T40" fmla="*/ 979 w 985"/>
                <a:gd name="T41" fmla="*/ 117 h 408"/>
                <a:gd name="T42" fmla="*/ 985 w 985"/>
                <a:gd name="T43" fmla="*/ 96 h 408"/>
                <a:gd name="T44" fmla="*/ 984 w 985"/>
                <a:gd name="T45" fmla="*/ 80 h 408"/>
                <a:gd name="T46" fmla="*/ 982 w 985"/>
                <a:gd name="T47" fmla="*/ 70 h 408"/>
                <a:gd name="T48" fmla="*/ 977 w 985"/>
                <a:gd name="T49" fmla="*/ 60 h 408"/>
                <a:gd name="T50" fmla="*/ 970 w 985"/>
                <a:gd name="T51" fmla="*/ 51 h 408"/>
                <a:gd name="T52" fmla="*/ 961 w 985"/>
                <a:gd name="T53" fmla="*/ 44 h 408"/>
                <a:gd name="T54" fmla="*/ 949 w 985"/>
                <a:gd name="T55" fmla="*/ 39 h 408"/>
                <a:gd name="T56" fmla="*/ 911 w 985"/>
                <a:gd name="T57" fmla="*/ 31 h 408"/>
                <a:gd name="T58" fmla="*/ 847 w 985"/>
                <a:gd name="T59" fmla="*/ 19 h 408"/>
                <a:gd name="T60" fmla="*/ 780 w 985"/>
                <a:gd name="T61" fmla="*/ 10 h 408"/>
                <a:gd name="T62" fmla="*/ 714 w 985"/>
                <a:gd name="T63" fmla="*/ 3 h 408"/>
                <a:gd name="T64" fmla="*/ 646 w 985"/>
                <a:gd name="T65" fmla="*/ 0 h 408"/>
                <a:gd name="T66" fmla="*/ 580 w 985"/>
                <a:gd name="T67" fmla="*/ 1 h 408"/>
                <a:gd name="T68" fmla="*/ 513 w 985"/>
                <a:gd name="T69" fmla="*/ 5 h 408"/>
                <a:gd name="T70" fmla="*/ 447 w 985"/>
                <a:gd name="T71" fmla="*/ 14 h 408"/>
                <a:gd name="T72" fmla="*/ 383 w 985"/>
                <a:gd name="T73" fmla="*/ 27 h 408"/>
                <a:gd name="T74" fmla="*/ 321 w 985"/>
                <a:gd name="T75" fmla="*/ 46 h 408"/>
                <a:gd name="T76" fmla="*/ 263 w 985"/>
                <a:gd name="T77" fmla="*/ 71 h 408"/>
                <a:gd name="T78" fmla="*/ 207 w 985"/>
                <a:gd name="T79" fmla="*/ 101 h 408"/>
                <a:gd name="T80" fmla="*/ 154 w 985"/>
                <a:gd name="T81" fmla="*/ 137 h 408"/>
                <a:gd name="T82" fmla="*/ 106 w 985"/>
                <a:gd name="T83" fmla="*/ 180 h 408"/>
                <a:gd name="T84" fmla="*/ 62 w 985"/>
                <a:gd name="T85" fmla="*/ 231 h 408"/>
                <a:gd name="T86" fmla="*/ 24 w 985"/>
                <a:gd name="T87" fmla="*/ 288 h 408"/>
                <a:gd name="T88" fmla="*/ 4 w 985"/>
                <a:gd name="T89" fmla="*/ 326 h 408"/>
                <a:gd name="T90" fmla="*/ 1 w 985"/>
                <a:gd name="T91" fmla="*/ 339 h 408"/>
                <a:gd name="T92" fmla="*/ 0 w 985"/>
                <a:gd name="T93" fmla="*/ 350 h 408"/>
                <a:gd name="T94" fmla="*/ 2 w 985"/>
                <a:gd name="T95" fmla="*/ 362 h 408"/>
                <a:gd name="T96" fmla="*/ 9 w 985"/>
                <a:gd name="T97" fmla="*/ 377 h 408"/>
                <a:gd name="T98" fmla="*/ 23 w 985"/>
                <a:gd name="T99" fmla="*/ 393 h 408"/>
                <a:gd name="T100" fmla="*/ 42 w 985"/>
                <a:gd name="T101" fmla="*/ 404 h 408"/>
                <a:gd name="T102" fmla="*/ 57 w 985"/>
                <a:gd name="T103" fmla="*/ 408 h 408"/>
                <a:gd name="T104" fmla="*/ 68 w 985"/>
                <a:gd name="T105" fmla="*/ 408 h 408"/>
                <a:gd name="T106" fmla="*/ 79 w 985"/>
                <a:gd name="T107" fmla="*/ 406 h 408"/>
                <a:gd name="T108" fmla="*/ 88 w 985"/>
                <a:gd name="T109" fmla="*/ 401 h 408"/>
                <a:gd name="T110" fmla="*/ 97 w 985"/>
                <a:gd name="T111" fmla="*/ 394 h 408"/>
                <a:gd name="T112" fmla="*/ 105 w 985"/>
                <a:gd name="T113" fmla="*/ 385 h 408"/>
                <a:gd name="T114" fmla="*/ 108 w 985"/>
                <a:gd name="T115" fmla="*/ 37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5" h="408">
                  <a:moveTo>
                    <a:pt x="108" y="379"/>
                  </a:moveTo>
                  <a:lnTo>
                    <a:pt x="123" y="352"/>
                  </a:lnTo>
                  <a:lnTo>
                    <a:pt x="139" y="327"/>
                  </a:lnTo>
                  <a:lnTo>
                    <a:pt x="156" y="303"/>
                  </a:lnTo>
                  <a:lnTo>
                    <a:pt x="174" y="280"/>
                  </a:lnTo>
                  <a:lnTo>
                    <a:pt x="193" y="260"/>
                  </a:lnTo>
                  <a:lnTo>
                    <a:pt x="214" y="241"/>
                  </a:lnTo>
                  <a:lnTo>
                    <a:pt x="235" y="224"/>
                  </a:lnTo>
                  <a:lnTo>
                    <a:pt x="257" y="208"/>
                  </a:lnTo>
                  <a:lnTo>
                    <a:pt x="280" y="194"/>
                  </a:lnTo>
                  <a:lnTo>
                    <a:pt x="303" y="180"/>
                  </a:lnTo>
                  <a:lnTo>
                    <a:pt x="329" y="169"/>
                  </a:lnTo>
                  <a:lnTo>
                    <a:pt x="354" y="158"/>
                  </a:lnTo>
                  <a:lnTo>
                    <a:pt x="379" y="149"/>
                  </a:lnTo>
                  <a:lnTo>
                    <a:pt x="405" y="141"/>
                  </a:lnTo>
                  <a:lnTo>
                    <a:pt x="432" y="134"/>
                  </a:lnTo>
                  <a:lnTo>
                    <a:pt x="460" y="129"/>
                  </a:lnTo>
                  <a:lnTo>
                    <a:pt x="488" y="124"/>
                  </a:lnTo>
                  <a:lnTo>
                    <a:pt x="515" y="121"/>
                  </a:lnTo>
                  <a:lnTo>
                    <a:pt x="544" y="118"/>
                  </a:lnTo>
                  <a:lnTo>
                    <a:pt x="572" y="116"/>
                  </a:lnTo>
                  <a:lnTo>
                    <a:pt x="601" y="115"/>
                  </a:lnTo>
                  <a:lnTo>
                    <a:pt x="630" y="115"/>
                  </a:lnTo>
                  <a:lnTo>
                    <a:pt x="659" y="116"/>
                  </a:lnTo>
                  <a:lnTo>
                    <a:pt x="687" y="117"/>
                  </a:lnTo>
                  <a:lnTo>
                    <a:pt x="717" y="120"/>
                  </a:lnTo>
                  <a:lnTo>
                    <a:pt x="745" y="122"/>
                  </a:lnTo>
                  <a:lnTo>
                    <a:pt x="774" y="126"/>
                  </a:lnTo>
                  <a:lnTo>
                    <a:pt x="802" y="130"/>
                  </a:lnTo>
                  <a:lnTo>
                    <a:pt x="858" y="139"/>
                  </a:lnTo>
                  <a:lnTo>
                    <a:pt x="912" y="150"/>
                  </a:lnTo>
                  <a:lnTo>
                    <a:pt x="918" y="151"/>
                  </a:lnTo>
                  <a:lnTo>
                    <a:pt x="925" y="152"/>
                  </a:lnTo>
                  <a:lnTo>
                    <a:pt x="931" y="152"/>
                  </a:lnTo>
                  <a:lnTo>
                    <a:pt x="937" y="151"/>
                  </a:lnTo>
                  <a:lnTo>
                    <a:pt x="943" y="149"/>
                  </a:lnTo>
                  <a:lnTo>
                    <a:pt x="948" y="147"/>
                  </a:lnTo>
                  <a:lnTo>
                    <a:pt x="953" y="145"/>
                  </a:lnTo>
                  <a:lnTo>
                    <a:pt x="959" y="142"/>
                  </a:lnTo>
                  <a:lnTo>
                    <a:pt x="967" y="135"/>
                  </a:lnTo>
                  <a:lnTo>
                    <a:pt x="974" y="126"/>
                  </a:lnTo>
                  <a:lnTo>
                    <a:pt x="979" y="117"/>
                  </a:lnTo>
                  <a:lnTo>
                    <a:pt x="983" y="107"/>
                  </a:lnTo>
                  <a:lnTo>
                    <a:pt x="985" y="96"/>
                  </a:lnTo>
                  <a:lnTo>
                    <a:pt x="985" y="85"/>
                  </a:lnTo>
                  <a:lnTo>
                    <a:pt x="984" y="80"/>
                  </a:lnTo>
                  <a:lnTo>
                    <a:pt x="983" y="75"/>
                  </a:lnTo>
                  <a:lnTo>
                    <a:pt x="982" y="70"/>
                  </a:lnTo>
                  <a:lnTo>
                    <a:pt x="980" y="64"/>
                  </a:lnTo>
                  <a:lnTo>
                    <a:pt x="977" y="60"/>
                  </a:lnTo>
                  <a:lnTo>
                    <a:pt x="974" y="55"/>
                  </a:lnTo>
                  <a:lnTo>
                    <a:pt x="970" y="51"/>
                  </a:lnTo>
                  <a:lnTo>
                    <a:pt x="966" y="48"/>
                  </a:lnTo>
                  <a:lnTo>
                    <a:pt x="961" y="44"/>
                  </a:lnTo>
                  <a:lnTo>
                    <a:pt x="956" y="42"/>
                  </a:lnTo>
                  <a:lnTo>
                    <a:pt x="949" y="39"/>
                  </a:lnTo>
                  <a:lnTo>
                    <a:pt x="943" y="38"/>
                  </a:lnTo>
                  <a:lnTo>
                    <a:pt x="911" y="31"/>
                  </a:lnTo>
                  <a:lnTo>
                    <a:pt x="879" y="25"/>
                  </a:lnTo>
                  <a:lnTo>
                    <a:pt x="847" y="19"/>
                  </a:lnTo>
                  <a:lnTo>
                    <a:pt x="813" y="14"/>
                  </a:lnTo>
                  <a:lnTo>
                    <a:pt x="780" y="10"/>
                  </a:lnTo>
                  <a:lnTo>
                    <a:pt x="747" y="6"/>
                  </a:lnTo>
                  <a:lnTo>
                    <a:pt x="714" y="3"/>
                  </a:lnTo>
                  <a:lnTo>
                    <a:pt x="680" y="1"/>
                  </a:lnTo>
                  <a:lnTo>
                    <a:pt x="646" y="0"/>
                  </a:lnTo>
                  <a:lnTo>
                    <a:pt x="613" y="0"/>
                  </a:lnTo>
                  <a:lnTo>
                    <a:pt x="580" y="1"/>
                  </a:lnTo>
                  <a:lnTo>
                    <a:pt x="545" y="2"/>
                  </a:lnTo>
                  <a:lnTo>
                    <a:pt x="513" y="5"/>
                  </a:lnTo>
                  <a:lnTo>
                    <a:pt x="480" y="9"/>
                  </a:lnTo>
                  <a:lnTo>
                    <a:pt x="447" y="14"/>
                  </a:lnTo>
                  <a:lnTo>
                    <a:pt x="415" y="20"/>
                  </a:lnTo>
                  <a:lnTo>
                    <a:pt x="383" y="27"/>
                  </a:lnTo>
                  <a:lnTo>
                    <a:pt x="352" y="36"/>
                  </a:lnTo>
                  <a:lnTo>
                    <a:pt x="321" y="46"/>
                  </a:lnTo>
                  <a:lnTo>
                    <a:pt x="292" y="57"/>
                  </a:lnTo>
                  <a:lnTo>
                    <a:pt x="263" y="71"/>
                  </a:lnTo>
                  <a:lnTo>
                    <a:pt x="234" y="85"/>
                  </a:lnTo>
                  <a:lnTo>
                    <a:pt x="207" y="101"/>
                  </a:lnTo>
                  <a:lnTo>
                    <a:pt x="180" y="118"/>
                  </a:lnTo>
                  <a:lnTo>
                    <a:pt x="154" y="137"/>
                  </a:lnTo>
                  <a:lnTo>
                    <a:pt x="130" y="158"/>
                  </a:lnTo>
                  <a:lnTo>
                    <a:pt x="106" y="180"/>
                  </a:lnTo>
                  <a:lnTo>
                    <a:pt x="84" y="205"/>
                  </a:lnTo>
                  <a:lnTo>
                    <a:pt x="62" y="231"/>
                  </a:lnTo>
                  <a:lnTo>
                    <a:pt x="43" y="258"/>
                  </a:lnTo>
                  <a:lnTo>
                    <a:pt x="24" y="288"/>
                  </a:lnTo>
                  <a:lnTo>
                    <a:pt x="7" y="320"/>
                  </a:lnTo>
                  <a:lnTo>
                    <a:pt x="4" y="326"/>
                  </a:lnTo>
                  <a:lnTo>
                    <a:pt x="2" y="333"/>
                  </a:lnTo>
                  <a:lnTo>
                    <a:pt x="1" y="339"/>
                  </a:lnTo>
                  <a:lnTo>
                    <a:pt x="0" y="345"/>
                  </a:lnTo>
                  <a:lnTo>
                    <a:pt x="0" y="350"/>
                  </a:lnTo>
                  <a:lnTo>
                    <a:pt x="1" y="356"/>
                  </a:lnTo>
                  <a:lnTo>
                    <a:pt x="2" y="362"/>
                  </a:lnTo>
                  <a:lnTo>
                    <a:pt x="4" y="367"/>
                  </a:lnTo>
                  <a:lnTo>
                    <a:pt x="9" y="377"/>
                  </a:lnTo>
                  <a:lnTo>
                    <a:pt x="15" y="386"/>
                  </a:lnTo>
                  <a:lnTo>
                    <a:pt x="23" y="393"/>
                  </a:lnTo>
                  <a:lnTo>
                    <a:pt x="32" y="399"/>
                  </a:lnTo>
                  <a:lnTo>
                    <a:pt x="42" y="404"/>
                  </a:lnTo>
                  <a:lnTo>
                    <a:pt x="52" y="407"/>
                  </a:lnTo>
                  <a:lnTo>
                    <a:pt x="57" y="408"/>
                  </a:lnTo>
                  <a:lnTo>
                    <a:pt x="62" y="408"/>
                  </a:lnTo>
                  <a:lnTo>
                    <a:pt x="68" y="408"/>
                  </a:lnTo>
                  <a:lnTo>
                    <a:pt x="74" y="407"/>
                  </a:lnTo>
                  <a:lnTo>
                    <a:pt x="79" y="406"/>
                  </a:lnTo>
                  <a:lnTo>
                    <a:pt x="84" y="404"/>
                  </a:lnTo>
                  <a:lnTo>
                    <a:pt x="88" y="401"/>
                  </a:lnTo>
                  <a:lnTo>
                    <a:pt x="93" y="398"/>
                  </a:lnTo>
                  <a:lnTo>
                    <a:pt x="97" y="394"/>
                  </a:lnTo>
                  <a:lnTo>
                    <a:pt x="101" y="390"/>
                  </a:lnTo>
                  <a:lnTo>
                    <a:pt x="105" y="385"/>
                  </a:lnTo>
                  <a:lnTo>
                    <a:pt x="108" y="379"/>
                  </a:lnTo>
                  <a:lnTo>
                    <a:pt x="108"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2" name="Freeform 25"/>
            <p:cNvSpPr/>
            <p:nvPr/>
          </p:nvSpPr>
          <p:spPr bwMode="auto">
            <a:xfrm>
              <a:off x="3497263" y="3181350"/>
              <a:ext cx="255588" cy="69850"/>
            </a:xfrm>
            <a:custGeom>
              <a:avLst/>
              <a:gdLst>
                <a:gd name="T0" fmla="*/ 111 w 1125"/>
                <a:gd name="T1" fmla="*/ 275 h 307"/>
                <a:gd name="T2" fmla="*/ 167 w 1125"/>
                <a:gd name="T3" fmla="*/ 238 h 307"/>
                <a:gd name="T4" fmla="*/ 223 w 1125"/>
                <a:gd name="T5" fmla="*/ 208 h 307"/>
                <a:gd name="T6" fmla="*/ 281 w 1125"/>
                <a:gd name="T7" fmla="*/ 182 h 307"/>
                <a:gd name="T8" fmla="*/ 339 w 1125"/>
                <a:gd name="T9" fmla="*/ 161 h 307"/>
                <a:gd name="T10" fmla="*/ 399 w 1125"/>
                <a:gd name="T11" fmla="*/ 145 h 307"/>
                <a:gd name="T12" fmla="*/ 458 w 1125"/>
                <a:gd name="T13" fmla="*/ 132 h 307"/>
                <a:gd name="T14" fmla="*/ 519 w 1125"/>
                <a:gd name="T15" fmla="*/ 123 h 307"/>
                <a:gd name="T16" fmla="*/ 580 w 1125"/>
                <a:gd name="T17" fmla="*/ 118 h 307"/>
                <a:gd name="T18" fmla="*/ 641 w 1125"/>
                <a:gd name="T19" fmla="*/ 116 h 307"/>
                <a:gd name="T20" fmla="*/ 704 w 1125"/>
                <a:gd name="T21" fmla="*/ 118 h 307"/>
                <a:gd name="T22" fmla="*/ 766 w 1125"/>
                <a:gd name="T23" fmla="*/ 121 h 307"/>
                <a:gd name="T24" fmla="*/ 861 w 1125"/>
                <a:gd name="T25" fmla="*/ 132 h 307"/>
                <a:gd name="T26" fmla="*/ 988 w 1125"/>
                <a:gd name="T27" fmla="*/ 151 h 307"/>
                <a:gd name="T28" fmla="*/ 1059 w 1125"/>
                <a:gd name="T29" fmla="*/ 164 h 307"/>
                <a:gd name="T30" fmla="*/ 1072 w 1125"/>
                <a:gd name="T31" fmla="*/ 163 h 307"/>
                <a:gd name="T32" fmla="*/ 1083 w 1125"/>
                <a:gd name="T33" fmla="*/ 161 h 307"/>
                <a:gd name="T34" fmla="*/ 1094 w 1125"/>
                <a:gd name="T35" fmla="*/ 156 h 307"/>
                <a:gd name="T36" fmla="*/ 1107 w 1125"/>
                <a:gd name="T37" fmla="*/ 146 h 307"/>
                <a:gd name="T38" fmla="*/ 1119 w 1125"/>
                <a:gd name="T39" fmla="*/ 126 h 307"/>
                <a:gd name="T40" fmla="*/ 1125 w 1125"/>
                <a:gd name="T41" fmla="*/ 106 h 307"/>
                <a:gd name="T42" fmla="*/ 1124 w 1125"/>
                <a:gd name="T43" fmla="*/ 90 h 307"/>
                <a:gd name="T44" fmla="*/ 1122 w 1125"/>
                <a:gd name="T45" fmla="*/ 80 h 307"/>
                <a:gd name="T46" fmla="*/ 1117 w 1125"/>
                <a:gd name="T47" fmla="*/ 71 h 307"/>
                <a:gd name="T48" fmla="*/ 1110 w 1125"/>
                <a:gd name="T49" fmla="*/ 63 h 307"/>
                <a:gd name="T50" fmla="*/ 1101 w 1125"/>
                <a:gd name="T51" fmla="*/ 56 h 307"/>
                <a:gd name="T52" fmla="*/ 1090 w 1125"/>
                <a:gd name="T53" fmla="*/ 52 h 307"/>
                <a:gd name="T54" fmla="*/ 1013 w 1125"/>
                <a:gd name="T55" fmla="*/ 38 h 307"/>
                <a:gd name="T56" fmla="*/ 875 w 1125"/>
                <a:gd name="T57" fmla="*/ 17 h 307"/>
                <a:gd name="T58" fmla="*/ 772 w 1125"/>
                <a:gd name="T59" fmla="*/ 5 h 307"/>
                <a:gd name="T60" fmla="*/ 703 w 1125"/>
                <a:gd name="T61" fmla="*/ 1 h 307"/>
                <a:gd name="T62" fmla="*/ 634 w 1125"/>
                <a:gd name="T63" fmla="*/ 0 h 307"/>
                <a:gd name="T64" fmla="*/ 567 w 1125"/>
                <a:gd name="T65" fmla="*/ 2 h 307"/>
                <a:gd name="T66" fmla="*/ 499 w 1125"/>
                <a:gd name="T67" fmla="*/ 7 h 307"/>
                <a:gd name="T68" fmla="*/ 433 w 1125"/>
                <a:gd name="T69" fmla="*/ 18 h 307"/>
                <a:gd name="T70" fmla="*/ 367 w 1125"/>
                <a:gd name="T71" fmla="*/ 31 h 307"/>
                <a:gd name="T72" fmla="*/ 303 w 1125"/>
                <a:gd name="T73" fmla="*/ 49 h 307"/>
                <a:gd name="T74" fmla="*/ 239 w 1125"/>
                <a:gd name="T75" fmla="*/ 71 h 307"/>
                <a:gd name="T76" fmla="*/ 177 w 1125"/>
                <a:gd name="T77" fmla="*/ 99 h 307"/>
                <a:gd name="T78" fmla="*/ 115 w 1125"/>
                <a:gd name="T79" fmla="*/ 133 h 307"/>
                <a:gd name="T80" fmla="*/ 55 w 1125"/>
                <a:gd name="T81" fmla="*/ 173 h 307"/>
                <a:gd name="T82" fmla="*/ 20 w 1125"/>
                <a:gd name="T83" fmla="*/ 199 h 307"/>
                <a:gd name="T84" fmla="*/ 11 w 1125"/>
                <a:gd name="T85" fmla="*/ 208 h 307"/>
                <a:gd name="T86" fmla="*/ 5 w 1125"/>
                <a:gd name="T87" fmla="*/ 219 h 307"/>
                <a:gd name="T88" fmla="*/ 2 w 1125"/>
                <a:gd name="T89" fmla="*/ 230 h 307"/>
                <a:gd name="T90" fmla="*/ 0 w 1125"/>
                <a:gd name="T91" fmla="*/ 248 h 307"/>
                <a:gd name="T92" fmla="*/ 5 w 1125"/>
                <a:gd name="T93" fmla="*/ 269 h 307"/>
                <a:gd name="T94" fmla="*/ 17 w 1125"/>
                <a:gd name="T95" fmla="*/ 288 h 307"/>
                <a:gd name="T96" fmla="*/ 28 w 1125"/>
                <a:gd name="T97" fmla="*/ 299 h 307"/>
                <a:gd name="T98" fmla="*/ 37 w 1125"/>
                <a:gd name="T99" fmla="*/ 304 h 307"/>
                <a:gd name="T100" fmla="*/ 46 w 1125"/>
                <a:gd name="T101" fmla="*/ 306 h 307"/>
                <a:gd name="T102" fmla="*/ 57 w 1125"/>
                <a:gd name="T103" fmla="*/ 307 h 307"/>
                <a:gd name="T104" fmla="*/ 67 w 1125"/>
                <a:gd name="T105" fmla="*/ 305 h 307"/>
                <a:gd name="T106" fmla="*/ 78 w 1125"/>
                <a:gd name="T107" fmla="*/ 299 h 307"/>
                <a:gd name="T108" fmla="*/ 84 w 1125"/>
                <a:gd name="T109" fmla="*/ 29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5" h="307">
                  <a:moveTo>
                    <a:pt x="84" y="295"/>
                  </a:moveTo>
                  <a:lnTo>
                    <a:pt x="111" y="275"/>
                  </a:lnTo>
                  <a:lnTo>
                    <a:pt x="138" y="257"/>
                  </a:lnTo>
                  <a:lnTo>
                    <a:pt x="167" y="238"/>
                  </a:lnTo>
                  <a:lnTo>
                    <a:pt x="195" y="222"/>
                  </a:lnTo>
                  <a:lnTo>
                    <a:pt x="223" y="208"/>
                  </a:lnTo>
                  <a:lnTo>
                    <a:pt x="251" y="194"/>
                  </a:lnTo>
                  <a:lnTo>
                    <a:pt x="281" y="182"/>
                  </a:lnTo>
                  <a:lnTo>
                    <a:pt x="310" y="171"/>
                  </a:lnTo>
                  <a:lnTo>
                    <a:pt x="339" y="161"/>
                  </a:lnTo>
                  <a:lnTo>
                    <a:pt x="368" y="152"/>
                  </a:lnTo>
                  <a:lnTo>
                    <a:pt x="399" y="145"/>
                  </a:lnTo>
                  <a:lnTo>
                    <a:pt x="428" y="138"/>
                  </a:lnTo>
                  <a:lnTo>
                    <a:pt x="458" y="132"/>
                  </a:lnTo>
                  <a:lnTo>
                    <a:pt x="488" y="128"/>
                  </a:lnTo>
                  <a:lnTo>
                    <a:pt x="519" y="123"/>
                  </a:lnTo>
                  <a:lnTo>
                    <a:pt x="549" y="120"/>
                  </a:lnTo>
                  <a:lnTo>
                    <a:pt x="580" y="118"/>
                  </a:lnTo>
                  <a:lnTo>
                    <a:pt x="610" y="117"/>
                  </a:lnTo>
                  <a:lnTo>
                    <a:pt x="641" y="116"/>
                  </a:lnTo>
                  <a:lnTo>
                    <a:pt x="673" y="117"/>
                  </a:lnTo>
                  <a:lnTo>
                    <a:pt x="704" y="118"/>
                  </a:lnTo>
                  <a:lnTo>
                    <a:pt x="735" y="119"/>
                  </a:lnTo>
                  <a:lnTo>
                    <a:pt x="766" y="121"/>
                  </a:lnTo>
                  <a:lnTo>
                    <a:pt x="798" y="124"/>
                  </a:lnTo>
                  <a:lnTo>
                    <a:pt x="861" y="132"/>
                  </a:lnTo>
                  <a:lnTo>
                    <a:pt x="925" y="141"/>
                  </a:lnTo>
                  <a:lnTo>
                    <a:pt x="988" y="151"/>
                  </a:lnTo>
                  <a:lnTo>
                    <a:pt x="1052" y="163"/>
                  </a:lnTo>
                  <a:lnTo>
                    <a:pt x="1059" y="164"/>
                  </a:lnTo>
                  <a:lnTo>
                    <a:pt x="1066" y="164"/>
                  </a:lnTo>
                  <a:lnTo>
                    <a:pt x="1072" y="163"/>
                  </a:lnTo>
                  <a:lnTo>
                    <a:pt x="1078" y="162"/>
                  </a:lnTo>
                  <a:lnTo>
                    <a:pt x="1083" y="161"/>
                  </a:lnTo>
                  <a:lnTo>
                    <a:pt x="1089" y="159"/>
                  </a:lnTo>
                  <a:lnTo>
                    <a:pt x="1094" y="156"/>
                  </a:lnTo>
                  <a:lnTo>
                    <a:pt x="1098" y="153"/>
                  </a:lnTo>
                  <a:lnTo>
                    <a:pt x="1107" y="146"/>
                  </a:lnTo>
                  <a:lnTo>
                    <a:pt x="1114" y="137"/>
                  </a:lnTo>
                  <a:lnTo>
                    <a:pt x="1119" y="126"/>
                  </a:lnTo>
                  <a:lnTo>
                    <a:pt x="1123" y="116"/>
                  </a:lnTo>
                  <a:lnTo>
                    <a:pt x="1125" y="106"/>
                  </a:lnTo>
                  <a:lnTo>
                    <a:pt x="1125" y="95"/>
                  </a:lnTo>
                  <a:lnTo>
                    <a:pt x="1124" y="90"/>
                  </a:lnTo>
                  <a:lnTo>
                    <a:pt x="1123" y="85"/>
                  </a:lnTo>
                  <a:lnTo>
                    <a:pt x="1122" y="80"/>
                  </a:lnTo>
                  <a:lnTo>
                    <a:pt x="1120" y="75"/>
                  </a:lnTo>
                  <a:lnTo>
                    <a:pt x="1117" y="71"/>
                  </a:lnTo>
                  <a:lnTo>
                    <a:pt x="1114" y="67"/>
                  </a:lnTo>
                  <a:lnTo>
                    <a:pt x="1110" y="63"/>
                  </a:lnTo>
                  <a:lnTo>
                    <a:pt x="1106" y="59"/>
                  </a:lnTo>
                  <a:lnTo>
                    <a:pt x="1101" y="56"/>
                  </a:lnTo>
                  <a:lnTo>
                    <a:pt x="1096" y="54"/>
                  </a:lnTo>
                  <a:lnTo>
                    <a:pt x="1090" y="52"/>
                  </a:lnTo>
                  <a:lnTo>
                    <a:pt x="1083" y="50"/>
                  </a:lnTo>
                  <a:lnTo>
                    <a:pt x="1013" y="38"/>
                  </a:lnTo>
                  <a:lnTo>
                    <a:pt x="944" y="26"/>
                  </a:lnTo>
                  <a:lnTo>
                    <a:pt x="875" y="17"/>
                  </a:lnTo>
                  <a:lnTo>
                    <a:pt x="806" y="8"/>
                  </a:lnTo>
                  <a:lnTo>
                    <a:pt x="772" y="5"/>
                  </a:lnTo>
                  <a:lnTo>
                    <a:pt x="737" y="3"/>
                  </a:lnTo>
                  <a:lnTo>
                    <a:pt x="703" y="1"/>
                  </a:lnTo>
                  <a:lnTo>
                    <a:pt x="669" y="0"/>
                  </a:lnTo>
                  <a:lnTo>
                    <a:pt x="634" y="0"/>
                  </a:lnTo>
                  <a:lnTo>
                    <a:pt x="600" y="1"/>
                  </a:lnTo>
                  <a:lnTo>
                    <a:pt x="567" y="2"/>
                  </a:lnTo>
                  <a:lnTo>
                    <a:pt x="533" y="4"/>
                  </a:lnTo>
                  <a:lnTo>
                    <a:pt x="499" y="7"/>
                  </a:lnTo>
                  <a:lnTo>
                    <a:pt x="466" y="13"/>
                  </a:lnTo>
                  <a:lnTo>
                    <a:pt x="433" y="18"/>
                  </a:lnTo>
                  <a:lnTo>
                    <a:pt x="401" y="24"/>
                  </a:lnTo>
                  <a:lnTo>
                    <a:pt x="367" y="31"/>
                  </a:lnTo>
                  <a:lnTo>
                    <a:pt x="335" y="39"/>
                  </a:lnTo>
                  <a:lnTo>
                    <a:pt x="303" y="49"/>
                  </a:lnTo>
                  <a:lnTo>
                    <a:pt x="271" y="60"/>
                  </a:lnTo>
                  <a:lnTo>
                    <a:pt x="239" y="71"/>
                  </a:lnTo>
                  <a:lnTo>
                    <a:pt x="208" y="85"/>
                  </a:lnTo>
                  <a:lnTo>
                    <a:pt x="177" y="99"/>
                  </a:lnTo>
                  <a:lnTo>
                    <a:pt x="146" y="115"/>
                  </a:lnTo>
                  <a:lnTo>
                    <a:pt x="115" y="133"/>
                  </a:lnTo>
                  <a:lnTo>
                    <a:pt x="85" y="152"/>
                  </a:lnTo>
                  <a:lnTo>
                    <a:pt x="55" y="173"/>
                  </a:lnTo>
                  <a:lnTo>
                    <a:pt x="25" y="194"/>
                  </a:lnTo>
                  <a:lnTo>
                    <a:pt x="20" y="199"/>
                  </a:lnTo>
                  <a:lnTo>
                    <a:pt x="16" y="203"/>
                  </a:lnTo>
                  <a:lnTo>
                    <a:pt x="11" y="208"/>
                  </a:lnTo>
                  <a:lnTo>
                    <a:pt x="8" y="213"/>
                  </a:lnTo>
                  <a:lnTo>
                    <a:pt x="5" y="219"/>
                  </a:lnTo>
                  <a:lnTo>
                    <a:pt x="3" y="224"/>
                  </a:lnTo>
                  <a:lnTo>
                    <a:pt x="2" y="230"/>
                  </a:lnTo>
                  <a:lnTo>
                    <a:pt x="1" y="235"/>
                  </a:lnTo>
                  <a:lnTo>
                    <a:pt x="0" y="248"/>
                  </a:lnTo>
                  <a:lnTo>
                    <a:pt x="2" y="259"/>
                  </a:lnTo>
                  <a:lnTo>
                    <a:pt x="5" y="269"/>
                  </a:lnTo>
                  <a:lnTo>
                    <a:pt x="10" y="279"/>
                  </a:lnTo>
                  <a:lnTo>
                    <a:pt x="17" y="288"/>
                  </a:lnTo>
                  <a:lnTo>
                    <a:pt x="24" y="296"/>
                  </a:lnTo>
                  <a:lnTo>
                    <a:pt x="28" y="299"/>
                  </a:lnTo>
                  <a:lnTo>
                    <a:pt x="32" y="301"/>
                  </a:lnTo>
                  <a:lnTo>
                    <a:pt x="37" y="304"/>
                  </a:lnTo>
                  <a:lnTo>
                    <a:pt x="42" y="305"/>
                  </a:lnTo>
                  <a:lnTo>
                    <a:pt x="46" y="306"/>
                  </a:lnTo>
                  <a:lnTo>
                    <a:pt x="52" y="307"/>
                  </a:lnTo>
                  <a:lnTo>
                    <a:pt x="57" y="307"/>
                  </a:lnTo>
                  <a:lnTo>
                    <a:pt x="62" y="306"/>
                  </a:lnTo>
                  <a:lnTo>
                    <a:pt x="67" y="305"/>
                  </a:lnTo>
                  <a:lnTo>
                    <a:pt x="73" y="302"/>
                  </a:lnTo>
                  <a:lnTo>
                    <a:pt x="78" y="299"/>
                  </a:lnTo>
                  <a:lnTo>
                    <a:pt x="84" y="295"/>
                  </a:lnTo>
                  <a:lnTo>
                    <a:pt x="84" y="2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3" name="Freeform 26"/>
            <p:cNvSpPr/>
            <p:nvPr/>
          </p:nvSpPr>
          <p:spPr bwMode="auto">
            <a:xfrm>
              <a:off x="3521075" y="3117850"/>
              <a:ext cx="246063" cy="52388"/>
            </a:xfrm>
            <a:custGeom>
              <a:avLst/>
              <a:gdLst>
                <a:gd name="T0" fmla="*/ 101 w 1087"/>
                <a:gd name="T1" fmla="*/ 187 h 229"/>
                <a:gd name="T2" fmla="*/ 160 w 1087"/>
                <a:gd name="T3" fmla="*/ 167 h 229"/>
                <a:gd name="T4" fmla="*/ 220 w 1087"/>
                <a:gd name="T5" fmla="*/ 151 h 229"/>
                <a:gd name="T6" fmla="*/ 279 w 1087"/>
                <a:gd name="T7" fmla="*/ 138 h 229"/>
                <a:gd name="T8" fmla="*/ 339 w 1087"/>
                <a:gd name="T9" fmla="*/ 128 h 229"/>
                <a:gd name="T10" fmla="*/ 398 w 1087"/>
                <a:gd name="T11" fmla="*/ 122 h 229"/>
                <a:gd name="T12" fmla="*/ 458 w 1087"/>
                <a:gd name="T13" fmla="*/ 118 h 229"/>
                <a:gd name="T14" fmla="*/ 516 w 1087"/>
                <a:gd name="T15" fmla="*/ 118 h 229"/>
                <a:gd name="T16" fmla="*/ 576 w 1087"/>
                <a:gd name="T17" fmla="*/ 120 h 229"/>
                <a:gd name="T18" fmla="*/ 634 w 1087"/>
                <a:gd name="T19" fmla="*/ 125 h 229"/>
                <a:gd name="T20" fmla="*/ 694 w 1087"/>
                <a:gd name="T21" fmla="*/ 133 h 229"/>
                <a:gd name="T22" fmla="*/ 752 w 1087"/>
                <a:gd name="T23" fmla="*/ 144 h 229"/>
                <a:gd name="T24" fmla="*/ 812 w 1087"/>
                <a:gd name="T25" fmla="*/ 157 h 229"/>
                <a:gd name="T26" fmla="*/ 870 w 1087"/>
                <a:gd name="T27" fmla="*/ 174 h 229"/>
                <a:gd name="T28" fmla="*/ 929 w 1087"/>
                <a:gd name="T29" fmla="*/ 193 h 229"/>
                <a:gd name="T30" fmla="*/ 988 w 1087"/>
                <a:gd name="T31" fmla="*/ 214 h 229"/>
                <a:gd name="T32" fmla="*/ 1023 w 1087"/>
                <a:gd name="T33" fmla="*/ 227 h 229"/>
                <a:gd name="T34" fmla="*/ 1035 w 1087"/>
                <a:gd name="T35" fmla="*/ 229 h 229"/>
                <a:gd name="T36" fmla="*/ 1047 w 1087"/>
                <a:gd name="T37" fmla="*/ 229 h 229"/>
                <a:gd name="T38" fmla="*/ 1057 w 1087"/>
                <a:gd name="T39" fmla="*/ 226 h 229"/>
                <a:gd name="T40" fmla="*/ 1066 w 1087"/>
                <a:gd name="T41" fmla="*/ 220 h 229"/>
                <a:gd name="T42" fmla="*/ 1073 w 1087"/>
                <a:gd name="T43" fmla="*/ 213 h 229"/>
                <a:gd name="T44" fmla="*/ 1081 w 1087"/>
                <a:gd name="T45" fmla="*/ 200 h 229"/>
                <a:gd name="T46" fmla="*/ 1087 w 1087"/>
                <a:gd name="T47" fmla="*/ 179 h 229"/>
                <a:gd name="T48" fmla="*/ 1086 w 1087"/>
                <a:gd name="T49" fmla="*/ 156 h 229"/>
                <a:gd name="T50" fmla="*/ 1080 w 1087"/>
                <a:gd name="T51" fmla="*/ 140 h 229"/>
                <a:gd name="T52" fmla="*/ 1074 w 1087"/>
                <a:gd name="T53" fmla="*/ 131 h 229"/>
                <a:gd name="T54" fmla="*/ 1065 w 1087"/>
                <a:gd name="T55" fmla="*/ 122 h 229"/>
                <a:gd name="T56" fmla="*/ 1055 w 1087"/>
                <a:gd name="T57" fmla="*/ 115 h 229"/>
                <a:gd name="T58" fmla="*/ 1017 w 1087"/>
                <a:gd name="T59" fmla="*/ 100 h 229"/>
                <a:gd name="T60" fmla="*/ 955 w 1087"/>
                <a:gd name="T61" fmla="*/ 78 h 229"/>
                <a:gd name="T62" fmla="*/ 892 w 1087"/>
                <a:gd name="T63" fmla="*/ 59 h 229"/>
                <a:gd name="T64" fmla="*/ 830 w 1087"/>
                <a:gd name="T65" fmla="*/ 41 h 229"/>
                <a:gd name="T66" fmla="*/ 766 w 1087"/>
                <a:gd name="T67" fmla="*/ 27 h 229"/>
                <a:gd name="T68" fmla="*/ 704 w 1087"/>
                <a:gd name="T69" fmla="*/ 16 h 229"/>
                <a:gd name="T70" fmla="*/ 640 w 1087"/>
                <a:gd name="T71" fmla="*/ 8 h 229"/>
                <a:gd name="T72" fmla="*/ 578 w 1087"/>
                <a:gd name="T73" fmla="*/ 3 h 229"/>
                <a:gd name="T74" fmla="*/ 514 w 1087"/>
                <a:gd name="T75" fmla="*/ 0 h 229"/>
                <a:gd name="T76" fmla="*/ 451 w 1087"/>
                <a:gd name="T77" fmla="*/ 1 h 229"/>
                <a:gd name="T78" fmla="*/ 387 w 1087"/>
                <a:gd name="T79" fmla="*/ 5 h 229"/>
                <a:gd name="T80" fmla="*/ 324 w 1087"/>
                <a:gd name="T81" fmla="*/ 12 h 229"/>
                <a:gd name="T82" fmla="*/ 261 w 1087"/>
                <a:gd name="T83" fmla="*/ 22 h 229"/>
                <a:gd name="T84" fmla="*/ 198 w 1087"/>
                <a:gd name="T85" fmla="*/ 35 h 229"/>
                <a:gd name="T86" fmla="*/ 134 w 1087"/>
                <a:gd name="T87" fmla="*/ 52 h 229"/>
                <a:gd name="T88" fmla="*/ 72 w 1087"/>
                <a:gd name="T89" fmla="*/ 73 h 229"/>
                <a:gd name="T90" fmla="*/ 33 w 1087"/>
                <a:gd name="T91" fmla="*/ 88 h 229"/>
                <a:gd name="T92" fmla="*/ 22 w 1087"/>
                <a:gd name="T93" fmla="*/ 94 h 229"/>
                <a:gd name="T94" fmla="*/ 14 w 1087"/>
                <a:gd name="T95" fmla="*/ 103 h 229"/>
                <a:gd name="T96" fmla="*/ 7 w 1087"/>
                <a:gd name="T97" fmla="*/ 112 h 229"/>
                <a:gd name="T98" fmla="*/ 2 w 1087"/>
                <a:gd name="T99" fmla="*/ 128 h 229"/>
                <a:gd name="T100" fmla="*/ 0 w 1087"/>
                <a:gd name="T101" fmla="*/ 150 h 229"/>
                <a:gd name="T102" fmla="*/ 6 w 1087"/>
                <a:gd name="T103" fmla="*/ 172 h 229"/>
                <a:gd name="T104" fmla="*/ 14 w 1087"/>
                <a:gd name="T105" fmla="*/ 185 h 229"/>
                <a:gd name="T106" fmla="*/ 22 w 1087"/>
                <a:gd name="T107" fmla="*/ 192 h 229"/>
                <a:gd name="T108" fmla="*/ 30 w 1087"/>
                <a:gd name="T109" fmla="*/ 197 h 229"/>
                <a:gd name="T110" fmla="*/ 41 w 1087"/>
                <a:gd name="T111" fmla="*/ 201 h 229"/>
                <a:gd name="T112" fmla="*/ 52 w 1087"/>
                <a:gd name="T113" fmla="*/ 201 h 229"/>
                <a:gd name="T114" fmla="*/ 65 w 1087"/>
                <a:gd name="T115" fmla="*/ 200 h 229"/>
                <a:gd name="T116" fmla="*/ 71 w 1087"/>
                <a:gd name="T117" fmla="*/ 19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 h="229">
                  <a:moveTo>
                    <a:pt x="71" y="198"/>
                  </a:moveTo>
                  <a:lnTo>
                    <a:pt x="101" y="187"/>
                  </a:lnTo>
                  <a:lnTo>
                    <a:pt x="130" y="177"/>
                  </a:lnTo>
                  <a:lnTo>
                    <a:pt x="160" y="167"/>
                  </a:lnTo>
                  <a:lnTo>
                    <a:pt x="190" y="158"/>
                  </a:lnTo>
                  <a:lnTo>
                    <a:pt x="220" y="151"/>
                  </a:lnTo>
                  <a:lnTo>
                    <a:pt x="250" y="144"/>
                  </a:lnTo>
                  <a:lnTo>
                    <a:pt x="279" y="138"/>
                  </a:lnTo>
                  <a:lnTo>
                    <a:pt x="309" y="133"/>
                  </a:lnTo>
                  <a:lnTo>
                    <a:pt x="339" y="128"/>
                  </a:lnTo>
                  <a:lnTo>
                    <a:pt x="368" y="125"/>
                  </a:lnTo>
                  <a:lnTo>
                    <a:pt x="398" y="122"/>
                  </a:lnTo>
                  <a:lnTo>
                    <a:pt x="428" y="120"/>
                  </a:lnTo>
                  <a:lnTo>
                    <a:pt x="458" y="118"/>
                  </a:lnTo>
                  <a:lnTo>
                    <a:pt x="487" y="118"/>
                  </a:lnTo>
                  <a:lnTo>
                    <a:pt x="516" y="118"/>
                  </a:lnTo>
                  <a:lnTo>
                    <a:pt x="547" y="119"/>
                  </a:lnTo>
                  <a:lnTo>
                    <a:pt x="576" y="120"/>
                  </a:lnTo>
                  <a:lnTo>
                    <a:pt x="605" y="123"/>
                  </a:lnTo>
                  <a:lnTo>
                    <a:pt x="634" y="125"/>
                  </a:lnTo>
                  <a:lnTo>
                    <a:pt x="664" y="129"/>
                  </a:lnTo>
                  <a:lnTo>
                    <a:pt x="694" y="133"/>
                  </a:lnTo>
                  <a:lnTo>
                    <a:pt x="723" y="138"/>
                  </a:lnTo>
                  <a:lnTo>
                    <a:pt x="752" y="144"/>
                  </a:lnTo>
                  <a:lnTo>
                    <a:pt x="782" y="150"/>
                  </a:lnTo>
                  <a:lnTo>
                    <a:pt x="812" y="157"/>
                  </a:lnTo>
                  <a:lnTo>
                    <a:pt x="841" y="165"/>
                  </a:lnTo>
                  <a:lnTo>
                    <a:pt x="870" y="174"/>
                  </a:lnTo>
                  <a:lnTo>
                    <a:pt x="899" y="183"/>
                  </a:lnTo>
                  <a:lnTo>
                    <a:pt x="929" y="193"/>
                  </a:lnTo>
                  <a:lnTo>
                    <a:pt x="959" y="203"/>
                  </a:lnTo>
                  <a:lnTo>
                    <a:pt x="988" y="214"/>
                  </a:lnTo>
                  <a:lnTo>
                    <a:pt x="1017" y="225"/>
                  </a:lnTo>
                  <a:lnTo>
                    <a:pt x="1023" y="227"/>
                  </a:lnTo>
                  <a:lnTo>
                    <a:pt x="1029" y="229"/>
                  </a:lnTo>
                  <a:lnTo>
                    <a:pt x="1035" y="229"/>
                  </a:lnTo>
                  <a:lnTo>
                    <a:pt x="1041" y="229"/>
                  </a:lnTo>
                  <a:lnTo>
                    <a:pt x="1047" y="229"/>
                  </a:lnTo>
                  <a:lnTo>
                    <a:pt x="1052" y="228"/>
                  </a:lnTo>
                  <a:lnTo>
                    <a:pt x="1057" y="226"/>
                  </a:lnTo>
                  <a:lnTo>
                    <a:pt x="1062" y="223"/>
                  </a:lnTo>
                  <a:lnTo>
                    <a:pt x="1066" y="220"/>
                  </a:lnTo>
                  <a:lnTo>
                    <a:pt x="1069" y="217"/>
                  </a:lnTo>
                  <a:lnTo>
                    <a:pt x="1073" y="213"/>
                  </a:lnTo>
                  <a:lnTo>
                    <a:pt x="1076" y="209"/>
                  </a:lnTo>
                  <a:lnTo>
                    <a:pt x="1081" y="200"/>
                  </a:lnTo>
                  <a:lnTo>
                    <a:pt x="1085" y="190"/>
                  </a:lnTo>
                  <a:lnTo>
                    <a:pt x="1087" y="179"/>
                  </a:lnTo>
                  <a:lnTo>
                    <a:pt x="1087" y="167"/>
                  </a:lnTo>
                  <a:lnTo>
                    <a:pt x="1086" y="156"/>
                  </a:lnTo>
                  <a:lnTo>
                    <a:pt x="1082" y="145"/>
                  </a:lnTo>
                  <a:lnTo>
                    <a:pt x="1080" y="140"/>
                  </a:lnTo>
                  <a:lnTo>
                    <a:pt x="1077" y="135"/>
                  </a:lnTo>
                  <a:lnTo>
                    <a:pt x="1074" y="131"/>
                  </a:lnTo>
                  <a:lnTo>
                    <a:pt x="1070" y="126"/>
                  </a:lnTo>
                  <a:lnTo>
                    <a:pt x="1065" y="122"/>
                  </a:lnTo>
                  <a:lnTo>
                    <a:pt x="1060" y="119"/>
                  </a:lnTo>
                  <a:lnTo>
                    <a:pt x="1055" y="115"/>
                  </a:lnTo>
                  <a:lnTo>
                    <a:pt x="1049" y="112"/>
                  </a:lnTo>
                  <a:lnTo>
                    <a:pt x="1017" y="100"/>
                  </a:lnTo>
                  <a:lnTo>
                    <a:pt x="986" y="89"/>
                  </a:lnTo>
                  <a:lnTo>
                    <a:pt x="955" y="78"/>
                  </a:lnTo>
                  <a:lnTo>
                    <a:pt x="924" y="68"/>
                  </a:lnTo>
                  <a:lnTo>
                    <a:pt x="892" y="59"/>
                  </a:lnTo>
                  <a:lnTo>
                    <a:pt x="861" y="49"/>
                  </a:lnTo>
                  <a:lnTo>
                    <a:pt x="830" y="41"/>
                  </a:lnTo>
                  <a:lnTo>
                    <a:pt x="799" y="34"/>
                  </a:lnTo>
                  <a:lnTo>
                    <a:pt x="766" y="27"/>
                  </a:lnTo>
                  <a:lnTo>
                    <a:pt x="735" y="21"/>
                  </a:lnTo>
                  <a:lnTo>
                    <a:pt x="704" y="16"/>
                  </a:lnTo>
                  <a:lnTo>
                    <a:pt x="673" y="12"/>
                  </a:lnTo>
                  <a:lnTo>
                    <a:pt x="640" y="8"/>
                  </a:lnTo>
                  <a:lnTo>
                    <a:pt x="609" y="5"/>
                  </a:lnTo>
                  <a:lnTo>
                    <a:pt x="578" y="3"/>
                  </a:lnTo>
                  <a:lnTo>
                    <a:pt x="546" y="1"/>
                  </a:lnTo>
                  <a:lnTo>
                    <a:pt x="514" y="0"/>
                  </a:lnTo>
                  <a:lnTo>
                    <a:pt x="483" y="0"/>
                  </a:lnTo>
                  <a:lnTo>
                    <a:pt x="451" y="1"/>
                  </a:lnTo>
                  <a:lnTo>
                    <a:pt x="420" y="2"/>
                  </a:lnTo>
                  <a:lnTo>
                    <a:pt x="387" y="5"/>
                  </a:lnTo>
                  <a:lnTo>
                    <a:pt x="356" y="8"/>
                  </a:lnTo>
                  <a:lnTo>
                    <a:pt x="324" y="12"/>
                  </a:lnTo>
                  <a:lnTo>
                    <a:pt x="293" y="16"/>
                  </a:lnTo>
                  <a:lnTo>
                    <a:pt x="261" y="22"/>
                  </a:lnTo>
                  <a:lnTo>
                    <a:pt x="229" y="28"/>
                  </a:lnTo>
                  <a:lnTo>
                    <a:pt x="198" y="35"/>
                  </a:lnTo>
                  <a:lnTo>
                    <a:pt x="166" y="43"/>
                  </a:lnTo>
                  <a:lnTo>
                    <a:pt x="134" y="52"/>
                  </a:lnTo>
                  <a:lnTo>
                    <a:pt x="103" y="63"/>
                  </a:lnTo>
                  <a:lnTo>
                    <a:pt x="72" y="73"/>
                  </a:lnTo>
                  <a:lnTo>
                    <a:pt x="40" y="85"/>
                  </a:lnTo>
                  <a:lnTo>
                    <a:pt x="33" y="88"/>
                  </a:lnTo>
                  <a:lnTo>
                    <a:pt x="27" y="91"/>
                  </a:lnTo>
                  <a:lnTo>
                    <a:pt x="22" y="94"/>
                  </a:lnTo>
                  <a:lnTo>
                    <a:pt x="18" y="98"/>
                  </a:lnTo>
                  <a:lnTo>
                    <a:pt x="14" y="103"/>
                  </a:lnTo>
                  <a:lnTo>
                    <a:pt x="10" y="107"/>
                  </a:lnTo>
                  <a:lnTo>
                    <a:pt x="7" y="112"/>
                  </a:lnTo>
                  <a:lnTo>
                    <a:pt x="5" y="117"/>
                  </a:lnTo>
                  <a:lnTo>
                    <a:pt x="2" y="128"/>
                  </a:lnTo>
                  <a:lnTo>
                    <a:pt x="0" y="139"/>
                  </a:lnTo>
                  <a:lnTo>
                    <a:pt x="0" y="150"/>
                  </a:lnTo>
                  <a:lnTo>
                    <a:pt x="2" y="160"/>
                  </a:lnTo>
                  <a:lnTo>
                    <a:pt x="6" y="172"/>
                  </a:lnTo>
                  <a:lnTo>
                    <a:pt x="11" y="181"/>
                  </a:lnTo>
                  <a:lnTo>
                    <a:pt x="14" y="185"/>
                  </a:lnTo>
                  <a:lnTo>
                    <a:pt x="18" y="189"/>
                  </a:lnTo>
                  <a:lnTo>
                    <a:pt x="22" y="192"/>
                  </a:lnTo>
                  <a:lnTo>
                    <a:pt x="26" y="195"/>
                  </a:lnTo>
                  <a:lnTo>
                    <a:pt x="30" y="197"/>
                  </a:lnTo>
                  <a:lnTo>
                    <a:pt x="35" y="199"/>
                  </a:lnTo>
                  <a:lnTo>
                    <a:pt x="41" y="201"/>
                  </a:lnTo>
                  <a:lnTo>
                    <a:pt x="47" y="201"/>
                  </a:lnTo>
                  <a:lnTo>
                    <a:pt x="52" y="201"/>
                  </a:lnTo>
                  <a:lnTo>
                    <a:pt x="58" y="201"/>
                  </a:lnTo>
                  <a:lnTo>
                    <a:pt x="65" y="200"/>
                  </a:lnTo>
                  <a:lnTo>
                    <a:pt x="71" y="198"/>
                  </a:lnTo>
                  <a:lnTo>
                    <a:pt x="71" y="1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4" name="Freeform 27"/>
            <p:cNvSpPr/>
            <p:nvPr/>
          </p:nvSpPr>
          <p:spPr bwMode="auto">
            <a:xfrm>
              <a:off x="3611563" y="3051175"/>
              <a:ext cx="227013" cy="69850"/>
            </a:xfrm>
            <a:custGeom>
              <a:avLst/>
              <a:gdLst>
                <a:gd name="T0" fmla="*/ 112 w 1002"/>
                <a:gd name="T1" fmla="*/ 122 h 305"/>
                <a:gd name="T2" fmla="*/ 224 w 1002"/>
                <a:gd name="T3" fmla="*/ 117 h 305"/>
                <a:gd name="T4" fmla="*/ 337 w 1002"/>
                <a:gd name="T5" fmla="*/ 119 h 305"/>
                <a:gd name="T6" fmla="*/ 421 w 1002"/>
                <a:gd name="T7" fmla="*/ 125 h 305"/>
                <a:gd name="T8" fmla="*/ 476 w 1002"/>
                <a:gd name="T9" fmla="*/ 131 h 305"/>
                <a:gd name="T10" fmla="*/ 531 w 1002"/>
                <a:gd name="T11" fmla="*/ 140 h 305"/>
                <a:gd name="T12" fmla="*/ 585 w 1002"/>
                <a:gd name="T13" fmla="*/ 151 h 305"/>
                <a:gd name="T14" fmla="*/ 638 w 1002"/>
                <a:gd name="T15" fmla="*/ 165 h 305"/>
                <a:gd name="T16" fmla="*/ 692 w 1002"/>
                <a:gd name="T17" fmla="*/ 182 h 305"/>
                <a:gd name="T18" fmla="*/ 743 w 1002"/>
                <a:gd name="T19" fmla="*/ 201 h 305"/>
                <a:gd name="T20" fmla="*/ 795 w 1002"/>
                <a:gd name="T21" fmla="*/ 224 h 305"/>
                <a:gd name="T22" fmla="*/ 844 w 1002"/>
                <a:gd name="T23" fmla="*/ 250 h 305"/>
                <a:gd name="T24" fmla="*/ 893 w 1002"/>
                <a:gd name="T25" fmla="*/ 279 h 305"/>
                <a:gd name="T26" fmla="*/ 923 w 1002"/>
                <a:gd name="T27" fmla="*/ 299 h 305"/>
                <a:gd name="T28" fmla="*/ 934 w 1002"/>
                <a:gd name="T29" fmla="*/ 304 h 305"/>
                <a:gd name="T30" fmla="*/ 946 w 1002"/>
                <a:gd name="T31" fmla="*/ 305 h 305"/>
                <a:gd name="T32" fmla="*/ 956 w 1002"/>
                <a:gd name="T33" fmla="*/ 305 h 305"/>
                <a:gd name="T34" fmla="*/ 966 w 1002"/>
                <a:gd name="T35" fmla="*/ 302 h 305"/>
                <a:gd name="T36" fmla="*/ 975 w 1002"/>
                <a:gd name="T37" fmla="*/ 297 h 305"/>
                <a:gd name="T38" fmla="*/ 986 w 1002"/>
                <a:gd name="T39" fmla="*/ 286 h 305"/>
                <a:gd name="T40" fmla="*/ 997 w 1002"/>
                <a:gd name="T41" fmla="*/ 267 h 305"/>
                <a:gd name="T42" fmla="*/ 1002 w 1002"/>
                <a:gd name="T43" fmla="*/ 246 h 305"/>
                <a:gd name="T44" fmla="*/ 1000 w 1002"/>
                <a:gd name="T45" fmla="*/ 228 h 305"/>
                <a:gd name="T46" fmla="*/ 996 w 1002"/>
                <a:gd name="T47" fmla="*/ 217 h 305"/>
                <a:gd name="T48" fmla="*/ 990 w 1002"/>
                <a:gd name="T49" fmla="*/ 207 h 305"/>
                <a:gd name="T50" fmla="*/ 981 w 1002"/>
                <a:gd name="T51" fmla="*/ 198 h 305"/>
                <a:gd name="T52" fmla="*/ 951 w 1002"/>
                <a:gd name="T53" fmla="*/ 177 h 305"/>
                <a:gd name="T54" fmla="*/ 899 w 1002"/>
                <a:gd name="T55" fmla="*/ 146 h 305"/>
                <a:gd name="T56" fmla="*/ 846 w 1002"/>
                <a:gd name="T57" fmla="*/ 119 h 305"/>
                <a:gd name="T58" fmla="*/ 792 w 1002"/>
                <a:gd name="T59" fmla="*/ 94 h 305"/>
                <a:gd name="T60" fmla="*/ 735 w 1002"/>
                <a:gd name="T61" fmla="*/ 73 h 305"/>
                <a:gd name="T62" fmla="*/ 679 w 1002"/>
                <a:gd name="T63" fmla="*/ 55 h 305"/>
                <a:gd name="T64" fmla="*/ 621 w 1002"/>
                <a:gd name="T65" fmla="*/ 40 h 305"/>
                <a:gd name="T66" fmla="*/ 564 w 1002"/>
                <a:gd name="T67" fmla="*/ 27 h 305"/>
                <a:gd name="T68" fmla="*/ 504 w 1002"/>
                <a:gd name="T69" fmla="*/ 17 h 305"/>
                <a:gd name="T70" fmla="*/ 445 w 1002"/>
                <a:gd name="T71" fmla="*/ 10 h 305"/>
                <a:gd name="T72" fmla="*/ 385 w 1002"/>
                <a:gd name="T73" fmla="*/ 5 h 305"/>
                <a:gd name="T74" fmla="*/ 326 w 1002"/>
                <a:gd name="T75" fmla="*/ 1 h 305"/>
                <a:gd name="T76" fmla="*/ 235 w 1002"/>
                <a:gd name="T77" fmla="*/ 0 h 305"/>
                <a:gd name="T78" fmla="*/ 115 w 1002"/>
                <a:gd name="T79" fmla="*/ 5 h 305"/>
                <a:gd name="T80" fmla="*/ 49 w 1002"/>
                <a:gd name="T81" fmla="*/ 10 h 305"/>
                <a:gd name="T82" fmla="*/ 37 w 1002"/>
                <a:gd name="T83" fmla="*/ 14 h 305"/>
                <a:gd name="T84" fmla="*/ 27 w 1002"/>
                <a:gd name="T85" fmla="*/ 19 h 305"/>
                <a:gd name="T86" fmla="*/ 18 w 1002"/>
                <a:gd name="T87" fmla="*/ 27 h 305"/>
                <a:gd name="T88" fmla="*/ 7 w 1002"/>
                <a:gd name="T89" fmla="*/ 40 h 305"/>
                <a:gd name="T90" fmla="*/ 0 w 1002"/>
                <a:gd name="T91" fmla="*/ 61 h 305"/>
                <a:gd name="T92" fmla="*/ 0 w 1002"/>
                <a:gd name="T93" fmla="*/ 83 h 305"/>
                <a:gd name="T94" fmla="*/ 5 w 1002"/>
                <a:gd name="T95" fmla="*/ 98 h 305"/>
                <a:gd name="T96" fmla="*/ 10 w 1002"/>
                <a:gd name="T97" fmla="*/ 107 h 305"/>
                <a:gd name="T98" fmla="*/ 18 w 1002"/>
                <a:gd name="T99" fmla="*/ 115 h 305"/>
                <a:gd name="T100" fmla="*/ 27 w 1002"/>
                <a:gd name="T101" fmla="*/ 121 h 305"/>
                <a:gd name="T102" fmla="*/ 37 w 1002"/>
                <a:gd name="T103" fmla="*/ 125 h 305"/>
                <a:gd name="T104" fmla="*/ 49 w 1002"/>
                <a:gd name="T105" fmla="*/ 126 h 305"/>
                <a:gd name="T106" fmla="*/ 56 w 1002"/>
                <a:gd name="T107" fmla="*/ 12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305">
                  <a:moveTo>
                    <a:pt x="56" y="126"/>
                  </a:moveTo>
                  <a:lnTo>
                    <a:pt x="112" y="122"/>
                  </a:lnTo>
                  <a:lnTo>
                    <a:pt x="168" y="119"/>
                  </a:lnTo>
                  <a:lnTo>
                    <a:pt x="224" y="117"/>
                  </a:lnTo>
                  <a:lnTo>
                    <a:pt x="281" y="117"/>
                  </a:lnTo>
                  <a:lnTo>
                    <a:pt x="337" y="119"/>
                  </a:lnTo>
                  <a:lnTo>
                    <a:pt x="393" y="122"/>
                  </a:lnTo>
                  <a:lnTo>
                    <a:pt x="421" y="125"/>
                  </a:lnTo>
                  <a:lnTo>
                    <a:pt x="448" y="128"/>
                  </a:lnTo>
                  <a:lnTo>
                    <a:pt x="476" y="131"/>
                  </a:lnTo>
                  <a:lnTo>
                    <a:pt x="503" y="135"/>
                  </a:lnTo>
                  <a:lnTo>
                    <a:pt x="531" y="140"/>
                  </a:lnTo>
                  <a:lnTo>
                    <a:pt x="558" y="145"/>
                  </a:lnTo>
                  <a:lnTo>
                    <a:pt x="585" y="151"/>
                  </a:lnTo>
                  <a:lnTo>
                    <a:pt x="612" y="158"/>
                  </a:lnTo>
                  <a:lnTo>
                    <a:pt x="638" y="165"/>
                  </a:lnTo>
                  <a:lnTo>
                    <a:pt x="666" y="173"/>
                  </a:lnTo>
                  <a:lnTo>
                    <a:pt x="692" y="182"/>
                  </a:lnTo>
                  <a:lnTo>
                    <a:pt x="718" y="191"/>
                  </a:lnTo>
                  <a:lnTo>
                    <a:pt x="743" y="201"/>
                  </a:lnTo>
                  <a:lnTo>
                    <a:pt x="770" y="212"/>
                  </a:lnTo>
                  <a:lnTo>
                    <a:pt x="795" y="224"/>
                  </a:lnTo>
                  <a:lnTo>
                    <a:pt x="820" y="237"/>
                  </a:lnTo>
                  <a:lnTo>
                    <a:pt x="844" y="250"/>
                  </a:lnTo>
                  <a:lnTo>
                    <a:pt x="869" y="264"/>
                  </a:lnTo>
                  <a:lnTo>
                    <a:pt x="893" y="279"/>
                  </a:lnTo>
                  <a:lnTo>
                    <a:pt x="917" y="295"/>
                  </a:lnTo>
                  <a:lnTo>
                    <a:pt x="923" y="299"/>
                  </a:lnTo>
                  <a:lnTo>
                    <a:pt x="929" y="302"/>
                  </a:lnTo>
                  <a:lnTo>
                    <a:pt x="934" y="304"/>
                  </a:lnTo>
                  <a:lnTo>
                    <a:pt x="940" y="305"/>
                  </a:lnTo>
                  <a:lnTo>
                    <a:pt x="946" y="305"/>
                  </a:lnTo>
                  <a:lnTo>
                    <a:pt x="951" y="305"/>
                  </a:lnTo>
                  <a:lnTo>
                    <a:pt x="956" y="305"/>
                  </a:lnTo>
                  <a:lnTo>
                    <a:pt x="961" y="303"/>
                  </a:lnTo>
                  <a:lnTo>
                    <a:pt x="966" y="302"/>
                  </a:lnTo>
                  <a:lnTo>
                    <a:pt x="971" y="299"/>
                  </a:lnTo>
                  <a:lnTo>
                    <a:pt x="975" y="297"/>
                  </a:lnTo>
                  <a:lnTo>
                    <a:pt x="979" y="293"/>
                  </a:lnTo>
                  <a:lnTo>
                    <a:pt x="986" y="286"/>
                  </a:lnTo>
                  <a:lnTo>
                    <a:pt x="993" y="277"/>
                  </a:lnTo>
                  <a:lnTo>
                    <a:pt x="997" y="267"/>
                  </a:lnTo>
                  <a:lnTo>
                    <a:pt x="1000" y="257"/>
                  </a:lnTo>
                  <a:lnTo>
                    <a:pt x="1002" y="246"/>
                  </a:lnTo>
                  <a:lnTo>
                    <a:pt x="1001" y="235"/>
                  </a:lnTo>
                  <a:lnTo>
                    <a:pt x="1000" y="228"/>
                  </a:lnTo>
                  <a:lnTo>
                    <a:pt x="998" y="223"/>
                  </a:lnTo>
                  <a:lnTo>
                    <a:pt x="996" y="217"/>
                  </a:lnTo>
                  <a:lnTo>
                    <a:pt x="993" y="212"/>
                  </a:lnTo>
                  <a:lnTo>
                    <a:pt x="990" y="207"/>
                  </a:lnTo>
                  <a:lnTo>
                    <a:pt x="986" y="203"/>
                  </a:lnTo>
                  <a:lnTo>
                    <a:pt x="981" y="198"/>
                  </a:lnTo>
                  <a:lnTo>
                    <a:pt x="976" y="194"/>
                  </a:lnTo>
                  <a:lnTo>
                    <a:pt x="951" y="177"/>
                  </a:lnTo>
                  <a:lnTo>
                    <a:pt x="925" y="161"/>
                  </a:lnTo>
                  <a:lnTo>
                    <a:pt x="899" y="146"/>
                  </a:lnTo>
                  <a:lnTo>
                    <a:pt x="872" y="132"/>
                  </a:lnTo>
                  <a:lnTo>
                    <a:pt x="846" y="119"/>
                  </a:lnTo>
                  <a:lnTo>
                    <a:pt x="819" y="106"/>
                  </a:lnTo>
                  <a:lnTo>
                    <a:pt x="792" y="94"/>
                  </a:lnTo>
                  <a:lnTo>
                    <a:pt x="763" y="83"/>
                  </a:lnTo>
                  <a:lnTo>
                    <a:pt x="735" y="73"/>
                  </a:lnTo>
                  <a:lnTo>
                    <a:pt x="707" y="63"/>
                  </a:lnTo>
                  <a:lnTo>
                    <a:pt x="679" y="55"/>
                  </a:lnTo>
                  <a:lnTo>
                    <a:pt x="651" y="47"/>
                  </a:lnTo>
                  <a:lnTo>
                    <a:pt x="621" y="40"/>
                  </a:lnTo>
                  <a:lnTo>
                    <a:pt x="593" y="33"/>
                  </a:lnTo>
                  <a:lnTo>
                    <a:pt x="564" y="27"/>
                  </a:lnTo>
                  <a:lnTo>
                    <a:pt x="534" y="22"/>
                  </a:lnTo>
                  <a:lnTo>
                    <a:pt x="504" y="17"/>
                  </a:lnTo>
                  <a:lnTo>
                    <a:pt x="475" y="13"/>
                  </a:lnTo>
                  <a:lnTo>
                    <a:pt x="445" y="10"/>
                  </a:lnTo>
                  <a:lnTo>
                    <a:pt x="416" y="7"/>
                  </a:lnTo>
                  <a:lnTo>
                    <a:pt x="385" y="5"/>
                  </a:lnTo>
                  <a:lnTo>
                    <a:pt x="355" y="3"/>
                  </a:lnTo>
                  <a:lnTo>
                    <a:pt x="326" y="1"/>
                  </a:lnTo>
                  <a:lnTo>
                    <a:pt x="296" y="1"/>
                  </a:lnTo>
                  <a:lnTo>
                    <a:pt x="235" y="0"/>
                  </a:lnTo>
                  <a:lnTo>
                    <a:pt x="176" y="2"/>
                  </a:lnTo>
                  <a:lnTo>
                    <a:pt x="115" y="5"/>
                  </a:lnTo>
                  <a:lnTo>
                    <a:pt x="56" y="9"/>
                  </a:lnTo>
                  <a:lnTo>
                    <a:pt x="49" y="10"/>
                  </a:lnTo>
                  <a:lnTo>
                    <a:pt x="43" y="12"/>
                  </a:lnTo>
                  <a:lnTo>
                    <a:pt x="37" y="14"/>
                  </a:lnTo>
                  <a:lnTo>
                    <a:pt x="32" y="16"/>
                  </a:lnTo>
                  <a:lnTo>
                    <a:pt x="27" y="19"/>
                  </a:lnTo>
                  <a:lnTo>
                    <a:pt x="22" y="23"/>
                  </a:lnTo>
                  <a:lnTo>
                    <a:pt x="18" y="27"/>
                  </a:lnTo>
                  <a:lnTo>
                    <a:pt x="15" y="31"/>
                  </a:lnTo>
                  <a:lnTo>
                    <a:pt x="7" y="40"/>
                  </a:lnTo>
                  <a:lnTo>
                    <a:pt x="3" y="50"/>
                  </a:lnTo>
                  <a:lnTo>
                    <a:pt x="0" y="61"/>
                  </a:lnTo>
                  <a:lnTo>
                    <a:pt x="0" y="72"/>
                  </a:lnTo>
                  <a:lnTo>
                    <a:pt x="0" y="83"/>
                  </a:lnTo>
                  <a:lnTo>
                    <a:pt x="3" y="93"/>
                  </a:lnTo>
                  <a:lnTo>
                    <a:pt x="5" y="98"/>
                  </a:lnTo>
                  <a:lnTo>
                    <a:pt x="7" y="102"/>
                  </a:lnTo>
                  <a:lnTo>
                    <a:pt x="10" y="107"/>
                  </a:lnTo>
                  <a:lnTo>
                    <a:pt x="14" y="111"/>
                  </a:lnTo>
                  <a:lnTo>
                    <a:pt x="18" y="115"/>
                  </a:lnTo>
                  <a:lnTo>
                    <a:pt x="22" y="118"/>
                  </a:lnTo>
                  <a:lnTo>
                    <a:pt x="27" y="121"/>
                  </a:lnTo>
                  <a:lnTo>
                    <a:pt x="32" y="123"/>
                  </a:lnTo>
                  <a:lnTo>
                    <a:pt x="37" y="125"/>
                  </a:lnTo>
                  <a:lnTo>
                    <a:pt x="43" y="126"/>
                  </a:lnTo>
                  <a:lnTo>
                    <a:pt x="49" y="126"/>
                  </a:lnTo>
                  <a:lnTo>
                    <a:pt x="56" y="126"/>
                  </a:lnTo>
                  <a:lnTo>
                    <a:pt x="56"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5" name="Freeform 28"/>
            <p:cNvSpPr/>
            <p:nvPr/>
          </p:nvSpPr>
          <p:spPr bwMode="auto">
            <a:xfrm>
              <a:off x="3722688" y="2994025"/>
              <a:ext cx="171450" cy="104775"/>
            </a:xfrm>
            <a:custGeom>
              <a:avLst/>
              <a:gdLst>
                <a:gd name="T0" fmla="*/ 79 w 757"/>
                <a:gd name="T1" fmla="*/ 119 h 458"/>
                <a:gd name="T2" fmla="*/ 122 w 757"/>
                <a:gd name="T3" fmla="*/ 124 h 458"/>
                <a:gd name="T4" fmla="*/ 166 w 757"/>
                <a:gd name="T5" fmla="*/ 131 h 458"/>
                <a:gd name="T6" fmla="*/ 208 w 757"/>
                <a:gd name="T7" fmla="*/ 140 h 458"/>
                <a:gd name="T8" fmla="*/ 250 w 757"/>
                <a:gd name="T9" fmla="*/ 151 h 458"/>
                <a:gd name="T10" fmla="*/ 291 w 757"/>
                <a:gd name="T11" fmla="*/ 165 h 458"/>
                <a:gd name="T12" fmla="*/ 331 w 757"/>
                <a:gd name="T13" fmla="*/ 180 h 458"/>
                <a:gd name="T14" fmla="*/ 369 w 757"/>
                <a:gd name="T15" fmla="*/ 197 h 458"/>
                <a:gd name="T16" fmla="*/ 408 w 757"/>
                <a:gd name="T17" fmla="*/ 216 h 458"/>
                <a:gd name="T18" fmla="*/ 444 w 757"/>
                <a:gd name="T19" fmla="*/ 238 h 458"/>
                <a:gd name="T20" fmla="*/ 479 w 757"/>
                <a:gd name="T21" fmla="*/ 263 h 458"/>
                <a:gd name="T22" fmla="*/ 512 w 757"/>
                <a:gd name="T23" fmla="*/ 289 h 458"/>
                <a:gd name="T24" fmla="*/ 545 w 757"/>
                <a:gd name="T25" fmla="*/ 316 h 458"/>
                <a:gd name="T26" fmla="*/ 576 w 757"/>
                <a:gd name="T27" fmla="*/ 347 h 458"/>
                <a:gd name="T28" fmla="*/ 605 w 757"/>
                <a:gd name="T29" fmla="*/ 380 h 458"/>
                <a:gd name="T30" fmla="*/ 632 w 757"/>
                <a:gd name="T31" fmla="*/ 414 h 458"/>
                <a:gd name="T32" fmla="*/ 650 w 757"/>
                <a:gd name="T33" fmla="*/ 438 h 458"/>
                <a:gd name="T34" fmla="*/ 660 w 757"/>
                <a:gd name="T35" fmla="*/ 446 h 458"/>
                <a:gd name="T36" fmla="*/ 670 w 757"/>
                <a:gd name="T37" fmla="*/ 453 h 458"/>
                <a:gd name="T38" fmla="*/ 681 w 757"/>
                <a:gd name="T39" fmla="*/ 456 h 458"/>
                <a:gd name="T40" fmla="*/ 697 w 757"/>
                <a:gd name="T41" fmla="*/ 458 h 458"/>
                <a:gd name="T42" fmla="*/ 719 w 757"/>
                <a:gd name="T43" fmla="*/ 454 h 458"/>
                <a:gd name="T44" fmla="*/ 737 w 757"/>
                <a:gd name="T45" fmla="*/ 443 h 458"/>
                <a:gd name="T46" fmla="*/ 748 w 757"/>
                <a:gd name="T47" fmla="*/ 431 h 458"/>
                <a:gd name="T48" fmla="*/ 753 w 757"/>
                <a:gd name="T49" fmla="*/ 422 h 458"/>
                <a:gd name="T50" fmla="*/ 756 w 757"/>
                <a:gd name="T51" fmla="*/ 413 h 458"/>
                <a:gd name="T52" fmla="*/ 757 w 757"/>
                <a:gd name="T53" fmla="*/ 402 h 458"/>
                <a:gd name="T54" fmla="*/ 755 w 757"/>
                <a:gd name="T55" fmla="*/ 391 h 458"/>
                <a:gd name="T56" fmla="*/ 750 w 757"/>
                <a:gd name="T57" fmla="*/ 380 h 458"/>
                <a:gd name="T58" fmla="*/ 731 w 757"/>
                <a:gd name="T59" fmla="*/ 352 h 458"/>
                <a:gd name="T60" fmla="*/ 699 w 757"/>
                <a:gd name="T61" fmla="*/ 311 h 458"/>
                <a:gd name="T62" fmla="*/ 665 w 757"/>
                <a:gd name="T63" fmla="*/ 273 h 458"/>
                <a:gd name="T64" fmla="*/ 628 w 757"/>
                <a:gd name="T65" fmla="*/ 236 h 458"/>
                <a:gd name="T66" fmla="*/ 590 w 757"/>
                <a:gd name="T67" fmla="*/ 203 h 458"/>
                <a:gd name="T68" fmla="*/ 551 w 757"/>
                <a:gd name="T69" fmla="*/ 173 h 458"/>
                <a:gd name="T70" fmla="*/ 510 w 757"/>
                <a:gd name="T71" fmla="*/ 145 h 458"/>
                <a:gd name="T72" fmla="*/ 468 w 757"/>
                <a:gd name="T73" fmla="*/ 118 h 458"/>
                <a:gd name="T74" fmla="*/ 424 w 757"/>
                <a:gd name="T75" fmla="*/ 95 h 458"/>
                <a:gd name="T76" fmla="*/ 378 w 757"/>
                <a:gd name="T77" fmla="*/ 74 h 458"/>
                <a:gd name="T78" fmla="*/ 332 w 757"/>
                <a:gd name="T79" fmla="*/ 56 h 458"/>
                <a:gd name="T80" fmla="*/ 285 w 757"/>
                <a:gd name="T81" fmla="*/ 41 h 458"/>
                <a:gd name="T82" fmla="*/ 235 w 757"/>
                <a:gd name="T83" fmla="*/ 28 h 458"/>
                <a:gd name="T84" fmla="*/ 186 w 757"/>
                <a:gd name="T85" fmla="*/ 17 h 458"/>
                <a:gd name="T86" fmla="*/ 134 w 757"/>
                <a:gd name="T87" fmla="*/ 8 h 458"/>
                <a:gd name="T88" fmla="*/ 83 w 757"/>
                <a:gd name="T89" fmla="*/ 2 h 458"/>
                <a:gd name="T90" fmla="*/ 50 w 757"/>
                <a:gd name="T91" fmla="*/ 0 h 458"/>
                <a:gd name="T92" fmla="*/ 38 w 757"/>
                <a:gd name="T93" fmla="*/ 2 h 458"/>
                <a:gd name="T94" fmla="*/ 26 w 757"/>
                <a:gd name="T95" fmla="*/ 6 h 458"/>
                <a:gd name="T96" fmla="*/ 18 w 757"/>
                <a:gd name="T97" fmla="*/ 13 h 458"/>
                <a:gd name="T98" fmla="*/ 11 w 757"/>
                <a:gd name="T99" fmla="*/ 21 h 458"/>
                <a:gd name="T100" fmla="*/ 5 w 757"/>
                <a:gd name="T101" fmla="*/ 30 h 458"/>
                <a:gd name="T102" fmla="*/ 1 w 757"/>
                <a:gd name="T103" fmla="*/ 45 h 458"/>
                <a:gd name="T104" fmla="*/ 1 w 757"/>
                <a:gd name="T105" fmla="*/ 66 h 458"/>
                <a:gd name="T106" fmla="*/ 8 w 757"/>
                <a:gd name="T107" fmla="*/ 87 h 458"/>
                <a:gd name="T108" fmla="*/ 18 w 757"/>
                <a:gd name="T109" fmla="*/ 100 h 458"/>
                <a:gd name="T110" fmla="*/ 28 w 757"/>
                <a:gd name="T111" fmla="*/ 108 h 458"/>
                <a:gd name="T112" fmla="*/ 38 w 757"/>
                <a:gd name="T113" fmla="*/ 113 h 458"/>
                <a:gd name="T114" fmla="*/ 50 w 757"/>
                <a:gd name="T115" fmla="*/ 116 h 458"/>
                <a:gd name="T116" fmla="*/ 57 w 757"/>
                <a:gd name="T117" fmla="*/ 117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7" h="458">
                  <a:moveTo>
                    <a:pt x="57" y="117"/>
                  </a:moveTo>
                  <a:lnTo>
                    <a:pt x="79" y="119"/>
                  </a:lnTo>
                  <a:lnTo>
                    <a:pt x="101" y="121"/>
                  </a:lnTo>
                  <a:lnTo>
                    <a:pt x="122" y="124"/>
                  </a:lnTo>
                  <a:lnTo>
                    <a:pt x="144" y="127"/>
                  </a:lnTo>
                  <a:lnTo>
                    <a:pt x="166" y="131"/>
                  </a:lnTo>
                  <a:lnTo>
                    <a:pt x="187" y="136"/>
                  </a:lnTo>
                  <a:lnTo>
                    <a:pt x="208" y="140"/>
                  </a:lnTo>
                  <a:lnTo>
                    <a:pt x="229" y="146"/>
                  </a:lnTo>
                  <a:lnTo>
                    <a:pt x="250" y="151"/>
                  </a:lnTo>
                  <a:lnTo>
                    <a:pt x="270" y="158"/>
                  </a:lnTo>
                  <a:lnTo>
                    <a:pt x="291" y="165"/>
                  </a:lnTo>
                  <a:lnTo>
                    <a:pt x="311" y="172"/>
                  </a:lnTo>
                  <a:lnTo>
                    <a:pt x="331" y="180"/>
                  </a:lnTo>
                  <a:lnTo>
                    <a:pt x="350" y="188"/>
                  </a:lnTo>
                  <a:lnTo>
                    <a:pt x="369" y="197"/>
                  </a:lnTo>
                  <a:lnTo>
                    <a:pt x="388" y="207"/>
                  </a:lnTo>
                  <a:lnTo>
                    <a:pt x="408" y="216"/>
                  </a:lnTo>
                  <a:lnTo>
                    <a:pt x="426" y="227"/>
                  </a:lnTo>
                  <a:lnTo>
                    <a:pt x="444" y="238"/>
                  </a:lnTo>
                  <a:lnTo>
                    <a:pt x="461" y="251"/>
                  </a:lnTo>
                  <a:lnTo>
                    <a:pt x="479" y="263"/>
                  </a:lnTo>
                  <a:lnTo>
                    <a:pt x="496" y="275"/>
                  </a:lnTo>
                  <a:lnTo>
                    <a:pt x="512" y="289"/>
                  </a:lnTo>
                  <a:lnTo>
                    <a:pt x="528" y="302"/>
                  </a:lnTo>
                  <a:lnTo>
                    <a:pt x="545" y="316"/>
                  </a:lnTo>
                  <a:lnTo>
                    <a:pt x="561" y="331"/>
                  </a:lnTo>
                  <a:lnTo>
                    <a:pt x="576" y="347"/>
                  </a:lnTo>
                  <a:lnTo>
                    <a:pt x="591" y="362"/>
                  </a:lnTo>
                  <a:lnTo>
                    <a:pt x="605" y="380"/>
                  </a:lnTo>
                  <a:lnTo>
                    <a:pt x="619" y="397"/>
                  </a:lnTo>
                  <a:lnTo>
                    <a:pt x="632" y="414"/>
                  </a:lnTo>
                  <a:lnTo>
                    <a:pt x="645" y="432"/>
                  </a:lnTo>
                  <a:lnTo>
                    <a:pt x="650" y="438"/>
                  </a:lnTo>
                  <a:lnTo>
                    <a:pt x="654" y="442"/>
                  </a:lnTo>
                  <a:lnTo>
                    <a:pt x="660" y="446"/>
                  </a:lnTo>
                  <a:lnTo>
                    <a:pt x="665" y="450"/>
                  </a:lnTo>
                  <a:lnTo>
                    <a:pt x="670" y="453"/>
                  </a:lnTo>
                  <a:lnTo>
                    <a:pt x="675" y="455"/>
                  </a:lnTo>
                  <a:lnTo>
                    <a:pt x="681" y="456"/>
                  </a:lnTo>
                  <a:lnTo>
                    <a:pt x="686" y="458"/>
                  </a:lnTo>
                  <a:lnTo>
                    <a:pt x="697" y="458"/>
                  </a:lnTo>
                  <a:lnTo>
                    <a:pt x="708" y="457"/>
                  </a:lnTo>
                  <a:lnTo>
                    <a:pt x="719" y="454"/>
                  </a:lnTo>
                  <a:lnTo>
                    <a:pt x="728" y="449"/>
                  </a:lnTo>
                  <a:lnTo>
                    <a:pt x="737" y="443"/>
                  </a:lnTo>
                  <a:lnTo>
                    <a:pt x="745" y="435"/>
                  </a:lnTo>
                  <a:lnTo>
                    <a:pt x="748" y="431"/>
                  </a:lnTo>
                  <a:lnTo>
                    <a:pt x="751" y="427"/>
                  </a:lnTo>
                  <a:lnTo>
                    <a:pt x="753" y="422"/>
                  </a:lnTo>
                  <a:lnTo>
                    <a:pt x="755" y="418"/>
                  </a:lnTo>
                  <a:lnTo>
                    <a:pt x="756" y="413"/>
                  </a:lnTo>
                  <a:lnTo>
                    <a:pt x="757" y="407"/>
                  </a:lnTo>
                  <a:lnTo>
                    <a:pt x="757" y="402"/>
                  </a:lnTo>
                  <a:lnTo>
                    <a:pt x="756" y="397"/>
                  </a:lnTo>
                  <a:lnTo>
                    <a:pt x="755" y="391"/>
                  </a:lnTo>
                  <a:lnTo>
                    <a:pt x="753" y="385"/>
                  </a:lnTo>
                  <a:lnTo>
                    <a:pt x="750" y="380"/>
                  </a:lnTo>
                  <a:lnTo>
                    <a:pt x="746" y="374"/>
                  </a:lnTo>
                  <a:lnTo>
                    <a:pt x="731" y="352"/>
                  </a:lnTo>
                  <a:lnTo>
                    <a:pt x="715" y="331"/>
                  </a:lnTo>
                  <a:lnTo>
                    <a:pt x="699" y="311"/>
                  </a:lnTo>
                  <a:lnTo>
                    <a:pt x="682" y="292"/>
                  </a:lnTo>
                  <a:lnTo>
                    <a:pt x="665" y="273"/>
                  </a:lnTo>
                  <a:lnTo>
                    <a:pt x="646" y="255"/>
                  </a:lnTo>
                  <a:lnTo>
                    <a:pt x="628" y="236"/>
                  </a:lnTo>
                  <a:lnTo>
                    <a:pt x="609" y="219"/>
                  </a:lnTo>
                  <a:lnTo>
                    <a:pt x="590" y="203"/>
                  </a:lnTo>
                  <a:lnTo>
                    <a:pt x="571" y="187"/>
                  </a:lnTo>
                  <a:lnTo>
                    <a:pt x="551" y="173"/>
                  </a:lnTo>
                  <a:lnTo>
                    <a:pt x="530" y="158"/>
                  </a:lnTo>
                  <a:lnTo>
                    <a:pt x="510" y="145"/>
                  </a:lnTo>
                  <a:lnTo>
                    <a:pt x="489" y="131"/>
                  </a:lnTo>
                  <a:lnTo>
                    <a:pt x="468" y="118"/>
                  </a:lnTo>
                  <a:lnTo>
                    <a:pt x="446" y="106"/>
                  </a:lnTo>
                  <a:lnTo>
                    <a:pt x="424" y="95"/>
                  </a:lnTo>
                  <a:lnTo>
                    <a:pt x="401" y="84"/>
                  </a:lnTo>
                  <a:lnTo>
                    <a:pt x="378" y="74"/>
                  </a:lnTo>
                  <a:lnTo>
                    <a:pt x="355" y="65"/>
                  </a:lnTo>
                  <a:lnTo>
                    <a:pt x="332" y="56"/>
                  </a:lnTo>
                  <a:lnTo>
                    <a:pt x="309" y="48"/>
                  </a:lnTo>
                  <a:lnTo>
                    <a:pt x="285" y="41"/>
                  </a:lnTo>
                  <a:lnTo>
                    <a:pt x="260" y="34"/>
                  </a:lnTo>
                  <a:lnTo>
                    <a:pt x="235" y="28"/>
                  </a:lnTo>
                  <a:lnTo>
                    <a:pt x="211" y="22"/>
                  </a:lnTo>
                  <a:lnTo>
                    <a:pt x="186" y="17"/>
                  </a:lnTo>
                  <a:lnTo>
                    <a:pt x="161" y="13"/>
                  </a:lnTo>
                  <a:lnTo>
                    <a:pt x="134" y="8"/>
                  </a:lnTo>
                  <a:lnTo>
                    <a:pt x="109" y="5"/>
                  </a:lnTo>
                  <a:lnTo>
                    <a:pt x="83" y="2"/>
                  </a:lnTo>
                  <a:lnTo>
                    <a:pt x="57" y="0"/>
                  </a:lnTo>
                  <a:lnTo>
                    <a:pt x="50" y="0"/>
                  </a:lnTo>
                  <a:lnTo>
                    <a:pt x="44" y="1"/>
                  </a:lnTo>
                  <a:lnTo>
                    <a:pt x="38" y="2"/>
                  </a:lnTo>
                  <a:lnTo>
                    <a:pt x="32" y="4"/>
                  </a:lnTo>
                  <a:lnTo>
                    <a:pt x="26" y="6"/>
                  </a:lnTo>
                  <a:lnTo>
                    <a:pt x="22" y="9"/>
                  </a:lnTo>
                  <a:lnTo>
                    <a:pt x="18" y="13"/>
                  </a:lnTo>
                  <a:lnTo>
                    <a:pt x="14" y="17"/>
                  </a:lnTo>
                  <a:lnTo>
                    <a:pt x="11" y="21"/>
                  </a:lnTo>
                  <a:lnTo>
                    <a:pt x="8" y="25"/>
                  </a:lnTo>
                  <a:lnTo>
                    <a:pt x="5" y="30"/>
                  </a:lnTo>
                  <a:lnTo>
                    <a:pt x="4" y="34"/>
                  </a:lnTo>
                  <a:lnTo>
                    <a:pt x="1" y="45"/>
                  </a:lnTo>
                  <a:lnTo>
                    <a:pt x="0" y="56"/>
                  </a:lnTo>
                  <a:lnTo>
                    <a:pt x="1" y="66"/>
                  </a:lnTo>
                  <a:lnTo>
                    <a:pt x="4" y="77"/>
                  </a:lnTo>
                  <a:lnTo>
                    <a:pt x="8" y="87"/>
                  </a:lnTo>
                  <a:lnTo>
                    <a:pt x="14" y="96"/>
                  </a:lnTo>
                  <a:lnTo>
                    <a:pt x="18" y="100"/>
                  </a:lnTo>
                  <a:lnTo>
                    <a:pt x="22" y="104"/>
                  </a:lnTo>
                  <a:lnTo>
                    <a:pt x="28" y="108"/>
                  </a:lnTo>
                  <a:lnTo>
                    <a:pt x="33" y="110"/>
                  </a:lnTo>
                  <a:lnTo>
                    <a:pt x="38" y="113"/>
                  </a:lnTo>
                  <a:lnTo>
                    <a:pt x="44" y="115"/>
                  </a:lnTo>
                  <a:lnTo>
                    <a:pt x="50" y="116"/>
                  </a:lnTo>
                  <a:lnTo>
                    <a:pt x="57" y="117"/>
                  </a:lnTo>
                  <a:lnTo>
                    <a:pt x="57"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6" name="Freeform 29"/>
            <p:cNvSpPr/>
            <p:nvPr/>
          </p:nvSpPr>
          <p:spPr bwMode="auto">
            <a:xfrm>
              <a:off x="3922713" y="2973388"/>
              <a:ext cx="95250" cy="125413"/>
            </a:xfrm>
            <a:custGeom>
              <a:avLst/>
              <a:gdLst>
                <a:gd name="T0" fmla="*/ 55 w 418"/>
                <a:gd name="T1" fmla="*/ 130 h 556"/>
                <a:gd name="T2" fmla="*/ 108 w 418"/>
                <a:gd name="T3" fmla="*/ 167 h 556"/>
                <a:gd name="T4" fmla="*/ 157 w 418"/>
                <a:gd name="T5" fmla="*/ 206 h 556"/>
                <a:gd name="T6" fmla="*/ 200 w 418"/>
                <a:gd name="T7" fmla="*/ 248 h 556"/>
                <a:gd name="T8" fmla="*/ 228 w 418"/>
                <a:gd name="T9" fmla="*/ 281 h 556"/>
                <a:gd name="T10" fmla="*/ 244 w 418"/>
                <a:gd name="T11" fmla="*/ 305 h 556"/>
                <a:gd name="T12" fmla="*/ 258 w 418"/>
                <a:gd name="T13" fmla="*/ 330 h 556"/>
                <a:gd name="T14" fmla="*/ 271 w 418"/>
                <a:gd name="T15" fmla="*/ 357 h 556"/>
                <a:gd name="T16" fmla="*/ 282 w 418"/>
                <a:gd name="T17" fmla="*/ 385 h 556"/>
                <a:gd name="T18" fmla="*/ 290 w 418"/>
                <a:gd name="T19" fmla="*/ 415 h 556"/>
                <a:gd name="T20" fmla="*/ 296 w 418"/>
                <a:gd name="T21" fmla="*/ 447 h 556"/>
                <a:gd name="T22" fmla="*/ 299 w 418"/>
                <a:gd name="T23" fmla="*/ 481 h 556"/>
                <a:gd name="T24" fmla="*/ 300 w 418"/>
                <a:gd name="T25" fmla="*/ 506 h 556"/>
                <a:gd name="T26" fmla="*/ 303 w 418"/>
                <a:gd name="T27" fmla="*/ 518 h 556"/>
                <a:gd name="T28" fmla="*/ 308 w 418"/>
                <a:gd name="T29" fmla="*/ 529 h 556"/>
                <a:gd name="T30" fmla="*/ 315 w 418"/>
                <a:gd name="T31" fmla="*/ 538 h 556"/>
                <a:gd name="T32" fmla="*/ 323 w 418"/>
                <a:gd name="T33" fmla="*/ 545 h 556"/>
                <a:gd name="T34" fmla="*/ 333 w 418"/>
                <a:gd name="T35" fmla="*/ 550 h 556"/>
                <a:gd name="T36" fmla="*/ 348 w 418"/>
                <a:gd name="T37" fmla="*/ 555 h 556"/>
                <a:gd name="T38" fmla="*/ 370 w 418"/>
                <a:gd name="T39" fmla="*/ 555 h 556"/>
                <a:gd name="T40" fmla="*/ 386 w 418"/>
                <a:gd name="T41" fmla="*/ 550 h 556"/>
                <a:gd name="T42" fmla="*/ 395 w 418"/>
                <a:gd name="T43" fmla="*/ 545 h 556"/>
                <a:gd name="T44" fmla="*/ 403 w 418"/>
                <a:gd name="T45" fmla="*/ 538 h 556"/>
                <a:gd name="T46" fmla="*/ 411 w 418"/>
                <a:gd name="T47" fmla="*/ 529 h 556"/>
                <a:gd name="T48" fmla="*/ 415 w 418"/>
                <a:gd name="T49" fmla="*/ 518 h 556"/>
                <a:gd name="T50" fmla="*/ 418 w 418"/>
                <a:gd name="T51" fmla="*/ 506 h 556"/>
                <a:gd name="T52" fmla="*/ 417 w 418"/>
                <a:gd name="T53" fmla="*/ 477 h 556"/>
                <a:gd name="T54" fmla="*/ 413 w 418"/>
                <a:gd name="T55" fmla="*/ 434 h 556"/>
                <a:gd name="T56" fmla="*/ 406 w 418"/>
                <a:gd name="T57" fmla="*/ 395 h 556"/>
                <a:gd name="T58" fmla="*/ 396 w 418"/>
                <a:gd name="T59" fmla="*/ 358 h 556"/>
                <a:gd name="T60" fmla="*/ 384 w 418"/>
                <a:gd name="T61" fmla="*/ 321 h 556"/>
                <a:gd name="T62" fmla="*/ 369 w 418"/>
                <a:gd name="T63" fmla="*/ 288 h 556"/>
                <a:gd name="T64" fmla="*/ 351 w 418"/>
                <a:gd name="T65" fmla="*/ 256 h 556"/>
                <a:gd name="T66" fmla="*/ 332 w 418"/>
                <a:gd name="T67" fmla="*/ 226 h 556"/>
                <a:gd name="T68" fmla="*/ 310 w 418"/>
                <a:gd name="T69" fmla="*/ 197 h 556"/>
                <a:gd name="T70" fmla="*/ 286 w 418"/>
                <a:gd name="T71" fmla="*/ 169 h 556"/>
                <a:gd name="T72" fmla="*/ 246 w 418"/>
                <a:gd name="T73" fmla="*/ 130 h 556"/>
                <a:gd name="T74" fmla="*/ 187 w 418"/>
                <a:gd name="T75" fmla="*/ 80 h 556"/>
                <a:gd name="T76" fmla="*/ 121 w 418"/>
                <a:gd name="T77" fmla="*/ 33 h 556"/>
                <a:gd name="T78" fmla="*/ 81 w 418"/>
                <a:gd name="T79" fmla="*/ 6 h 556"/>
                <a:gd name="T80" fmla="*/ 69 w 418"/>
                <a:gd name="T81" fmla="*/ 1 h 556"/>
                <a:gd name="T82" fmla="*/ 58 w 418"/>
                <a:gd name="T83" fmla="*/ 0 h 556"/>
                <a:gd name="T84" fmla="*/ 47 w 418"/>
                <a:gd name="T85" fmla="*/ 0 h 556"/>
                <a:gd name="T86" fmla="*/ 37 w 418"/>
                <a:gd name="T87" fmla="*/ 4 h 556"/>
                <a:gd name="T88" fmla="*/ 28 w 418"/>
                <a:gd name="T89" fmla="*/ 9 h 556"/>
                <a:gd name="T90" fmla="*/ 15 w 418"/>
                <a:gd name="T91" fmla="*/ 20 h 556"/>
                <a:gd name="T92" fmla="*/ 4 w 418"/>
                <a:gd name="T93" fmla="*/ 39 h 556"/>
                <a:gd name="T94" fmla="*/ 0 w 418"/>
                <a:gd name="T95" fmla="*/ 60 h 556"/>
                <a:gd name="T96" fmla="*/ 2 w 418"/>
                <a:gd name="T97" fmla="*/ 77 h 556"/>
                <a:gd name="T98" fmla="*/ 6 w 418"/>
                <a:gd name="T99" fmla="*/ 87 h 556"/>
                <a:gd name="T100" fmla="*/ 12 w 418"/>
                <a:gd name="T101" fmla="*/ 97 h 556"/>
                <a:gd name="T102" fmla="*/ 21 w 418"/>
                <a:gd name="T103" fmla="*/ 106 h 556"/>
                <a:gd name="T104" fmla="*/ 28 w 418"/>
                <a:gd name="T105" fmla="*/ 111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 h="556">
                  <a:moveTo>
                    <a:pt x="28" y="111"/>
                  </a:moveTo>
                  <a:lnTo>
                    <a:pt x="55" y="130"/>
                  </a:lnTo>
                  <a:lnTo>
                    <a:pt x="82" y="149"/>
                  </a:lnTo>
                  <a:lnTo>
                    <a:pt x="108" y="167"/>
                  </a:lnTo>
                  <a:lnTo>
                    <a:pt x="133" y="187"/>
                  </a:lnTo>
                  <a:lnTo>
                    <a:pt x="157" y="206"/>
                  </a:lnTo>
                  <a:lnTo>
                    <a:pt x="179" y="227"/>
                  </a:lnTo>
                  <a:lnTo>
                    <a:pt x="200" y="248"/>
                  </a:lnTo>
                  <a:lnTo>
                    <a:pt x="219" y="270"/>
                  </a:lnTo>
                  <a:lnTo>
                    <a:pt x="228" y="281"/>
                  </a:lnTo>
                  <a:lnTo>
                    <a:pt x="236" y="293"/>
                  </a:lnTo>
                  <a:lnTo>
                    <a:pt x="244" y="305"/>
                  </a:lnTo>
                  <a:lnTo>
                    <a:pt x="251" y="317"/>
                  </a:lnTo>
                  <a:lnTo>
                    <a:pt x="258" y="330"/>
                  </a:lnTo>
                  <a:lnTo>
                    <a:pt x="265" y="344"/>
                  </a:lnTo>
                  <a:lnTo>
                    <a:pt x="271" y="357"/>
                  </a:lnTo>
                  <a:lnTo>
                    <a:pt x="276" y="371"/>
                  </a:lnTo>
                  <a:lnTo>
                    <a:pt x="282" y="385"/>
                  </a:lnTo>
                  <a:lnTo>
                    <a:pt x="287" y="400"/>
                  </a:lnTo>
                  <a:lnTo>
                    <a:pt x="290" y="415"/>
                  </a:lnTo>
                  <a:lnTo>
                    <a:pt x="293" y="431"/>
                  </a:lnTo>
                  <a:lnTo>
                    <a:pt x="296" y="447"/>
                  </a:lnTo>
                  <a:lnTo>
                    <a:pt x="298" y="464"/>
                  </a:lnTo>
                  <a:lnTo>
                    <a:pt x="299" y="481"/>
                  </a:lnTo>
                  <a:lnTo>
                    <a:pt x="300" y="499"/>
                  </a:lnTo>
                  <a:lnTo>
                    <a:pt x="300" y="506"/>
                  </a:lnTo>
                  <a:lnTo>
                    <a:pt x="301" y="512"/>
                  </a:lnTo>
                  <a:lnTo>
                    <a:pt x="303" y="518"/>
                  </a:lnTo>
                  <a:lnTo>
                    <a:pt x="305" y="524"/>
                  </a:lnTo>
                  <a:lnTo>
                    <a:pt x="308" y="529"/>
                  </a:lnTo>
                  <a:lnTo>
                    <a:pt x="311" y="534"/>
                  </a:lnTo>
                  <a:lnTo>
                    <a:pt x="315" y="538"/>
                  </a:lnTo>
                  <a:lnTo>
                    <a:pt x="319" y="542"/>
                  </a:lnTo>
                  <a:lnTo>
                    <a:pt x="323" y="545"/>
                  </a:lnTo>
                  <a:lnTo>
                    <a:pt x="328" y="548"/>
                  </a:lnTo>
                  <a:lnTo>
                    <a:pt x="333" y="550"/>
                  </a:lnTo>
                  <a:lnTo>
                    <a:pt x="338" y="552"/>
                  </a:lnTo>
                  <a:lnTo>
                    <a:pt x="348" y="555"/>
                  </a:lnTo>
                  <a:lnTo>
                    <a:pt x="359" y="556"/>
                  </a:lnTo>
                  <a:lnTo>
                    <a:pt x="370" y="555"/>
                  </a:lnTo>
                  <a:lnTo>
                    <a:pt x="381" y="552"/>
                  </a:lnTo>
                  <a:lnTo>
                    <a:pt x="386" y="550"/>
                  </a:lnTo>
                  <a:lnTo>
                    <a:pt x="391" y="548"/>
                  </a:lnTo>
                  <a:lnTo>
                    <a:pt x="395" y="545"/>
                  </a:lnTo>
                  <a:lnTo>
                    <a:pt x="399" y="542"/>
                  </a:lnTo>
                  <a:lnTo>
                    <a:pt x="403" y="538"/>
                  </a:lnTo>
                  <a:lnTo>
                    <a:pt x="408" y="534"/>
                  </a:lnTo>
                  <a:lnTo>
                    <a:pt x="411" y="529"/>
                  </a:lnTo>
                  <a:lnTo>
                    <a:pt x="413" y="524"/>
                  </a:lnTo>
                  <a:lnTo>
                    <a:pt x="415" y="518"/>
                  </a:lnTo>
                  <a:lnTo>
                    <a:pt x="417" y="512"/>
                  </a:lnTo>
                  <a:lnTo>
                    <a:pt x="418" y="506"/>
                  </a:lnTo>
                  <a:lnTo>
                    <a:pt x="418" y="499"/>
                  </a:lnTo>
                  <a:lnTo>
                    <a:pt x="417" y="477"/>
                  </a:lnTo>
                  <a:lnTo>
                    <a:pt x="416" y="455"/>
                  </a:lnTo>
                  <a:lnTo>
                    <a:pt x="413" y="434"/>
                  </a:lnTo>
                  <a:lnTo>
                    <a:pt x="410" y="414"/>
                  </a:lnTo>
                  <a:lnTo>
                    <a:pt x="406" y="395"/>
                  </a:lnTo>
                  <a:lnTo>
                    <a:pt x="401" y="376"/>
                  </a:lnTo>
                  <a:lnTo>
                    <a:pt x="396" y="358"/>
                  </a:lnTo>
                  <a:lnTo>
                    <a:pt x="390" y="339"/>
                  </a:lnTo>
                  <a:lnTo>
                    <a:pt x="384" y="321"/>
                  </a:lnTo>
                  <a:lnTo>
                    <a:pt x="376" y="305"/>
                  </a:lnTo>
                  <a:lnTo>
                    <a:pt x="369" y="288"/>
                  </a:lnTo>
                  <a:lnTo>
                    <a:pt x="360" y="272"/>
                  </a:lnTo>
                  <a:lnTo>
                    <a:pt x="351" y="256"/>
                  </a:lnTo>
                  <a:lnTo>
                    <a:pt x="342" y="241"/>
                  </a:lnTo>
                  <a:lnTo>
                    <a:pt x="332" y="226"/>
                  </a:lnTo>
                  <a:lnTo>
                    <a:pt x="321" y="211"/>
                  </a:lnTo>
                  <a:lnTo>
                    <a:pt x="310" y="197"/>
                  </a:lnTo>
                  <a:lnTo>
                    <a:pt x="298" y="183"/>
                  </a:lnTo>
                  <a:lnTo>
                    <a:pt x="286" y="169"/>
                  </a:lnTo>
                  <a:lnTo>
                    <a:pt x="272" y="156"/>
                  </a:lnTo>
                  <a:lnTo>
                    <a:pt x="246" y="130"/>
                  </a:lnTo>
                  <a:lnTo>
                    <a:pt x="217" y="104"/>
                  </a:lnTo>
                  <a:lnTo>
                    <a:pt x="187" y="80"/>
                  </a:lnTo>
                  <a:lnTo>
                    <a:pt x="155" y="56"/>
                  </a:lnTo>
                  <a:lnTo>
                    <a:pt x="121" y="33"/>
                  </a:lnTo>
                  <a:lnTo>
                    <a:pt x="87" y="9"/>
                  </a:lnTo>
                  <a:lnTo>
                    <a:pt x="81" y="6"/>
                  </a:lnTo>
                  <a:lnTo>
                    <a:pt x="75" y="3"/>
                  </a:lnTo>
                  <a:lnTo>
                    <a:pt x="69" y="1"/>
                  </a:lnTo>
                  <a:lnTo>
                    <a:pt x="63" y="0"/>
                  </a:lnTo>
                  <a:lnTo>
                    <a:pt x="58" y="0"/>
                  </a:lnTo>
                  <a:lnTo>
                    <a:pt x="52" y="0"/>
                  </a:lnTo>
                  <a:lnTo>
                    <a:pt x="47" y="0"/>
                  </a:lnTo>
                  <a:lnTo>
                    <a:pt x="42" y="2"/>
                  </a:lnTo>
                  <a:lnTo>
                    <a:pt x="37" y="4"/>
                  </a:lnTo>
                  <a:lnTo>
                    <a:pt x="32" y="6"/>
                  </a:lnTo>
                  <a:lnTo>
                    <a:pt x="28" y="9"/>
                  </a:lnTo>
                  <a:lnTo>
                    <a:pt x="23" y="12"/>
                  </a:lnTo>
                  <a:lnTo>
                    <a:pt x="15" y="20"/>
                  </a:lnTo>
                  <a:lnTo>
                    <a:pt x="9" y="29"/>
                  </a:lnTo>
                  <a:lnTo>
                    <a:pt x="4" y="39"/>
                  </a:lnTo>
                  <a:lnTo>
                    <a:pt x="1" y="49"/>
                  </a:lnTo>
                  <a:lnTo>
                    <a:pt x="0" y="60"/>
                  </a:lnTo>
                  <a:lnTo>
                    <a:pt x="1" y="71"/>
                  </a:lnTo>
                  <a:lnTo>
                    <a:pt x="2" y="77"/>
                  </a:lnTo>
                  <a:lnTo>
                    <a:pt x="3" y="82"/>
                  </a:lnTo>
                  <a:lnTo>
                    <a:pt x="6" y="87"/>
                  </a:lnTo>
                  <a:lnTo>
                    <a:pt x="9" y="93"/>
                  </a:lnTo>
                  <a:lnTo>
                    <a:pt x="12" y="97"/>
                  </a:lnTo>
                  <a:lnTo>
                    <a:pt x="16" y="102"/>
                  </a:lnTo>
                  <a:lnTo>
                    <a:pt x="21" y="106"/>
                  </a:lnTo>
                  <a:lnTo>
                    <a:pt x="28" y="111"/>
                  </a:lnTo>
                  <a:lnTo>
                    <a:pt x="28"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7" name="Freeform 30"/>
            <p:cNvSpPr/>
            <p:nvPr/>
          </p:nvSpPr>
          <p:spPr bwMode="auto">
            <a:xfrm>
              <a:off x="3981450" y="2879725"/>
              <a:ext cx="107950" cy="134938"/>
            </a:xfrm>
            <a:custGeom>
              <a:avLst/>
              <a:gdLst>
                <a:gd name="T0" fmla="*/ 53 w 479"/>
                <a:gd name="T1" fmla="*/ 123 h 597"/>
                <a:gd name="T2" fmla="*/ 100 w 479"/>
                <a:gd name="T3" fmla="*/ 147 h 597"/>
                <a:gd name="T4" fmla="*/ 147 w 479"/>
                <a:gd name="T5" fmla="*/ 172 h 597"/>
                <a:gd name="T6" fmla="*/ 194 w 479"/>
                <a:gd name="T7" fmla="*/ 199 h 597"/>
                <a:gd name="T8" fmla="*/ 232 w 479"/>
                <a:gd name="T9" fmla="*/ 230 h 597"/>
                <a:gd name="T10" fmla="*/ 262 w 479"/>
                <a:gd name="T11" fmla="*/ 264 h 597"/>
                <a:gd name="T12" fmla="*/ 289 w 479"/>
                <a:gd name="T13" fmla="*/ 302 h 597"/>
                <a:gd name="T14" fmla="*/ 309 w 479"/>
                <a:gd name="T15" fmla="*/ 342 h 597"/>
                <a:gd name="T16" fmla="*/ 326 w 479"/>
                <a:gd name="T17" fmla="*/ 385 h 597"/>
                <a:gd name="T18" fmla="*/ 339 w 479"/>
                <a:gd name="T19" fmla="*/ 429 h 597"/>
                <a:gd name="T20" fmla="*/ 349 w 479"/>
                <a:gd name="T21" fmla="*/ 474 h 597"/>
                <a:gd name="T22" fmla="*/ 357 w 479"/>
                <a:gd name="T23" fmla="*/ 519 h 597"/>
                <a:gd name="T24" fmla="*/ 361 w 479"/>
                <a:gd name="T25" fmla="*/ 548 h 597"/>
                <a:gd name="T26" fmla="*/ 366 w 479"/>
                <a:gd name="T27" fmla="*/ 561 h 597"/>
                <a:gd name="T28" fmla="*/ 372 w 479"/>
                <a:gd name="T29" fmla="*/ 571 h 597"/>
                <a:gd name="T30" fmla="*/ 380 w 479"/>
                <a:gd name="T31" fmla="*/ 580 h 597"/>
                <a:gd name="T32" fmla="*/ 394 w 479"/>
                <a:gd name="T33" fmla="*/ 589 h 597"/>
                <a:gd name="T34" fmla="*/ 416 w 479"/>
                <a:gd name="T35" fmla="*/ 596 h 597"/>
                <a:gd name="T36" fmla="*/ 438 w 479"/>
                <a:gd name="T37" fmla="*/ 597 h 597"/>
                <a:gd name="T38" fmla="*/ 453 w 479"/>
                <a:gd name="T39" fmla="*/ 592 h 597"/>
                <a:gd name="T40" fmla="*/ 462 w 479"/>
                <a:gd name="T41" fmla="*/ 587 h 597"/>
                <a:gd name="T42" fmla="*/ 469 w 479"/>
                <a:gd name="T43" fmla="*/ 580 h 597"/>
                <a:gd name="T44" fmla="*/ 475 w 479"/>
                <a:gd name="T45" fmla="*/ 571 h 597"/>
                <a:gd name="T46" fmla="*/ 478 w 479"/>
                <a:gd name="T47" fmla="*/ 561 h 597"/>
                <a:gd name="T48" fmla="*/ 479 w 479"/>
                <a:gd name="T49" fmla="*/ 549 h 597"/>
                <a:gd name="T50" fmla="*/ 474 w 479"/>
                <a:gd name="T51" fmla="*/ 514 h 597"/>
                <a:gd name="T52" fmla="*/ 466 w 479"/>
                <a:gd name="T53" fmla="*/ 462 h 597"/>
                <a:gd name="T54" fmla="*/ 454 w 479"/>
                <a:gd name="T55" fmla="*/ 410 h 597"/>
                <a:gd name="T56" fmla="*/ 440 w 479"/>
                <a:gd name="T57" fmla="*/ 359 h 597"/>
                <a:gd name="T58" fmla="*/ 422 w 479"/>
                <a:gd name="T59" fmla="*/ 310 h 597"/>
                <a:gd name="T60" fmla="*/ 399 w 479"/>
                <a:gd name="T61" fmla="*/ 262 h 597"/>
                <a:gd name="T62" fmla="*/ 373 w 479"/>
                <a:gd name="T63" fmla="*/ 217 h 597"/>
                <a:gd name="T64" fmla="*/ 341 w 479"/>
                <a:gd name="T65" fmla="*/ 175 h 597"/>
                <a:gd name="T66" fmla="*/ 310 w 479"/>
                <a:gd name="T67" fmla="*/ 141 h 597"/>
                <a:gd name="T68" fmla="*/ 284 w 479"/>
                <a:gd name="T69" fmla="*/ 119 h 597"/>
                <a:gd name="T70" fmla="*/ 241 w 479"/>
                <a:gd name="T71" fmla="*/ 90 h 597"/>
                <a:gd name="T72" fmla="*/ 181 w 479"/>
                <a:gd name="T73" fmla="*/ 57 h 597"/>
                <a:gd name="T74" fmla="*/ 119 w 479"/>
                <a:gd name="T75" fmla="*/ 25 h 597"/>
                <a:gd name="T76" fmla="*/ 83 w 479"/>
                <a:gd name="T77" fmla="*/ 5 h 597"/>
                <a:gd name="T78" fmla="*/ 71 w 479"/>
                <a:gd name="T79" fmla="*/ 1 h 597"/>
                <a:gd name="T80" fmla="*/ 59 w 479"/>
                <a:gd name="T81" fmla="*/ 0 h 597"/>
                <a:gd name="T82" fmla="*/ 48 w 479"/>
                <a:gd name="T83" fmla="*/ 2 h 597"/>
                <a:gd name="T84" fmla="*/ 38 w 479"/>
                <a:gd name="T85" fmla="*/ 5 h 597"/>
                <a:gd name="T86" fmla="*/ 29 w 479"/>
                <a:gd name="T87" fmla="*/ 11 h 597"/>
                <a:gd name="T88" fmla="*/ 16 w 479"/>
                <a:gd name="T89" fmla="*/ 22 h 597"/>
                <a:gd name="T90" fmla="*/ 5 w 479"/>
                <a:gd name="T91" fmla="*/ 41 h 597"/>
                <a:gd name="T92" fmla="*/ 1 w 479"/>
                <a:gd name="T93" fmla="*/ 57 h 597"/>
                <a:gd name="T94" fmla="*/ 1 w 479"/>
                <a:gd name="T95" fmla="*/ 68 h 597"/>
                <a:gd name="T96" fmla="*/ 3 w 479"/>
                <a:gd name="T97" fmla="*/ 79 h 597"/>
                <a:gd name="T98" fmla="*/ 7 w 479"/>
                <a:gd name="T99" fmla="*/ 89 h 597"/>
                <a:gd name="T100" fmla="*/ 14 w 479"/>
                <a:gd name="T101" fmla="*/ 98 h 597"/>
                <a:gd name="T102" fmla="*/ 24 w 479"/>
                <a:gd name="T103" fmla="*/ 107 h 597"/>
                <a:gd name="T104" fmla="*/ 30 w 479"/>
                <a:gd name="T105" fmla="*/ 11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597">
                  <a:moveTo>
                    <a:pt x="30" y="110"/>
                  </a:moveTo>
                  <a:lnTo>
                    <a:pt x="53" y="123"/>
                  </a:lnTo>
                  <a:lnTo>
                    <a:pt x="77" y="135"/>
                  </a:lnTo>
                  <a:lnTo>
                    <a:pt x="100" y="147"/>
                  </a:lnTo>
                  <a:lnTo>
                    <a:pt x="124" y="159"/>
                  </a:lnTo>
                  <a:lnTo>
                    <a:pt x="147" y="172"/>
                  </a:lnTo>
                  <a:lnTo>
                    <a:pt x="171" y="185"/>
                  </a:lnTo>
                  <a:lnTo>
                    <a:pt x="194" y="199"/>
                  </a:lnTo>
                  <a:lnTo>
                    <a:pt x="215" y="215"/>
                  </a:lnTo>
                  <a:lnTo>
                    <a:pt x="232" y="230"/>
                  </a:lnTo>
                  <a:lnTo>
                    <a:pt x="248" y="247"/>
                  </a:lnTo>
                  <a:lnTo>
                    <a:pt x="262" y="264"/>
                  </a:lnTo>
                  <a:lnTo>
                    <a:pt x="277" y="282"/>
                  </a:lnTo>
                  <a:lnTo>
                    <a:pt x="289" y="302"/>
                  </a:lnTo>
                  <a:lnTo>
                    <a:pt x="300" y="322"/>
                  </a:lnTo>
                  <a:lnTo>
                    <a:pt x="309" y="342"/>
                  </a:lnTo>
                  <a:lnTo>
                    <a:pt x="318" y="363"/>
                  </a:lnTo>
                  <a:lnTo>
                    <a:pt x="326" y="385"/>
                  </a:lnTo>
                  <a:lnTo>
                    <a:pt x="333" y="407"/>
                  </a:lnTo>
                  <a:lnTo>
                    <a:pt x="339" y="429"/>
                  </a:lnTo>
                  <a:lnTo>
                    <a:pt x="345" y="452"/>
                  </a:lnTo>
                  <a:lnTo>
                    <a:pt x="349" y="474"/>
                  </a:lnTo>
                  <a:lnTo>
                    <a:pt x="353" y="496"/>
                  </a:lnTo>
                  <a:lnTo>
                    <a:pt x="357" y="519"/>
                  </a:lnTo>
                  <a:lnTo>
                    <a:pt x="360" y="542"/>
                  </a:lnTo>
                  <a:lnTo>
                    <a:pt x="361" y="548"/>
                  </a:lnTo>
                  <a:lnTo>
                    <a:pt x="363" y="555"/>
                  </a:lnTo>
                  <a:lnTo>
                    <a:pt x="366" y="561"/>
                  </a:lnTo>
                  <a:lnTo>
                    <a:pt x="368" y="566"/>
                  </a:lnTo>
                  <a:lnTo>
                    <a:pt x="372" y="571"/>
                  </a:lnTo>
                  <a:lnTo>
                    <a:pt x="376" y="576"/>
                  </a:lnTo>
                  <a:lnTo>
                    <a:pt x="380" y="580"/>
                  </a:lnTo>
                  <a:lnTo>
                    <a:pt x="384" y="583"/>
                  </a:lnTo>
                  <a:lnTo>
                    <a:pt x="394" y="589"/>
                  </a:lnTo>
                  <a:lnTo>
                    <a:pt x="405" y="594"/>
                  </a:lnTo>
                  <a:lnTo>
                    <a:pt x="416" y="596"/>
                  </a:lnTo>
                  <a:lnTo>
                    <a:pt x="427" y="597"/>
                  </a:lnTo>
                  <a:lnTo>
                    <a:pt x="438" y="597"/>
                  </a:lnTo>
                  <a:lnTo>
                    <a:pt x="448" y="594"/>
                  </a:lnTo>
                  <a:lnTo>
                    <a:pt x="453" y="592"/>
                  </a:lnTo>
                  <a:lnTo>
                    <a:pt x="458" y="590"/>
                  </a:lnTo>
                  <a:lnTo>
                    <a:pt x="462" y="587"/>
                  </a:lnTo>
                  <a:lnTo>
                    <a:pt x="466" y="584"/>
                  </a:lnTo>
                  <a:lnTo>
                    <a:pt x="469" y="580"/>
                  </a:lnTo>
                  <a:lnTo>
                    <a:pt x="472" y="576"/>
                  </a:lnTo>
                  <a:lnTo>
                    <a:pt x="475" y="571"/>
                  </a:lnTo>
                  <a:lnTo>
                    <a:pt x="477" y="566"/>
                  </a:lnTo>
                  <a:lnTo>
                    <a:pt x="478" y="561"/>
                  </a:lnTo>
                  <a:lnTo>
                    <a:pt x="479" y="555"/>
                  </a:lnTo>
                  <a:lnTo>
                    <a:pt x="479" y="549"/>
                  </a:lnTo>
                  <a:lnTo>
                    <a:pt x="478" y="542"/>
                  </a:lnTo>
                  <a:lnTo>
                    <a:pt x="474" y="514"/>
                  </a:lnTo>
                  <a:lnTo>
                    <a:pt x="470" y="488"/>
                  </a:lnTo>
                  <a:lnTo>
                    <a:pt x="466" y="462"/>
                  </a:lnTo>
                  <a:lnTo>
                    <a:pt x="460" y="436"/>
                  </a:lnTo>
                  <a:lnTo>
                    <a:pt x="454" y="410"/>
                  </a:lnTo>
                  <a:lnTo>
                    <a:pt x="447" y="384"/>
                  </a:lnTo>
                  <a:lnTo>
                    <a:pt x="440" y="359"/>
                  </a:lnTo>
                  <a:lnTo>
                    <a:pt x="431" y="334"/>
                  </a:lnTo>
                  <a:lnTo>
                    <a:pt x="422" y="310"/>
                  </a:lnTo>
                  <a:lnTo>
                    <a:pt x="412" y="285"/>
                  </a:lnTo>
                  <a:lnTo>
                    <a:pt x="399" y="262"/>
                  </a:lnTo>
                  <a:lnTo>
                    <a:pt x="386" y="239"/>
                  </a:lnTo>
                  <a:lnTo>
                    <a:pt x="373" y="217"/>
                  </a:lnTo>
                  <a:lnTo>
                    <a:pt x="357" y="196"/>
                  </a:lnTo>
                  <a:lnTo>
                    <a:pt x="341" y="175"/>
                  </a:lnTo>
                  <a:lnTo>
                    <a:pt x="323" y="153"/>
                  </a:lnTo>
                  <a:lnTo>
                    <a:pt x="310" y="141"/>
                  </a:lnTo>
                  <a:lnTo>
                    <a:pt x="297" y="130"/>
                  </a:lnTo>
                  <a:lnTo>
                    <a:pt x="284" y="119"/>
                  </a:lnTo>
                  <a:lnTo>
                    <a:pt x="269" y="109"/>
                  </a:lnTo>
                  <a:lnTo>
                    <a:pt x="241" y="90"/>
                  </a:lnTo>
                  <a:lnTo>
                    <a:pt x="211" y="73"/>
                  </a:lnTo>
                  <a:lnTo>
                    <a:pt x="181" y="57"/>
                  </a:lnTo>
                  <a:lnTo>
                    <a:pt x="151" y="40"/>
                  </a:lnTo>
                  <a:lnTo>
                    <a:pt x="119" y="25"/>
                  </a:lnTo>
                  <a:lnTo>
                    <a:pt x="89" y="8"/>
                  </a:lnTo>
                  <a:lnTo>
                    <a:pt x="83" y="5"/>
                  </a:lnTo>
                  <a:lnTo>
                    <a:pt x="77" y="3"/>
                  </a:lnTo>
                  <a:lnTo>
                    <a:pt x="71" y="1"/>
                  </a:lnTo>
                  <a:lnTo>
                    <a:pt x="65" y="0"/>
                  </a:lnTo>
                  <a:lnTo>
                    <a:pt x="59" y="0"/>
                  </a:lnTo>
                  <a:lnTo>
                    <a:pt x="54" y="1"/>
                  </a:lnTo>
                  <a:lnTo>
                    <a:pt x="48" y="2"/>
                  </a:lnTo>
                  <a:lnTo>
                    <a:pt x="43" y="3"/>
                  </a:lnTo>
                  <a:lnTo>
                    <a:pt x="38" y="5"/>
                  </a:lnTo>
                  <a:lnTo>
                    <a:pt x="33" y="8"/>
                  </a:lnTo>
                  <a:lnTo>
                    <a:pt x="29" y="11"/>
                  </a:lnTo>
                  <a:lnTo>
                    <a:pt x="24" y="14"/>
                  </a:lnTo>
                  <a:lnTo>
                    <a:pt x="16" y="22"/>
                  </a:lnTo>
                  <a:lnTo>
                    <a:pt x="9" y="31"/>
                  </a:lnTo>
                  <a:lnTo>
                    <a:pt x="5" y="41"/>
                  </a:lnTo>
                  <a:lnTo>
                    <a:pt x="2" y="51"/>
                  </a:lnTo>
                  <a:lnTo>
                    <a:pt x="1" y="57"/>
                  </a:lnTo>
                  <a:lnTo>
                    <a:pt x="0" y="63"/>
                  </a:lnTo>
                  <a:lnTo>
                    <a:pt x="1" y="68"/>
                  </a:lnTo>
                  <a:lnTo>
                    <a:pt x="1" y="74"/>
                  </a:lnTo>
                  <a:lnTo>
                    <a:pt x="3" y="79"/>
                  </a:lnTo>
                  <a:lnTo>
                    <a:pt x="4" y="84"/>
                  </a:lnTo>
                  <a:lnTo>
                    <a:pt x="7" y="89"/>
                  </a:lnTo>
                  <a:lnTo>
                    <a:pt x="10" y="94"/>
                  </a:lnTo>
                  <a:lnTo>
                    <a:pt x="14" y="98"/>
                  </a:lnTo>
                  <a:lnTo>
                    <a:pt x="18" y="103"/>
                  </a:lnTo>
                  <a:lnTo>
                    <a:pt x="24" y="107"/>
                  </a:lnTo>
                  <a:lnTo>
                    <a:pt x="30" y="110"/>
                  </a:lnTo>
                  <a:lnTo>
                    <a:pt x="3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8" name="Freeform 31"/>
            <p:cNvSpPr/>
            <p:nvPr/>
          </p:nvSpPr>
          <p:spPr bwMode="auto">
            <a:xfrm>
              <a:off x="4040188" y="2806700"/>
              <a:ext cx="101600" cy="146050"/>
            </a:xfrm>
            <a:custGeom>
              <a:avLst/>
              <a:gdLst>
                <a:gd name="T0" fmla="*/ 57 w 444"/>
                <a:gd name="T1" fmla="*/ 136 h 640"/>
                <a:gd name="T2" fmla="*/ 115 w 444"/>
                <a:gd name="T3" fmla="*/ 183 h 640"/>
                <a:gd name="T4" fmla="*/ 168 w 444"/>
                <a:gd name="T5" fmla="*/ 232 h 640"/>
                <a:gd name="T6" fmla="*/ 214 w 444"/>
                <a:gd name="T7" fmla="*/ 285 h 640"/>
                <a:gd name="T8" fmla="*/ 244 w 444"/>
                <a:gd name="T9" fmla="*/ 327 h 640"/>
                <a:gd name="T10" fmla="*/ 262 w 444"/>
                <a:gd name="T11" fmla="*/ 357 h 640"/>
                <a:gd name="T12" fmla="*/ 279 w 444"/>
                <a:gd name="T13" fmla="*/ 388 h 640"/>
                <a:gd name="T14" fmla="*/ 293 w 444"/>
                <a:gd name="T15" fmla="*/ 420 h 640"/>
                <a:gd name="T16" fmla="*/ 304 w 444"/>
                <a:gd name="T17" fmla="*/ 453 h 640"/>
                <a:gd name="T18" fmla="*/ 314 w 444"/>
                <a:gd name="T19" fmla="*/ 489 h 640"/>
                <a:gd name="T20" fmla="*/ 321 w 444"/>
                <a:gd name="T21" fmla="*/ 525 h 640"/>
                <a:gd name="T22" fmla="*/ 325 w 444"/>
                <a:gd name="T23" fmla="*/ 563 h 640"/>
                <a:gd name="T24" fmla="*/ 327 w 444"/>
                <a:gd name="T25" fmla="*/ 590 h 640"/>
                <a:gd name="T26" fmla="*/ 330 w 444"/>
                <a:gd name="T27" fmla="*/ 602 h 640"/>
                <a:gd name="T28" fmla="*/ 335 w 444"/>
                <a:gd name="T29" fmla="*/ 613 h 640"/>
                <a:gd name="T30" fmla="*/ 343 w 444"/>
                <a:gd name="T31" fmla="*/ 622 h 640"/>
                <a:gd name="T32" fmla="*/ 356 w 444"/>
                <a:gd name="T33" fmla="*/ 632 h 640"/>
                <a:gd name="T34" fmla="*/ 377 w 444"/>
                <a:gd name="T35" fmla="*/ 639 h 640"/>
                <a:gd name="T36" fmla="*/ 399 w 444"/>
                <a:gd name="T37" fmla="*/ 639 h 640"/>
                <a:gd name="T38" fmla="*/ 415 w 444"/>
                <a:gd name="T39" fmla="*/ 635 h 640"/>
                <a:gd name="T40" fmla="*/ 424 w 444"/>
                <a:gd name="T41" fmla="*/ 629 h 640"/>
                <a:gd name="T42" fmla="*/ 432 w 444"/>
                <a:gd name="T43" fmla="*/ 622 h 640"/>
                <a:gd name="T44" fmla="*/ 438 w 444"/>
                <a:gd name="T45" fmla="*/ 614 h 640"/>
                <a:gd name="T46" fmla="*/ 442 w 444"/>
                <a:gd name="T47" fmla="*/ 602 h 640"/>
                <a:gd name="T48" fmla="*/ 444 w 444"/>
                <a:gd name="T49" fmla="*/ 590 h 640"/>
                <a:gd name="T50" fmla="*/ 443 w 444"/>
                <a:gd name="T51" fmla="*/ 559 h 640"/>
                <a:gd name="T52" fmla="*/ 438 w 444"/>
                <a:gd name="T53" fmla="*/ 513 h 640"/>
                <a:gd name="T54" fmla="*/ 430 w 444"/>
                <a:gd name="T55" fmla="*/ 468 h 640"/>
                <a:gd name="T56" fmla="*/ 419 w 444"/>
                <a:gd name="T57" fmla="*/ 426 h 640"/>
                <a:gd name="T58" fmla="*/ 405 w 444"/>
                <a:gd name="T59" fmla="*/ 385 h 640"/>
                <a:gd name="T60" fmla="*/ 388 w 444"/>
                <a:gd name="T61" fmla="*/ 346 h 640"/>
                <a:gd name="T62" fmla="*/ 369 w 444"/>
                <a:gd name="T63" fmla="*/ 308 h 640"/>
                <a:gd name="T64" fmla="*/ 348 w 444"/>
                <a:gd name="T65" fmla="*/ 273 h 640"/>
                <a:gd name="T66" fmla="*/ 324 w 444"/>
                <a:gd name="T67" fmla="*/ 237 h 640"/>
                <a:gd name="T68" fmla="*/ 299 w 444"/>
                <a:gd name="T69" fmla="*/ 204 h 640"/>
                <a:gd name="T70" fmla="*/ 271 w 444"/>
                <a:gd name="T71" fmla="*/ 172 h 640"/>
                <a:gd name="T72" fmla="*/ 241 w 444"/>
                <a:gd name="T73" fmla="*/ 141 h 640"/>
                <a:gd name="T74" fmla="*/ 193 w 444"/>
                <a:gd name="T75" fmla="*/ 96 h 640"/>
                <a:gd name="T76" fmla="*/ 123 w 444"/>
                <a:gd name="T77" fmla="*/ 39 h 640"/>
                <a:gd name="T78" fmla="*/ 80 w 444"/>
                <a:gd name="T79" fmla="*/ 7 h 640"/>
                <a:gd name="T80" fmla="*/ 69 w 444"/>
                <a:gd name="T81" fmla="*/ 2 h 640"/>
                <a:gd name="T82" fmla="*/ 58 w 444"/>
                <a:gd name="T83" fmla="*/ 0 h 640"/>
                <a:gd name="T84" fmla="*/ 47 w 444"/>
                <a:gd name="T85" fmla="*/ 1 h 640"/>
                <a:gd name="T86" fmla="*/ 37 w 444"/>
                <a:gd name="T87" fmla="*/ 4 h 640"/>
                <a:gd name="T88" fmla="*/ 28 w 444"/>
                <a:gd name="T89" fmla="*/ 9 h 640"/>
                <a:gd name="T90" fmla="*/ 17 w 444"/>
                <a:gd name="T91" fmla="*/ 20 h 640"/>
                <a:gd name="T92" fmla="*/ 5 w 444"/>
                <a:gd name="T93" fmla="*/ 39 h 640"/>
                <a:gd name="T94" fmla="*/ 0 w 444"/>
                <a:gd name="T95" fmla="*/ 61 h 640"/>
                <a:gd name="T96" fmla="*/ 2 w 444"/>
                <a:gd name="T97" fmla="*/ 78 h 640"/>
                <a:gd name="T98" fmla="*/ 6 w 444"/>
                <a:gd name="T99" fmla="*/ 89 h 640"/>
                <a:gd name="T100" fmla="*/ 13 w 444"/>
                <a:gd name="T101" fmla="*/ 99 h 640"/>
                <a:gd name="T102" fmla="*/ 21 w 444"/>
                <a:gd name="T103" fmla="*/ 109 h 640"/>
                <a:gd name="T104" fmla="*/ 27 w 444"/>
                <a:gd name="T105" fmla="*/ 113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4" h="640">
                  <a:moveTo>
                    <a:pt x="27" y="113"/>
                  </a:moveTo>
                  <a:lnTo>
                    <a:pt x="57" y="136"/>
                  </a:lnTo>
                  <a:lnTo>
                    <a:pt x="87" y="159"/>
                  </a:lnTo>
                  <a:lnTo>
                    <a:pt x="115" y="183"/>
                  </a:lnTo>
                  <a:lnTo>
                    <a:pt x="142" y="207"/>
                  </a:lnTo>
                  <a:lnTo>
                    <a:pt x="168" y="232"/>
                  </a:lnTo>
                  <a:lnTo>
                    <a:pt x="192" y="259"/>
                  </a:lnTo>
                  <a:lnTo>
                    <a:pt x="214" y="285"/>
                  </a:lnTo>
                  <a:lnTo>
                    <a:pt x="235" y="313"/>
                  </a:lnTo>
                  <a:lnTo>
                    <a:pt x="244" y="327"/>
                  </a:lnTo>
                  <a:lnTo>
                    <a:pt x="254" y="342"/>
                  </a:lnTo>
                  <a:lnTo>
                    <a:pt x="262" y="357"/>
                  </a:lnTo>
                  <a:lnTo>
                    <a:pt x="271" y="373"/>
                  </a:lnTo>
                  <a:lnTo>
                    <a:pt x="279" y="388"/>
                  </a:lnTo>
                  <a:lnTo>
                    <a:pt x="286" y="404"/>
                  </a:lnTo>
                  <a:lnTo>
                    <a:pt x="293" y="420"/>
                  </a:lnTo>
                  <a:lnTo>
                    <a:pt x="299" y="436"/>
                  </a:lnTo>
                  <a:lnTo>
                    <a:pt x="304" y="453"/>
                  </a:lnTo>
                  <a:lnTo>
                    <a:pt x="309" y="470"/>
                  </a:lnTo>
                  <a:lnTo>
                    <a:pt x="314" y="489"/>
                  </a:lnTo>
                  <a:lnTo>
                    <a:pt x="318" y="507"/>
                  </a:lnTo>
                  <a:lnTo>
                    <a:pt x="321" y="525"/>
                  </a:lnTo>
                  <a:lnTo>
                    <a:pt x="323" y="544"/>
                  </a:lnTo>
                  <a:lnTo>
                    <a:pt x="325" y="563"/>
                  </a:lnTo>
                  <a:lnTo>
                    <a:pt x="326" y="583"/>
                  </a:lnTo>
                  <a:lnTo>
                    <a:pt x="327" y="590"/>
                  </a:lnTo>
                  <a:lnTo>
                    <a:pt x="328" y="596"/>
                  </a:lnTo>
                  <a:lnTo>
                    <a:pt x="330" y="602"/>
                  </a:lnTo>
                  <a:lnTo>
                    <a:pt x="333" y="608"/>
                  </a:lnTo>
                  <a:lnTo>
                    <a:pt x="335" y="613"/>
                  </a:lnTo>
                  <a:lnTo>
                    <a:pt x="339" y="618"/>
                  </a:lnTo>
                  <a:lnTo>
                    <a:pt x="343" y="622"/>
                  </a:lnTo>
                  <a:lnTo>
                    <a:pt x="347" y="626"/>
                  </a:lnTo>
                  <a:lnTo>
                    <a:pt x="356" y="632"/>
                  </a:lnTo>
                  <a:lnTo>
                    <a:pt x="366" y="637"/>
                  </a:lnTo>
                  <a:lnTo>
                    <a:pt x="377" y="639"/>
                  </a:lnTo>
                  <a:lnTo>
                    <a:pt x="388" y="640"/>
                  </a:lnTo>
                  <a:lnTo>
                    <a:pt x="399" y="639"/>
                  </a:lnTo>
                  <a:lnTo>
                    <a:pt x="410" y="637"/>
                  </a:lnTo>
                  <a:lnTo>
                    <a:pt x="415" y="635"/>
                  </a:lnTo>
                  <a:lnTo>
                    <a:pt x="420" y="632"/>
                  </a:lnTo>
                  <a:lnTo>
                    <a:pt x="424" y="629"/>
                  </a:lnTo>
                  <a:lnTo>
                    <a:pt x="428" y="626"/>
                  </a:lnTo>
                  <a:lnTo>
                    <a:pt x="432" y="622"/>
                  </a:lnTo>
                  <a:lnTo>
                    <a:pt x="435" y="618"/>
                  </a:lnTo>
                  <a:lnTo>
                    <a:pt x="438" y="614"/>
                  </a:lnTo>
                  <a:lnTo>
                    <a:pt x="441" y="608"/>
                  </a:lnTo>
                  <a:lnTo>
                    <a:pt x="442" y="602"/>
                  </a:lnTo>
                  <a:lnTo>
                    <a:pt x="444" y="596"/>
                  </a:lnTo>
                  <a:lnTo>
                    <a:pt x="444" y="590"/>
                  </a:lnTo>
                  <a:lnTo>
                    <a:pt x="444" y="583"/>
                  </a:lnTo>
                  <a:lnTo>
                    <a:pt x="443" y="559"/>
                  </a:lnTo>
                  <a:lnTo>
                    <a:pt x="441" y="536"/>
                  </a:lnTo>
                  <a:lnTo>
                    <a:pt x="438" y="513"/>
                  </a:lnTo>
                  <a:lnTo>
                    <a:pt x="434" y="491"/>
                  </a:lnTo>
                  <a:lnTo>
                    <a:pt x="430" y="468"/>
                  </a:lnTo>
                  <a:lnTo>
                    <a:pt x="424" y="447"/>
                  </a:lnTo>
                  <a:lnTo>
                    <a:pt x="419" y="426"/>
                  </a:lnTo>
                  <a:lnTo>
                    <a:pt x="412" y="405"/>
                  </a:lnTo>
                  <a:lnTo>
                    <a:pt x="405" y="385"/>
                  </a:lnTo>
                  <a:lnTo>
                    <a:pt x="397" y="365"/>
                  </a:lnTo>
                  <a:lnTo>
                    <a:pt x="388" y="346"/>
                  </a:lnTo>
                  <a:lnTo>
                    <a:pt x="379" y="327"/>
                  </a:lnTo>
                  <a:lnTo>
                    <a:pt x="369" y="308"/>
                  </a:lnTo>
                  <a:lnTo>
                    <a:pt x="359" y="290"/>
                  </a:lnTo>
                  <a:lnTo>
                    <a:pt x="348" y="273"/>
                  </a:lnTo>
                  <a:lnTo>
                    <a:pt x="336" y="255"/>
                  </a:lnTo>
                  <a:lnTo>
                    <a:pt x="324" y="237"/>
                  </a:lnTo>
                  <a:lnTo>
                    <a:pt x="312" y="221"/>
                  </a:lnTo>
                  <a:lnTo>
                    <a:pt x="299" y="204"/>
                  </a:lnTo>
                  <a:lnTo>
                    <a:pt x="285" y="188"/>
                  </a:lnTo>
                  <a:lnTo>
                    <a:pt x="271" y="172"/>
                  </a:lnTo>
                  <a:lnTo>
                    <a:pt x="256" y="157"/>
                  </a:lnTo>
                  <a:lnTo>
                    <a:pt x="241" y="141"/>
                  </a:lnTo>
                  <a:lnTo>
                    <a:pt x="225" y="125"/>
                  </a:lnTo>
                  <a:lnTo>
                    <a:pt x="193" y="96"/>
                  </a:lnTo>
                  <a:lnTo>
                    <a:pt x="159" y="67"/>
                  </a:lnTo>
                  <a:lnTo>
                    <a:pt x="123" y="39"/>
                  </a:lnTo>
                  <a:lnTo>
                    <a:pt x="86" y="11"/>
                  </a:lnTo>
                  <a:lnTo>
                    <a:pt x="80" y="7"/>
                  </a:lnTo>
                  <a:lnTo>
                    <a:pt x="74" y="4"/>
                  </a:lnTo>
                  <a:lnTo>
                    <a:pt x="69" y="2"/>
                  </a:lnTo>
                  <a:lnTo>
                    <a:pt x="63" y="1"/>
                  </a:lnTo>
                  <a:lnTo>
                    <a:pt x="58" y="0"/>
                  </a:lnTo>
                  <a:lnTo>
                    <a:pt x="52" y="0"/>
                  </a:lnTo>
                  <a:lnTo>
                    <a:pt x="47" y="1"/>
                  </a:lnTo>
                  <a:lnTo>
                    <a:pt x="42" y="2"/>
                  </a:lnTo>
                  <a:lnTo>
                    <a:pt x="37" y="4"/>
                  </a:lnTo>
                  <a:lnTo>
                    <a:pt x="33" y="6"/>
                  </a:lnTo>
                  <a:lnTo>
                    <a:pt x="28" y="9"/>
                  </a:lnTo>
                  <a:lnTo>
                    <a:pt x="24" y="12"/>
                  </a:lnTo>
                  <a:lnTo>
                    <a:pt x="17" y="20"/>
                  </a:lnTo>
                  <a:lnTo>
                    <a:pt x="10" y="29"/>
                  </a:lnTo>
                  <a:lnTo>
                    <a:pt x="5" y="39"/>
                  </a:lnTo>
                  <a:lnTo>
                    <a:pt x="2" y="50"/>
                  </a:lnTo>
                  <a:lnTo>
                    <a:pt x="0" y="61"/>
                  </a:lnTo>
                  <a:lnTo>
                    <a:pt x="1" y="72"/>
                  </a:lnTo>
                  <a:lnTo>
                    <a:pt x="2" y="78"/>
                  </a:lnTo>
                  <a:lnTo>
                    <a:pt x="4" y="83"/>
                  </a:lnTo>
                  <a:lnTo>
                    <a:pt x="6" y="89"/>
                  </a:lnTo>
                  <a:lnTo>
                    <a:pt x="8" y="94"/>
                  </a:lnTo>
                  <a:lnTo>
                    <a:pt x="13" y="99"/>
                  </a:lnTo>
                  <a:lnTo>
                    <a:pt x="17" y="104"/>
                  </a:lnTo>
                  <a:lnTo>
                    <a:pt x="21" y="109"/>
                  </a:lnTo>
                  <a:lnTo>
                    <a:pt x="27" y="113"/>
                  </a:lnTo>
                  <a:lnTo>
                    <a:pt x="2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 name="Freeform 32"/>
            <p:cNvSpPr/>
            <p:nvPr/>
          </p:nvSpPr>
          <p:spPr bwMode="auto">
            <a:xfrm>
              <a:off x="4086225" y="2774950"/>
              <a:ext cx="109538" cy="131763"/>
            </a:xfrm>
            <a:custGeom>
              <a:avLst/>
              <a:gdLst>
                <a:gd name="T0" fmla="*/ 61 w 481"/>
                <a:gd name="T1" fmla="*/ 120 h 581"/>
                <a:gd name="T2" fmla="*/ 97 w 481"/>
                <a:gd name="T3" fmla="*/ 131 h 581"/>
                <a:gd name="T4" fmla="*/ 130 w 481"/>
                <a:gd name="T5" fmla="*/ 145 h 581"/>
                <a:gd name="T6" fmla="*/ 161 w 481"/>
                <a:gd name="T7" fmla="*/ 162 h 581"/>
                <a:gd name="T8" fmla="*/ 191 w 481"/>
                <a:gd name="T9" fmla="*/ 181 h 581"/>
                <a:gd name="T10" fmla="*/ 218 w 481"/>
                <a:gd name="T11" fmla="*/ 201 h 581"/>
                <a:gd name="T12" fmla="*/ 243 w 481"/>
                <a:gd name="T13" fmla="*/ 224 h 581"/>
                <a:gd name="T14" fmla="*/ 265 w 481"/>
                <a:gd name="T15" fmla="*/ 248 h 581"/>
                <a:gd name="T16" fmla="*/ 286 w 481"/>
                <a:gd name="T17" fmla="*/ 275 h 581"/>
                <a:gd name="T18" fmla="*/ 304 w 481"/>
                <a:gd name="T19" fmla="*/ 303 h 581"/>
                <a:gd name="T20" fmla="*/ 320 w 481"/>
                <a:gd name="T21" fmla="*/ 333 h 581"/>
                <a:gd name="T22" fmla="*/ 333 w 481"/>
                <a:gd name="T23" fmla="*/ 365 h 581"/>
                <a:gd name="T24" fmla="*/ 344 w 481"/>
                <a:gd name="T25" fmla="*/ 398 h 581"/>
                <a:gd name="T26" fmla="*/ 353 w 481"/>
                <a:gd name="T27" fmla="*/ 433 h 581"/>
                <a:gd name="T28" fmla="*/ 359 w 481"/>
                <a:gd name="T29" fmla="*/ 468 h 581"/>
                <a:gd name="T30" fmla="*/ 362 w 481"/>
                <a:gd name="T31" fmla="*/ 505 h 581"/>
                <a:gd name="T32" fmla="*/ 363 w 481"/>
                <a:gd name="T33" fmla="*/ 532 h 581"/>
                <a:gd name="T34" fmla="*/ 366 w 481"/>
                <a:gd name="T35" fmla="*/ 544 h 581"/>
                <a:gd name="T36" fmla="*/ 371 w 481"/>
                <a:gd name="T37" fmla="*/ 554 h 581"/>
                <a:gd name="T38" fmla="*/ 378 w 481"/>
                <a:gd name="T39" fmla="*/ 563 h 581"/>
                <a:gd name="T40" fmla="*/ 387 w 481"/>
                <a:gd name="T41" fmla="*/ 570 h 581"/>
                <a:gd name="T42" fmla="*/ 396 w 481"/>
                <a:gd name="T43" fmla="*/ 576 h 581"/>
                <a:gd name="T44" fmla="*/ 412 w 481"/>
                <a:gd name="T45" fmla="*/ 580 h 581"/>
                <a:gd name="T46" fmla="*/ 434 w 481"/>
                <a:gd name="T47" fmla="*/ 580 h 581"/>
                <a:gd name="T48" fmla="*/ 450 w 481"/>
                <a:gd name="T49" fmla="*/ 576 h 581"/>
                <a:gd name="T50" fmla="*/ 459 w 481"/>
                <a:gd name="T51" fmla="*/ 570 h 581"/>
                <a:gd name="T52" fmla="*/ 467 w 481"/>
                <a:gd name="T53" fmla="*/ 563 h 581"/>
                <a:gd name="T54" fmla="*/ 474 w 481"/>
                <a:gd name="T55" fmla="*/ 555 h 581"/>
                <a:gd name="T56" fmla="*/ 478 w 481"/>
                <a:gd name="T57" fmla="*/ 544 h 581"/>
                <a:gd name="T58" fmla="*/ 481 w 481"/>
                <a:gd name="T59" fmla="*/ 532 h 581"/>
                <a:gd name="T60" fmla="*/ 480 w 481"/>
                <a:gd name="T61" fmla="*/ 500 h 581"/>
                <a:gd name="T62" fmla="*/ 476 w 481"/>
                <a:gd name="T63" fmla="*/ 454 h 581"/>
                <a:gd name="T64" fmla="*/ 468 w 481"/>
                <a:gd name="T65" fmla="*/ 409 h 581"/>
                <a:gd name="T66" fmla="*/ 457 w 481"/>
                <a:gd name="T67" fmla="*/ 365 h 581"/>
                <a:gd name="T68" fmla="*/ 443 w 481"/>
                <a:gd name="T69" fmla="*/ 323 h 581"/>
                <a:gd name="T70" fmla="*/ 425 w 481"/>
                <a:gd name="T71" fmla="*/ 283 h 581"/>
                <a:gd name="T72" fmla="*/ 405 w 481"/>
                <a:gd name="T73" fmla="*/ 244 h 581"/>
                <a:gd name="T74" fmla="*/ 382 w 481"/>
                <a:gd name="T75" fmla="*/ 208 h 581"/>
                <a:gd name="T76" fmla="*/ 356 w 481"/>
                <a:gd name="T77" fmla="*/ 174 h 581"/>
                <a:gd name="T78" fmla="*/ 327 w 481"/>
                <a:gd name="T79" fmla="*/ 141 h 581"/>
                <a:gd name="T80" fmla="*/ 295 w 481"/>
                <a:gd name="T81" fmla="*/ 112 h 581"/>
                <a:gd name="T82" fmla="*/ 261 w 481"/>
                <a:gd name="T83" fmla="*/ 85 h 581"/>
                <a:gd name="T84" fmla="*/ 224 w 481"/>
                <a:gd name="T85" fmla="*/ 61 h 581"/>
                <a:gd name="T86" fmla="*/ 184 w 481"/>
                <a:gd name="T87" fmla="*/ 41 h 581"/>
                <a:gd name="T88" fmla="*/ 142 w 481"/>
                <a:gd name="T89" fmla="*/ 22 h 581"/>
                <a:gd name="T90" fmla="*/ 97 w 481"/>
                <a:gd name="T91" fmla="*/ 7 h 581"/>
                <a:gd name="T92" fmla="*/ 68 w 481"/>
                <a:gd name="T93" fmla="*/ 0 h 581"/>
                <a:gd name="T94" fmla="*/ 54 w 481"/>
                <a:gd name="T95" fmla="*/ 0 h 581"/>
                <a:gd name="T96" fmla="*/ 42 w 481"/>
                <a:gd name="T97" fmla="*/ 2 h 581"/>
                <a:gd name="T98" fmla="*/ 32 w 481"/>
                <a:gd name="T99" fmla="*/ 6 h 581"/>
                <a:gd name="T100" fmla="*/ 19 w 481"/>
                <a:gd name="T101" fmla="*/ 16 h 581"/>
                <a:gd name="T102" fmla="*/ 7 w 481"/>
                <a:gd name="T103" fmla="*/ 35 h 581"/>
                <a:gd name="T104" fmla="*/ 1 w 481"/>
                <a:gd name="T105" fmla="*/ 57 h 581"/>
                <a:gd name="T106" fmla="*/ 1 w 481"/>
                <a:gd name="T107" fmla="*/ 73 h 581"/>
                <a:gd name="T108" fmla="*/ 4 w 481"/>
                <a:gd name="T109" fmla="*/ 83 h 581"/>
                <a:gd name="T110" fmla="*/ 8 w 481"/>
                <a:gd name="T111" fmla="*/ 93 h 581"/>
                <a:gd name="T112" fmla="*/ 15 w 481"/>
                <a:gd name="T113" fmla="*/ 101 h 581"/>
                <a:gd name="T114" fmla="*/ 24 w 481"/>
                <a:gd name="T115" fmla="*/ 108 h 581"/>
                <a:gd name="T116" fmla="*/ 36 w 481"/>
                <a:gd name="T117" fmla="*/ 113 h 581"/>
                <a:gd name="T118" fmla="*/ 42 w 481"/>
                <a:gd name="T119" fmla="*/ 11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1" h="581">
                  <a:moveTo>
                    <a:pt x="42" y="115"/>
                  </a:moveTo>
                  <a:lnTo>
                    <a:pt x="61" y="120"/>
                  </a:lnTo>
                  <a:lnTo>
                    <a:pt x="80" y="125"/>
                  </a:lnTo>
                  <a:lnTo>
                    <a:pt x="97" y="131"/>
                  </a:lnTo>
                  <a:lnTo>
                    <a:pt x="114" y="138"/>
                  </a:lnTo>
                  <a:lnTo>
                    <a:pt x="130" y="145"/>
                  </a:lnTo>
                  <a:lnTo>
                    <a:pt x="146" y="153"/>
                  </a:lnTo>
                  <a:lnTo>
                    <a:pt x="161" y="162"/>
                  </a:lnTo>
                  <a:lnTo>
                    <a:pt x="176" y="171"/>
                  </a:lnTo>
                  <a:lnTo>
                    <a:pt x="191" y="181"/>
                  </a:lnTo>
                  <a:lnTo>
                    <a:pt x="205" y="191"/>
                  </a:lnTo>
                  <a:lnTo>
                    <a:pt x="218" y="201"/>
                  </a:lnTo>
                  <a:lnTo>
                    <a:pt x="231" y="212"/>
                  </a:lnTo>
                  <a:lnTo>
                    <a:pt x="243" y="224"/>
                  </a:lnTo>
                  <a:lnTo>
                    <a:pt x="254" y="236"/>
                  </a:lnTo>
                  <a:lnTo>
                    <a:pt x="265" y="248"/>
                  </a:lnTo>
                  <a:lnTo>
                    <a:pt x="276" y="261"/>
                  </a:lnTo>
                  <a:lnTo>
                    <a:pt x="286" y="275"/>
                  </a:lnTo>
                  <a:lnTo>
                    <a:pt x="295" y="289"/>
                  </a:lnTo>
                  <a:lnTo>
                    <a:pt x="304" y="303"/>
                  </a:lnTo>
                  <a:lnTo>
                    <a:pt x="312" y="318"/>
                  </a:lnTo>
                  <a:lnTo>
                    <a:pt x="320" y="333"/>
                  </a:lnTo>
                  <a:lnTo>
                    <a:pt x="327" y="349"/>
                  </a:lnTo>
                  <a:lnTo>
                    <a:pt x="333" y="365"/>
                  </a:lnTo>
                  <a:lnTo>
                    <a:pt x="339" y="381"/>
                  </a:lnTo>
                  <a:lnTo>
                    <a:pt x="344" y="398"/>
                  </a:lnTo>
                  <a:lnTo>
                    <a:pt x="349" y="415"/>
                  </a:lnTo>
                  <a:lnTo>
                    <a:pt x="353" y="433"/>
                  </a:lnTo>
                  <a:lnTo>
                    <a:pt x="356" y="450"/>
                  </a:lnTo>
                  <a:lnTo>
                    <a:pt x="359" y="468"/>
                  </a:lnTo>
                  <a:lnTo>
                    <a:pt x="361" y="486"/>
                  </a:lnTo>
                  <a:lnTo>
                    <a:pt x="362" y="505"/>
                  </a:lnTo>
                  <a:lnTo>
                    <a:pt x="363" y="525"/>
                  </a:lnTo>
                  <a:lnTo>
                    <a:pt x="363" y="532"/>
                  </a:lnTo>
                  <a:lnTo>
                    <a:pt x="365" y="538"/>
                  </a:lnTo>
                  <a:lnTo>
                    <a:pt x="366" y="544"/>
                  </a:lnTo>
                  <a:lnTo>
                    <a:pt x="368" y="549"/>
                  </a:lnTo>
                  <a:lnTo>
                    <a:pt x="371" y="554"/>
                  </a:lnTo>
                  <a:lnTo>
                    <a:pt x="374" y="559"/>
                  </a:lnTo>
                  <a:lnTo>
                    <a:pt x="378" y="563"/>
                  </a:lnTo>
                  <a:lnTo>
                    <a:pt x="382" y="567"/>
                  </a:lnTo>
                  <a:lnTo>
                    <a:pt x="387" y="570"/>
                  </a:lnTo>
                  <a:lnTo>
                    <a:pt x="391" y="573"/>
                  </a:lnTo>
                  <a:lnTo>
                    <a:pt x="396" y="576"/>
                  </a:lnTo>
                  <a:lnTo>
                    <a:pt x="401" y="578"/>
                  </a:lnTo>
                  <a:lnTo>
                    <a:pt x="412" y="580"/>
                  </a:lnTo>
                  <a:lnTo>
                    <a:pt x="423" y="581"/>
                  </a:lnTo>
                  <a:lnTo>
                    <a:pt x="434" y="580"/>
                  </a:lnTo>
                  <a:lnTo>
                    <a:pt x="445" y="578"/>
                  </a:lnTo>
                  <a:lnTo>
                    <a:pt x="450" y="576"/>
                  </a:lnTo>
                  <a:lnTo>
                    <a:pt x="455" y="573"/>
                  </a:lnTo>
                  <a:lnTo>
                    <a:pt x="459" y="570"/>
                  </a:lnTo>
                  <a:lnTo>
                    <a:pt x="464" y="567"/>
                  </a:lnTo>
                  <a:lnTo>
                    <a:pt x="467" y="563"/>
                  </a:lnTo>
                  <a:lnTo>
                    <a:pt x="471" y="559"/>
                  </a:lnTo>
                  <a:lnTo>
                    <a:pt x="474" y="555"/>
                  </a:lnTo>
                  <a:lnTo>
                    <a:pt x="476" y="549"/>
                  </a:lnTo>
                  <a:lnTo>
                    <a:pt x="478" y="544"/>
                  </a:lnTo>
                  <a:lnTo>
                    <a:pt x="480" y="538"/>
                  </a:lnTo>
                  <a:lnTo>
                    <a:pt x="481" y="532"/>
                  </a:lnTo>
                  <a:lnTo>
                    <a:pt x="481" y="525"/>
                  </a:lnTo>
                  <a:lnTo>
                    <a:pt x="480" y="500"/>
                  </a:lnTo>
                  <a:lnTo>
                    <a:pt x="478" y="477"/>
                  </a:lnTo>
                  <a:lnTo>
                    <a:pt x="476" y="454"/>
                  </a:lnTo>
                  <a:lnTo>
                    <a:pt x="472" y="432"/>
                  </a:lnTo>
                  <a:lnTo>
                    <a:pt x="468" y="409"/>
                  </a:lnTo>
                  <a:lnTo>
                    <a:pt x="463" y="386"/>
                  </a:lnTo>
                  <a:lnTo>
                    <a:pt x="457" y="365"/>
                  </a:lnTo>
                  <a:lnTo>
                    <a:pt x="450" y="344"/>
                  </a:lnTo>
                  <a:lnTo>
                    <a:pt x="443" y="323"/>
                  </a:lnTo>
                  <a:lnTo>
                    <a:pt x="434" y="303"/>
                  </a:lnTo>
                  <a:lnTo>
                    <a:pt x="425" y="283"/>
                  </a:lnTo>
                  <a:lnTo>
                    <a:pt x="415" y="263"/>
                  </a:lnTo>
                  <a:lnTo>
                    <a:pt x="405" y="244"/>
                  </a:lnTo>
                  <a:lnTo>
                    <a:pt x="394" y="225"/>
                  </a:lnTo>
                  <a:lnTo>
                    <a:pt x="382" y="208"/>
                  </a:lnTo>
                  <a:lnTo>
                    <a:pt x="369" y="190"/>
                  </a:lnTo>
                  <a:lnTo>
                    <a:pt x="356" y="174"/>
                  </a:lnTo>
                  <a:lnTo>
                    <a:pt x="342" y="156"/>
                  </a:lnTo>
                  <a:lnTo>
                    <a:pt x="327" y="141"/>
                  </a:lnTo>
                  <a:lnTo>
                    <a:pt x="311" y="126"/>
                  </a:lnTo>
                  <a:lnTo>
                    <a:pt x="295" y="112"/>
                  </a:lnTo>
                  <a:lnTo>
                    <a:pt x="278" y="98"/>
                  </a:lnTo>
                  <a:lnTo>
                    <a:pt x="261" y="85"/>
                  </a:lnTo>
                  <a:lnTo>
                    <a:pt x="243" y="73"/>
                  </a:lnTo>
                  <a:lnTo>
                    <a:pt x="224" y="61"/>
                  </a:lnTo>
                  <a:lnTo>
                    <a:pt x="205" y="51"/>
                  </a:lnTo>
                  <a:lnTo>
                    <a:pt x="184" y="41"/>
                  </a:lnTo>
                  <a:lnTo>
                    <a:pt x="163" y="30"/>
                  </a:lnTo>
                  <a:lnTo>
                    <a:pt x="142" y="22"/>
                  </a:lnTo>
                  <a:lnTo>
                    <a:pt x="120" y="14"/>
                  </a:lnTo>
                  <a:lnTo>
                    <a:pt x="97" y="7"/>
                  </a:lnTo>
                  <a:lnTo>
                    <a:pt x="74" y="1"/>
                  </a:lnTo>
                  <a:lnTo>
                    <a:pt x="68" y="0"/>
                  </a:lnTo>
                  <a:lnTo>
                    <a:pt x="60" y="0"/>
                  </a:lnTo>
                  <a:lnTo>
                    <a:pt x="54" y="0"/>
                  </a:lnTo>
                  <a:lnTo>
                    <a:pt x="48" y="1"/>
                  </a:lnTo>
                  <a:lnTo>
                    <a:pt x="42" y="2"/>
                  </a:lnTo>
                  <a:lnTo>
                    <a:pt x="37" y="4"/>
                  </a:lnTo>
                  <a:lnTo>
                    <a:pt x="32" y="6"/>
                  </a:lnTo>
                  <a:lnTo>
                    <a:pt x="27" y="9"/>
                  </a:lnTo>
                  <a:lnTo>
                    <a:pt x="19" y="16"/>
                  </a:lnTo>
                  <a:lnTo>
                    <a:pt x="12" y="25"/>
                  </a:lnTo>
                  <a:lnTo>
                    <a:pt x="7" y="35"/>
                  </a:lnTo>
                  <a:lnTo>
                    <a:pt x="3" y="46"/>
                  </a:lnTo>
                  <a:lnTo>
                    <a:pt x="1" y="57"/>
                  </a:lnTo>
                  <a:lnTo>
                    <a:pt x="0" y="67"/>
                  </a:lnTo>
                  <a:lnTo>
                    <a:pt x="1" y="73"/>
                  </a:lnTo>
                  <a:lnTo>
                    <a:pt x="2" y="78"/>
                  </a:lnTo>
                  <a:lnTo>
                    <a:pt x="4" y="83"/>
                  </a:lnTo>
                  <a:lnTo>
                    <a:pt x="6" y="88"/>
                  </a:lnTo>
                  <a:lnTo>
                    <a:pt x="8" y="93"/>
                  </a:lnTo>
                  <a:lnTo>
                    <a:pt x="12" y="97"/>
                  </a:lnTo>
                  <a:lnTo>
                    <a:pt x="15" y="101"/>
                  </a:lnTo>
                  <a:lnTo>
                    <a:pt x="20" y="105"/>
                  </a:lnTo>
                  <a:lnTo>
                    <a:pt x="24" y="108"/>
                  </a:lnTo>
                  <a:lnTo>
                    <a:pt x="30" y="111"/>
                  </a:lnTo>
                  <a:lnTo>
                    <a:pt x="36" y="113"/>
                  </a:lnTo>
                  <a:lnTo>
                    <a:pt x="42" y="115"/>
                  </a:lnTo>
                  <a:lnTo>
                    <a:pt x="42"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0" name="Freeform 33"/>
            <p:cNvSpPr/>
            <p:nvPr/>
          </p:nvSpPr>
          <p:spPr bwMode="auto">
            <a:xfrm>
              <a:off x="4148138" y="2728913"/>
              <a:ext cx="122238" cy="146050"/>
            </a:xfrm>
            <a:custGeom>
              <a:avLst/>
              <a:gdLst>
                <a:gd name="T0" fmla="*/ 66 w 540"/>
                <a:gd name="T1" fmla="*/ 122 h 640"/>
                <a:gd name="T2" fmla="*/ 109 w 540"/>
                <a:gd name="T3" fmla="*/ 137 h 640"/>
                <a:gd name="T4" fmla="*/ 149 w 540"/>
                <a:gd name="T5" fmla="*/ 153 h 640"/>
                <a:gd name="T6" fmla="*/ 186 w 540"/>
                <a:gd name="T7" fmla="*/ 172 h 640"/>
                <a:gd name="T8" fmla="*/ 220 w 540"/>
                <a:gd name="T9" fmla="*/ 192 h 640"/>
                <a:gd name="T10" fmla="*/ 251 w 540"/>
                <a:gd name="T11" fmla="*/ 215 h 640"/>
                <a:gd name="T12" fmla="*/ 280 w 540"/>
                <a:gd name="T13" fmla="*/ 240 h 640"/>
                <a:gd name="T14" fmla="*/ 306 w 540"/>
                <a:gd name="T15" fmla="*/ 267 h 640"/>
                <a:gd name="T16" fmla="*/ 329 w 540"/>
                <a:gd name="T17" fmla="*/ 296 h 640"/>
                <a:gd name="T18" fmla="*/ 349 w 540"/>
                <a:gd name="T19" fmla="*/ 327 h 640"/>
                <a:gd name="T20" fmla="*/ 367 w 540"/>
                <a:gd name="T21" fmla="*/ 362 h 640"/>
                <a:gd name="T22" fmla="*/ 382 w 540"/>
                <a:gd name="T23" fmla="*/ 397 h 640"/>
                <a:gd name="T24" fmla="*/ 394 w 540"/>
                <a:gd name="T25" fmla="*/ 434 h 640"/>
                <a:gd name="T26" fmla="*/ 405 w 540"/>
                <a:gd name="T27" fmla="*/ 474 h 640"/>
                <a:gd name="T28" fmla="*/ 413 w 540"/>
                <a:gd name="T29" fmla="*/ 516 h 640"/>
                <a:gd name="T30" fmla="*/ 419 w 540"/>
                <a:gd name="T31" fmla="*/ 560 h 640"/>
                <a:gd name="T32" fmla="*/ 423 w 540"/>
                <a:gd name="T33" fmla="*/ 590 h 640"/>
                <a:gd name="T34" fmla="*/ 427 w 540"/>
                <a:gd name="T35" fmla="*/ 603 h 640"/>
                <a:gd name="T36" fmla="*/ 433 w 540"/>
                <a:gd name="T37" fmla="*/ 614 h 640"/>
                <a:gd name="T38" fmla="*/ 440 w 540"/>
                <a:gd name="T39" fmla="*/ 622 h 640"/>
                <a:gd name="T40" fmla="*/ 454 w 540"/>
                <a:gd name="T41" fmla="*/ 632 h 640"/>
                <a:gd name="T42" fmla="*/ 475 w 540"/>
                <a:gd name="T43" fmla="*/ 639 h 640"/>
                <a:gd name="T44" fmla="*/ 496 w 540"/>
                <a:gd name="T45" fmla="*/ 639 h 640"/>
                <a:gd name="T46" fmla="*/ 512 w 540"/>
                <a:gd name="T47" fmla="*/ 635 h 640"/>
                <a:gd name="T48" fmla="*/ 521 w 540"/>
                <a:gd name="T49" fmla="*/ 630 h 640"/>
                <a:gd name="T50" fmla="*/ 528 w 540"/>
                <a:gd name="T51" fmla="*/ 623 h 640"/>
                <a:gd name="T52" fmla="*/ 534 w 540"/>
                <a:gd name="T53" fmla="*/ 614 h 640"/>
                <a:gd name="T54" fmla="*/ 538 w 540"/>
                <a:gd name="T55" fmla="*/ 603 h 640"/>
                <a:gd name="T56" fmla="*/ 540 w 540"/>
                <a:gd name="T57" fmla="*/ 590 h 640"/>
                <a:gd name="T58" fmla="*/ 535 w 540"/>
                <a:gd name="T59" fmla="*/ 540 h 640"/>
                <a:gd name="T60" fmla="*/ 523 w 540"/>
                <a:gd name="T61" fmla="*/ 455 h 640"/>
                <a:gd name="T62" fmla="*/ 509 w 540"/>
                <a:gd name="T63" fmla="*/ 393 h 640"/>
                <a:gd name="T64" fmla="*/ 496 w 540"/>
                <a:gd name="T65" fmla="*/ 352 h 640"/>
                <a:gd name="T66" fmla="*/ 481 w 540"/>
                <a:gd name="T67" fmla="*/ 312 h 640"/>
                <a:gd name="T68" fmla="*/ 463 w 540"/>
                <a:gd name="T69" fmla="*/ 273 h 640"/>
                <a:gd name="T70" fmla="*/ 445 w 540"/>
                <a:gd name="T71" fmla="*/ 240 h 640"/>
                <a:gd name="T72" fmla="*/ 429 w 540"/>
                <a:gd name="T73" fmla="*/ 216 h 640"/>
                <a:gd name="T74" fmla="*/ 400 w 540"/>
                <a:gd name="T75" fmla="*/ 182 h 640"/>
                <a:gd name="T76" fmla="*/ 359 w 540"/>
                <a:gd name="T77" fmla="*/ 142 h 640"/>
                <a:gd name="T78" fmla="*/ 314 w 540"/>
                <a:gd name="T79" fmla="*/ 106 h 640"/>
                <a:gd name="T80" fmla="*/ 264 w 540"/>
                <a:gd name="T81" fmla="*/ 76 h 640"/>
                <a:gd name="T82" fmla="*/ 212 w 540"/>
                <a:gd name="T83" fmla="*/ 50 h 640"/>
                <a:gd name="T84" fmla="*/ 157 w 540"/>
                <a:gd name="T85" fmla="*/ 28 h 640"/>
                <a:gd name="T86" fmla="*/ 102 w 540"/>
                <a:gd name="T87" fmla="*/ 11 h 640"/>
                <a:gd name="T88" fmla="*/ 67 w 540"/>
                <a:gd name="T89" fmla="*/ 0 h 640"/>
                <a:gd name="T90" fmla="*/ 55 w 540"/>
                <a:gd name="T91" fmla="*/ 0 h 640"/>
                <a:gd name="T92" fmla="*/ 42 w 540"/>
                <a:gd name="T93" fmla="*/ 2 h 640"/>
                <a:gd name="T94" fmla="*/ 32 w 540"/>
                <a:gd name="T95" fmla="*/ 6 h 640"/>
                <a:gd name="T96" fmla="*/ 23 w 540"/>
                <a:gd name="T97" fmla="*/ 13 h 640"/>
                <a:gd name="T98" fmla="*/ 15 w 540"/>
                <a:gd name="T99" fmla="*/ 21 h 640"/>
                <a:gd name="T100" fmla="*/ 7 w 540"/>
                <a:gd name="T101" fmla="*/ 35 h 640"/>
                <a:gd name="T102" fmla="*/ 1 w 540"/>
                <a:gd name="T103" fmla="*/ 56 h 640"/>
                <a:gd name="T104" fmla="*/ 1 w 540"/>
                <a:gd name="T105" fmla="*/ 72 h 640"/>
                <a:gd name="T106" fmla="*/ 4 w 540"/>
                <a:gd name="T107" fmla="*/ 82 h 640"/>
                <a:gd name="T108" fmla="*/ 8 w 540"/>
                <a:gd name="T109" fmla="*/ 92 h 640"/>
                <a:gd name="T110" fmla="*/ 15 w 540"/>
                <a:gd name="T111" fmla="*/ 101 h 640"/>
                <a:gd name="T112" fmla="*/ 24 w 540"/>
                <a:gd name="T113" fmla="*/ 108 h 640"/>
                <a:gd name="T114" fmla="*/ 35 w 540"/>
                <a:gd name="T115" fmla="*/ 114 h 640"/>
                <a:gd name="T116" fmla="*/ 42 w 540"/>
                <a:gd name="T117" fmla="*/ 11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0" h="640">
                  <a:moveTo>
                    <a:pt x="42" y="116"/>
                  </a:moveTo>
                  <a:lnTo>
                    <a:pt x="66" y="122"/>
                  </a:lnTo>
                  <a:lnTo>
                    <a:pt x="88" y="130"/>
                  </a:lnTo>
                  <a:lnTo>
                    <a:pt x="109" y="137"/>
                  </a:lnTo>
                  <a:lnTo>
                    <a:pt x="129" y="145"/>
                  </a:lnTo>
                  <a:lnTo>
                    <a:pt x="149" y="153"/>
                  </a:lnTo>
                  <a:lnTo>
                    <a:pt x="167" y="162"/>
                  </a:lnTo>
                  <a:lnTo>
                    <a:pt x="186" y="172"/>
                  </a:lnTo>
                  <a:lnTo>
                    <a:pt x="204" y="182"/>
                  </a:lnTo>
                  <a:lnTo>
                    <a:pt x="220" y="192"/>
                  </a:lnTo>
                  <a:lnTo>
                    <a:pt x="236" y="203"/>
                  </a:lnTo>
                  <a:lnTo>
                    <a:pt x="251" y="215"/>
                  </a:lnTo>
                  <a:lnTo>
                    <a:pt x="266" y="227"/>
                  </a:lnTo>
                  <a:lnTo>
                    <a:pt x="280" y="240"/>
                  </a:lnTo>
                  <a:lnTo>
                    <a:pt x="293" y="254"/>
                  </a:lnTo>
                  <a:lnTo>
                    <a:pt x="306" y="267"/>
                  </a:lnTo>
                  <a:lnTo>
                    <a:pt x="318" y="282"/>
                  </a:lnTo>
                  <a:lnTo>
                    <a:pt x="329" y="296"/>
                  </a:lnTo>
                  <a:lnTo>
                    <a:pt x="339" y="312"/>
                  </a:lnTo>
                  <a:lnTo>
                    <a:pt x="349" y="327"/>
                  </a:lnTo>
                  <a:lnTo>
                    <a:pt x="358" y="344"/>
                  </a:lnTo>
                  <a:lnTo>
                    <a:pt x="367" y="362"/>
                  </a:lnTo>
                  <a:lnTo>
                    <a:pt x="374" y="379"/>
                  </a:lnTo>
                  <a:lnTo>
                    <a:pt x="382" y="397"/>
                  </a:lnTo>
                  <a:lnTo>
                    <a:pt x="388" y="415"/>
                  </a:lnTo>
                  <a:lnTo>
                    <a:pt x="394" y="434"/>
                  </a:lnTo>
                  <a:lnTo>
                    <a:pt x="400" y="454"/>
                  </a:lnTo>
                  <a:lnTo>
                    <a:pt x="405" y="474"/>
                  </a:lnTo>
                  <a:lnTo>
                    <a:pt x="409" y="495"/>
                  </a:lnTo>
                  <a:lnTo>
                    <a:pt x="413" y="516"/>
                  </a:lnTo>
                  <a:lnTo>
                    <a:pt x="416" y="538"/>
                  </a:lnTo>
                  <a:lnTo>
                    <a:pt x="419" y="560"/>
                  </a:lnTo>
                  <a:lnTo>
                    <a:pt x="422" y="583"/>
                  </a:lnTo>
                  <a:lnTo>
                    <a:pt x="423" y="590"/>
                  </a:lnTo>
                  <a:lnTo>
                    <a:pt x="425" y="597"/>
                  </a:lnTo>
                  <a:lnTo>
                    <a:pt x="427" y="603"/>
                  </a:lnTo>
                  <a:lnTo>
                    <a:pt x="429" y="609"/>
                  </a:lnTo>
                  <a:lnTo>
                    <a:pt x="433" y="614"/>
                  </a:lnTo>
                  <a:lnTo>
                    <a:pt x="436" y="618"/>
                  </a:lnTo>
                  <a:lnTo>
                    <a:pt x="440" y="622"/>
                  </a:lnTo>
                  <a:lnTo>
                    <a:pt x="444" y="626"/>
                  </a:lnTo>
                  <a:lnTo>
                    <a:pt x="454" y="632"/>
                  </a:lnTo>
                  <a:lnTo>
                    <a:pt x="464" y="637"/>
                  </a:lnTo>
                  <a:lnTo>
                    <a:pt x="475" y="639"/>
                  </a:lnTo>
                  <a:lnTo>
                    <a:pt x="486" y="640"/>
                  </a:lnTo>
                  <a:lnTo>
                    <a:pt x="496" y="639"/>
                  </a:lnTo>
                  <a:lnTo>
                    <a:pt x="507" y="637"/>
                  </a:lnTo>
                  <a:lnTo>
                    <a:pt x="512" y="635"/>
                  </a:lnTo>
                  <a:lnTo>
                    <a:pt x="516" y="632"/>
                  </a:lnTo>
                  <a:lnTo>
                    <a:pt x="521" y="630"/>
                  </a:lnTo>
                  <a:lnTo>
                    <a:pt x="525" y="626"/>
                  </a:lnTo>
                  <a:lnTo>
                    <a:pt x="528" y="623"/>
                  </a:lnTo>
                  <a:lnTo>
                    <a:pt x="532" y="618"/>
                  </a:lnTo>
                  <a:lnTo>
                    <a:pt x="534" y="614"/>
                  </a:lnTo>
                  <a:lnTo>
                    <a:pt x="536" y="609"/>
                  </a:lnTo>
                  <a:lnTo>
                    <a:pt x="538" y="603"/>
                  </a:lnTo>
                  <a:lnTo>
                    <a:pt x="539" y="597"/>
                  </a:lnTo>
                  <a:lnTo>
                    <a:pt x="540" y="590"/>
                  </a:lnTo>
                  <a:lnTo>
                    <a:pt x="539" y="583"/>
                  </a:lnTo>
                  <a:lnTo>
                    <a:pt x="535" y="540"/>
                  </a:lnTo>
                  <a:lnTo>
                    <a:pt x="530" y="498"/>
                  </a:lnTo>
                  <a:lnTo>
                    <a:pt x="523" y="455"/>
                  </a:lnTo>
                  <a:lnTo>
                    <a:pt x="514" y="413"/>
                  </a:lnTo>
                  <a:lnTo>
                    <a:pt x="509" y="393"/>
                  </a:lnTo>
                  <a:lnTo>
                    <a:pt x="503" y="373"/>
                  </a:lnTo>
                  <a:lnTo>
                    <a:pt x="496" y="352"/>
                  </a:lnTo>
                  <a:lnTo>
                    <a:pt x="489" y="332"/>
                  </a:lnTo>
                  <a:lnTo>
                    <a:pt x="481" y="312"/>
                  </a:lnTo>
                  <a:lnTo>
                    <a:pt x="472" y="292"/>
                  </a:lnTo>
                  <a:lnTo>
                    <a:pt x="463" y="273"/>
                  </a:lnTo>
                  <a:lnTo>
                    <a:pt x="453" y="254"/>
                  </a:lnTo>
                  <a:lnTo>
                    <a:pt x="445" y="240"/>
                  </a:lnTo>
                  <a:lnTo>
                    <a:pt x="437" y="228"/>
                  </a:lnTo>
                  <a:lnTo>
                    <a:pt x="429" y="216"/>
                  </a:lnTo>
                  <a:lnTo>
                    <a:pt x="419" y="204"/>
                  </a:lnTo>
                  <a:lnTo>
                    <a:pt x="400" y="182"/>
                  </a:lnTo>
                  <a:lnTo>
                    <a:pt x="381" y="161"/>
                  </a:lnTo>
                  <a:lnTo>
                    <a:pt x="359" y="142"/>
                  </a:lnTo>
                  <a:lnTo>
                    <a:pt x="337" y="123"/>
                  </a:lnTo>
                  <a:lnTo>
                    <a:pt x="314" y="106"/>
                  </a:lnTo>
                  <a:lnTo>
                    <a:pt x="289" y="90"/>
                  </a:lnTo>
                  <a:lnTo>
                    <a:pt x="264" y="76"/>
                  </a:lnTo>
                  <a:lnTo>
                    <a:pt x="238" y="62"/>
                  </a:lnTo>
                  <a:lnTo>
                    <a:pt x="212" y="50"/>
                  </a:lnTo>
                  <a:lnTo>
                    <a:pt x="185" y="39"/>
                  </a:lnTo>
                  <a:lnTo>
                    <a:pt x="157" y="28"/>
                  </a:lnTo>
                  <a:lnTo>
                    <a:pt x="129" y="19"/>
                  </a:lnTo>
                  <a:lnTo>
                    <a:pt x="102" y="11"/>
                  </a:lnTo>
                  <a:lnTo>
                    <a:pt x="74" y="2"/>
                  </a:lnTo>
                  <a:lnTo>
                    <a:pt x="67" y="0"/>
                  </a:lnTo>
                  <a:lnTo>
                    <a:pt x="61" y="0"/>
                  </a:lnTo>
                  <a:lnTo>
                    <a:pt x="55" y="0"/>
                  </a:lnTo>
                  <a:lnTo>
                    <a:pt x="49" y="0"/>
                  </a:lnTo>
                  <a:lnTo>
                    <a:pt x="42" y="2"/>
                  </a:lnTo>
                  <a:lnTo>
                    <a:pt x="37" y="4"/>
                  </a:lnTo>
                  <a:lnTo>
                    <a:pt x="32" y="6"/>
                  </a:lnTo>
                  <a:lnTo>
                    <a:pt x="27" y="10"/>
                  </a:lnTo>
                  <a:lnTo>
                    <a:pt x="23" y="13"/>
                  </a:lnTo>
                  <a:lnTo>
                    <a:pt x="19" y="17"/>
                  </a:lnTo>
                  <a:lnTo>
                    <a:pt x="15" y="21"/>
                  </a:lnTo>
                  <a:lnTo>
                    <a:pt x="12" y="25"/>
                  </a:lnTo>
                  <a:lnTo>
                    <a:pt x="7" y="35"/>
                  </a:lnTo>
                  <a:lnTo>
                    <a:pt x="3" y="45"/>
                  </a:lnTo>
                  <a:lnTo>
                    <a:pt x="1" y="56"/>
                  </a:lnTo>
                  <a:lnTo>
                    <a:pt x="0" y="67"/>
                  </a:lnTo>
                  <a:lnTo>
                    <a:pt x="1" y="72"/>
                  </a:lnTo>
                  <a:lnTo>
                    <a:pt x="2" y="77"/>
                  </a:lnTo>
                  <a:lnTo>
                    <a:pt x="4" y="82"/>
                  </a:lnTo>
                  <a:lnTo>
                    <a:pt x="6" y="87"/>
                  </a:lnTo>
                  <a:lnTo>
                    <a:pt x="8" y="92"/>
                  </a:lnTo>
                  <a:lnTo>
                    <a:pt x="12" y="97"/>
                  </a:lnTo>
                  <a:lnTo>
                    <a:pt x="15" y="101"/>
                  </a:lnTo>
                  <a:lnTo>
                    <a:pt x="19" y="105"/>
                  </a:lnTo>
                  <a:lnTo>
                    <a:pt x="24" y="108"/>
                  </a:lnTo>
                  <a:lnTo>
                    <a:pt x="30" y="111"/>
                  </a:lnTo>
                  <a:lnTo>
                    <a:pt x="35" y="114"/>
                  </a:lnTo>
                  <a:lnTo>
                    <a:pt x="42" y="116"/>
                  </a:lnTo>
                  <a:lnTo>
                    <a:pt x="42"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1" name="Freeform 34"/>
            <p:cNvSpPr/>
            <p:nvPr/>
          </p:nvSpPr>
          <p:spPr bwMode="auto">
            <a:xfrm>
              <a:off x="4256088" y="2706688"/>
              <a:ext cx="101600" cy="147638"/>
            </a:xfrm>
            <a:custGeom>
              <a:avLst/>
              <a:gdLst>
                <a:gd name="T0" fmla="*/ 57 w 452"/>
                <a:gd name="T1" fmla="*/ 125 h 649"/>
                <a:gd name="T2" fmla="*/ 92 w 452"/>
                <a:gd name="T3" fmla="*/ 142 h 649"/>
                <a:gd name="T4" fmla="*/ 123 w 452"/>
                <a:gd name="T5" fmla="*/ 162 h 649"/>
                <a:gd name="T6" fmla="*/ 151 w 452"/>
                <a:gd name="T7" fmla="*/ 184 h 649"/>
                <a:gd name="T8" fmla="*/ 177 w 452"/>
                <a:gd name="T9" fmla="*/ 208 h 649"/>
                <a:gd name="T10" fmla="*/ 202 w 452"/>
                <a:gd name="T11" fmla="*/ 236 h 649"/>
                <a:gd name="T12" fmla="*/ 224 w 452"/>
                <a:gd name="T13" fmla="*/ 264 h 649"/>
                <a:gd name="T14" fmla="*/ 243 w 452"/>
                <a:gd name="T15" fmla="*/ 295 h 649"/>
                <a:gd name="T16" fmla="*/ 260 w 452"/>
                <a:gd name="T17" fmla="*/ 326 h 649"/>
                <a:gd name="T18" fmla="*/ 275 w 452"/>
                <a:gd name="T19" fmla="*/ 360 h 649"/>
                <a:gd name="T20" fmla="*/ 295 w 452"/>
                <a:gd name="T21" fmla="*/ 412 h 649"/>
                <a:gd name="T22" fmla="*/ 315 w 452"/>
                <a:gd name="T23" fmla="*/ 484 h 649"/>
                <a:gd name="T24" fmla="*/ 329 w 452"/>
                <a:gd name="T25" fmla="*/ 556 h 649"/>
                <a:gd name="T26" fmla="*/ 335 w 452"/>
                <a:gd name="T27" fmla="*/ 600 h 649"/>
                <a:gd name="T28" fmla="*/ 339 w 452"/>
                <a:gd name="T29" fmla="*/ 612 h 649"/>
                <a:gd name="T30" fmla="*/ 345 w 452"/>
                <a:gd name="T31" fmla="*/ 622 h 649"/>
                <a:gd name="T32" fmla="*/ 352 w 452"/>
                <a:gd name="T33" fmla="*/ 631 h 649"/>
                <a:gd name="T34" fmla="*/ 366 w 452"/>
                <a:gd name="T35" fmla="*/ 641 h 649"/>
                <a:gd name="T36" fmla="*/ 387 w 452"/>
                <a:gd name="T37" fmla="*/ 648 h 649"/>
                <a:gd name="T38" fmla="*/ 409 w 452"/>
                <a:gd name="T39" fmla="*/ 648 h 649"/>
                <a:gd name="T40" fmla="*/ 424 w 452"/>
                <a:gd name="T41" fmla="*/ 643 h 649"/>
                <a:gd name="T42" fmla="*/ 433 w 452"/>
                <a:gd name="T43" fmla="*/ 638 h 649"/>
                <a:gd name="T44" fmla="*/ 441 w 452"/>
                <a:gd name="T45" fmla="*/ 631 h 649"/>
                <a:gd name="T46" fmla="*/ 446 w 452"/>
                <a:gd name="T47" fmla="*/ 622 h 649"/>
                <a:gd name="T48" fmla="*/ 451 w 452"/>
                <a:gd name="T49" fmla="*/ 612 h 649"/>
                <a:gd name="T50" fmla="*/ 452 w 452"/>
                <a:gd name="T51" fmla="*/ 600 h 649"/>
                <a:gd name="T52" fmla="*/ 445 w 452"/>
                <a:gd name="T53" fmla="*/ 545 h 649"/>
                <a:gd name="T54" fmla="*/ 432 w 452"/>
                <a:gd name="T55" fmla="*/ 476 h 649"/>
                <a:gd name="T56" fmla="*/ 421 w 452"/>
                <a:gd name="T57" fmla="*/ 430 h 649"/>
                <a:gd name="T58" fmla="*/ 408 w 452"/>
                <a:gd name="T59" fmla="*/ 386 h 649"/>
                <a:gd name="T60" fmla="*/ 393 w 452"/>
                <a:gd name="T61" fmla="*/ 342 h 649"/>
                <a:gd name="T62" fmla="*/ 376 w 452"/>
                <a:gd name="T63" fmla="*/ 300 h 649"/>
                <a:gd name="T64" fmla="*/ 356 w 452"/>
                <a:gd name="T65" fmla="*/ 259 h 649"/>
                <a:gd name="T66" fmla="*/ 333 w 452"/>
                <a:gd name="T67" fmla="*/ 220 h 649"/>
                <a:gd name="T68" fmla="*/ 307 w 452"/>
                <a:gd name="T69" fmla="*/ 183 h 649"/>
                <a:gd name="T70" fmla="*/ 279 w 452"/>
                <a:gd name="T71" fmla="*/ 149 h 649"/>
                <a:gd name="T72" fmla="*/ 248 w 452"/>
                <a:gd name="T73" fmla="*/ 116 h 649"/>
                <a:gd name="T74" fmla="*/ 215 w 452"/>
                <a:gd name="T75" fmla="*/ 86 h 649"/>
                <a:gd name="T76" fmla="*/ 177 w 452"/>
                <a:gd name="T77" fmla="*/ 59 h 649"/>
                <a:gd name="T78" fmla="*/ 137 w 452"/>
                <a:gd name="T79" fmla="*/ 34 h 649"/>
                <a:gd name="T80" fmla="*/ 94 w 452"/>
                <a:gd name="T81" fmla="*/ 13 h 649"/>
                <a:gd name="T82" fmla="*/ 64 w 452"/>
                <a:gd name="T83" fmla="*/ 2 h 649"/>
                <a:gd name="T84" fmla="*/ 51 w 452"/>
                <a:gd name="T85" fmla="*/ 0 h 649"/>
                <a:gd name="T86" fmla="*/ 40 w 452"/>
                <a:gd name="T87" fmla="*/ 1 h 649"/>
                <a:gd name="T88" fmla="*/ 30 w 452"/>
                <a:gd name="T89" fmla="*/ 4 h 649"/>
                <a:gd name="T90" fmla="*/ 21 w 452"/>
                <a:gd name="T91" fmla="*/ 10 h 649"/>
                <a:gd name="T92" fmla="*/ 14 w 452"/>
                <a:gd name="T93" fmla="*/ 17 h 649"/>
                <a:gd name="T94" fmla="*/ 6 w 452"/>
                <a:gd name="T95" fmla="*/ 30 h 649"/>
                <a:gd name="T96" fmla="*/ 0 w 452"/>
                <a:gd name="T97" fmla="*/ 51 h 649"/>
                <a:gd name="T98" fmla="*/ 1 w 452"/>
                <a:gd name="T99" fmla="*/ 74 h 649"/>
                <a:gd name="T100" fmla="*/ 7 w 452"/>
                <a:gd name="T101" fmla="*/ 90 h 649"/>
                <a:gd name="T102" fmla="*/ 13 w 452"/>
                <a:gd name="T103" fmla="*/ 99 h 649"/>
                <a:gd name="T104" fmla="*/ 22 w 452"/>
                <a:gd name="T105" fmla="*/ 108 h 649"/>
                <a:gd name="T106" fmla="*/ 33 w 452"/>
                <a:gd name="T107" fmla="*/ 115 h 649"/>
                <a:gd name="T108" fmla="*/ 39 w 452"/>
                <a:gd name="T109" fmla="*/ 11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2" h="649">
                  <a:moveTo>
                    <a:pt x="39" y="118"/>
                  </a:moveTo>
                  <a:lnTo>
                    <a:pt x="57" y="125"/>
                  </a:lnTo>
                  <a:lnTo>
                    <a:pt x="75" y="133"/>
                  </a:lnTo>
                  <a:lnTo>
                    <a:pt x="92" y="142"/>
                  </a:lnTo>
                  <a:lnTo>
                    <a:pt x="107" y="152"/>
                  </a:lnTo>
                  <a:lnTo>
                    <a:pt x="123" y="162"/>
                  </a:lnTo>
                  <a:lnTo>
                    <a:pt x="137" y="173"/>
                  </a:lnTo>
                  <a:lnTo>
                    <a:pt x="151" y="184"/>
                  </a:lnTo>
                  <a:lnTo>
                    <a:pt x="164" y="196"/>
                  </a:lnTo>
                  <a:lnTo>
                    <a:pt x="177" y="208"/>
                  </a:lnTo>
                  <a:lnTo>
                    <a:pt x="189" y="221"/>
                  </a:lnTo>
                  <a:lnTo>
                    <a:pt x="202" y="236"/>
                  </a:lnTo>
                  <a:lnTo>
                    <a:pt x="213" y="250"/>
                  </a:lnTo>
                  <a:lnTo>
                    <a:pt x="224" y="264"/>
                  </a:lnTo>
                  <a:lnTo>
                    <a:pt x="233" y="279"/>
                  </a:lnTo>
                  <a:lnTo>
                    <a:pt x="243" y="295"/>
                  </a:lnTo>
                  <a:lnTo>
                    <a:pt x="252" y="310"/>
                  </a:lnTo>
                  <a:lnTo>
                    <a:pt x="260" y="326"/>
                  </a:lnTo>
                  <a:lnTo>
                    <a:pt x="268" y="344"/>
                  </a:lnTo>
                  <a:lnTo>
                    <a:pt x="275" y="360"/>
                  </a:lnTo>
                  <a:lnTo>
                    <a:pt x="282" y="377"/>
                  </a:lnTo>
                  <a:lnTo>
                    <a:pt x="295" y="412"/>
                  </a:lnTo>
                  <a:lnTo>
                    <a:pt x="306" y="447"/>
                  </a:lnTo>
                  <a:lnTo>
                    <a:pt x="315" y="484"/>
                  </a:lnTo>
                  <a:lnTo>
                    <a:pt x="322" y="520"/>
                  </a:lnTo>
                  <a:lnTo>
                    <a:pt x="329" y="556"/>
                  </a:lnTo>
                  <a:lnTo>
                    <a:pt x="334" y="593"/>
                  </a:lnTo>
                  <a:lnTo>
                    <a:pt x="335" y="600"/>
                  </a:lnTo>
                  <a:lnTo>
                    <a:pt x="336" y="606"/>
                  </a:lnTo>
                  <a:lnTo>
                    <a:pt x="339" y="612"/>
                  </a:lnTo>
                  <a:lnTo>
                    <a:pt x="341" y="617"/>
                  </a:lnTo>
                  <a:lnTo>
                    <a:pt x="345" y="622"/>
                  </a:lnTo>
                  <a:lnTo>
                    <a:pt x="348" y="627"/>
                  </a:lnTo>
                  <a:lnTo>
                    <a:pt x="352" y="631"/>
                  </a:lnTo>
                  <a:lnTo>
                    <a:pt x="357" y="635"/>
                  </a:lnTo>
                  <a:lnTo>
                    <a:pt x="366" y="641"/>
                  </a:lnTo>
                  <a:lnTo>
                    <a:pt x="377" y="645"/>
                  </a:lnTo>
                  <a:lnTo>
                    <a:pt x="387" y="648"/>
                  </a:lnTo>
                  <a:lnTo>
                    <a:pt x="398" y="649"/>
                  </a:lnTo>
                  <a:lnTo>
                    <a:pt x="409" y="648"/>
                  </a:lnTo>
                  <a:lnTo>
                    <a:pt x="420" y="645"/>
                  </a:lnTo>
                  <a:lnTo>
                    <a:pt x="424" y="643"/>
                  </a:lnTo>
                  <a:lnTo>
                    <a:pt x="429" y="641"/>
                  </a:lnTo>
                  <a:lnTo>
                    <a:pt x="433" y="638"/>
                  </a:lnTo>
                  <a:lnTo>
                    <a:pt x="437" y="635"/>
                  </a:lnTo>
                  <a:lnTo>
                    <a:pt x="441" y="631"/>
                  </a:lnTo>
                  <a:lnTo>
                    <a:pt x="444" y="627"/>
                  </a:lnTo>
                  <a:lnTo>
                    <a:pt x="446" y="622"/>
                  </a:lnTo>
                  <a:lnTo>
                    <a:pt x="448" y="617"/>
                  </a:lnTo>
                  <a:lnTo>
                    <a:pt x="451" y="612"/>
                  </a:lnTo>
                  <a:lnTo>
                    <a:pt x="452" y="606"/>
                  </a:lnTo>
                  <a:lnTo>
                    <a:pt x="452" y="600"/>
                  </a:lnTo>
                  <a:lnTo>
                    <a:pt x="452" y="593"/>
                  </a:lnTo>
                  <a:lnTo>
                    <a:pt x="445" y="545"/>
                  </a:lnTo>
                  <a:lnTo>
                    <a:pt x="437" y="499"/>
                  </a:lnTo>
                  <a:lnTo>
                    <a:pt x="432" y="476"/>
                  </a:lnTo>
                  <a:lnTo>
                    <a:pt x="427" y="452"/>
                  </a:lnTo>
                  <a:lnTo>
                    <a:pt x="421" y="430"/>
                  </a:lnTo>
                  <a:lnTo>
                    <a:pt x="415" y="408"/>
                  </a:lnTo>
                  <a:lnTo>
                    <a:pt x="408" y="386"/>
                  </a:lnTo>
                  <a:lnTo>
                    <a:pt x="401" y="364"/>
                  </a:lnTo>
                  <a:lnTo>
                    <a:pt x="393" y="342"/>
                  </a:lnTo>
                  <a:lnTo>
                    <a:pt x="385" y="320"/>
                  </a:lnTo>
                  <a:lnTo>
                    <a:pt x="376" y="300"/>
                  </a:lnTo>
                  <a:lnTo>
                    <a:pt x="366" y="279"/>
                  </a:lnTo>
                  <a:lnTo>
                    <a:pt x="356" y="259"/>
                  </a:lnTo>
                  <a:lnTo>
                    <a:pt x="345" y="240"/>
                  </a:lnTo>
                  <a:lnTo>
                    <a:pt x="333" y="220"/>
                  </a:lnTo>
                  <a:lnTo>
                    <a:pt x="320" y="201"/>
                  </a:lnTo>
                  <a:lnTo>
                    <a:pt x="307" y="183"/>
                  </a:lnTo>
                  <a:lnTo>
                    <a:pt x="293" y="166"/>
                  </a:lnTo>
                  <a:lnTo>
                    <a:pt x="279" y="149"/>
                  </a:lnTo>
                  <a:lnTo>
                    <a:pt x="264" y="132"/>
                  </a:lnTo>
                  <a:lnTo>
                    <a:pt x="248" y="116"/>
                  </a:lnTo>
                  <a:lnTo>
                    <a:pt x="232" y="100"/>
                  </a:lnTo>
                  <a:lnTo>
                    <a:pt x="215" y="86"/>
                  </a:lnTo>
                  <a:lnTo>
                    <a:pt x="196" y="72"/>
                  </a:lnTo>
                  <a:lnTo>
                    <a:pt x="177" y="59"/>
                  </a:lnTo>
                  <a:lnTo>
                    <a:pt x="157" y="46"/>
                  </a:lnTo>
                  <a:lnTo>
                    <a:pt x="137" y="34"/>
                  </a:lnTo>
                  <a:lnTo>
                    <a:pt x="116" y="24"/>
                  </a:lnTo>
                  <a:lnTo>
                    <a:pt x="94" y="13"/>
                  </a:lnTo>
                  <a:lnTo>
                    <a:pt x="70" y="4"/>
                  </a:lnTo>
                  <a:lnTo>
                    <a:pt x="64" y="2"/>
                  </a:lnTo>
                  <a:lnTo>
                    <a:pt x="57" y="1"/>
                  </a:lnTo>
                  <a:lnTo>
                    <a:pt x="51" y="0"/>
                  </a:lnTo>
                  <a:lnTo>
                    <a:pt x="46" y="0"/>
                  </a:lnTo>
                  <a:lnTo>
                    <a:pt x="40" y="1"/>
                  </a:lnTo>
                  <a:lnTo>
                    <a:pt x="35" y="2"/>
                  </a:lnTo>
                  <a:lnTo>
                    <a:pt x="30" y="4"/>
                  </a:lnTo>
                  <a:lnTo>
                    <a:pt x="26" y="7"/>
                  </a:lnTo>
                  <a:lnTo>
                    <a:pt x="21" y="10"/>
                  </a:lnTo>
                  <a:lnTo>
                    <a:pt x="18" y="13"/>
                  </a:lnTo>
                  <a:lnTo>
                    <a:pt x="14" y="17"/>
                  </a:lnTo>
                  <a:lnTo>
                    <a:pt x="11" y="21"/>
                  </a:lnTo>
                  <a:lnTo>
                    <a:pt x="6" y="30"/>
                  </a:lnTo>
                  <a:lnTo>
                    <a:pt x="2" y="40"/>
                  </a:lnTo>
                  <a:lnTo>
                    <a:pt x="0" y="51"/>
                  </a:lnTo>
                  <a:lnTo>
                    <a:pt x="0" y="63"/>
                  </a:lnTo>
                  <a:lnTo>
                    <a:pt x="1" y="74"/>
                  </a:lnTo>
                  <a:lnTo>
                    <a:pt x="4" y="84"/>
                  </a:lnTo>
                  <a:lnTo>
                    <a:pt x="7" y="90"/>
                  </a:lnTo>
                  <a:lnTo>
                    <a:pt x="10" y="94"/>
                  </a:lnTo>
                  <a:lnTo>
                    <a:pt x="13" y="99"/>
                  </a:lnTo>
                  <a:lnTo>
                    <a:pt x="17" y="103"/>
                  </a:lnTo>
                  <a:lnTo>
                    <a:pt x="22" y="108"/>
                  </a:lnTo>
                  <a:lnTo>
                    <a:pt x="27" y="112"/>
                  </a:lnTo>
                  <a:lnTo>
                    <a:pt x="33" y="115"/>
                  </a:lnTo>
                  <a:lnTo>
                    <a:pt x="39" y="118"/>
                  </a:lnTo>
                  <a:lnTo>
                    <a:pt x="39"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2" name="Freeform 35"/>
            <p:cNvSpPr/>
            <p:nvPr/>
          </p:nvSpPr>
          <p:spPr bwMode="auto">
            <a:xfrm>
              <a:off x="4378325" y="2720975"/>
              <a:ext cx="58738" cy="133350"/>
            </a:xfrm>
            <a:custGeom>
              <a:avLst/>
              <a:gdLst>
                <a:gd name="T0" fmla="*/ 29 w 264"/>
                <a:gd name="T1" fmla="*/ 109 h 587"/>
                <a:gd name="T2" fmla="*/ 64 w 264"/>
                <a:gd name="T3" fmla="*/ 158 h 587"/>
                <a:gd name="T4" fmla="*/ 93 w 264"/>
                <a:gd name="T5" fmla="*/ 210 h 587"/>
                <a:gd name="T6" fmla="*/ 112 w 264"/>
                <a:gd name="T7" fmla="*/ 249 h 587"/>
                <a:gd name="T8" fmla="*/ 122 w 264"/>
                <a:gd name="T9" fmla="*/ 277 h 587"/>
                <a:gd name="T10" fmla="*/ 131 w 264"/>
                <a:gd name="T11" fmla="*/ 307 h 587"/>
                <a:gd name="T12" fmla="*/ 136 w 264"/>
                <a:gd name="T13" fmla="*/ 335 h 587"/>
                <a:gd name="T14" fmla="*/ 142 w 264"/>
                <a:gd name="T15" fmla="*/ 380 h 587"/>
                <a:gd name="T16" fmla="*/ 144 w 264"/>
                <a:gd name="T17" fmla="*/ 441 h 587"/>
                <a:gd name="T18" fmla="*/ 145 w 264"/>
                <a:gd name="T19" fmla="*/ 501 h 587"/>
                <a:gd name="T20" fmla="*/ 146 w 264"/>
                <a:gd name="T21" fmla="*/ 538 h 587"/>
                <a:gd name="T22" fmla="*/ 149 w 264"/>
                <a:gd name="T23" fmla="*/ 550 h 587"/>
                <a:gd name="T24" fmla="*/ 154 w 264"/>
                <a:gd name="T25" fmla="*/ 561 h 587"/>
                <a:gd name="T26" fmla="*/ 161 w 264"/>
                <a:gd name="T27" fmla="*/ 569 h 587"/>
                <a:gd name="T28" fmla="*/ 170 w 264"/>
                <a:gd name="T29" fmla="*/ 577 h 587"/>
                <a:gd name="T30" fmla="*/ 180 w 264"/>
                <a:gd name="T31" fmla="*/ 582 h 587"/>
                <a:gd name="T32" fmla="*/ 195 w 264"/>
                <a:gd name="T33" fmla="*/ 586 h 587"/>
                <a:gd name="T34" fmla="*/ 217 w 264"/>
                <a:gd name="T35" fmla="*/ 586 h 587"/>
                <a:gd name="T36" fmla="*/ 233 w 264"/>
                <a:gd name="T37" fmla="*/ 582 h 587"/>
                <a:gd name="T38" fmla="*/ 242 w 264"/>
                <a:gd name="T39" fmla="*/ 577 h 587"/>
                <a:gd name="T40" fmla="*/ 250 w 264"/>
                <a:gd name="T41" fmla="*/ 569 h 587"/>
                <a:gd name="T42" fmla="*/ 257 w 264"/>
                <a:gd name="T43" fmla="*/ 561 h 587"/>
                <a:gd name="T44" fmla="*/ 261 w 264"/>
                <a:gd name="T45" fmla="*/ 550 h 587"/>
                <a:gd name="T46" fmla="*/ 263 w 264"/>
                <a:gd name="T47" fmla="*/ 538 h 587"/>
                <a:gd name="T48" fmla="*/ 263 w 264"/>
                <a:gd name="T49" fmla="*/ 499 h 587"/>
                <a:gd name="T50" fmla="*/ 261 w 264"/>
                <a:gd name="T51" fmla="*/ 436 h 587"/>
                <a:gd name="T52" fmla="*/ 257 w 264"/>
                <a:gd name="T53" fmla="*/ 373 h 587"/>
                <a:gd name="T54" fmla="*/ 251 w 264"/>
                <a:gd name="T55" fmla="*/ 311 h 587"/>
                <a:gd name="T56" fmla="*/ 241 w 264"/>
                <a:gd name="T57" fmla="*/ 262 h 587"/>
                <a:gd name="T58" fmla="*/ 231 w 264"/>
                <a:gd name="T59" fmla="*/ 228 h 587"/>
                <a:gd name="T60" fmla="*/ 218 w 264"/>
                <a:gd name="T61" fmla="*/ 195 h 587"/>
                <a:gd name="T62" fmla="*/ 203 w 264"/>
                <a:gd name="T63" fmla="*/ 162 h 587"/>
                <a:gd name="T64" fmla="*/ 176 w 264"/>
                <a:gd name="T65" fmla="*/ 115 h 587"/>
                <a:gd name="T66" fmla="*/ 135 w 264"/>
                <a:gd name="T67" fmla="*/ 55 h 587"/>
                <a:gd name="T68" fmla="*/ 109 w 264"/>
                <a:gd name="T69" fmla="*/ 20 h 587"/>
                <a:gd name="T70" fmla="*/ 100 w 264"/>
                <a:gd name="T71" fmla="*/ 12 h 587"/>
                <a:gd name="T72" fmla="*/ 89 w 264"/>
                <a:gd name="T73" fmla="*/ 6 h 587"/>
                <a:gd name="T74" fmla="*/ 78 w 264"/>
                <a:gd name="T75" fmla="*/ 2 h 587"/>
                <a:gd name="T76" fmla="*/ 61 w 264"/>
                <a:gd name="T77" fmla="*/ 0 h 587"/>
                <a:gd name="T78" fmla="*/ 40 w 264"/>
                <a:gd name="T79" fmla="*/ 5 h 587"/>
                <a:gd name="T80" fmla="*/ 20 w 264"/>
                <a:gd name="T81" fmla="*/ 16 h 587"/>
                <a:gd name="T82" fmla="*/ 9 w 264"/>
                <a:gd name="T83" fmla="*/ 28 h 587"/>
                <a:gd name="T84" fmla="*/ 4 w 264"/>
                <a:gd name="T85" fmla="*/ 37 h 587"/>
                <a:gd name="T86" fmla="*/ 1 w 264"/>
                <a:gd name="T87" fmla="*/ 47 h 587"/>
                <a:gd name="T88" fmla="*/ 1 w 264"/>
                <a:gd name="T89" fmla="*/ 58 h 587"/>
                <a:gd name="T90" fmla="*/ 3 w 264"/>
                <a:gd name="T91" fmla="*/ 69 h 587"/>
                <a:gd name="T92" fmla="*/ 8 w 264"/>
                <a:gd name="T93" fmla="*/ 80 h 587"/>
                <a:gd name="T94" fmla="*/ 12 w 264"/>
                <a:gd name="T95" fmla="*/ 8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4" h="587">
                  <a:moveTo>
                    <a:pt x="12" y="86"/>
                  </a:moveTo>
                  <a:lnTo>
                    <a:pt x="29" y="109"/>
                  </a:lnTo>
                  <a:lnTo>
                    <a:pt x="47" y="134"/>
                  </a:lnTo>
                  <a:lnTo>
                    <a:pt x="64" y="158"/>
                  </a:lnTo>
                  <a:lnTo>
                    <a:pt x="79" y="184"/>
                  </a:lnTo>
                  <a:lnTo>
                    <a:pt x="93" y="210"/>
                  </a:lnTo>
                  <a:lnTo>
                    <a:pt x="106" y="236"/>
                  </a:lnTo>
                  <a:lnTo>
                    <a:pt x="112" y="249"/>
                  </a:lnTo>
                  <a:lnTo>
                    <a:pt x="117" y="263"/>
                  </a:lnTo>
                  <a:lnTo>
                    <a:pt x="122" y="277"/>
                  </a:lnTo>
                  <a:lnTo>
                    <a:pt x="127" y="292"/>
                  </a:lnTo>
                  <a:lnTo>
                    <a:pt x="131" y="307"/>
                  </a:lnTo>
                  <a:lnTo>
                    <a:pt x="134" y="321"/>
                  </a:lnTo>
                  <a:lnTo>
                    <a:pt x="136" y="335"/>
                  </a:lnTo>
                  <a:lnTo>
                    <a:pt x="139" y="350"/>
                  </a:lnTo>
                  <a:lnTo>
                    <a:pt x="142" y="380"/>
                  </a:lnTo>
                  <a:lnTo>
                    <a:pt x="144" y="411"/>
                  </a:lnTo>
                  <a:lnTo>
                    <a:pt x="144" y="441"/>
                  </a:lnTo>
                  <a:lnTo>
                    <a:pt x="145" y="471"/>
                  </a:lnTo>
                  <a:lnTo>
                    <a:pt x="145" y="501"/>
                  </a:lnTo>
                  <a:lnTo>
                    <a:pt x="145" y="531"/>
                  </a:lnTo>
                  <a:lnTo>
                    <a:pt x="146" y="538"/>
                  </a:lnTo>
                  <a:lnTo>
                    <a:pt x="147" y="544"/>
                  </a:lnTo>
                  <a:lnTo>
                    <a:pt x="149" y="550"/>
                  </a:lnTo>
                  <a:lnTo>
                    <a:pt x="151" y="556"/>
                  </a:lnTo>
                  <a:lnTo>
                    <a:pt x="154" y="561"/>
                  </a:lnTo>
                  <a:lnTo>
                    <a:pt x="157" y="565"/>
                  </a:lnTo>
                  <a:lnTo>
                    <a:pt x="161" y="569"/>
                  </a:lnTo>
                  <a:lnTo>
                    <a:pt x="166" y="573"/>
                  </a:lnTo>
                  <a:lnTo>
                    <a:pt x="170" y="577"/>
                  </a:lnTo>
                  <a:lnTo>
                    <a:pt x="175" y="579"/>
                  </a:lnTo>
                  <a:lnTo>
                    <a:pt x="180" y="582"/>
                  </a:lnTo>
                  <a:lnTo>
                    <a:pt x="185" y="584"/>
                  </a:lnTo>
                  <a:lnTo>
                    <a:pt x="195" y="586"/>
                  </a:lnTo>
                  <a:lnTo>
                    <a:pt x="206" y="587"/>
                  </a:lnTo>
                  <a:lnTo>
                    <a:pt x="217" y="586"/>
                  </a:lnTo>
                  <a:lnTo>
                    <a:pt x="228" y="584"/>
                  </a:lnTo>
                  <a:lnTo>
                    <a:pt x="233" y="582"/>
                  </a:lnTo>
                  <a:lnTo>
                    <a:pt x="238" y="579"/>
                  </a:lnTo>
                  <a:lnTo>
                    <a:pt x="242" y="577"/>
                  </a:lnTo>
                  <a:lnTo>
                    <a:pt x="246" y="573"/>
                  </a:lnTo>
                  <a:lnTo>
                    <a:pt x="250" y="569"/>
                  </a:lnTo>
                  <a:lnTo>
                    <a:pt x="254" y="565"/>
                  </a:lnTo>
                  <a:lnTo>
                    <a:pt x="257" y="561"/>
                  </a:lnTo>
                  <a:lnTo>
                    <a:pt x="259" y="556"/>
                  </a:lnTo>
                  <a:lnTo>
                    <a:pt x="261" y="550"/>
                  </a:lnTo>
                  <a:lnTo>
                    <a:pt x="263" y="544"/>
                  </a:lnTo>
                  <a:lnTo>
                    <a:pt x="263" y="538"/>
                  </a:lnTo>
                  <a:lnTo>
                    <a:pt x="264" y="531"/>
                  </a:lnTo>
                  <a:lnTo>
                    <a:pt x="263" y="499"/>
                  </a:lnTo>
                  <a:lnTo>
                    <a:pt x="262" y="467"/>
                  </a:lnTo>
                  <a:lnTo>
                    <a:pt x="261" y="436"/>
                  </a:lnTo>
                  <a:lnTo>
                    <a:pt x="260" y="405"/>
                  </a:lnTo>
                  <a:lnTo>
                    <a:pt x="257" y="373"/>
                  </a:lnTo>
                  <a:lnTo>
                    <a:pt x="255" y="342"/>
                  </a:lnTo>
                  <a:lnTo>
                    <a:pt x="251" y="311"/>
                  </a:lnTo>
                  <a:lnTo>
                    <a:pt x="245" y="281"/>
                  </a:lnTo>
                  <a:lnTo>
                    <a:pt x="241" y="262"/>
                  </a:lnTo>
                  <a:lnTo>
                    <a:pt x="237" y="245"/>
                  </a:lnTo>
                  <a:lnTo>
                    <a:pt x="231" y="228"/>
                  </a:lnTo>
                  <a:lnTo>
                    <a:pt x="225" y="211"/>
                  </a:lnTo>
                  <a:lnTo>
                    <a:pt x="218" y="195"/>
                  </a:lnTo>
                  <a:lnTo>
                    <a:pt x="211" y="178"/>
                  </a:lnTo>
                  <a:lnTo>
                    <a:pt x="203" y="162"/>
                  </a:lnTo>
                  <a:lnTo>
                    <a:pt x="194" y="146"/>
                  </a:lnTo>
                  <a:lnTo>
                    <a:pt x="176" y="115"/>
                  </a:lnTo>
                  <a:lnTo>
                    <a:pt x="155" y="84"/>
                  </a:lnTo>
                  <a:lnTo>
                    <a:pt x="135" y="55"/>
                  </a:lnTo>
                  <a:lnTo>
                    <a:pt x="114" y="26"/>
                  </a:lnTo>
                  <a:lnTo>
                    <a:pt x="109" y="20"/>
                  </a:lnTo>
                  <a:lnTo>
                    <a:pt x="105" y="16"/>
                  </a:lnTo>
                  <a:lnTo>
                    <a:pt x="100" y="12"/>
                  </a:lnTo>
                  <a:lnTo>
                    <a:pt x="95" y="8"/>
                  </a:lnTo>
                  <a:lnTo>
                    <a:pt x="89" y="6"/>
                  </a:lnTo>
                  <a:lnTo>
                    <a:pt x="84" y="4"/>
                  </a:lnTo>
                  <a:lnTo>
                    <a:pt x="78" y="2"/>
                  </a:lnTo>
                  <a:lnTo>
                    <a:pt x="73" y="1"/>
                  </a:lnTo>
                  <a:lnTo>
                    <a:pt x="61" y="0"/>
                  </a:lnTo>
                  <a:lnTo>
                    <a:pt x="50" y="2"/>
                  </a:lnTo>
                  <a:lnTo>
                    <a:pt x="40" y="5"/>
                  </a:lnTo>
                  <a:lnTo>
                    <a:pt x="29" y="10"/>
                  </a:lnTo>
                  <a:lnTo>
                    <a:pt x="20" y="16"/>
                  </a:lnTo>
                  <a:lnTo>
                    <a:pt x="12" y="23"/>
                  </a:lnTo>
                  <a:lnTo>
                    <a:pt x="9" y="28"/>
                  </a:lnTo>
                  <a:lnTo>
                    <a:pt x="6" y="32"/>
                  </a:lnTo>
                  <a:lnTo>
                    <a:pt x="4" y="37"/>
                  </a:lnTo>
                  <a:lnTo>
                    <a:pt x="2" y="41"/>
                  </a:lnTo>
                  <a:lnTo>
                    <a:pt x="1" y="47"/>
                  </a:lnTo>
                  <a:lnTo>
                    <a:pt x="0" y="52"/>
                  </a:lnTo>
                  <a:lnTo>
                    <a:pt x="1" y="58"/>
                  </a:lnTo>
                  <a:lnTo>
                    <a:pt x="1" y="63"/>
                  </a:lnTo>
                  <a:lnTo>
                    <a:pt x="3" y="69"/>
                  </a:lnTo>
                  <a:lnTo>
                    <a:pt x="5" y="74"/>
                  </a:lnTo>
                  <a:lnTo>
                    <a:pt x="8" y="80"/>
                  </a:lnTo>
                  <a:lnTo>
                    <a:pt x="12" y="86"/>
                  </a:lnTo>
                  <a:lnTo>
                    <a:pt x="12"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3" name="Freeform 36"/>
            <p:cNvSpPr/>
            <p:nvPr/>
          </p:nvSpPr>
          <p:spPr bwMode="auto">
            <a:xfrm>
              <a:off x="3817938" y="3619500"/>
              <a:ext cx="80963" cy="165100"/>
            </a:xfrm>
            <a:custGeom>
              <a:avLst/>
              <a:gdLst>
                <a:gd name="T0" fmla="*/ 6 w 351"/>
                <a:gd name="T1" fmla="*/ 92 h 725"/>
                <a:gd name="T2" fmla="*/ 22 w 351"/>
                <a:gd name="T3" fmla="*/ 182 h 725"/>
                <a:gd name="T4" fmla="*/ 43 w 351"/>
                <a:gd name="T5" fmla="*/ 270 h 725"/>
                <a:gd name="T6" fmla="*/ 70 w 351"/>
                <a:gd name="T7" fmla="*/ 356 h 725"/>
                <a:gd name="T8" fmla="*/ 103 w 351"/>
                <a:gd name="T9" fmla="*/ 440 h 725"/>
                <a:gd name="T10" fmla="*/ 143 w 351"/>
                <a:gd name="T11" fmla="*/ 520 h 725"/>
                <a:gd name="T12" fmla="*/ 189 w 351"/>
                <a:gd name="T13" fmla="*/ 598 h 725"/>
                <a:gd name="T14" fmla="*/ 242 w 351"/>
                <a:gd name="T15" fmla="*/ 673 h 725"/>
                <a:gd name="T16" fmla="*/ 275 w 351"/>
                <a:gd name="T17" fmla="*/ 713 h 725"/>
                <a:gd name="T18" fmla="*/ 283 w 351"/>
                <a:gd name="T19" fmla="*/ 719 h 725"/>
                <a:gd name="T20" fmla="*/ 291 w 351"/>
                <a:gd name="T21" fmla="*/ 723 h 725"/>
                <a:gd name="T22" fmla="*/ 300 w 351"/>
                <a:gd name="T23" fmla="*/ 725 h 725"/>
                <a:gd name="T24" fmla="*/ 313 w 351"/>
                <a:gd name="T25" fmla="*/ 724 h 725"/>
                <a:gd name="T26" fmla="*/ 328 w 351"/>
                <a:gd name="T27" fmla="*/ 716 h 725"/>
                <a:gd name="T28" fmla="*/ 341 w 351"/>
                <a:gd name="T29" fmla="*/ 703 h 725"/>
                <a:gd name="T30" fmla="*/ 349 w 351"/>
                <a:gd name="T31" fmla="*/ 687 h 725"/>
                <a:gd name="T32" fmla="*/ 351 w 351"/>
                <a:gd name="T33" fmla="*/ 669 h 725"/>
                <a:gd name="T34" fmla="*/ 348 w 351"/>
                <a:gd name="T35" fmla="*/ 653 h 725"/>
                <a:gd name="T36" fmla="*/ 343 w 351"/>
                <a:gd name="T37" fmla="*/ 644 h 725"/>
                <a:gd name="T38" fmla="*/ 314 w 351"/>
                <a:gd name="T39" fmla="*/ 608 h 725"/>
                <a:gd name="T40" fmla="*/ 267 w 351"/>
                <a:gd name="T41" fmla="*/ 542 h 725"/>
                <a:gd name="T42" fmla="*/ 225 w 351"/>
                <a:gd name="T43" fmla="*/ 471 h 725"/>
                <a:gd name="T44" fmla="*/ 190 w 351"/>
                <a:gd name="T45" fmla="*/ 398 h 725"/>
                <a:gd name="T46" fmla="*/ 161 w 351"/>
                <a:gd name="T47" fmla="*/ 324 h 725"/>
                <a:gd name="T48" fmla="*/ 136 w 351"/>
                <a:gd name="T49" fmla="*/ 246 h 725"/>
                <a:gd name="T50" fmla="*/ 117 w 351"/>
                <a:gd name="T51" fmla="*/ 167 h 725"/>
                <a:gd name="T52" fmla="*/ 102 w 351"/>
                <a:gd name="T53" fmla="*/ 87 h 725"/>
                <a:gd name="T54" fmla="*/ 96 w 351"/>
                <a:gd name="T55" fmla="*/ 41 h 725"/>
                <a:gd name="T56" fmla="*/ 93 w 351"/>
                <a:gd name="T57" fmla="*/ 30 h 725"/>
                <a:gd name="T58" fmla="*/ 85 w 351"/>
                <a:gd name="T59" fmla="*/ 18 h 725"/>
                <a:gd name="T60" fmla="*/ 70 w 351"/>
                <a:gd name="T61" fmla="*/ 7 h 725"/>
                <a:gd name="T62" fmla="*/ 53 w 351"/>
                <a:gd name="T63" fmla="*/ 1 h 725"/>
                <a:gd name="T64" fmla="*/ 35 w 351"/>
                <a:gd name="T65" fmla="*/ 1 h 725"/>
                <a:gd name="T66" fmla="*/ 19 w 351"/>
                <a:gd name="T67" fmla="*/ 6 h 725"/>
                <a:gd name="T68" fmla="*/ 9 w 351"/>
                <a:gd name="T69" fmla="*/ 14 h 725"/>
                <a:gd name="T70" fmla="*/ 4 w 351"/>
                <a:gd name="T71" fmla="*/ 22 h 725"/>
                <a:gd name="T72" fmla="*/ 1 w 351"/>
                <a:gd name="T73" fmla="*/ 30 h 725"/>
                <a:gd name="T74" fmla="*/ 0 w 351"/>
                <a:gd name="T75" fmla="*/ 40 h 725"/>
                <a:gd name="T76" fmla="*/ 1 w 351"/>
                <a:gd name="T77" fmla="*/ 46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725">
                  <a:moveTo>
                    <a:pt x="1" y="46"/>
                  </a:moveTo>
                  <a:lnTo>
                    <a:pt x="6" y="92"/>
                  </a:lnTo>
                  <a:lnTo>
                    <a:pt x="13" y="137"/>
                  </a:lnTo>
                  <a:lnTo>
                    <a:pt x="22" y="182"/>
                  </a:lnTo>
                  <a:lnTo>
                    <a:pt x="32" y="227"/>
                  </a:lnTo>
                  <a:lnTo>
                    <a:pt x="43" y="270"/>
                  </a:lnTo>
                  <a:lnTo>
                    <a:pt x="56" y="314"/>
                  </a:lnTo>
                  <a:lnTo>
                    <a:pt x="70" y="356"/>
                  </a:lnTo>
                  <a:lnTo>
                    <a:pt x="86" y="398"/>
                  </a:lnTo>
                  <a:lnTo>
                    <a:pt x="103" y="440"/>
                  </a:lnTo>
                  <a:lnTo>
                    <a:pt x="123" y="480"/>
                  </a:lnTo>
                  <a:lnTo>
                    <a:pt x="143" y="520"/>
                  </a:lnTo>
                  <a:lnTo>
                    <a:pt x="165" y="560"/>
                  </a:lnTo>
                  <a:lnTo>
                    <a:pt x="189" y="598"/>
                  </a:lnTo>
                  <a:lnTo>
                    <a:pt x="214" y="636"/>
                  </a:lnTo>
                  <a:lnTo>
                    <a:pt x="242" y="673"/>
                  </a:lnTo>
                  <a:lnTo>
                    <a:pt x="271" y="709"/>
                  </a:lnTo>
                  <a:lnTo>
                    <a:pt x="275" y="713"/>
                  </a:lnTo>
                  <a:lnTo>
                    <a:pt x="279" y="716"/>
                  </a:lnTo>
                  <a:lnTo>
                    <a:pt x="283" y="719"/>
                  </a:lnTo>
                  <a:lnTo>
                    <a:pt x="287" y="722"/>
                  </a:lnTo>
                  <a:lnTo>
                    <a:pt x="291" y="723"/>
                  </a:lnTo>
                  <a:lnTo>
                    <a:pt x="296" y="724"/>
                  </a:lnTo>
                  <a:lnTo>
                    <a:pt x="300" y="725"/>
                  </a:lnTo>
                  <a:lnTo>
                    <a:pt x="304" y="725"/>
                  </a:lnTo>
                  <a:lnTo>
                    <a:pt x="313" y="724"/>
                  </a:lnTo>
                  <a:lnTo>
                    <a:pt x="321" y="721"/>
                  </a:lnTo>
                  <a:lnTo>
                    <a:pt x="328" y="716"/>
                  </a:lnTo>
                  <a:lnTo>
                    <a:pt x="335" y="710"/>
                  </a:lnTo>
                  <a:lnTo>
                    <a:pt x="341" y="703"/>
                  </a:lnTo>
                  <a:lnTo>
                    <a:pt x="346" y="696"/>
                  </a:lnTo>
                  <a:lnTo>
                    <a:pt x="349" y="687"/>
                  </a:lnTo>
                  <a:lnTo>
                    <a:pt x="351" y="678"/>
                  </a:lnTo>
                  <a:lnTo>
                    <a:pt x="351" y="669"/>
                  </a:lnTo>
                  <a:lnTo>
                    <a:pt x="349" y="659"/>
                  </a:lnTo>
                  <a:lnTo>
                    <a:pt x="348" y="653"/>
                  </a:lnTo>
                  <a:lnTo>
                    <a:pt x="345" y="649"/>
                  </a:lnTo>
                  <a:lnTo>
                    <a:pt x="343" y="644"/>
                  </a:lnTo>
                  <a:lnTo>
                    <a:pt x="339" y="640"/>
                  </a:lnTo>
                  <a:lnTo>
                    <a:pt x="314" y="608"/>
                  </a:lnTo>
                  <a:lnTo>
                    <a:pt x="290" y="575"/>
                  </a:lnTo>
                  <a:lnTo>
                    <a:pt x="267" y="542"/>
                  </a:lnTo>
                  <a:lnTo>
                    <a:pt x="246" y="506"/>
                  </a:lnTo>
                  <a:lnTo>
                    <a:pt x="225" y="471"/>
                  </a:lnTo>
                  <a:lnTo>
                    <a:pt x="207" y="436"/>
                  </a:lnTo>
                  <a:lnTo>
                    <a:pt x="190" y="398"/>
                  </a:lnTo>
                  <a:lnTo>
                    <a:pt x="175" y="361"/>
                  </a:lnTo>
                  <a:lnTo>
                    <a:pt x="161" y="324"/>
                  </a:lnTo>
                  <a:lnTo>
                    <a:pt x="148" y="285"/>
                  </a:lnTo>
                  <a:lnTo>
                    <a:pt x="136" y="246"/>
                  </a:lnTo>
                  <a:lnTo>
                    <a:pt x="126" y="207"/>
                  </a:lnTo>
                  <a:lnTo>
                    <a:pt x="117" y="167"/>
                  </a:lnTo>
                  <a:lnTo>
                    <a:pt x="110" y="127"/>
                  </a:lnTo>
                  <a:lnTo>
                    <a:pt x="102" y="87"/>
                  </a:lnTo>
                  <a:lnTo>
                    <a:pt x="97" y="46"/>
                  </a:lnTo>
                  <a:lnTo>
                    <a:pt x="96" y="41"/>
                  </a:lnTo>
                  <a:lnTo>
                    <a:pt x="95" y="35"/>
                  </a:lnTo>
                  <a:lnTo>
                    <a:pt x="93" y="30"/>
                  </a:lnTo>
                  <a:lnTo>
                    <a:pt x="91" y="26"/>
                  </a:lnTo>
                  <a:lnTo>
                    <a:pt x="85" y="18"/>
                  </a:lnTo>
                  <a:lnTo>
                    <a:pt x="78" y="12"/>
                  </a:lnTo>
                  <a:lnTo>
                    <a:pt x="70" y="7"/>
                  </a:lnTo>
                  <a:lnTo>
                    <a:pt x="62" y="3"/>
                  </a:lnTo>
                  <a:lnTo>
                    <a:pt x="53" y="1"/>
                  </a:lnTo>
                  <a:lnTo>
                    <a:pt x="44" y="0"/>
                  </a:lnTo>
                  <a:lnTo>
                    <a:pt x="35" y="1"/>
                  </a:lnTo>
                  <a:lnTo>
                    <a:pt x="26" y="3"/>
                  </a:lnTo>
                  <a:lnTo>
                    <a:pt x="19" y="6"/>
                  </a:lnTo>
                  <a:lnTo>
                    <a:pt x="12" y="11"/>
                  </a:lnTo>
                  <a:lnTo>
                    <a:pt x="9" y="14"/>
                  </a:lnTo>
                  <a:lnTo>
                    <a:pt x="6" y="18"/>
                  </a:lnTo>
                  <a:lnTo>
                    <a:pt x="4" y="22"/>
                  </a:lnTo>
                  <a:lnTo>
                    <a:pt x="3" y="26"/>
                  </a:lnTo>
                  <a:lnTo>
                    <a:pt x="1" y="30"/>
                  </a:lnTo>
                  <a:lnTo>
                    <a:pt x="1" y="35"/>
                  </a:lnTo>
                  <a:lnTo>
                    <a:pt x="0" y="40"/>
                  </a:lnTo>
                  <a:lnTo>
                    <a:pt x="1" y="46"/>
                  </a:lnTo>
                  <a:lnTo>
                    <a:pt x="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4" name="Freeform 37"/>
            <p:cNvSpPr/>
            <p:nvPr/>
          </p:nvSpPr>
          <p:spPr bwMode="auto">
            <a:xfrm>
              <a:off x="3860800" y="3570288"/>
              <a:ext cx="79375" cy="158750"/>
            </a:xfrm>
            <a:custGeom>
              <a:avLst/>
              <a:gdLst>
                <a:gd name="T0" fmla="*/ 0 w 347"/>
                <a:gd name="T1" fmla="*/ 70 h 699"/>
                <a:gd name="T2" fmla="*/ 2 w 347"/>
                <a:gd name="T3" fmla="*/ 113 h 699"/>
                <a:gd name="T4" fmla="*/ 7 w 347"/>
                <a:gd name="T5" fmla="*/ 156 h 699"/>
                <a:gd name="T6" fmla="*/ 14 w 347"/>
                <a:gd name="T7" fmla="*/ 200 h 699"/>
                <a:gd name="T8" fmla="*/ 23 w 347"/>
                <a:gd name="T9" fmla="*/ 243 h 699"/>
                <a:gd name="T10" fmla="*/ 34 w 347"/>
                <a:gd name="T11" fmla="*/ 285 h 699"/>
                <a:gd name="T12" fmla="*/ 47 w 347"/>
                <a:gd name="T13" fmla="*/ 329 h 699"/>
                <a:gd name="T14" fmla="*/ 63 w 347"/>
                <a:gd name="T15" fmla="*/ 370 h 699"/>
                <a:gd name="T16" fmla="*/ 80 w 347"/>
                <a:gd name="T17" fmla="*/ 412 h 699"/>
                <a:gd name="T18" fmla="*/ 99 w 347"/>
                <a:gd name="T19" fmla="*/ 452 h 699"/>
                <a:gd name="T20" fmla="*/ 120 w 347"/>
                <a:gd name="T21" fmla="*/ 491 h 699"/>
                <a:gd name="T22" fmla="*/ 142 w 347"/>
                <a:gd name="T23" fmla="*/ 530 h 699"/>
                <a:gd name="T24" fmla="*/ 166 w 347"/>
                <a:gd name="T25" fmla="*/ 566 h 699"/>
                <a:gd name="T26" fmla="*/ 193 w 347"/>
                <a:gd name="T27" fmla="*/ 602 h 699"/>
                <a:gd name="T28" fmla="*/ 220 w 347"/>
                <a:gd name="T29" fmla="*/ 636 h 699"/>
                <a:gd name="T30" fmla="*/ 249 w 347"/>
                <a:gd name="T31" fmla="*/ 669 h 699"/>
                <a:gd name="T32" fmla="*/ 268 w 347"/>
                <a:gd name="T33" fmla="*/ 688 h 699"/>
                <a:gd name="T34" fmla="*/ 276 w 347"/>
                <a:gd name="T35" fmla="*/ 694 h 699"/>
                <a:gd name="T36" fmla="*/ 285 w 347"/>
                <a:gd name="T37" fmla="*/ 698 h 699"/>
                <a:gd name="T38" fmla="*/ 294 w 347"/>
                <a:gd name="T39" fmla="*/ 699 h 699"/>
                <a:gd name="T40" fmla="*/ 308 w 347"/>
                <a:gd name="T41" fmla="*/ 697 h 699"/>
                <a:gd name="T42" fmla="*/ 324 w 347"/>
                <a:gd name="T43" fmla="*/ 690 h 699"/>
                <a:gd name="T44" fmla="*/ 337 w 347"/>
                <a:gd name="T45" fmla="*/ 677 h 699"/>
                <a:gd name="T46" fmla="*/ 345 w 347"/>
                <a:gd name="T47" fmla="*/ 661 h 699"/>
                <a:gd name="T48" fmla="*/ 346 w 347"/>
                <a:gd name="T49" fmla="*/ 643 h 699"/>
                <a:gd name="T50" fmla="*/ 342 w 347"/>
                <a:gd name="T51" fmla="*/ 628 h 699"/>
                <a:gd name="T52" fmla="*/ 336 w 347"/>
                <a:gd name="T53" fmla="*/ 619 h 699"/>
                <a:gd name="T54" fmla="*/ 307 w 347"/>
                <a:gd name="T55" fmla="*/ 587 h 699"/>
                <a:gd name="T56" fmla="*/ 257 w 347"/>
                <a:gd name="T57" fmla="*/ 527 h 699"/>
                <a:gd name="T58" fmla="*/ 214 w 347"/>
                <a:gd name="T59" fmla="*/ 460 h 699"/>
                <a:gd name="T60" fmla="*/ 178 w 347"/>
                <a:gd name="T61" fmla="*/ 390 h 699"/>
                <a:gd name="T62" fmla="*/ 146 w 347"/>
                <a:gd name="T63" fmla="*/ 317 h 699"/>
                <a:gd name="T64" fmla="*/ 123 w 347"/>
                <a:gd name="T65" fmla="*/ 241 h 699"/>
                <a:gd name="T66" fmla="*/ 107 w 347"/>
                <a:gd name="T67" fmla="*/ 163 h 699"/>
                <a:gd name="T68" fmla="*/ 100 w 347"/>
                <a:gd name="T69" fmla="*/ 106 h 699"/>
                <a:gd name="T70" fmla="*/ 98 w 347"/>
                <a:gd name="T71" fmla="*/ 67 h 699"/>
                <a:gd name="T72" fmla="*/ 97 w 347"/>
                <a:gd name="T73" fmla="*/ 41 h 699"/>
                <a:gd name="T74" fmla="*/ 95 w 347"/>
                <a:gd name="T75" fmla="*/ 31 h 699"/>
                <a:gd name="T76" fmla="*/ 89 w 347"/>
                <a:gd name="T77" fmla="*/ 19 h 699"/>
                <a:gd name="T78" fmla="*/ 75 w 347"/>
                <a:gd name="T79" fmla="*/ 7 h 699"/>
                <a:gd name="T80" fmla="*/ 59 w 347"/>
                <a:gd name="T81" fmla="*/ 1 h 699"/>
                <a:gd name="T82" fmla="*/ 40 w 347"/>
                <a:gd name="T83" fmla="*/ 1 h 699"/>
                <a:gd name="T84" fmla="*/ 23 w 347"/>
                <a:gd name="T85" fmla="*/ 7 h 699"/>
                <a:gd name="T86" fmla="*/ 9 w 347"/>
                <a:gd name="T87" fmla="*/ 19 h 699"/>
                <a:gd name="T88" fmla="*/ 3 w 347"/>
                <a:gd name="T89" fmla="*/ 31 h 699"/>
                <a:gd name="T90" fmla="*/ 0 w 347"/>
                <a:gd name="T91" fmla="*/ 41 h 699"/>
                <a:gd name="T92" fmla="*/ 0 w 347"/>
                <a:gd name="T93" fmla="*/ 4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7" h="699">
                  <a:moveTo>
                    <a:pt x="0" y="47"/>
                  </a:moveTo>
                  <a:lnTo>
                    <a:pt x="0" y="70"/>
                  </a:lnTo>
                  <a:lnTo>
                    <a:pt x="1" y="91"/>
                  </a:lnTo>
                  <a:lnTo>
                    <a:pt x="2" y="113"/>
                  </a:lnTo>
                  <a:lnTo>
                    <a:pt x="4" y="134"/>
                  </a:lnTo>
                  <a:lnTo>
                    <a:pt x="7" y="156"/>
                  </a:lnTo>
                  <a:lnTo>
                    <a:pt x="10" y="178"/>
                  </a:lnTo>
                  <a:lnTo>
                    <a:pt x="14" y="200"/>
                  </a:lnTo>
                  <a:lnTo>
                    <a:pt x="18" y="222"/>
                  </a:lnTo>
                  <a:lnTo>
                    <a:pt x="23" y="243"/>
                  </a:lnTo>
                  <a:lnTo>
                    <a:pt x="28" y="264"/>
                  </a:lnTo>
                  <a:lnTo>
                    <a:pt x="34" y="285"/>
                  </a:lnTo>
                  <a:lnTo>
                    <a:pt x="40" y="308"/>
                  </a:lnTo>
                  <a:lnTo>
                    <a:pt x="47" y="329"/>
                  </a:lnTo>
                  <a:lnTo>
                    <a:pt x="55" y="349"/>
                  </a:lnTo>
                  <a:lnTo>
                    <a:pt x="63" y="370"/>
                  </a:lnTo>
                  <a:lnTo>
                    <a:pt x="71" y="390"/>
                  </a:lnTo>
                  <a:lnTo>
                    <a:pt x="80" y="412"/>
                  </a:lnTo>
                  <a:lnTo>
                    <a:pt x="89" y="432"/>
                  </a:lnTo>
                  <a:lnTo>
                    <a:pt x="99" y="452"/>
                  </a:lnTo>
                  <a:lnTo>
                    <a:pt x="109" y="471"/>
                  </a:lnTo>
                  <a:lnTo>
                    <a:pt x="120" y="491"/>
                  </a:lnTo>
                  <a:lnTo>
                    <a:pt x="131" y="510"/>
                  </a:lnTo>
                  <a:lnTo>
                    <a:pt x="142" y="530"/>
                  </a:lnTo>
                  <a:lnTo>
                    <a:pt x="154" y="548"/>
                  </a:lnTo>
                  <a:lnTo>
                    <a:pt x="166" y="566"/>
                  </a:lnTo>
                  <a:lnTo>
                    <a:pt x="180" y="584"/>
                  </a:lnTo>
                  <a:lnTo>
                    <a:pt x="193" y="602"/>
                  </a:lnTo>
                  <a:lnTo>
                    <a:pt x="206" y="619"/>
                  </a:lnTo>
                  <a:lnTo>
                    <a:pt x="220" y="636"/>
                  </a:lnTo>
                  <a:lnTo>
                    <a:pt x="234" y="653"/>
                  </a:lnTo>
                  <a:lnTo>
                    <a:pt x="249" y="669"/>
                  </a:lnTo>
                  <a:lnTo>
                    <a:pt x="264" y="684"/>
                  </a:lnTo>
                  <a:lnTo>
                    <a:pt x="268" y="688"/>
                  </a:lnTo>
                  <a:lnTo>
                    <a:pt x="272" y="692"/>
                  </a:lnTo>
                  <a:lnTo>
                    <a:pt x="276" y="694"/>
                  </a:lnTo>
                  <a:lnTo>
                    <a:pt x="281" y="696"/>
                  </a:lnTo>
                  <a:lnTo>
                    <a:pt x="285" y="698"/>
                  </a:lnTo>
                  <a:lnTo>
                    <a:pt x="290" y="699"/>
                  </a:lnTo>
                  <a:lnTo>
                    <a:pt x="294" y="699"/>
                  </a:lnTo>
                  <a:lnTo>
                    <a:pt x="299" y="699"/>
                  </a:lnTo>
                  <a:lnTo>
                    <a:pt x="308" y="697"/>
                  </a:lnTo>
                  <a:lnTo>
                    <a:pt x="317" y="694"/>
                  </a:lnTo>
                  <a:lnTo>
                    <a:pt x="324" y="690"/>
                  </a:lnTo>
                  <a:lnTo>
                    <a:pt x="331" y="684"/>
                  </a:lnTo>
                  <a:lnTo>
                    <a:pt x="337" y="677"/>
                  </a:lnTo>
                  <a:lnTo>
                    <a:pt x="342" y="669"/>
                  </a:lnTo>
                  <a:lnTo>
                    <a:pt x="345" y="661"/>
                  </a:lnTo>
                  <a:lnTo>
                    <a:pt x="347" y="652"/>
                  </a:lnTo>
                  <a:lnTo>
                    <a:pt x="346" y="643"/>
                  </a:lnTo>
                  <a:lnTo>
                    <a:pt x="344" y="633"/>
                  </a:lnTo>
                  <a:lnTo>
                    <a:pt x="342" y="628"/>
                  </a:lnTo>
                  <a:lnTo>
                    <a:pt x="340" y="624"/>
                  </a:lnTo>
                  <a:lnTo>
                    <a:pt x="336" y="619"/>
                  </a:lnTo>
                  <a:lnTo>
                    <a:pt x="333" y="615"/>
                  </a:lnTo>
                  <a:lnTo>
                    <a:pt x="307" y="587"/>
                  </a:lnTo>
                  <a:lnTo>
                    <a:pt x="281" y="558"/>
                  </a:lnTo>
                  <a:lnTo>
                    <a:pt x="257" y="527"/>
                  </a:lnTo>
                  <a:lnTo>
                    <a:pt x="235" y="493"/>
                  </a:lnTo>
                  <a:lnTo>
                    <a:pt x="214" y="460"/>
                  </a:lnTo>
                  <a:lnTo>
                    <a:pt x="195" y="426"/>
                  </a:lnTo>
                  <a:lnTo>
                    <a:pt x="178" y="390"/>
                  </a:lnTo>
                  <a:lnTo>
                    <a:pt x="160" y="354"/>
                  </a:lnTo>
                  <a:lnTo>
                    <a:pt x="146" y="317"/>
                  </a:lnTo>
                  <a:lnTo>
                    <a:pt x="133" y="279"/>
                  </a:lnTo>
                  <a:lnTo>
                    <a:pt x="123" y="241"/>
                  </a:lnTo>
                  <a:lnTo>
                    <a:pt x="114" y="203"/>
                  </a:lnTo>
                  <a:lnTo>
                    <a:pt x="107" y="163"/>
                  </a:lnTo>
                  <a:lnTo>
                    <a:pt x="101" y="125"/>
                  </a:lnTo>
                  <a:lnTo>
                    <a:pt x="100" y="106"/>
                  </a:lnTo>
                  <a:lnTo>
                    <a:pt x="99" y="86"/>
                  </a:lnTo>
                  <a:lnTo>
                    <a:pt x="98" y="67"/>
                  </a:lnTo>
                  <a:lnTo>
                    <a:pt x="98" y="47"/>
                  </a:lnTo>
                  <a:lnTo>
                    <a:pt x="97" y="41"/>
                  </a:lnTo>
                  <a:lnTo>
                    <a:pt x="97" y="36"/>
                  </a:lnTo>
                  <a:lnTo>
                    <a:pt x="95" y="31"/>
                  </a:lnTo>
                  <a:lnTo>
                    <a:pt x="94" y="27"/>
                  </a:lnTo>
                  <a:lnTo>
                    <a:pt x="89" y="19"/>
                  </a:lnTo>
                  <a:lnTo>
                    <a:pt x="83" y="12"/>
                  </a:lnTo>
                  <a:lnTo>
                    <a:pt x="75" y="7"/>
                  </a:lnTo>
                  <a:lnTo>
                    <a:pt x="67" y="3"/>
                  </a:lnTo>
                  <a:lnTo>
                    <a:pt x="59" y="1"/>
                  </a:lnTo>
                  <a:lnTo>
                    <a:pt x="50" y="0"/>
                  </a:lnTo>
                  <a:lnTo>
                    <a:pt x="40" y="1"/>
                  </a:lnTo>
                  <a:lnTo>
                    <a:pt x="31" y="3"/>
                  </a:lnTo>
                  <a:lnTo>
                    <a:pt x="23" y="7"/>
                  </a:lnTo>
                  <a:lnTo>
                    <a:pt x="15" y="12"/>
                  </a:lnTo>
                  <a:lnTo>
                    <a:pt x="9" y="19"/>
                  </a:lnTo>
                  <a:lnTo>
                    <a:pt x="4" y="27"/>
                  </a:lnTo>
                  <a:lnTo>
                    <a:pt x="3" y="31"/>
                  </a:lnTo>
                  <a:lnTo>
                    <a:pt x="1" y="36"/>
                  </a:lnTo>
                  <a:lnTo>
                    <a:pt x="0" y="41"/>
                  </a:lnTo>
                  <a:lnTo>
                    <a:pt x="0" y="47"/>
                  </a:lnTo>
                  <a:lnTo>
                    <a:pt x="0"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5" name="Freeform 38"/>
            <p:cNvSpPr/>
            <p:nvPr/>
          </p:nvSpPr>
          <p:spPr bwMode="auto">
            <a:xfrm>
              <a:off x="3921125" y="3541713"/>
              <a:ext cx="82550" cy="163513"/>
            </a:xfrm>
            <a:custGeom>
              <a:avLst/>
              <a:gdLst>
                <a:gd name="T0" fmla="*/ 6 w 366"/>
                <a:gd name="T1" fmla="*/ 59 h 721"/>
                <a:gd name="T2" fmla="*/ 1 w 366"/>
                <a:gd name="T3" fmla="*/ 108 h 721"/>
                <a:gd name="T4" fmla="*/ 0 w 366"/>
                <a:gd name="T5" fmla="*/ 156 h 721"/>
                <a:gd name="T6" fmla="*/ 2 w 366"/>
                <a:gd name="T7" fmla="*/ 205 h 721"/>
                <a:gd name="T8" fmla="*/ 8 w 366"/>
                <a:gd name="T9" fmla="*/ 252 h 721"/>
                <a:gd name="T10" fmla="*/ 18 w 366"/>
                <a:gd name="T11" fmla="*/ 299 h 721"/>
                <a:gd name="T12" fmla="*/ 30 w 366"/>
                <a:gd name="T13" fmla="*/ 347 h 721"/>
                <a:gd name="T14" fmla="*/ 47 w 366"/>
                <a:gd name="T15" fmla="*/ 392 h 721"/>
                <a:gd name="T16" fmla="*/ 66 w 366"/>
                <a:gd name="T17" fmla="*/ 437 h 721"/>
                <a:gd name="T18" fmla="*/ 88 w 366"/>
                <a:gd name="T19" fmla="*/ 480 h 721"/>
                <a:gd name="T20" fmla="*/ 113 w 366"/>
                <a:gd name="T21" fmla="*/ 521 h 721"/>
                <a:gd name="T22" fmla="*/ 140 w 366"/>
                <a:gd name="T23" fmla="*/ 561 h 721"/>
                <a:gd name="T24" fmla="*/ 171 w 366"/>
                <a:gd name="T25" fmla="*/ 599 h 721"/>
                <a:gd name="T26" fmla="*/ 204 w 366"/>
                <a:gd name="T27" fmla="*/ 634 h 721"/>
                <a:gd name="T28" fmla="*/ 239 w 366"/>
                <a:gd name="T29" fmla="*/ 668 h 721"/>
                <a:gd name="T30" fmla="*/ 276 w 366"/>
                <a:gd name="T31" fmla="*/ 698 h 721"/>
                <a:gd name="T32" fmla="*/ 301 w 366"/>
                <a:gd name="T33" fmla="*/ 715 h 721"/>
                <a:gd name="T34" fmla="*/ 310 w 366"/>
                <a:gd name="T35" fmla="*/ 719 h 721"/>
                <a:gd name="T36" fmla="*/ 319 w 366"/>
                <a:gd name="T37" fmla="*/ 721 h 721"/>
                <a:gd name="T38" fmla="*/ 328 w 366"/>
                <a:gd name="T39" fmla="*/ 720 h 721"/>
                <a:gd name="T40" fmla="*/ 340 w 366"/>
                <a:gd name="T41" fmla="*/ 716 h 721"/>
                <a:gd name="T42" fmla="*/ 353 w 366"/>
                <a:gd name="T43" fmla="*/ 704 h 721"/>
                <a:gd name="T44" fmla="*/ 362 w 366"/>
                <a:gd name="T45" fmla="*/ 689 h 721"/>
                <a:gd name="T46" fmla="*/ 366 w 366"/>
                <a:gd name="T47" fmla="*/ 671 h 721"/>
                <a:gd name="T48" fmla="*/ 363 w 366"/>
                <a:gd name="T49" fmla="*/ 651 h 721"/>
                <a:gd name="T50" fmla="*/ 356 w 366"/>
                <a:gd name="T51" fmla="*/ 639 h 721"/>
                <a:gd name="T52" fmla="*/ 349 w 366"/>
                <a:gd name="T53" fmla="*/ 631 h 721"/>
                <a:gd name="T54" fmla="*/ 329 w 366"/>
                <a:gd name="T55" fmla="*/ 616 h 721"/>
                <a:gd name="T56" fmla="*/ 299 w 366"/>
                <a:gd name="T57" fmla="*/ 591 h 721"/>
                <a:gd name="T58" fmla="*/ 269 w 366"/>
                <a:gd name="T59" fmla="*/ 564 h 721"/>
                <a:gd name="T60" fmla="*/ 242 w 366"/>
                <a:gd name="T61" fmla="*/ 533 h 721"/>
                <a:gd name="T62" fmla="*/ 217 w 366"/>
                <a:gd name="T63" fmla="*/ 502 h 721"/>
                <a:gd name="T64" fmla="*/ 194 w 366"/>
                <a:gd name="T65" fmla="*/ 469 h 721"/>
                <a:gd name="T66" fmla="*/ 173 w 366"/>
                <a:gd name="T67" fmla="*/ 434 h 721"/>
                <a:gd name="T68" fmla="*/ 154 w 366"/>
                <a:gd name="T69" fmla="*/ 397 h 721"/>
                <a:gd name="T70" fmla="*/ 137 w 366"/>
                <a:gd name="T71" fmla="*/ 359 h 721"/>
                <a:gd name="T72" fmla="*/ 124 w 366"/>
                <a:gd name="T73" fmla="*/ 321 h 721"/>
                <a:gd name="T74" fmla="*/ 113 w 366"/>
                <a:gd name="T75" fmla="*/ 281 h 721"/>
                <a:gd name="T76" fmla="*/ 104 w 366"/>
                <a:gd name="T77" fmla="*/ 242 h 721"/>
                <a:gd name="T78" fmla="*/ 99 w 366"/>
                <a:gd name="T79" fmla="*/ 202 h 721"/>
                <a:gd name="T80" fmla="*/ 96 w 366"/>
                <a:gd name="T81" fmla="*/ 161 h 721"/>
                <a:gd name="T82" fmla="*/ 97 w 366"/>
                <a:gd name="T83" fmla="*/ 121 h 721"/>
                <a:gd name="T84" fmla="*/ 101 w 366"/>
                <a:gd name="T85" fmla="*/ 81 h 721"/>
                <a:gd name="T86" fmla="*/ 105 w 366"/>
                <a:gd name="T87" fmla="*/ 55 h 721"/>
                <a:gd name="T88" fmla="*/ 104 w 366"/>
                <a:gd name="T89" fmla="*/ 45 h 721"/>
                <a:gd name="T90" fmla="*/ 100 w 366"/>
                <a:gd name="T91" fmla="*/ 31 h 721"/>
                <a:gd name="T92" fmla="*/ 89 w 366"/>
                <a:gd name="T93" fmla="*/ 15 h 721"/>
                <a:gd name="T94" fmla="*/ 74 w 366"/>
                <a:gd name="T95" fmla="*/ 5 h 721"/>
                <a:gd name="T96" fmla="*/ 57 w 366"/>
                <a:gd name="T97" fmla="*/ 0 h 721"/>
                <a:gd name="T98" fmla="*/ 40 w 366"/>
                <a:gd name="T99" fmla="*/ 2 h 721"/>
                <a:gd name="T100" fmla="*/ 27 w 366"/>
                <a:gd name="T101" fmla="*/ 7 h 721"/>
                <a:gd name="T102" fmla="*/ 20 w 366"/>
                <a:gd name="T103" fmla="*/ 13 h 721"/>
                <a:gd name="T104" fmla="*/ 15 w 366"/>
                <a:gd name="T105" fmla="*/ 20 h 721"/>
                <a:gd name="T106" fmla="*/ 11 w 366"/>
                <a:gd name="T107" fmla="*/ 30 h 721"/>
                <a:gd name="T108" fmla="*/ 10 w 366"/>
                <a:gd name="T109" fmla="*/ 3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6" h="721">
                  <a:moveTo>
                    <a:pt x="10" y="35"/>
                  </a:moveTo>
                  <a:lnTo>
                    <a:pt x="6" y="59"/>
                  </a:lnTo>
                  <a:lnTo>
                    <a:pt x="3" y="84"/>
                  </a:lnTo>
                  <a:lnTo>
                    <a:pt x="1" y="108"/>
                  </a:lnTo>
                  <a:lnTo>
                    <a:pt x="0" y="132"/>
                  </a:lnTo>
                  <a:lnTo>
                    <a:pt x="0" y="156"/>
                  </a:lnTo>
                  <a:lnTo>
                    <a:pt x="1" y="180"/>
                  </a:lnTo>
                  <a:lnTo>
                    <a:pt x="2" y="205"/>
                  </a:lnTo>
                  <a:lnTo>
                    <a:pt x="5" y="229"/>
                  </a:lnTo>
                  <a:lnTo>
                    <a:pt x="8" y="252"/>
                  </a:lnTo>
                  <a:lnTo>
                    <a:pt x="13" y="276"/>
                  </a:lnTo>
                  <a:lnTo>
                    <a:pt x="18" y="299"/>
                  </a:lnTo>
                  <a:lnTo>
                    <a:pt x="24" y="324"/>
                  </a:lnTo>
                  <a:lnTo>
                    <a:pt x="30" y="347"/>
                  </a:lnTo>
                  <a:lnTo>
                    <a:pt x="39" y="369"/>
                  </a:lnTo>
                  <a:lnTo>
                    <a:pt x="47" y="392"/>
                  </a:lnTo>
                  <a:lnTo>
                    <a:pt x="56" y="414"/>
                  </a:lnTo>
                  <a:lnTo>
                    <a:pt x="66" y="437"/>
                  </a:lnTo>
                  <a:lnTo>
                    <a:pt x="77" y="459"/>
                  </a:lnTo>
                  <a:lnTo>
                    <a:pt x="88" y="480"/>
                  </a:lnTo>
                  <a:lnTo>
                    <a:pt x="100" y="501"/>
                  </a:lnTo>
                  <a:lnTo>
                    <a:pt x="113" y="521"/>
                  </a:lnTo>
                  <a:lnTo>
                    <a:pt x="126" y="542"/>
                  </a:lnTo>
                  <a:lnTo>
                    <a:pt x="140" y="561"/>
                  </a:lnTo>
                  <a:lnTo>
                    <a:pt x="155" y="580"/>
                  </a:lnTo>
                  <a:lnTo>
                    <a:pt x="171" y="599"/>
                  </a:lnTo>
                  <a:lnTo>
                    <a:pt x="187" y="617"/>
                  </a:lnTo>
                  <a:lnTo>
                    <a:pt x="204" y="634"/>
                  </a:lnTo>
                  <a:lnTo>
                    <a:pt x="221" y="651"/>
                  </a:lnTo>
                  <a:lnTo>
                    <a:pt x="239" y="668"/>
                  </a:lnTo>
                  <a:lnTo>
                    <a:pt x="257" y="683"/>
                  </a:lnTo>
                  <a:lnTo>
                    <a:pt x="276" y="698"/>
                  </a:lnTo>
                  <a:lnTo>
                    <a:pt x="296" y="712"/>
                  </a:lnTo>
                  <a:lnTo>
                    <a:pt x="301" y="715"/>
                  </a:lnTo>
                  <a:lnTo>
                    <a:pt x="306" y="717"/>
                  </a:lnTo>
                  <a:lnTo>
                    <a:pt x="310" y="719"/>
                  </a:lnTo>
                  <a:lnTo>
                    <a:pt x="315" y="720"/>
                  </a:lnTo>
                  <a:lnTo>
                    <a:pt x="319" y="721"/>
                  </a:lnTo>
                  <a:lnTo>
                    <a:pt x="324" y="721"/>
                  </a:lnTo>
                  <a:lnTo>
                    <a:pt x="328" y="720"/>
                  </a:lnTo>
                  <a:lnTo>
                    <a:pt x="332" y="719"/>
                  </a:lnTo>
                  <a:lnTo>
                    <a:pt x="340" y="716"/>
                  </a:lnTo>
                  <a:lnTo>
                    <a:pt x="347" y="711"/>
                  </a:lnTo>
                  <a:lnTo>
                    <a:pt x="353" y="704"/>
                  </a:lnTo>
                  <a:lnTo>
                    <a:pt x="359" y="697"/>
                  </a:lnTo>
                  <a:lnTo>
                    <a:pt x="362" y="689"/>
                  </a:lnTo>
                  <a:lnTo>
                    <a:pt x="365" y="680"/>
                  </a:lnTo>
                  <a:lnTo>
                    <a:pt x="366" y="671"/>
                  </a:lnTo>
                  <a:lnTo>
                    <a:pt x="366" y="662"/>
                  </a:lnTo>
                  <a:lnTo>
                    <a:pt x="363" y="651"/>
                  </a:lnTo>
                  <a:lnTo>
                    <a:pt x="359" y="643"/>
                  </a:lnTo>
                  <a:lnTo>
                    <a:pt x="356" y="639"/>
                  </a:lnTo>
                  <a:lnTo>
                    <a:pt x="353" y="635"/>
                  </a:lnTo>
                  <a:lnTo>
                    <a:pt x="349" y="631"/>
                  </a:lnTo>
                  <a:lnTo>
                    <a:pt x="345" y="628"/>
                  </a:lnTo>
                  <a:lnTo>
                    <a:pt x="329" y="616"/>
                  </a:lnTo>
                  <a:lnTo>
                    <a:pt x="314" y="604"/>
                  </a:lnTo>
                  <a:lnTo>
                    <a:pt x="299" y="591"/>
                  </a:lnTo>
                  <a:lnTo>
                    <a:pt x="283" y="578"/>
                  </a:lnTo>
                  <a:lnTo>
                    <a:pt x="269" y="564"/>
                  </a:lnTo>
                  <a:lnTo>
                    <a:pt x="255" y="549"/>
                  </a:lnTo>
                  <a:lnTo>
                    <a:pt x="242" y="533"/>
                  </a:lnTo>
                  <a:lnTo>
                    <a:pt x="229" y="518"/>
                  </a:lnTo>
                  <a:lnTo>
                    <a:pt x="217" y="502"/>
                  </a:lnTo>
                  <a:lnTo>
                    <a:pt x="205" y="485"/>
                  </a:lnTo>
                  <a:lnTo>
                    <a:pt x="194" y="469"/>
                  </a:lnTo>
                  <a:lnTo>
                    <a:pt x="183" y="451"/>
                  </a:lnTo>
                  <a:lnTo>
                    <a:pt x="173" y="434"/>
                  </a:lnTo>
                  <a:lnTo>
                    <a:pt x="163" y="415"/>
                  </a:lnTo>
                  <a:lnTo>
                    <a:pt x="154" y="397"/>
                  </a:lnTo>
                  <a:lnTo>
                    <a:pt x="145" y="378"/>
                  </a:lnTo>
                  <a:lnTo>
                    <a:pt x="137" y="359"/>
                  </a:lnTo>
                  <a:lnTo>
                    <a:pt x="130" y="340"/>
                  </a:lnTo>
                  <a:lnTo>
                    <a:pt x="124" y="321"/>
                  </a:lnTo>
                  <a:lnTo>
                    <a:pt x="118" y="301"/>
                  </a:lnTo>
                  <a:lnTo>
                    <a:pt x="113" y="281"/>
                  </a:lnTo>
                  <a:lnTo>
                    <a:pt x="108" y="261"/>
                  </a:lnTo>
                  <a:lnTo>
                    <a:pt x="104" y="242"/>
                  </a:lnTo>
                  <a:lnTo>
                    <a:pt x="101" y="222"/>
                  </a:lnTo>
                  <a:lnTo>
                    <a:pt x="99" y="202"/>
                  </a:lnTo>
                  <a:lnTo>
                    <a:pt x="97" y="181"/>
                  </a:lnTo>
                  <a:lnTo>
                    <a:pt x="96" y="161"/>
                  </a:lnTo>
                  <a:lnTo>
                    <a:pt x="96" y="141"/>
                  </a:lnTo>
                  <a:lnTo>
                    <a:pt x="97" y="121"/>
                  </a:lnTo>
                  <a:lnTo>
                    <a:pt x="98" y="101"/>
                  </a:lnTo>
                  <a:lnTo>
                    <a:pt x="101" y="81"/>
                  </a:lnTo>
                  <a:lnTo>
                    <a:pt x="104" y="61"/>
                  </a:lnTo>
                  <a:lnTo>
                    <a:pt x="105" y="55"/>
                  </a:lnTo>
                  <a:lnTo>
                    <a:pt x="105" y="50"/>
                  </a:lnTo>
                  <a:lnTo>
                    <a:pt x="104" y="45"/>
                  </a:lnTo>
                  <a:lnTo>
                    <a:pt x="104" y="40"/>
                  </a:lnTo>
                  <a:lnTo>
                    <a:pt x="100" y="31"/>
                  </a:lnTo>
                  <a:lnTo>
                    <a:pt x="96" y="22"/>
                  </a:lnTo>
                  <a:lnTo>
                    <a:pt x="89" y="15"/>
                  </a:lnTo>
                  <a:lnTo>
                    <a:pt x="82" y="10"/>
                  </a:lnTo>
                  <a:lnTo>
                    <a:pt x="74" y="5"/>
                  </a:lnTo>
                  <a:lnTo>
                    <a:pt x="66" y="2"/>
                  </a:lnTo>
                  <a:lnTo>
                    <a:pt x="57" y="0"/>
                  </a:lnTo>
                  <a:lnTo>
                    <a:pt x="48" y="0"/>
                  </a:lnTo>
                  <a:lnTo>
                    <a:pt x="40" y="2"/>
                  </a:lnTo>
                  <a:lnTo>
                    <a:pt x="31" y="5"/>
                  </a:lnTo>
                  <a:lnTo>
                    <a:pt x="27" y="7"/>
                  </a:lnTo>
                  <a:lnTo>
                    <a:pt x="23" y="9"/>
                  </a:lnTo>
                  <a:lnTo>
                    <a:pt x="20" y="13"/>
                  </a:lnTo>
                  <a:lnTo>
                    <a:pt x="17" y="16"/>
                  </a:lnTo>
                  <a:lnTo>
                    <a:pt x="15" y="20"/>
                  </a:lnTo>
                  <a:lnTo>
                    <a:pt x="13" y="25"/>
                  </a:lnTo>
                  <a:lnTo>
                    <a:pt x="11" y="30"/>
                  </a:lnTo>
                  <a:lnTo>
                    <a:pt x="10" y="35"/>
                  </a:lnTo>
                  <a:lnTo>
                    <a:pt x="1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6" name="Freeform 39"/>
            <p:cNvSpPr/>
            <p:nvPr/>
          </p:nvSpPr>
          <p:spPr bwMode="auto">
            <a:xfrm>
              <a:off x="3995738" y="3533775"/>
              <a:ext cx="98425" cy="144463"/>
            </a:xfrm>
            <a:custGeom>
              <a:avLst/>
              <a:gdLst>
                <a:gd name="T0" fmla="*/ 0 w 435"/>
                <a:gd name="T1" fmla="*/ 68 h 634"/>
                <a:gd name="T2" fmla="*/ 2 w 435"/>
                <a:gd name="T3" fmla="*/ 113 h 634"/>
                <a:gd name="T4" fmla="*/ 9 w 435"/>
                <a:gd name="T5" fmla="*/ 156 h 634"/>
                <a:gd name="T6" fmla="*/ 19 w 435"/>
                <a:gd name="T7" fmla="*/ 198 h 634"/>
                <a:gd name="T8" fmla="*/ 33 w 435"/>
                <a:gd name="T9" fmla="*/ 241 h 634"/>
                <a:gd name="T10" fmla="*/ 50 w 435"/>
                <a:gd name="T11" fmla="*/ 282 h 634"/>
                <a:gd name="T12" fmla="*/ 71 w 435"/>
                <a:gd name="T13" fmla="*/ 321 h 634"/>
                <a:gd name="T14" fmla="*/ 95 w 435"/>
                <a:gd name="T15" fmla="*/ 361 h 634"/>
                <a:gd name="T16" fmla="*/ 121 w 435"/>
                <a:gd name="T17" fmla="*/ 398 h 634"/>
                <a:gd name="T18" fmla="*/ 149 w 435"/>
                <a:gd name="T19" fmla="*/ 434 h 634"/>
                <a:gd name="T20" fmla="*/ 178 w 435"/>
                <a:gd name="T21" fmla="*/ 469 h 634"/>
                <a:gd name="T22" fmla="*/ 211 w 435"/>
                <a:gd name="T23" fmla="*/ 502 h 634"/>
                <a:gd name="T24" fmla="*/ 243 w 435"/>
                <a:gd name="T25" fmla="*/ 533 h 634"/>
                <a:gd name="T26" fmla="*/ 277 w 435"/>
                <a:gd name="T27" fmla="*/ 562 h 634"/>
                <a:gd name="T28" fmla="*/ 329 w 435"/>
                <a:gd name="T29" fmla="*/ 603 h 634"/>
                <a:gd name="T30" fmla="*/ 369 w 435"/>
                <a:gd name="T31" fmla="*/ 629 h 634"/>
                <a:gd name="T32" fmla="*/ 379 w 435"/>
                <a:gd name="T33" fmla="*/ 633 h 634"/>
                <a:gd name="T34" fmla="*/ 388 w 435"/>
                <a:gd name="T35" fmla="*/ 634 h 634"/>
                <a:gd name="T36" fmla="*/ 397 w 435"/>
                <a:gd name="T37" fmla="*/ 634 h 634"/>
                <a:gd name="T38" fmla="*/ 409 w 435"/>
                <a:gd name="T39" fmla="*/ 629 h 634"/>
                <a:gd name="T40" fmla="*/ 423 w 435"/>
                <a:gd name="T41" fmla="*/ 618 h 634"/>
                <a:gd name="T42" fmla="*/ 432 w 435"/>
                <a:gd name="T43" fmla="*/ 602 h 634"/>
                <a:gd name="T44" fmla="*/ 435 w 435"/>
                <a:gd name="T45" fmla="*/ 584 h 634"/>
                <a:gd name="T46" fmla="*/ 432 w 435"/>
                <a:gd name="T47" fmla="*/ 565 h 634"/>
                <a:gd name="T48" fmla="*/ 425 w 435"/>
                <a:gd name="T49" fmla="*/ 553 h 634"/>
                <a:gd name="T50" fmla="*/ 418 w 435"/>
                <a:gd name="T51" fmla="*/ 545 h 634"/>
                <a:gd name="T52" fmla="*/ 383 w 435"/>
                <a:gd name="T53" fmla="*/ 522 h 634"/>
                <a:gd name="T54" fmla="*/ 324 w 435"/>
                <a:gd name="T55" fmla="*/ 476 h 634"/>
                <a:gd name="T56" fmla="*/ 267 w 435"/>
                <a:gd name="T57" fmla="*/ 422 h 634"/>
                <a:gd name="T58" fmla="*/ 228 w 435"/>
                <a:gd name="T59" fmla="*/ 378 h 634"/>
                <a:gd name="T60" fmla="*/ 203 w 435"/>
                <a:gd name="T61" fmla="*/ 347 h 634"/>
                <a:gd name="T62" fmla="*/ 180 w 435"/>
                <a:gd name="T63" fmla="*/ 315 h 634"/>
                <a:gd name="T64" fmla="*/ 160 w 435"/>
                <a:gd name="T65" fmla="*/ 282 h 634"/>
                <a:gd name="T66" fmla="*/ 142 w 435"/>
                <a:gd name="T67" fmla="*/ 248 h 634"/>
                <a:gd name="T68" fmla="*/ 127 w 435"/>
                <a:gd name="T69" fmla="*/ 212 h 634"/>
                <a:gd name="T70" fmla="*/ 114 w 435"/>
                <a:gd name="T71" fmla="*/ 176 h 634"/>
                <a:gd name="T72" fmla="*/ 105 w 435"/>
                <a:gd name="T73" fmla="*/ 140 h 634"/>
                <a:gd name="T74" fmla="*/ 100 w 435"/>
                <a:gd name="T75" fmla="*/ 103 h 634"/>
                <a:gd name="T76" fmla="*/ 98 w 435"/>
                <a:gd name="T77" fmla="*/ 65 h 634"/>
                <a:gd name="T78" fmla="*/ 98 w 435"/>
                <a:gd name="T79" fmla="*/ 41 h 634"/>
                <a:gd name="T80" fmla="*/ 97 w 435"/>
                <a:gd name="T81" fmla="*/ 30 h 634"/>
                <a:gd name="T82" fmla="*/ 93 w 435"/>
                <a:gd name="T83" fmla="*/ 22 h 634"/>
                <a:gd name="T84" fmla="*/ 88 w 435"/>
                <a:gd name="T85" fmla="*/ 14 h 634"/>
                <a:gd name="T86" fmla="*/ 77 w 435"/>
                <a:gd name="T87" fmla="*/ 6 h 634"/>
                <a:gd name="T88" fmla="*/ 61 w 435"/>
                <a:gd name="T89" fmla="*/ 0 h 634"/>
                <a:gd name="T90" fmla="*/ 43 w 435"/>
                <a:gd name="T91" fmla="*/ 0 h 634"/>
                <a:gd name="T92" fmla="*/ 26 w 435"/>
                <a:gd name="T93" fmla="*/ 6 h 634"/>
                <a:gd name="T94" fmla="*/ 11 w 435"/>
                <a:gd name="T95" fmla="*/ 18 h 634"/>
                <a:gd name="T96" fmla="*/ 4 w 435"/>
                <a:gd name="T97" fmla="*/ 30 h 634"/>
                <a:gd name="T98" fmla="*/ 1 w 435"/>
                <a:gd name="T99" fmla="*/ 41 h 634"/>
                <a:gd name="T100" fmla="*/ 1 w 435"/>
                <a:gd name="T101" fmla="*/ 4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5" h="634">
                  <a:moveTo>
                    <a:pt x="1" y="46"/>
                  </a:moveTo>
                  <a:lnTo>
                    <a:pt x="0" y="68"/>
                  </a:lnTo>
                  <a:lnTo>
                    <a:pt x="1" y="90"/>
                  </a:lnTo>
                  <a:lnTo>
                    <a:pt x="2" y="113"/>
                  </a:lnTo>
                  <a:lnTo>
                    <a:pt x="5" y="134"/>
                  </a:lnTo>
                  <a:lnTo>
                    <a:pt x="9" y="156"/>
                  </a:lnTo>
                  <a:lnTo>
                    <a:pt x="13" y="177"/>
                  </a:lnTo>
                  <a:lnTo>
                    <a:pt x="19" y="198"/>
                  </a:lnTo>
                  <a:lnTo>
                    <a:pt x="25" y="220"/>
                  </a:lnTo>
                  <a:lnTo>
                    <a:pt x="33" y="241"/>
                  </a:lnTo>
                  <a:lnTo>
                    <a:pt x="41" y="261"/>
                  </a:lnTo>
                  <a:lnTo>
                    <a:pt x="50" y="282"/>
                  </a:lnTo>
                  <a:lnTo>
                    <a:pt x="60" y="302"/>
                  </a:lnTo>
                  <a:lnTo>
                    <a:pt x="71" y="321"/>
                  </a:lnTo>
                  <a:lnTo>
                    <a:pt x="82" y="342"/>
                  </a:lnTo>
                  <a:lnTo>
                    <a:pt x="95" y="361"/>
                  </a:lnTo>
                  <a:lnTo>
                    <a:pt x="107" y="380"/>
                  </a:lnTo>
                  <a:lnTo>
                    <a:pt x="121" y="398"/>
                  </a:lnTo>
                  <a:lnTo>
                    <a:pt x="134" y="416"/>
                  </a:lnTo>
                  <a:lnTo>
                    <a:pt x="149" y="434"/>
                  </a:lnTo>
                  <a:lnTo>
                    <a:pt x="163" y="452"/>
                  </a:lnTo>
                  <a:lnTo>
                    <a:pt x="178" y="469"/>
                  </a:lnTo>
                  <a:lnTo>
                    <a:pt x="194" y="486"/>
                  </a:lnTo>
                  <a:lnTo>
                    <a:pt x="211" y="502"/>
                  </a:lnTo>
                  <a:lnTo>
                    <a:pt x="227" y="518"/>
                  </a:lnTo>
                  <a:lnTo>
                    <a:pt x="243" y="533"/>
                  </a:lnTo>
                  <a:lnTo>
                    <a:pt x="260" y="548"/>
                  </a:lnTo>
                  <a:lnTo>
                    <a:pt x="277" y="562"/>
                  </a:lnTo>
                  <a:lnTo>
                    <a:pt x="294" y="577"/>
                  </a:lnTo>
                  <a:lnTo>
                    <a:pt x="329" y="603"/>
                  </a:lnTo>
                  <a:lnTo>
                    <a:pt x="364" y="627"/>
                  </a:lnTo>
                  <a:lnTo>
                    <a:pt x="369" y="629"/>
                  </a:lnTo>
                  <a:lnTo>
                    <a:pt x="374" y="632"/>
                  </a:lnTo>
                  <a:lnTo>
                    <a:pt x="379" y="633"/>
                  </a:lnTo>
                  <a:lnTo>
                    <a:pt x="384" y="634"/>
                  </a:lnTo>
                  <a:lnTo>
                    <a:pt x="388" y="634"/>
                  </a:lnTo>
                  <a:lnTo>
                    <a:pt x="393" y="634"/>
                  </a:lnTo>
                  <a:lnTo>
                    <a:pt x="397" y="634"/>
                  </a:lnTo>
                  <a:lnTo>
                    <a:pt x="401" y="633"/>
                  </a:lnTo>
                  <a:lnTo>
                    <a:pt x="409" y="629"/>
                  </a:lnTo>
                  <a:lnTo>
                    <a:pt x="417" y="624"/>
                  </a:lnTo>
                  <a:lnTo>
                    <a:pt x="423" y="618"/>
                  </a:lnTo>
                  <a:lnTo>
                    <a:pt x="428" y="610"/>
                  </a:lnTo>
                  <a:lnTo>
                    <a:pt x="432" y="602"/>
                  </a:lnTo>
                  <a:lnTo>
                    <a:pt x="434" y="593"/>
                  </a:lnTo>
                  <a:lnTo>
                    <a:pt x="435" y="584"/>
                  </a:lnTo>
                  <a:lnTo>
                    <a:pt x="435" y="575"/>
                  </a:lnTo>
                  <a:lnTo>
                    <a:pt x="432" y="565"/>
                  </a:lnTo>
                  <a:lnTo>
                    <a:pt x="428" y="557"/>
                  </a:lnTo>
                  <a:lnTo>
                    <a:pt x="425" y="553"/>
                  </a:lnTo>
                  <a:lnTo>
                    <a:pt x="422" y="549"/>
                  </a:lnTo>
                  <a:lnTo>
                    <a:pt x="418" y="545"/>
                  </a:lnTo>
                  <a:lnTo>
                    <a:pt x="413" y="542"/>
                  </a:lnTo>
                  <a:lnTo>
                    <a:pt x="383" y="522"/>
                  </a:lnTo>
                  <a:lnTo>
                    <a:pt x="354" y="500"/>
                  </a:lnTo>
                  <a:lnTo>
                    <a:pt x="324" y="476"/>
                  </a:lnTo>
                  <a:lnTo>
                    <a:pt x="295" y="450"/>
                  </a:lnTo>
                  <a:lnTo>
                    <a:pt x="267" y="422"/>
                  </a:lnTo>
                  <a:lnTo>
                    <a:pt x="241" y="393"/>
                  </a:lnTo>
                  <a:lnTo>
                    <a:pt x="228" y="378"/>
                  </a:lnTo>
                  <a:lnTo>
                    <a:pt x="216" y="363"/>
                  </a:lnTo>
                  <a:lnTo>
                    <a:pt x="203" y="347"/>
                  </a:lnTo>
                  <a:lnTo>
                    <a:pt x="191" y="331"/>
                  </a:lnTo>
                  <a:lnTo>
                    <a:pt x="180" y="315"/>
                  </a:lnTo>
                  <a:lnTo>
                    <a:pt x="170" y="298"/>
                  </a:lnTo>
                  <a:lnTo>
                    <a:pt x="160" y="282"/>
                  </a:lnTo>
                  <a:lnTo>
                    <a:pt x="151" y="265"/>
                  </a:lnTo>
                  <a:lnTo>
                    <a:pt x="142" y="248"/>
                  </a:lnTo>
                  <a:lnTo>
                    <a:pt x="134" y="230"/>
                  </a:lnTo>
                  <a:lnTo>
                    <a:pt x="127" y="212"/>
                  </a:lnTo>
                  <a:lnTo>
                    <a:pt x="120" y="194"/>
                  </a:lnTo>
                  <a:lnTo>
                    <a:pt x="114" y="176"/>
                  </a:lnTo>
                  <a:lnTo>
                    <a:pt x="109" y="158"/>
                  </a:lnTo>
                  <a:lnTo>
                    <a:pt x="105" y="140"/>
                  </a:lnTo>
                  <a:lnTo>
                    <a:pt x="102" y="122"/>
                  </a:lnTo>
                  <a:lnTo>
                    <a:pt x="100" y="103"/>
                  </a:lnTo>
                  <a:lnTo>
                    <a:pt x="98" y="84"/>
                  </a:lnTo>
                  <a:lnTo>
                    <a:pt x="98" y="65"/>
                  </a:lnTo>
                  <a:lnTo>
                    <a:pt x="98" y="46"/>
                  </a:lnTo>
                  <a:lnTo>
                    <a:pt x="98" y="41"/>
                  </a:lnTo>
                  <a:lnTo>
                    <a:pt x="98" y="35"/>
                  </a:lnTo>
                  <a:lnTo>
                    <a:pt x="97" y="30"/>
                  </a:lnTo>
                  <a:lnTo>
                    <a:pt x="95" y="26"/>
                  </a:lnTo>
                  <a:lnTo>
                    <a:pt x="93" y="22"/>
                  </a:lnTo>
                  <a:lnTo>
                    <a:pt x="91" y="18"/>
                  </a:lnTo>
                  <a:lnTo>
                    <a:pt x="88" y="14"/>
                  </a:lnTo>
                  <a:lnTo>
                    <a:pt x="85" y="11"/>
                  </a:lnTo>
                  <a:lnTo>
                    <a:pt x="77" y="6"/>
                  </a:lnTo>
                  <a:lnTo>
                    <a:pt x="69" y="3"/>
                  </a:lnTo>
                  <a:lnTo>
                    <a:pt x="61" y="0"/>
                  </a:lnTo>
                  <a:lnTo>
                    <a:pt x="52" y="0"/>
                  </a:lnTo>
                  <a:lnTo>
                    <a:pt x="43" y="0"/>
                  </a:lnTo>
                  <a:lnTo>
                    <a:pt x="34" y="3"/>
                  </a:lnTo>
                  <a:lnTo>
                    <a:pt x="26" y="6"/>
                  </a:lnTo>
                  <a:lnTo>
                    <a:pt x="18" y="11"/>
                  </a:lnTo>
                  <a:lnTo>
                    <a:pt x="11" y="18"/>
                  </a:lnTo>
                  <a:lnTo>
                    <a:pt x="6" y="26"/>
                  </a:lnTo>
                  <a:lnTo>
                    <a:pt x="4" y="30"/>
                  </a:lnTo>
                  <a:lnTo>
                    <a:pt x="3" y="35"/>
                  </a:lnTo>
                  <a:lnTo>
                    <a:pt x="1" y="41"/>
                  </a:lnTo>
                  <a:lnTo>
                    <a:pt x="1" y="46"/>
                  </a:lnTo>
                  <a:lnTo>
                    <a:pt x="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7" name="Freeform 40"/>
            <p:cNvSpPr/>
            <p:nvPr/>
          </p:nvSpPr>
          <p:spPr bwMode="auto">
            <a:xfrm>
              <a:off x="4062413" y="3543300"/>
              <a:ext cx="95250" cy="123825"/>
            </a:xfrm>
            <a:custGeom>
              <a:avLst/>
              <a:gdLst>
                <a:gd name="T0" fmla="*/ 5 w 422"/>
                <a:gd name="T1" fmla="*/ 79 h 546"/>
                <a:gd name="T2" fmla="*/ 15 w 422"/>
                <a:gd name="T3" fmla="*/ 114 h 546"/>
                <a:gd name="T4" fmla="*/ 28 w 422"/>
                <a:gd name="T5" fmla="*/ 148 h 546"/>
                <a:gd name="T6" fmla="*/ 44 w 422"/>
                <a:gd name="T7" fmla="*/ 182 h 546"/>
                <a:gd name="T8" fmla="*/ 71 w 422"/>
                <a:gd name="T9" fmla="*/ 229 h 546"/>
                <a:gd name="T10" fmla="*/ 112 w 422"/>
                <a:gd name="T11" fmla="*/ 289 h 546"/>
                <a:gd name="T12" fmla="*/ 159 w 422"/>
                <a:gd name="T13" fmla="*/ 346 h 546"/>
                <a:gd name="T14" fmla="*/ 210 w 422"/>
                <a:gd name="T15" fmla="*/ 400 h 546"/>
                <a:gd name="T16" fmla="*/ 288 w 422"/>
                <a:gd name="T17" fmla="*/ 479 h 546"/>
                <a:gd name="T18" fmla="*/ 344 w 422"/>
                <a:gd name="T19" fmla="*/ 535 h 546"/>
                <a:gd name="T20" fmla="*/ 352 w 422"/>
                <a:gd name="T21" fmla="*/ 541 h 546"/>
                <a:gd name="T22" fmla="*/ 361 w 422"/>
                <a:gd name="T23" fmla="*/ 544 h 546"/>
                <a:gd name="T24" fmla="*/ 370 w 422"/>
                <a:gd name="T25" fmla="*/ 546 h 546"/>
                <a:gd name="T26" fmla="*/ 383 w 422"/>
                <a:gd name="T27" fmla="*/ 544 h 546"/>
                <a:gd name="T28" fmla="*/ 399 w 422"/>
                <a:gd name="T29" fmla="*/ 536 h 546"/>
                <a:gd name="T30" fmla="*/ 412 w 422"/>
                <a:gd name="T31" fmla="*/ 523 h 546"/>
                <a:gd name="T32" fmla="*/ 420 w 422"/>
                <a:gd name="T33" fmla="*/ 506 h 546"/>
                <a:gd name="T34" fmla="*/ 422 w 422"/>
                <a:gd name="T35" fmla="*/ 489 h 546"/>
                <a:gd name="T36" fmla="*/ 417 w 422"/>
                <a:gd name="T37" fmla="*/ 475 h 546"/>
                <a:gd name="T38" fmla="*/ 411 w 422"/>
                <a:gd name="T39" fmla="*/ 466 h 546"/>
                <a:gd name="T40" fmla="*/ 361 w 422"/>
                <a:gd name="T41" fmla="*/ 416 h 546"/>
                <a:gd name="T42" fmla="*/ 288 w 422"/>
                <a:gd name="T43" fmla="*/ 344 h 546"/>
                <a:gd name="T44" fmla="*/ 242 w 422"/>
                <a:gd name="T45" fmla="*/ 294 h 546"/>
                <a:gd name="T46" fmla="*/ 198 w 422"/>
                <a:gd name="T47" fmla="*/ 242 h 546"/>
                <a:gd name="T48" fmla="*/ 159 w 422"/>
                <a:gd name="T49" fmla="*/ 188 h 546"/>
                <a:gd name="T50" fmla="*/ 134 w 422"/>
                <a:gd name="T51" fmla="*/ 145 h 546"/>
                <a:gd name="T52" fmla="*/ 120 w 422"/>
                <a:gd name="T53" fmla="*/ 115 h 546"/>
                <a:gd name="T54" fmla="*/ 108 w 422"/>
                <a:gd name="T55" fmla="*/ 84 h 546"/>
                <a:gd name="T56" fmla="*/ 99 w 422"/>
                <a:gd name="T57" fmla="*/ 51 h 546"/>
                <a:gd name="T58" fmla="*/ 94 w 422"/>
                <a:gd name="T59" fmla="*/ 29 h 546"/>
                <a:gd name="T60" fmla="*/ 90 w 422"/>
                <a:gd name="T61" fmla="*/ 20 h 546"/>
                <a:gd name="T62" fmla="*/ 84 w 422"/>
                <a:gd name="T63" fmla="*/ 12 h 546"/>
                <a:gd name="T64" fmla="*/ 77 w 422"/>
                <a:gd name="T65" fmla="*/ 6 h 546"/>
                <a:gd name="T66" fmla="*/ 66 w 422"/>
                <a:gd name="T67" fmla="*/ 1 h 546"/>
                <a:gd name="T68" fmla="*/ 48 w 422"/>
                <a:gd name="T69" fmla="*/ 0 h 546"/>
                <a:gd name="T70" fmla="*/ 30 w 422"/>
                <a:gd name="T71" fmla="*/ 5 h 546"/>
                <a:gd name="T72" fmla="*/ 15 w 422"/>
                <a:gd name="T73" fmla="*/ 15 h 546"/>
                <a:gd name="T74" fmla="*/ 4 w 422"/>
                <a:gd name="T75" fmla="*/ 30 h 546"/>
                <a:gd name="T76" fmla="*/ 0 w 422"/>
                <a:gd name="T77" fmla="*/ 44 h 546"/>
                <a:gd name="T78" fmla="*/ 0 w 422"/>
                <a:gd name="T79" fmla="*/ 55 h 546"/>
                <a:gd name="T80" fmla="*/ 1 w 422"/>
                <a:gd name="T81" fmla="*/ 6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2" h="546">
                  <a:moveTo>
                    <a:pt x="1" y="61"/>
                  </a:moveTo>
                  <a:lnTo>
                    <a:pt x="5" y="79"/>
                  </a:lnTo>
                  <a:lnTo>
                    <a:pt x="10" y="97"/>
                  </a:lnTo>
                  <a:lnTo>
                    <a:pt x="15" y="114"/>
                  </a:lnTo>
                  <a:lnTo>
                    <a:pt x="21" y="131"/>
                  </a:lnTo>
                  <a:lnTo>
                    <a:pt x="28" y="148"/>
                  </a:lnTo>
                  <a:lnTo>
                    <a:pt x="35" y="165"/>
                  </a:lnTo>
                  <a:lnTo>
                    <a:pt x="44" y="182"/>
                  </a:lnTo>
                  <a:lnTo>
                    <a:pt x="52" y="198"/>
                  </a:lnTo>
                  <a:lnTo>
                    <a:pt x="71" y="229"/>
                  </a:lnTo>
                  <a:lnTo>
                    <a:pt x="91" y="259"/>
                  </a:lnTo>
                  <a:lnTo>
                    <a:pt x="112" y="289"/>
                  </a:lnTo>
                  <a:lnTo>
                    <a:pt x="135" y="318"/>
                  </a:lnTo>
                  <a:lnTo>
                    <a:pt x="159" y="346"/>
                  </a:lnTo>
                  <a:lnTo>
                    <a:pt x="185" y="374"/>
                  </a:lnTo>
                  <a:lnTo>
                    <a:pt x="210" y="400"/>
                  </a:lnTo>
                  <a:lnTo>
                    <a:pt x="236" y="428"/>
                  </a:lnTo>
                  <a:lnTo>
                    <a:pt x="288" y="479"/>
                  </a:lnTo>
                  <a:lnTo>
                    <a:pt x="339" y="531"/>
                  </a:lnTo>
                  <a:lnTo>
                    <a:pt x="344" y="535"/>
                  </a:lnTo>
                  <a:lnTo>
                    <a:pt x="348" y="538"/>
                  </a:lnTo>
                  <a:lnTo>
                    <a:pt x="352" y="541"/>
                  </a:lnTo>
                  <a:lnTo>
                    <a:pt x="357" y="543"/>
                  </a:lnTo>
                  <a:lnTo>
                    <a:pt x="361" y="544"/>
                  </a:lnTo>
                  <a:lnTo>
                    <a:pt x="366" y="545"/>
                  </a:lnTo>
                  <a:lnTo>
                    <a:pt x="370" y="546"/>
                  </a:lnTo>
                  <a:lnTo>
                    <a:pt x="375" y="546"/>
                  </a:lnTo>
                  <a:lnTo>
                    <a:pt x="383" y="544"/>
                  </a:lnTo>
                  <a:lnTo>
                    <a:pt x="392" y="541"/>
                  </a:lnTo>
                  <a:lnTo>
                    <a:pt x="399" y="536"/>
                  </a:lnTo>
                  <a:lnTo>
                    <a:pt x="406" y="530"/>
                  </a:lnTo>
                  <a:lnTo>
                    <a:pt x="412" y="523"/>
                  </a:lnTo>
                  <a:lnTo>
                    <a:pt x="417" y="515"/>
                  </a:lnTo>
                  <a:lnTo>
                    <a:pt x="420" y="506"/>
                  </a:lnTo>
                  <a:lnTo>
                    <a:pt x="422" y="498"/>
                  </a:lnTo>
                  <a:lnTo>
                    <a:pt x="422" y="489"/>
                  </a:lnTo>
                  <a:lnTo>
                    <a:pt x="419" y="479"/>
                  </a:lnTo>
                  <a:lnTo>
                    <a:pt x="417" y="475"/>
                  </a:lnTo>
                  <a:lnTo>
                    <a:pt x="414" y="470"/>
                  </a:lnTo>
                  <a:lnTo>
                    <a:pt x="411" y="466"/>
                  </a:lnTo>
                  <a:lnTo>
                    <a:pt x="408" y="462"/>
                  </a:lnTo>
                  <a:lnTo>
                    <a:pt x="361" y="416"/>
                  </a:lnTo>
                  <a:lnTo>
                    <a:pt x="313" y="368"/>
                  </a:lnTo>
                  <a:lnTo>
                    <a:pt x="288" y="344"/>
                  </a:lnTo>
                  <a:lnTo>
                    <a:pt x="265" y="320"/>
                  </a:lnTo>
                  <a:lnTo>
                    <a:pt x="242" y="294"/>
                  </a:lnTo>
                  <a:lnTo>
                    <a:pt x="220" y="268"/>
                  </a:lnTo>
                  <a:lnTo>
                    <a:pt x="198" y="242"/>
                  </a:lnTo>
                  <a:lnTo>
                    <a:pt x="178" y="216"/>
                  </a:lnTo>
                  <a:lnTo>
                    <a:pt x="159" y="188"/>
                  </a:lnTo>
                  <a:lnTo>
                    <a:pt x="142" y="159"/>
                  </a:lnTo>
                  <a:lnTo>
                    <a:pt x="134" y="145"/>
                  </a:lnTo>
                  <a:lnTo>
                    <a:pt x="127" y="130"/>
                  </a:lnTo>
                  <a:lnTo>
                    <a:pt x="120" y="115"/>
                  </a:lnTo>
                  <a:lnTo>
                    <a:pt x="114" y="99"/>
                  </a:lnTo>
                  <a:lnTo>
                    <a:pt x="108" y="84"/>
                  </a:lnTo>
                  <a:lnTo>
                    <a:pt x="103" y="68"/>
                  </a:lnTo>
                  <a:lnTo>
                    <a:pt x="99" y="51"/>
                  </a:lnTo>
                  <a:lnTo>
                    <a:pt x="95" y="35"/>
                  </a:lnTo>
                  <a:lnTo>
                    <a:pt x="94" y="29"/>
                  </a:lnTo>
                  <a:lnTo>
                    <a:pt x="92" y="24"/>
                  </a:lnTo>
                  <a:lnTo>
                    <a:pt x="90" y="20"/>
                  </a:lnTo>
                  <a:lnTo>
                    <a:pt x="87" y="16"/>
                  </a:lnTo>
                  <a:lnTo>
                    <a:pt x="84" y="12"/>
                  </a:lnTo>
                  <a:lnTo>
                    <a:pt x="81" y="9"/>
                  </a:lnTo>
                  <a:lnTo>
                    <a:pt x="77" y="6"/>
                  </a:lnTo>
                  <a:lnTo>
                    <a:pt x="74" y="4"/>
                  </a:lnTo>
                  <a:lnTo>
                    <a:pt x="66" y="1"/>
                  </a:lnTo>
                  <a:lnTo>
                    <a:pt x="57" y="0"/>
                  </a:lnTo>
                  <a:lnTo>
                    <a:pt x="48" y="0"/>
                  </a:lnTo>
                  <a:lnTo>
                    <a:pt x="38" y="2"/>
                  </a:lnTo>
                  <a:lnTo>
                    <a:pt x="30" y="5"/>
                  </a:lnTo>
                  <a:lnTo>
                    <a:pt x="22" y="9"/>
                  </a:lnTo>
                  <a:lnTo>
                    <a:pt x="15" y="15"/>
                  </a:lnTo>
                  <a:lnTo>
                    <a:pt x="9" y="22"/>
                  </a:lnTo>
                  <a:lnTo>
                    <a:pt x="4" y="30"/>
                  </a:lnTo>
                  <a:lnTo>
                    <a:pt x="1" y="39"/>
                  </a:lnTo>
                  <a:lnTo>
                    <a:pt x="0" y="44"/>
                  </a:lnTo>
                  <a:lnTo>
                    <a:pt x="0" y="49"/>
                  </a:lnTo>
                  <a:lnTo>
                    <a:pt x="0" y="55"/>
                  </a:lnTo>
                  <a:lnTo>
                    <a:pt x="1" y="61"/>
                  </a:lnTo>
                  <a:lnTo>
                    <a:pt x="1"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8" name="Freeform 41"/>
            <p:cNvSpPr/>
            <p:nvPr/>
          </p:nvSpPr>
          <p:spPr bwMode="auto">
            <a:xfrm>
              <a:off x="3438525" y="2495550"/>
              <a:ext cx="80963" cy="207963"/>
            </a:xfrm>
            <a:custGeom>
              <a:avLst/>
              <a:gdLst>
                <a:gd name="T0" fmla="*/ 296 w 355"/>
                <a:gd name="T1" fmla="*/ 868 h 917"/>
                <a:gd name="T2" fmla="*/ 321 w 355"/>
                <a:gd name="T3" fmla="*/ 816 h 917"/>
                <a:gd name="T4" fmla="*/ 339 w 355"/>
                <a:gd name="T5" fmla="*/ 760 h 917"/>
                <a:gd name="T6" fmla="*/ 350 w 355"/>
                <a:gd name="T7" fmla="*/ 703 h 917"/>
                <a:gd name="T8" fmla="*/ 355 w 355"/>
                <a:gd name="T9" fmla="*/ 643 h 917"/>
                <a:gd name="T10" fmla="*/ 354 w 355"/>
                <a:gd name="T11" fmla="*/ 583 h 917"/>
                <a:gd name="T12" fmla="*/ 347 w 355"/>
                <a:gd name="T13" fmla="*/ 521 h 917"/>
                <a:gd name="T14" fmla="*/ 335 w 355"/>
                <a:gd name="T15" fmla="*/ 461 h 917"/>
                <a:gd name="T16" fmla="*/ 319 w 355"/>
                <a:gd name="T17" fmla="*/ 399 h 917"/>
                <a:gd name="T18" fmla="*/ 298 w 355"/>
                <a:gd name="T19" fmla="*/ 340 h 917"/>
                <a:gd name="T20" fmla="*/ 274 w 355"/>
                <a:gd name="T21" fmla="*/ 282 h 917"/>
                <a:gd name="T22" fmla="*/ 245 w 355"/>
                <a:gd name="T23" fmla="*/ 226 h 917"/>
                <a:gd name="T24" fmla="*/ 215 w 355"/>
                <a:gd name="T25" fmla="*/ 172 h 917"/>
                <a:gd name="T26" fmla="*/ 182 w 355"/>
                <a:gd name="T27" fmla="*/ 123 h 917"/>
                <a:gd name="T28" fmla="*/ 146 w 355"/>
                <a:gd name="T29" fmla="*/ 76 h 917"/>
                <a:gd name="T30" fmla="*/ 108 w 355"/>
                <a:gd name="T31" fmla="*/ 34 h 917"/>
                <a:gd name="T32" fmla="*/ 85 w 355"/>
                <a:gd name="T33" fmla="*/ 11 h 917"/>
                <a:gd name="T34" fmla="*/ 76 w 355"/>
                <a:gd name="T35" fmla="*/ 5 h 917"/>
                <a:gd name="T36" fmla="*/ 66 w 355"/>
                <a:gd name="T37" fmla="*/ 1 h 917"/>
                <a:gd name="T38" fmla="*/ 56 w 355"/>
                <a:gd name="T39" fmla="*/ 0 h 917"/>
                <a:gd name="T40" fmla="*/ 42 w 355"/>
                <a:gd name="T41" fmla="*/ 2 h 917"/>
                <a:gd name="T42" fmla="*/ 25 w 355"/>
                <a:gd name="T43" fmla="*/ 10 h 917"/>
                <a:gd name="T44" fmla="*/ 10 w 355"/>
                <a:gd name="T45" fmla="*/ 24 h 917"/>
                <a:gd name="T46" fmla="*/ 2 w 355"/>
                <a:gd name="T47" fmla="*/ 41 h 917"/>
                <a:gd name="T48" fmla="*/ 0 w 355"/>
                <a:gd name="T49" fmla="*/ 55 h 917"/>
                <a:gd name="T50" fmla="*/ 2 w 355"/>
                <a:gd name="T51" fmla="*/ 65 h 917"/>
                <a:gd name="T52" fmla="*/ 5 w 355"/>
                <a:gd name="T53" fmla="*/ 74 h 917"/>
                <a:gd name="T54" fmla="*/ 12 w 355"/>
                <a:gd name="T55" fmla="*/ 83 h 917"/>
                <a:gd name="T56" fmla="*/ 33 w 355"/>
                <a:gd name="T57" fmla="*/ 105 h 917"/>
                <a:gd name="T58" fmla="*/ 64 w 355"/>
                <a:gd name="T59" fmla="*/ 140 h 917"/>
                <a:gd name="T60" fmla="*/ 94 w 355"/>
                <a:gd name="T61" fmla="*/ 179 h 917"/>
                <a:gd name="T62" fmla="*/ 123 w 355"/>
                <a:gd name="T63" fmla="*/ 223 h 917"/>
                <a:gd name="T64" fmla="*/ 151 w 355"/>
                <a:gd name="T65" fmla="*/ 268 h 917"/>
                <a:gd name="T66" fmla="*/ 175 w 355"/>
                <a:gd name="T67" fmla="*/ 315 h 917"/>
                <a:gd name="T68" fmla="*/ 197 w 355"/>
                <a:gd name="T69" fmla="*/ 366 h 917"/>
                <a:gd name="T70" fmla="*/ 216 w 355"/>
                <a:gd name="T71" fmla="*/ 417 h 917"/>
                <a:gd name="T72" fmla="*/ 231 w 355"/>
                <a:gd name="T73" fmla="*/ 470 h 917"/>
                <a:gd name="T74" fmla="*/ 242 w 355"/>
                <a:gd name="T75" fmla="*/ 522 h 917"/>
                <a:gd name="T76" fmla="*/ 249 w 355"/>
                <a:gd name="T77" fmla="*/ 575 h 917"/>
                <a:gd name="T78" fmla="*/ 251 w 355"/>
                <a:gd name="T79" fmla="*/ 627 h 917"/>
                <a:gd name="T80" fmla="*/ 248 w 355"/>
                <a:gd name="T81" fmla="*/ 677 h 917"/>
                <a:gd name="T82" fmla="*/ 239 w 355"/>
                <a:gd name="T83" fmla="*/ 727 h 917"/>
                <a:gd name="T84" fmla="*/ 225 w 355"/>
                <a:gd name="T85" fmla="*/ 774 h 917"/>
                <a:gd name="T86" fmla="*/ 204 w 355"/>
                <a:gd name="T87" fmla="*/ 820 h 917"/>
                <a:gd name="T88" fmla="*/ 188 w 355"/>
                <a:gd name="T89" fmla="*/ 846 h 917"/>
                <a:gd name="T90" fmla="*/ 184 w 355"/>
                <a:gd name="T91" fmla="*/ 857 h 917"/>
                <a:gd name="T92" fmla="*/ 182 w 355"/>
                <a:gd name="T93" fmla="*/ 867 h 917"/>
                <a:gd name="T94" fmla="*/ 183 w 355"/>
                <a:gd name="T95" fmla="*/ 876 h 917"/>
                <a:gd name="T96" fmla="*/ 188 w 355"/>
                <a:gd name="T97" fmla="*/ 889 h 917"/>
                <a:gd name="T98" fmla="*/ 200 w 355"/>
                <a:gd name="T99" fmla="*/ 903 h 917"/>
                <a:gd name="T100" fmla="*/ 216 w 355"/>
                <a:gd name="T101" fmla="*/ 913 h 917"/>
                <a:gd name="T102" fmla="*/ 236 w 355"/>
                <a:gd name="T103" fmla="*/ 917 h 917"/>
                <a:gd name="T104" fmla="*/ 250 w 355"/>
                <a:gd name="T105" fmla="*/ 915 h 917"/>
                <a:gd name="T106" fmla="*/ 260 w 355"/>
                <a:gd name="T107" fmla="*/ 912 h 917"/>
                <a:gd name="T108" fmla="*/ 268 w 355"/>
                <a:gd name="T109" fmla="*/ 906 h 917"/>
                <a:gd name="T110" fmla="*/ 277 w 355"/>
                <a:gd name="T111" fmla="*/ 898 h 917"/>
                <a:gd name="T112" fmla="*/ 281 w 355"/>
                <a:gd name="T113" fmla="*/ 893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5" h="917">
                  <a:moveTo>
                    <a:pt x="281" y="893"/>
                  </a:moveTo>
                  <a:lnTo>
                    <a:pt x="296" y="868"/>
                  </a:lnTo>
                  <a:lnTo>
                    <a:pt x="310" y="843"/>
                  </a:lnTo>
                  <a:lnTo>
                    <a:pt x="321" y="816"/>
                  </a:lnTo>
                  <a:lnTo>
                    <a:pt x="331" y="788"/>
                  </a:lnTo>
                  <a:lnTo>
                    <a:pt x="339" y="760"/>
                  </a:lnTo>
                  <a:lnTo>
                    <a:pt x="345" y="732"/>
                  </a:lnTo>
                  <a:lnTo>
                    <a:pt x="350" y="703"/>
                  </a:lnTo>
                  <a:lnTo>
                    <a:pt x="353" y="673"/>
                  </a:lnTo>
                  <a:lnTo>
                    <a:pt x="355" y="643"/>
                  </a:lnTo>
                  <a:lnTo>
                    <a:pt x="355" y="613"/>
                  </a:lnTo>
                  <a:lnTo>
                    <a:pt x="354" y="583"/>
                  </a:lnTo>
                  <a:lnTo>
                    <a:pt x="351" y="552"/>
                  </a:lnTo>
                  <a:lnTo>
                    <a:pt x="347" y="521"/>
                  </a:lnTo>
                  <a:lnTo>
                    <a:pt x="342" y="491"/>
                  </a:lnTo>
                  <a:lnTo>
                    <a:pt x="335" y="461"/>
                  </a:lnTo>
                  <a:lnTo>
                    <a:pt x="328" y="429"/>
                  </a:lnTo>
                  <a:lnTo>
                    <a:pt x="319" y="399"/>
                  </a:lnTo>
                  <a:lnTo>
                    <a:pt x="309" y="370"/>
                  </a:lnTo>
                  <a:lnTo>
                    <a:pt x="298" y="340"/>
                  </a:lnTo>
                  <a:lnTo>
                    <a:pt x="287" y="310"/>
                  </a:lnTo>
                  <a:lnTo>
                    <a:pt x="274" y="282"/>
                  </a:lnTo>
                  <a:lnTo>
                    <a:pt x="260" y="254"/>
                  </a:lnTo>
                  <a:lnTo>
                    <a:pt x="245" y="226"/>
                  </a:lnTo>
                  <a:lnTo>
                    <a:pt x="230" y="198"/>
                  </a:lnTo>
                  <a:lnTo>
                    <a:pt x="215" y="172"/>
                  </a:lnTo>
                  <a:lnTo>
                    <a:pt x="198" y="147"/>
                  </a:lnTo>
                  <a:lnTo>
                    <a:pt x="182" y="123"/>
                  </a:lnTo>
                  <a:lnTo>
                    <a:pt x="164" y="98"/>
                  </a:lnTo>
                  <a:lnTo>
                    <a:pt x="146" y="76"/>
                  </a:lnTo>
                  <a:lnTo>
                    <a:pt x="127" y="54"/>
                  </a:lnTo>
                  <a:lnTo>
                    <a:pt x="108" y="34"/>
                  </a:lnTo>
                  <a:lnTo>
                    <a:pt x="90" y="15"/>
                  </a:lnTo>
                  <a:lnTo>
                    <a:pt x="85" y="11"/>
                  </a:lnTo>
                  <a:lnTo>
                    <a:pt x="80" y="7"/>
                  </a:lnTo>
                  <a:lnTo>
                    <a:pt x="76" y="5"/>
                  </a:lnTo>
                  <a:lnTo>
                    <a:pt x="71" y="3"/>
                  </a:lnTo>
                  <a:lnTo>
                    <a:pt x="66" y="1"/>
                  </a:lnTo>
                  <a:lnTo>
                    <a:pt x="61" y="0"/>
                  </a:lnTo>
                  <a:lnTo>
                    <a:pt x="56" y="0"/>
                  </a:lnTo>
                  <a:lnTo>
                    <a:pt x="51" y="0"/>
                  </a:lnTo>
                  <a:lnTo>
                    <a:pt x="42" y="2"/>
                  </a:lnTo>
                  <a:lnTo>
                    <a:pt x="33" y="5"/>
                  </a:lnTo>
                  <a:lnTo>
                    <a:pt x="25" y="10"/>
                  </a:lnTo>
                  <a:lnTo>
                    <a:pt x="16" y="17"/>
                  </a:lnTo>
                  <a:lnTo>
                    <a:pt x="10" y="24"/>
                  </a:lnTo>
                  <a:lnTo>
                    <a:pt x="5" y="32"/>
                  </a:lnTo>
                  <a:lnTo>
                    <a:pt x="2" y="41"/>
                  </a:lnTo>
                  <a:lnTo>
                    <a:pt x="0" y="50"/>
                  </a:lnTo>
                  <a:lnTo>
                    <a:pt x="0" y="55"/>
                  </a:lnTo>
                  <a:lnTo>
                    <a:pt x="0" y="60"/>
                  </a:lnTo>
                  <a:lnTo>
                    <a:pt x="2" y="65"/>
                  </a:lnTo>
                  <a:lnTo>
                    <a:pt x="3" y="69"/>
                  </a:lnTo>
                  <a:lnTo>
                    <a:pt x="5" y="74"/>
                  </a:lnTo>
                  <a:lnTo>
                    <a:pt x="8" y="79"/>
                  </a:lnTo>
                  <a:lnTo>
                    <a:pt x="12" y="83"/>
                  </a:lnTo>
                  <a:lnTo>
                    <a:pt x="16" y="88"/>
                  </a:lnTo>
                  <a:lnTo>
                    <a:pt x="33" y="105"/>
                  </a:lnTo>
                  <a:lnTo>
                    <a:pt x="48" y="122"/>
                  </a:lnTo>
                  <a:lnTo>
                    <a:pt x="64" y="140"/>
                  </a:lnTo>
                  <a:lnTo>
                    <a:pt x="79" y="159"/>
                  </a:lnTo>
                  <a:lnTo>
                    <a:pt x="94" y="179"/>
                  </a:lnTo>
                  <a:lnTo>
                    <a:pt x="109" y="200"/>
                  </a:lnTo>
                  <a:lnTo>
                    <a:pt x="123" y="223"/>
                  </a:lnTo>
                  <a:lnTo>
                    <a:pt x="137" y="245"/>
                  </a:lnTo>
                  <a:lnTo>
                    <a:pt x="151" y="268"/>
                  </a:lnTo>
                  <a:lnTo>
                    <a:pt x="163" y="291"/>
                  </a:lnTo>
                  <a:lnTo>
                    <a:pt x="175" y="315"/>
                  </a:lnTo>
                  <a:lnTo>
                    <a:pt x="187" y="341"/>
                  </a:lnTo>
                  <a:lnTo>
                    <a:pt x="197" y="366"/>
                  </a:lnTo>
                  <a:lnTo>
                    <a:pt x="207" y="391"/>
                  </a:lnTo>
                  <a:lnTo>
                    <a:pt x="216" y="417"/>
                  </a:lnTo>
                  <a:lnTo>
                    <a:pt x="224" y="443"/>
                  </a:lnTo>
                  <a:lnTo>
                    <a:pt x="231" y="470"/>
                  </a:lnTo>
                  <a:lnTo>
                    <a:pt x="237" y="496"/>
                  </a:lnTo>
                  <a:lnTo>
                    <a:pt x="242" y="522"/>
                  </a:lnTo>
                  <a:lnTo>
                    <a:pt x="246" y="548"/>
                  </a:lnTo>
                  <a:lnTo>
                    <a:pt x="249" y="575"/>
                  </a:lnTo>
                  <a:lnTo>
                    <a:pt x="251" y="601"/>
                  </a:lnTo>
                  <a:lnTo>
                    <a:pt x="251" y="627"/>
                  </a:lnTo>
                  <a:lnTo>
                    <a:pt x="250" y="652"/>
                  </a:lnTo>
                  <a:lnTo>
                    <a:pt x="248" y="677"/>
                  </a:lnTo>
                  <a:lnTo>
                    <a:pt x="244" y="703"/>
                  </a:lnTo>
                  <a:lnTo>
                    <a:pt x="239" y="727"/>
                  </a:lnTo>
                  <a:lnTo>
                    <a:pt x="233" y="751"/>
                  </a:lnTo>
                  <a:lnTo>
                    <a:pt x="225" y="774"/>
                  </a:lnTo>
                  <a:lnTo>
                    <a:pt x="215" y="797"/>
                  </a:lnTo>
                  <a:lnTo>
                    <a:pt x="204" y="820"/>
                  </a:lnTo>
                  <a:lnTo>
                    <a:pt x="191" y="841"/>
                  </a:lnTo>
                  <a:lnTo>
                    <a:pt x="188" y="846"/>
                  </a:lnTo>
                  <a:lnTo>
                    <a:pt x="185" y="852"/>
                  </a:lnTo>
                  <a:lnTo>
                    <a:pt x="184" y="857"/>
                  </a:lnTo>
                  <a:lnTo>
                    <a:pt x="183" y="862"/>
                  </a:lnTo>
                  <a:lnTo>
                    <a:pt x="182" y="867"/>
                  </a:lnTo>
                  <a:lnTo>
                    <a:pt x="182" y="871"/>
                  </a:lnTo>
                  <a:lnTo>
                    <a:pt x="183" y="876"/>
                  </a:lnTo>
                  <a:lnTo>
                    <a:pt x="184" y="880"/>
                  </a:lnTo>
                  <a:lnTo>
                    <a:pt x="188" y="889"/>
                  </a:lnTo>
                  <a:lnTo>
                    <a:pt x="193" y="897"/>
                  </a:lnTo>
                  <a:lnTo>
                    <a:pt x="200" y="903"/>
                  </a:lnTo>
                  <a:lnTo>
                    <a:pt x="208" y="909"/>
                  </a:lnTo>
                  <a:lnTo>
                    <a:pt x="216" y="913"/>
                  </a:lnTo>
                  <a:lnTo>
                    <a:pt x="226" y="916"/>
                  </a:lnTo>
                  <a:lnTo>
                    <a:pt x="236" y="917"/>
                  </a:lnTo>
                  <a:lnTo>
                    <a:pt x="245" y="916"/>
                  </a:lnTo>
                  <a:lnTo>
                    <a:pt x="250" y="915"/>
                  </a:lnTo>
                  <a:lnTo>
                    <a:pt x="255" y="914"/>
                  </a:lnTo>
                  <a:lnTo>
                    <a:pt x="260" y="912"/>
                  </a:lnTo>
                  <a:lnTo>
                    <a:pt x="264" y="909"/>
                  </a:lnTo>
                  <a:lnTo>
                    <a:pt x="268" y="906"/>
                  </a:lnTo>
                  <a:lnTo>
                    <a:pt x="273" y="902"/>
                  </a:lnTo>
                  <a:lnTo>
                    <a:pt x="277" y="898"/>
                  </a:lnTo>
                  <a:lnTo>
                    <a:pt x="281" y="893"/>
                  </a:lnTo>
                  <a:lnTo>
                    <a:pt x="281" y="8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9" name="Freeform 42"/>
            <p:cNvSpPr/>
            <p:nvPr/>
          </p:nvSpPr>
          <p:spPr bwMode="auto">
            <a:xfrm>
              <a:off x="3489325" y="2476500"/>
              <a:ext cx="98425" cy="207963"/>
            </a:xfrm>
            <a:custGeom>
              <a:avLst/>
              <a:gdLst>
                <a:gd name="T0" fmla="*/ 359 w 431"/>
                <a:gd name="T1" fmla="*/ 893 h 919"/>
                <a:gd name="T2" fmla="*/ 376 w 431"/>
                <a:gd name="T3" fmla="*/ 870 h 919"/>
                <a:gd name="T4" fmla="*/ 390 w 431"/>
                <a:gd name="T5" fmla="*/ 848 h 919"/>
                <a:gd name="T6" fmla="*/ 402 w 431"/>
                <a:gd name="T7" fmla="*/ 825 h 919"/>
                <a:gd name="T8" fmla="*/ 412 w 431"/>
                <a:gd name="T9" fmla="*/ 801 h 919"/>
                <a:gd name="T10" fmla="*/ 419 w 431"/>
                <a:gd name="T11" fmla="*/ 776 h 919"/>
                <a:gd name="T12" fmla="*/ 427 w 431"/>
                <a:gd name="T13" fmla="*/ 737 h 919"/>
                <a:gd name="T14" fmla="*/ 431 w 431"/>
                <a:gd name="T15" fmla="*/ 686 h 919"/>
                <a:gd name="T16" fmla="*/ 429 w 431"/>
                <a:gd name="T17" fmla="*/ 632 h 919"/>
                <a:gd name="T18" fmla="*/ 421 w 431"/>
                <a:gd name="T19" fmla="*/ 579 h 919"/>
                <a:gd name="T20" fmla="*/ 411 w 431"/>
                <a:gd name="T21" fmla="*/ 525 h 919"/>
                <a:gd name="T22" fmla="*/ 401 w 431"/>
                <a:gd name="T23" fmla="*/ 481 h 919"/>
                <a:gd name="T24" fmla="*/ 390 w 431"/>
                <a:gd name="T25" fmla="*/ 445 h 919"/>
                <a:gd name="T26" fmla="*/ 376 w 431"/>
                <a:gd name="T27" fmla="*/ 409 h 919"/>
                <a:gd name="T28" fmla="*/ 361 w 431"/>
                <a:gd name="T29" fmla="*/ 377 h 919"/>
                <a:gd name="T30" fmla="*/ 336 w 431"/>
                <a:gd name="T31" fmla="*/ 330 h 919"/>
                <a:gd name="T32" fmla="*/ 296 w 431"/>
                <a:gd name="T33" fmla="*/ 270 h 919"/>
                <a:gd name="T34" fmla="*/ 252 w 431"/>
                <a:gd name="T35" fmla="*/ 214 h 919"/>
                <a:gd name="T36" fmla="*/ 206 w 431"/>
                <a:gd name="T37" fmla="*/ 158 h 919"/>
                <a:gd name="T38" fmla="*/ 133 w 431"/>
                <a:gd name="T39" fmla="*/ 76 h 919"/>
                <a:gd name="T40" fmla="*/ 82 w 431"/>
                <a:gd name="T41" fmla="*/ 13 h 919"/>
                <a:gd name="T42" fmla="*/ 74 w 431"/>
                <a:gd name="T43" fmla="*/ 6 h 919"/>
                <a:gd name="T44" fmla="*/ 65 w 431"/>
                <a:gd name="T45" fmla="*/ 2 h 919"/>
                <a:gd name="T46" fmla="*/ 56 w 431"/>
                <a:gd name="T47" fmla="*/ 0 h 919"/>
                <a:gd name="T48" fmla="*/ 41 w 431"/>
                <a:gd name="T49" fmla="*/ 1 h 919"/>
                <a:gd name="T50" fmla="*/ 25 w 431"/>
                <a:gd name="T51" fmla="*/ 9 h 919"/>
                <a:gd name="T52" fmla="*/ 11 w 431"/>
                <a:gd name="T53" fmla="*/ 23 h 919"/>
                <a:gd name="T54" fmla="*/ 3 w 431"/>
                <a:gd name="T55" fmla="*/ 41 h 919"/>
                <a:gd name="T56" fmla="*/ 0 w 431"/>
                <a:gd name="T57" fmla="*/ 60 h 919"/>
                <a:gd name="T58" fmla="*/ 3 w 431"/>
                <a:gd name="T59" fmla="*/ 77 h 919"/>
                <a:gd name="T60" fmla="*/ 9 w 431"/>
                <a:gd name="T61" fmla="*/ 87 h 919"/>
                <a:gd name="T62" fmla="*/ 43 w 431"/>
                <a:gd name="T63" fmla="*/ 129 h 919"/>
                <a:gd name="T64" fmla="*/ 110 w 431"/>
                <a:gd name="T65" fmla="*/ 202 h 919"/>
                <a:gd name="T66" fmla="*/ 158 w 431"/>
                <a:gd name="T67" fmla="*/ 256 h 919"/>
                <a:gd name="T68" fmla="*/ 191 w 431"/>
                <a:gd name="T69" fmla="*/ 294 h 919"/>
                <a:gd name="T70" fmla="*/ 220 w 431"/>
                <a:gd name="T71" fmla="*/ 333 h 919"/>
                <a:gd name="T72" fmla="*/ 246 w 431"/>
                <a:gd name="T73" fmla="*/ 374 h 919"/>
                <a:gd name="T74" fmla="*/ 269 w 431"/>
                <a:gd name="T75" fmla="*/ 418 h 919"/>
                <a:gd name="T76" fmla="*/ 290 w 431"/>
                <a:gd name="T77" fmla="*/ 469 h 919"/>
                <a:gd name="T78" fmla="*/ 310 w 431"/>
                <a:gd name="T79" fmla="*/ 525 h 919"/>
                <a:gd name="T80" fmla="*/ 324 w 431"/>
                <a:gd name="T81" fmla="*/ 585 h 919"/>
                <a:gd name="T82" fmla="*/ 330 w 431"/>
                <a:gd name="T83" fmla="*/ 631 h 919"/>
                <a:gd name="T84" fmla="*/ 331 w 431"/>
                <a:gd name="T85" fmla="*/ 661 h 919"/>
                <a:gd name="T86" fmla="*/ 331 w 431"/>
                <a:gd name="T87" fmla="*/ 691 h 919"/>
                <a:gd name="T88" fmla="*/ 328 w 431"/>
                <a:gd name="T89" fmla="*/ 719 h 919"/>
                <a:gd name="T90" fmla="*/ 322 w 431"/>
                <a:gd name="T91" fmla="*/ 746 h 919"/>
                <a:gd name="T92" fmla="*/ 313 w 431"/>
                <a:gd name="T93" fmla="*/ 773 h 919"/>
                <a:gd name="T94" fmla="*/ 301 w 431"/>
                <a:gd name="T95" fmla="*/ 797 h 919"/>
                <a:gd name="T96" fmla="*/ 285 w 431"/>
                <a:gd name="T97" fmla="*/ 819 h 919"/>
                <a:gd name="T98" fmla="*/ 272 w 431"/>
                <a:gd name="T99" fmla="*/ 834 h 919"/>
                <a:gd name="T100" fmla="*/ 266 w 431"/>
                <a:gd name="T101" fmla="*/ 843 h 919"/>
                <a:gd name="T102" fmla="*/ 263 w 431"/>
                <a:gd name="T103" fmla="*/ 853 h 919"/>
                <a:gd name="T104" fmla="*/ 261 w 431"/>
                <a:gd name="T105" fmla="*/ 863 h 919"/>
                <a:gd name="T106" fmla="*/ 263 w 431"/>
                <a:gd name="T107" fmla="*/ 877 h 919"/>
                <a:gd name="T108" fmla="*/ 272 w 431"/>
                <a:gd name="T109" fmla="*/ 895 h 919"/>
                <a:gd name="T110" fmla="*/ 285 w 431"/>
                <a:gd name="T111" fmla="*/ 909 h 919"/>
                <a:gd name="T112" fmla="*/ 303 w 431"/>
                <a:gd name="T113" fmla="*/ 917 h 919"/>
                <a:gd name="T114" fmla="*/ 317 w 431"/>
                <a:gd name="T115" fmla="*/ 919 h 919"/>
                <a:gd name="T116" fmla="*/ 327 w 431"/>
                <a:gd name="T117" fmla="*/ 917 h 919"/>
                <a:gd name="T118" fmla="*/ 336 w 431"/>
                <a:gd name="T119" fmla="*/ 914 h 919"/>
                <a:gd name="T120" fmla="*/ 345 w 431"/>
                <a:gd name="T121" fmla="*/ 907 h 919"/>
                <a:gd name="T122" fmla="*/ 350 w 431"/>
                <a:gd name="T123" fmla="*/ 903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1" h="919">
                  <a:moveTo>
                    <a:pt x="350" y="903"/>
                  </a:moveTo>
                  <a:lnTo>
                    <a:pt x="359" y="893"/>
                  </a:lnTo>
                  <a:lnTo>
                    <a:pt x="368" y="881"/>
                  </a:lnTo>
                  <a:lnTo>
                    <a:pt x="376" y="870"/>
                  </a:lnTo>
                  <a:lnTo>
                    <a:pt x="384" y="859"/>
                  </a:lnTo>
                  <a:lnTo>
                    <a:pt x="390" y="848"/>
                  </a:lnTo>
                  <a:lnTo>
                    <a:pt x="397" y="836"/>
                  </a:lnTo>
                  <a:lnTo>
                    <a:pt x="402" y="825"/>
                  </a:lnTo>
                  <a:lnTo>
                    <a:pt x="407" y="813"/>
                  </a:lnTo>
                  <a:lnTo>
                    <a:pt x="412" y="801"/>
                  </a:lnTo>
                  <a:lnTo>
                    <a:pt x="416" y="789"/>
                  </a:lnTo>
                  <a:lnTo>
                    <a:pt x="419" y="776"/>
                  </a:lnTo>
                  <a:lnTo>
                    <a:pt x="422" y="763"/>
                  </a:lnTo>
                  <a:lnTo>
                    <a:pt x="427" y="737"/>
                  </a:lnTo>
                  <a:lnTo>
                    <a:pt x="430" y="712"/>
                  </a:lnTo>
                  <a:lnTo>
                    <a:pt x="431" y="686"/>
                  </a:lnTo>
                  <a:lnTo>
                    <a:pt x="431" y="659"/>
                  </a:lnTo>
                  <a:lnTo>
                    <a:pt x="429" y="632"/>
                  </a:lnTo>
                  <a:lnTo>
                    <a:pt x="425" y="605"/>
                  </a:lnTo>
                  <a:lnTo>
                    <a:pt x="421" y="579"/>
                  </a:lnTo>
                  <a:lnTo>
                    <a:pt x="417" y="552"/>
                  </a:lnTo>
                  <a:lnTo>
                    <a:pt x="411" y="525"/>
                  </a:lnTo>
                  <a:lnTo>
                    <a:pt x="406" y="500"/>
                  </a:lnTo>
                  <a:lnTo>
                    <a:pt x="401" y="481"/>
                  </a:lnTo>
                  <a:lnTo>
                    <a:pt x="395" y="463"/>
                  </a:lnTo>
                  <a:lnTo>
                    <a:pt x="390" y="445"/>
                  </a:lnTo>
                  <a:lnTo>
                    <a:pt x="383" y="427"/>
                  </a:lnTo>
                  <a:lnTo>
                    <a:pt x="376" y="409"/>
                  </a:lnTo>
                  <a:lnTo>
                    <a:pt x="369" y="393"/>
                  </a:lnTo>
                  <a:lnTo>
                    <a:pt x="361" y="377"/>
                  </a:lnTo>
                  <a:lnTo>
                    <a:pt x="353" y="361"/>
                  </a:lnTo>
                  <a:lnTo>
                    <a:pt x="336" y="330"/>
                  </a:lnTo>
                  <a:lnTo>
                    <a:pt x="317" y="299"/>
                  </a:lnTo>
                  <a:lnTo>
                    <a:pt x="296" y="270"/>
                  </a:lnTo>
                  <a:lnTo>
                    <a:pt x="274" y="241"/>
                  </a:lnTo>
                  <a:lnTo>
                    <a:pt x="252" y="214"/>
                  </a:lnTo>
                  <a:lnTo>
                    <a:pt x="229" y="186"/>
                  </a:lnTo>
                  <a:lnTo>
                    <a:pt x="206" y="158"/>
                  </a:lnTo>
                  <a:lnTo>
                    <a:pt x="182" y="131"/>
                  </a:lnTo>
                  <a:lnTo>
                    <a:pt x="133" y="76"/>
                  </a:lnTo>
                  <a:lnTo>
                    <a:pt x="86" y="18"/>
                  </a:lnTo>
                  <a:lnTo>
                    <a:pt x="82" y="13"/>
                  </a:lnTo>
                  <a:lnTo>
                    <a:pt x="78" y="9"/>
                  </a:lnTo>
                  <a:lnTo>
                    <a:pt x="74" y="6"/>
                  </a:lnTo>
                  <a:lnTo>
                    <a:pt x="69" y="4"/>
                  </a:lnTo>
                  <a:lnTo>
                    <a:pt x="65" y="2"/>
                  </a:lnTo>
                  <a:lnTo>
                    <a:pt x="60" y="1"/>
                  </a:lnTo>
                  <a:lnTo>
                    <a:pt x="56" y="0"/>
                  </a:lnTo>
                  <a:lnTo>
                    <a:pt x="51" y="0"/>
                  </a:lnTo>
                  <a:lnTo>
                    <a:pt x="41" y="1"/>
                  </a:lnTo>
                  <a:lnTo>
                    <a:pt x="33" y="4"/>
                  </a:lnTo>
                  <a:lnTo>
                    <a:pt x="25" y="9"/>
                  </a:lnTo>
                  <a:lnTo>
                    <a:pt x="18" y="15"/>
                  </a:lnTo>
                  <a:lnTo>
                    <a:pt x="11" y="23"/>
                  </a:lnTo>
                  <a:lnTo>
                    <a:pt x="6" y="31"/>
                  </a:lnTo>
                  <a:lnTo>
                    <a:pt x="3" y="41"/>
                  </a:lnTo>
                  <a:lnTo>
                    <a:pt x="0" y="50"/>
                  </a:lnTo>
                  <a:lnTo>
                    <a:pt x="0" y="60"/>
                  </a:lnTo>
                  <a:lnTo>
                    <a:pt x="2" y="72"/>
                  </a:lnTo>
                  <a:lnTo>
                    <a:pt x="3" y="77"/>
                  </a:lnTo>
                  <a:lnTo>
                    <a:pt x="6" y="82"/>
                  </a:lnTo>
                  <a:lnTo>
                    <a:pt x="9" y="87"/>
                  </a:lnTo>
                  <a:lnTo>
                    <a:pt x="12" y="92"/>
                  </a:lnTo>
                  <a:lnTo>
                    <a:pt x="43" y="129"/>
                  </a:lnTo>
                  <a:lnTo>
                    <a:pt x="77" y="165"/>
                  </a:lnTo>
                  <a:lnTo>
                    <a:pt x="110" y="202"/>
                  </a:lnTo>
                  <a:lnTo>
                    <a:pt x="142" y="238"/>
                  </a:lnTo>
                  <a:lnTo>
                    <a:pt x="158" y="256"/>
                  </a:lnTo>
                  <a:lnTo>
                    <a:pt x="175" y="275"/>
                  </a:lnTo>
                  <a:lnTo>
                    <a:pt x="191" y="294"/>
                  </a:lnTo>
                  <a:lnTo>
                    <a:pt x="205" y="314"/>
                  </a:lnTo>
                  <a:lnTo>
                    <a:pt x="220" y="333"/>
                  </a:lnTo>
                  <a:lnTo>
                    <a:pt x="233" y="354"/>
                  </a:lnTo>
                  <a:lnTo>
                    <a:pt x="246" y="374"/>
                  </a:lnTo>
                  <a:lnTo>
                    <a:pt x="258" y="396"/>
                  </a:lnTo>
                  <a:lnTo>
                    <a:pt x="269" y="418"/>
                  </a:lnTo>
                  <a:lnTo>
                    <a:pt x="280" y="443"/>
                  </a:lnTo>
                  <a:lnTo>
                    <a:pt x="290" y="469"/>
                  </a:lnTo>
                  <a:lnTo>
                    <a:pt x="301" y="497"/>
                  </a:lnTo>
                  <a:lnTo>
                    <a:pt x="310" y="525"/>
                  </a:lnTo>
                  <a:lnTo>
                    <a:pt x="317" y="556"/>
                  </a:lnTo>
                  <a:lnTo>
                    <a:pt x="324" y="585"/>
                  </a:lnTo>
                  <a:lnTo>
                    <a:pt x="328" y="616"/>
                  </a:lnTo>
                  <a:lnTo>
                    <a:pt x="330" y="631"/>
                  </a:lnTo>
                  <a:lnTo>
                    <a:pt x="331" y="645"/>
                  </a:lnTo>
                  <a:lnTo>
                    <a:pt x="331" y="661"/>
                  </a:lnTo>
                  <a:lnTo>
                    <a:pt x="331" y="676"/>
                  </a:lnTo>
                  <a:lnTo>
                    <a:pt x="331" y="691"/>
                  </a:lnTo>
                  <a:lnTo>
                    <a:pt x="329" y="705"/>
                  </a:lnTo>
                  <a:lnTo>
                    <a:pt x="328" y="719"/>
                  </a:lnTo>
                  <a:lnTo>
                    <a:pt x="325" y="733"/>
                  </a:lnTo>
                  <a:lnTo>
                    <a:pt x="322" y="746"/>
                  </a:lnTo>
                  <a:lnTo>
                    <a:pt x="318" y="759"/>
                  </a:lnTo>
                  <a:lnTo>
                    <a:pt x="313" y="773"/>
                  </a:lnTo>
                  <a:lnTo>
                    <a:pt x="308" y="785"/>
                  </a:lnTo>
                  <a:lnTo>
                    <a:pt x="301" y="797"/>
                  </a:lnTo>
                  <a:lnTo>
                    <a:pt x="293" y="808"/>
                  </a:lnTo>
                  <a:lnTo>
                    <a:pt x="285" y="819"/>
                  </a:lnTo>
                  <a:lnTo>
                    <a:pt x="276" y="829"/>
                  </a:lnTo>
                  <a:lnTo>
                    <a:pt x="272" y="834"/>
                  </a:lnTo>
                  <a:lnTo>
                    <a:pt x="269" y="838"/>
                  </a:lnTo>
                  <a:lnTo>
                    <a:pt x="266" y="843"/>
                  </a:lnTo>
                  <a:lnTo>
                    <a:pt x="264" y="848"/>
                  </a:lnTo>
                  <a:lnTo>
                    <a:pt x="263" y="853"/>
                  </a:lnTo>
                  <a:lnTo>
                    <a:pt x="262" y="858"/>
                  </a:lnTo>
                  <a:lnTo>
                    <a:pt x="261" y="863"/>
                  </a:lnTo>
                  <a:lnTo>
                    <a:pt x="261" y="868"/>
                  </a:lnTo>
                  <a:lnTo>
                    <a:pt x="263" y="877"/>
                  </a:lnTo>
                  <a:lnTo>
                    <a:pt x="267" y="886"/>
                  </a:lnTo>
                  <a:lnTo>
                    <a:pt x="272" y="895"/>
                  </a:lnTo>
                  <a:lnTo>
                    <a:pt x="278" y="903"/>
                  </a:lnTo>
                  <a:lnTo>
                    <a:pt x="285" y="909"/>
                  </a:lnTo>
                  <a:lnTo>
                    <a:pt x="293" y="914"/>
                  </a:lnTo>
                  <a:lnTo>
                    <a:pt x="303" y="917"/>
                  </a:lnTo>
                  <a:lnTo>
                    <a:pt x="313" y="919"/>
                  </a:lnTo>
                  <a:lnTo>
                    <a:pt x="317" y="919"/>
                  </a:lnTo>
                  <a:lnTo>
                    <a:pt x="322" y="918"/>
                  </a:lnTo>
                  <a:lnTo>
                    <a:pt x="327" y="917"/>
                  </a:lnTo>
                  <a:lnTo>
                    <a:pt x="332" y="916"/>
                  </a:lnTo>
                  <a:lnTo>
                    <a:pt x="336" y="914"/>
                  </a:lnTo>
                  <a:lnTo>
                    <a:pt x="341" y="911"/>
                  </a:lnTo>
                  <a:lnTo>
                    <a:pt x="345" y="907"/>
                  </a:lnTo>
                  <a:lnTo>
                    <a:pt x="350" y="903"/>
                  </a:lnTo>
                  <a:lnTo>
                    <a:pt x="350" y="9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1" name="Freeform 43"/>
            <p:cNvSpPr/>
            <p:nvPr/>
          </p:nvSpPr>
          <p:spPr bwMode="auto">
            <a:xfrm>
              <a:off x="3527425" y="2424113"/>
              <a:ext cx="106363" cy="196850"/>
            </a:xfrm>
            <a:custGeom>
              <a:avLst/>
              <a:gdLst>
                <a:gd name="T0" fmla="*/ 473 w 473"/>
                <a:gd name="T1" fmla="*/ 761 h 867"/>
                <a:gd name="T2" fmla="*/ 470 w 473"/>
                <a:gd name="T3" fmla="*/ 674 h 867"/>
                <a:gd name="T4" fmla="*/ 466 w 473"/>
                <a:gd name="T5" fmla="*/ 614 h 867"/>
                <a:gd name="T6" fmla="*/ 459 w 473"/>
                <a:gd name="T7" fmla="*/ 556 h 867"/>
                <a:gd name="T8" fmla="*/ 448 w 473"/>
                <a:gd name="T9" fmla="*/ 498 h 867"/>
                <a:gd name="T10" fmla="*/ 433 w 473"/>
                <a:gd name="T11" fmla="*/ 442 h 867"/>
                <a:gd name="T12" fmla="*/ 413 w 473"/>
                <a:gd name="T13" fmla="*/ 387 h 867"/>
                <a:gd name="T14" fmla="*/ 385 w 473"/>
                <a:gd name="T15" fmla="*/ 333 h 867"/>
                <a:gd name="T16" fmla="*/ 353 w 473"/>
                <a:gd name="T17" fmla="*/ 281 h 867"/>
                <a:gd name="T18" fmla="*/ 318 w 473"/>
                <a:gd name="T19" fmla="*/ 233 h 867"/>
                <a:gd name="T20" fmla="*/ 279 w 473"/>
                <a:gd name="T21" fmla="*/ 188 h 867"/>
                <a:gd name="T22" fmla="*/ 237 w 473"/>
                <a:gd name="T23" fmla="*/ 145 h 867"/>
                <a:gd name="T24" fmla="*/ 193 w 473"/>
                <a:gd name="T25" fmla="*/ 105 h 867"/>
                <a:gd name="T26" fmla="*/ 122 w 473"/>
                <a:gd name="T27" fmla="*/ 47 h 867"/>
                <a:gd name="T28" fmla="*/ 68 w 473"/>
                <a:gd name="T29" fmla="*/ 7 h 867"/>
                <a:gd name="T30" fmla="*/ 59 w 473"/>
                <a:gd name="T31" fmla="*/ 2 h 867"/>
                <a:gd name="T32" fmla="*/ 49 w 473"/>
                <a:gd name="T33" fmla="*/ 0 h 867"/>
                <a:gd name="T34" fmla="*/ 40 w 473"/>
                <a:gd name="T35" fmla="*/ 1 h 867"/>
                <a:gd name="T36" fmla="*/ 28 w 473"/>
                <a:gd name="T37" fmla="*/ 5 h 867"/>
                <a:gd name="T38" fmla="*/ 14 w 473"/>
                <a:gd name="T39" fmla="*/ 17 h 867"/>
                <a:gd name="T40" fmla="*/ 4 w 473"/>
                <a:gd name="T41" fmla="*/ 33 h 867"/>
                <a:gd name="T42" fmla="*/ 0 w 473"/>
                <a:gd name="T43" fmla="*/ 52 h 867"/>
                <a:gd name="T44" fmla="*/ 2 w 473"/>
                <a:gd name="T45" fmla="*/ 72 h 867"/>
                <a:gd name="T46" fmla="*/ 11 w 473"/>
                <a:gd name="T47" fmla="*/ 86 h 867"/>
                <a:gd name="T48" fmla="*/ 18 w 473"/>
                <a:gd name="T49" fmla="*/ 94 h 867"/>
                <a:gd name="T50" fmla="*/ 70 w 473"/>
                <a:gd name="T51" fmla="*/ 134 h 867"/>
                <a:gd name="T52" fmla="*/ 138 w 473"/>
                <a:gd name="T53" fmla="*/ 190 h 867"/>
                <a:gd name="T54" fmla="*/ 180 w 473"/>
                <a:gd name="T55" fmla="*/ 229 h 867"/>
                <a:gd name="T56" fmla="*/ 219 w 473"/>
                <a:gd name="T57" fmla="*/ 271 h 867"/>
                <a:gd name="T58" fmla="*/ 254 w 473"/>
                <a:gd name="T59" fmla="*/ 317 h 867"/>
                <a:gd name="T60" fmla="*/ 287 w 473"/>
                <a:gd name="T61" fmla="*/ 365 h 867"/>
                <a:gd name="T62" fmla="*/ 314 w 473"/>
                <a:gd name="T63" fmla="*/ 418 h 867"/>
                <a:gd name="T64" fmla="*/ 334 w 473"/>
                <a:gd name="T65" fmla="*/ 468 h 867"/>
                <a:gd name="T66" fmla="*/ 347 w 473"/>
                <a:gd name="T67" fmla="*/ 512 h 867"/>
                <a:gd name="T68" fmla="*/ 357 w 473"/>
                <a:gd name="T69" fmla="*/ 559 h 867"/>
                <a:gd name="T70" fmla="*/ 364 w 473"/>
                <a:gd name="T71" fmla="*/ 606 h 867"/>
                <a:gd name="T72" fmla="*/ 369 w 473"/>
                <a:gd name="T73" fmla="*/ 677 h 867"/>
                <a:gd name="T74" fmla="*/ 372 w 473"/>
                <a:gd name="T75" fmla="*/ 772 h 867"/>
                <a:gd name="T76" fmla="*/ 372 w 473"/>
                <a:gd name="T77" fmla="*/ 825 h 867"/>
                <a:gd name="T78" fmla="*/ 375 w 473"/>
                <a:gd name="T79" fmla="*/ 835 h 867"/>
                <a:gd name="T80" fmla="*/ 379 w 473"/>
                <a:gd name="T81" fmla="*/ 844 h 867"/>
                <a:gd name="T82" fmla="*/ 385 w 473"/>
                <a:gd name="T83" fmla="*/ 852 h 867"/>
                <a:gd name="T84" fmla="*/ 397 w 473"/>
                <a:gd name="T85" fmla="*/ 860 h 867"/>
                <a:gd name="T86" fmla="*/ 414 w 473"/>
                <a:gd name="T87" fmla="*/ 866 h 867"/>
                <a:gd name="T88" fmla="*/ 433 w 473"/>
                <a:gd name="T89" fmla="*/ 866 h 867"/>
                <a:gd name="T90" fmla="*/ 450 w 473"/>
                <a:gd name="T91" fmla="*/ 860 h 867"/>
                <a:gd name="T92" fmla="*/ 461 w 473"/>
                <a:gd name="T93" fmla="*/ 852 h 867"/>
                <a:gd name="T94" fmla="*/ 467 w 473"/>
                <a:gd name="T95" fmla="*/ 844 h 867"/>
                <a:gd name="T96" fmla="*/ 471 w 473"/>
                <a:gd name="T97" fmla="*/ 835 h 867"/>
                <a:gd name="T98" fmla="*/ 473 w 473"/>
                <a:gd name="T99" fmla="*/ 825 h 867"/>
                <a:gd name="T100" fmla="*/ 473 w 473"/>
                <a:gd name="T101" fmla="*/ 819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867">
                  <a:moveTo>
                    <a:pt x="473" y="819"/>
                  </a:moveTo>
                  <a:lnTo>
                    <a:pt x="473" y="761"/>
                  </a:lnTo>
                  <a:lnTo>
                    <a:pt x="471" y="703"/>
                  </a:lnTo>
                  <a:lnTo>
                    <a:pt x="470" y="674"/>
                  </a:lnTo>
                  <a:lnTo>
                    <a:pt x="468" y="643"/>
                  </a:lnTo>
                  <a:lnTo>
                    <a:pt x="466" y="614"/>
                  </a:lnTo>
                  <a:lnTo>
                    <a:pt x="463" y="585"/>
                  </a:lnTo>
                  <a:lnTo>
                    <a:pt x="459" y="556"/>
                  </a:lnTo>
                  <a:lnTo>
                    <a:pt x="454" y="526"/>
                  </a:lnTo>
                  <a:lnTo>
                    <a:pt x="448" y="498"/>
                  </a:lnTo>
                  <a:lnTo>
                    <a:pt x="441" y="470"/>
                  </a:lnTo>
                  <a:lnTo>
                    <a:pt x="433" y="442"/>
                  </a:lnTo>
                  <a:lnTo>
                    <a:pt x="424" y="414"/>
                  </a:lnTo>
                  <a:lnTo>
                    <a:pt x="413" y="387"/>
                  </a:lnTo>
                  <a:lnTo>
                    <a:pt x="401" y="361"/>
                  </a:lnTo>
                  <a:lnTo>
                    <a:pt x="385" y="333"/>
                  </a:lnTo>
                  <a:lnTo>
                    <a:pt x="370" y="307"/>
                  </a:lnTo>
                  <a:lnTo>
                    <a:pt x="353" y="281"/>
                  </a:lnTo>
                  <a:lnTo>
                    <a:pt x="336" y="256"/>
                  </a:lnTo>
                  <a:lnTo>
                    <a:pt x="318" y="233"/>
                  </a:lnTo>
                  <a:lnTo>
                    <a:pt x="299" y="210"/>
                  </a:lnTo>
                  <a:lnTo>
                    <a:pt x="279" y="188"/>
                  </a:lnTo>
                  <a:lnTo>
                    <a:pt x="258" y="165"/>
                  </a:lnTo>
                  <a:lnTo>
                    <a:pt x="237" y="145"/>
                  </a:lnTo>
                  <a:lnTo>
                    <a:pt x="215" y="125"/>
                  </a:lnTo>
                  <a:lnTo>
                    <a:pt x="193" y="105"/>
                  </a:lnTo>
                  <a:lnTo>
                    <a:pt x="170" y="86"/>
                  </a:lnTo>
                  <a:lnTo>
                    <a:pt x="122" y="47"/>
                  </a:lnTo>
                  <a:lnTo>
                    <a:pt x="73" y="10"/>
                  </a:lnTo>
                  <a:lnTo>
                    <a:pt x="68" y="7"/>
                  </a:lnTo>
                  <a:lnTo>
                    <a:pt x="63" y="4"/>
                  </a:lnTo>
                  <a:lnTo>
                    <a:pt x="59" y="2"/>
                  </a:lnTo>
                  <a:lnTo>
                    <a:pt x="54" y="1"/>
                  </a:lnTo>
                  <a:lnTo>
                    <a:pt x="49" y="0"/>
                  </a:lnTo>
                  <a:lnTo>
                    <a:pt x="45" y="0"/>
                  </a:lnTo>
                  <a:lnTo>
                    <a:pt x="40" y="1"/>
                  </a:lnTo>
                  <a:lnTo>
                    <a:pt x="36" y="2"/>
                  </a:lnTo>
                  <a:lnTo>
                    <a:pt x="28" y="5"/>
                  </a:lnTo>
                  <a:lnTo>
                    <a:pt x="21" y="10"/>
                  </a:lnTo>
                  <a:lnTo>
                    <a:pt x="14" y="17"/>
                  </a:lnTo>
                  <a:lnTo>
                    <a:pt x="8" y="24"/>
                  </a:lnTo>
                  <a:lnTo>
                    <a:pt x="4" y="33"/>
                  </a:lnTo>
                  <a:lnTo>
                    <a:pt x="1" y="42"/>
                  </a:lnTo>
                  <a:lnTo>
                    <a:pt x="0" y="52"/>
                  </a:lnTo>
                  <a:lnTo>
                    <a:pt x="0" y="62"/>
                  </a:lnTo>
                  <a:lnTo>
                    <a:pt x="2" y="72"/>
                  </a:lnTo>
                  <a:lnTo>
                    <a:pt x="7" y="81"/>
                  </a:lnTo>
                  <a:lnTo>
                    <a:pt x="11" y="86"/>
                  </a:lnTo>
                  <a:lnTo>
                    <a:pt x="14" y="90"/>
                  </a:lnTo>
                  <a:lnTo>
                    <a:pt x="18" y="94"/>
                  </a:lnTo>
                  <a:lnTo>
                    <a:pt x="22" y="98"/>
                  </a:lnTo>
                  <a:lnTo>
                    <a:pt x="70" y="134"/>
                  </a:lnTo>
                  <a:lnTo>
                    <a:pt x="115" y="170"/>
                  </a:lnTo>
                  <a:lnTo>
                    <a:pt x="138" y="190"/>
                  </a:lnTo>
                  <a:lnTo>
                    <a:pt x="159" y="210"/>
                  </a:lnTo>
                  <a:lnTo>
                    <a:pt x="180" y="229"/>
                  </a:lnTo>
                  <a:lnTo>
                    <a:pt x="200" y="250"/>
                  </a:lnTo>
                  <a:lnTo>
                    <a:pt x="219" y="271"/>
                  </a:lnTo>
                  <a:lnTo>
                    <a:pt x="237" y="293"/>
                  </a:lnTo>
                  <a:lnTo>
                    <a:pt x="254" y="317"/>
                  </a:lnTo>
                  <a:lnTo>
                    <a:pt x="271" y="340"/>
                  </a:lnTo>
                  <a:lnTo>
                    <a:pt x="287" y="365"/>
                  </a:lnTo>
                  <a:lnTo>
                    <a:pt x="301" y="390"/>
                  </a:lnTo>
                  <a:lnTo>
                    <a:pt x="314" y="418"/>
                  </a:lnTo>
                  <a:lnTo>
                    <a:pt x="326" y="446"/>
                  </a:lnTo>
                  <a:lnTo>
                    <a:pt x="334" y="468"/>
                  </a:lnTo>
                  <a:lnTo>
                    <a:pt x="341" y="490"/>
                  </a:lnTo>
                  <a:lnTo>
                    <a:pt x="347" y="512"/>
                  </a:lnTo>
                  <a:lnTo>
                    <a:pt x="353" y="536"/>
                  </a:lnTo>
                  <a:lnTo>
                    <a:pt x="357" y="559"/>
                  </a:lnTo>
                  <a:lnTo>
                    <a:pt x="361" y="582"/>
                  </a:lnTo>
                  <a:lnTo>
                    <a:pt x="364" y="606"/>
                  </a:lnTo>
                  <a:lnTo>
                    <a:pt x="366" y="629"/>
                  </a:lnTo>
                  <a:lnTo>
                    <a:pt x="369" y="677"/>
                  </a:lnTo>
                  <a:lnTo>
                    <a:pt x="371" y="724"/>
                  </a:lnTo>
                  <a:lnTo>
                    <a:pt x="372" y="772"/>
                  </a:lnTo>
                  <a:lnTo>
                    <a:pt x="372" y="819"/>
                  </a:lnTo>
                  <a:lnTo>
                    <a:pt x="372" y="825"/>
                  </a:lnTo>
                  <a:lnTo>
                    <a:pt x="373" y="830"/>
                  </a:lnTo>
                  <a:lnTo>
                    <a:pt x="375" y="835"/>
                  </a:lnTo>
                  <a:lnTo>
                    <a:pt x="377" y="840"/>
                  </a:lnTo>
                  <a:lnTo>
                    <a:pt x="379" y="844"/>
                  </a:lnTo>
                  <a:lnTo>
                    <a:pt x="382" y="848"/>
                  </a:lnTo>
                  <a:lnTo>
                    <a:pt x="385" y="852"/>
                  </a:lnTo>
                  <a:lnTo>
                    <a:pt x="389" y="855"/>
                  </a:lnTo>
                  <a:lnTo>
                    <a:pt x="397" y="860"/>
                  </a:lnTo>
                  <a:lnTo>
                    <a:pt x="405" y="864"/>
                  </a:lnTo>
                  <a:lnTo>
                    <a:pt x="414" y="866"/>
                  </a:lnTo>
                  <a:lnTo>
                    <a:pt x="424" y="867"/>
                  </a:lnTo>
                  <a:lnTo>
                    <a:pt x="433" y="866"/>
                  </a:lnTo>
                  <a:lnTo>
                    <a:pt x="442" y="864"/>
                  </a:lnTo>
                  <a:lnTo>
                    <a:pt x="450" y="860"/>
                  </a:lnTo>
                  <a:lnTo>
                    <a:pt x="458" y="855"/>
                  </a:lnTo>
                  <a:lnTo>
                    <a:pt x="461" y="852"/>
                  </a:lnTo>
                  <a:lnTo>
                    <a:pt x="464" y="848"/>
                  </a:lnTo>
                  <a:lnTo>
                    <a:pt x="467" y="844"/>
                  </a:lnTo>
                  <a:lnTo>
                    <a:pt x="469" y="840"/>
                  </a:lnTo>
                  <a:lnTo>
                    <a:pt x="471" y="835"/>
                  </a:lnTo>
                  <a:lnTo>
                    <a:pt x="472" y="830"/>
                  </a:lnTo>
                  <a:lnTo>
                    <a:pt x="473" y="825"/>
                  </a:lnTo>
                  <a:lnTo>
                    <a:pt x="473" y="819"/>
                  </a:lnTo>
                  <a:lnTo>
                    <a:pt x="473" y="8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2" name="Freeform 44"/>
            <p:cNvSpPr/>
            <p:nvPr/>
          </p:nvSpPr>
          <p:spPr bwMode="auto">
            <a:xfrm>
              <a:off x="3567113" y="2376488"/>
              <a:ext cx="111125" cy="169863"/>
            </a:xfrm>
            <a:custGeom>
              <a:avLst/>
              <a:gdLst>
                <a:gd name="T0" fmla="*/ 477 w 492"/>
                <a:gd name="T1" fmla="*/ 636 h 749"/>
                <a:gd name="T2" fmla="*/ 446 w 492"/>
                <a:gd name="T3" fmla="*/ 541 h 749"/>
                <a:gd name="T4" fmla="*/ 410 w 492"/>
                <a:gd name="T5" fmla="*/ 448 h 749"/>
                <a:gd name="T6" fmla="*/ 368 w 492"/>
                <a:gd name="T7" fmla="*/ 359 h 749"/>
                <a:gd name="T8" fmla="*/ 318 w 492"/>
                <a:gd name="T9" fmla="*/ 273 h 749"/>
                <a:gd name="T10" fmla="*/ 277 w 492"/>
                <a:gd name="T11" fmla="*/ 213 h 749"/>
                <a:gd name="T12" fmla="*/ 247 w 492"/>
                <a:gd name="T13" fmla="*/ 174 h 749"/>
                <a:gd name="T14" fmla="*/ 216 w 492"/>
                <a:gd name="T15" fmla="*/ 135 h 749"/>
                <a:gd name="T16" fmla="*/ 182 w 492"/>
                <a:gd name="T17" fmla="*/ 99 h 749"/>
                <a:gd name="T18" fmla="*/ 147 w 492"/>
                <a:gd name="T19" fmla="*/ 64 h 749"/>
                <a:gd name="T20" fmla="*/ 110 w 492"/>
                <a:gd name="T21" fmla="*/ 29 h 749"/>
                <a:gd name="T22" fmla="*/ 85 w 492"/>
                <a:gd name="T23" fmla="*/ 9 h 749"/>
                <a:gd name="T24" fmla="*/ 76 w 492"/>
                <a:gd name="T25" fmla="*/ 4 h 749"/>
                <a:gd name="T26" fmla="*/ 65 w 492"/>
                <a:gd name="T27" fmla="*/ 1 h 749"/>
                <a:gd name="T28" fmla="*/ 55 w 492"/>
                <a:gd name="T29" fmla="*/ 0 h 749"/>
                <a:gd name="T30" fmla="*/ 41 w 492"/>
                <a:gd name="T31" fmla="*/ 3 h 749"/>
                <a:gd name="T32" fmla="*/ 23 w 492"/>
                <a:gd name="T33" fmla="*/ 12 h 749"/>
                <a:gd name="T34" fmla="*/ 9 w 492"/>
                <a:gd name="T35" fmla="*/ 25 h 749"/>
                <a:gd name="T36" fmla="*/ 1 w 492"/>
                <a:gd name="T37" fmla="*/ 43 h 749"/>
                <a:gd name="T38" fmla="*/ 0 w 492"/>
                <a:gd name="T39" fmla="*/ 56 h 749"/>
                <a:gd name="T40" fmla="*/ 2 w 492"/>
                <a:gd name="T41" fmla="*/ 65 h 749"/>
                <a:gd name="T42" fmla="*/ 6 w 492"/>
                <a:gd name="T43" fmla="*/ 74 h 749"/>
                <a:gd name="T44" fmla="*/ 13 w 492"/>
                <a:gd name="T45" fmla="*/ 83 h 749"/>
                <a:gd name="T46" fmla="*/ 35 w 492"/>
                <a:gd name="T47" fmla="*/ 102 h 749"/>
                <a:gd name="T48" fmla="*/ 70 w 492"/>
                <a:gd name="T49" fmla="*/ 133 h 749"/>
                <a:gd name="T50" fmla="*/ 103 w 492"/>
                <a:gd name="T51" fmla="*/ 167 h 749"/>
                <a:gd name="T52" fmla="*/ 134 w 492"/>
                <a:gd name="T53" fmla="*/ 201 h 749"/>
                <a:gd name="T54" fmla="*/ 177 w 492"/>
                <a:gd name="T55" fmla="*/ 254 h 749"/>
                <a:gd name="T56" fmla="*/ 230 w 492"/>
                <a:gd name="T57" fmla="*/ 329 h 749"/>
                <a:gd name="T58" fmla="*/ 276 w 492"/>
                <a:gd name="T59" fmla="*/ 409 h 749"/>
                <a:gd name="T60" fmla="*/ 315 w 492"/>
                <a:gd name="T61" fmla="*/ 491 h 749"/>
                <a:gd name="T62" fmla="*/ 350 w 492"/>
                <a:gd name="T63" fmla="*/ 577 h 749"/>
                <a:gd name="T64" fmla="*/ 378 w 492"/>
                <a:gd name="T65" fmla="*/ 666 h 749"/>
                <a:gd name="T66" fmla="*/ 392 w 492"/>
                <a:gd name="T67" fmla="*/ 717 h 749"/>
                <a:gd name="T68" fmla="*/ 396 w 492"/>
                <a:gd name="T69" fmla="*/ 727 h 749"/>
                <a:gd name="T70" fmla="*/ 403 w 492"/>
                <a:gd name="T71" fmla="*/ 735 h 749"/>
                <a:gd name="T72" fmla="*/ 410 w 492"/>
                <a:gd name="T73" fmla="*/ 741 h 749"/>
                <a:gd name="T74" fmla="*/ 423 w 492"/>
                <a:gd name="T75" fmla="*/ 747 h 749"/>
                <a:gd name="T76" fmla="*/ 442 w 492"/>
                <a:gd name="T77" fmla="*/ 749 h 749"/>
                <a:gd name="T78" fmla="*/ 461 w 492"/>
                <a:gd name="T79" fmla="*/ 742 h 749"/>
                <a:gd name="T80" fmla="*/ 478 w 492"/>
                <a:gd name="T81" fmla="*/ 732 h 749"/>
                <a:gd name="T82" fmla="*/ 486 w 492"/>
                <a:gd name="T83" fmla="*/ 720 h 749"/>
                <a:gd name="T84" fmla="*/ 490 w 492"/>
                <a:gd name="T85" fmla="*/ 711 h 749"/>
                <a:gd name="T86" fmla="*/ 492 w 492"/>
                <a:gd name="T87" fmla="*/ 701 h 749"/>
                <a:gd name="T88" fmla="*/ 491 w 492"/>
                <a:gd name="T89" fmla="*/ 690 h 749"/>
                <a:gd name="T90" fmla="*/ 490 w 492"/>
                <a:gd name="T91" fmla="*/ 684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2" h="749">
                  <a:moveTo>
                    <a:pt x="490" y="684"/>
                  </a:moveTo>
                  <a:lnTo>
                    <a:pt x="477" y="636"/>
                  </a:lnTo>
                  <a:lnTo>
                    <a:pt x="462" y="588"/>
                  </a:lnTo>
                  <a:lnTo>
                    <a:pt x="446" y="541"/>
                  </a:lnTo>
                  <a:lnTo>
                    <a:pt x="429" y="494"/>
                  </a:lnTo>
                  <a:lnTo>
                    <a:pt x="410" y="448"/>
                  </a:lnTo>
                  <a:lnTo>
                    <a:pt x="390" y="404"/>
                  </a:lnTo>
                  <a:lnTo>
                    <a:pt x="368" y="359"/>
                  </a:lnTo>
                  <a:lnTo>
                    <a:pt x="344" y="316"/>
                  </a:lnTo>
                  <a:lnTo>
                    <a:pt x="318" y="273"/>
                  </a:lnTo>
                  <a:lnTo>
                    <a:pt x="291" y="233"/>
                  </a:lnTo>
                  <a:lnTo>
                    <a:pt x="277" y="213"/>
                  </a:lnTo>
                  <a:lnTo>
                    <a:pt x="262" y="193"/>
                  </a:lnTo>
                  <a:lnTo>
                    <a:pt x="247" y="174"/>
                  </a:lnTo>
                  <a:lnTo>
                    <a:pt x="232" y="154"/>
                  </a:lnTo>
                  <a:lnTo>
                    <a:pt x="216" y="135"/>
                  </a:lnTo>
                  <a:lnTo>
                    <a:pt x="199" y="117"/>
                  </a:lnTo>
                  <a:lnTo>
                    <a:pt x="182" y="99"/>
                  </a:lnTo>
                  <a:lnTo>
                    <a:pt x="165" y="81"/>
                  </a:lnTo>
                  <a:lnTo>
                    <a:pt x="147" y="64"/>
                  </a:lnTo>
                  <a:lnTo>
                    <a:pt x="129" y="47"/>
                  </a:lnTo>
                  <a:lnTo>
                    <a:pt x="110" y="29"/>
                  </a:lnTo>
                  <a:lnTo>
                    <a:pt x="91" y="13"/>
                  </a:lnTo>
                  <a:lnTo>
                    <a:pt x="85" y="9"/>
                  </a:lnTo>
                  <a:lnTo>
                    <a:pt x="81" y="6"/>
                  </a:lnTo>
                  <a:lnTo>
                    <a:pt x="76" y="4"/>
                  </a:lnTo>
                  <a:lnTo>
                    <a:pt x="70" y="2"/>
                  </a:lnTo>
                  <a:lnTo>
                    <a:pt x="65" y="1"/>
                  </a:lnTo>
                  <a:lnTo>
                    <a:pt x="60" y="1"/>
                  </a:lnTo>
                  <a:lnTo>
                    <a:pt x="55" y="0"/>
                  </a:lnTo>
                  <a:lnTo>
                    <a:pt x="50" y="1"/>
                  </a:lnTo>
                  <a:lnTo>
                    <a:pt x="41" y="3"/>
                  </a:lnTo>
                  <a:lnTo>
                    <a:pt x="31" y="6"/>
                  </a:lnTo>
                  <a:lnTo>
                    <a:pt x="23" y="12"/>
                  </a:lnTo>
                  <a:lnTo>
                    <a:pt x="16" y="18"/>
                  </a:lnTo>
                  <a:lnTo>
                    <a:pt x="9" y="25"/>
                  </a:lnTo>
                  <a:lnTo>
                    <a:pt x="5" y="33"/>
                  </a:lnTo>
                  <a:lnTo>
                    <a:pt x="1" y="43"/>
                  </a:lnTo>
                  <a:lnTo>
                    <a:pt x="0" y="52"/>
                  </a:lnTo>
                  <a:lnTo>
                    <a:pt x="0" y="56"/>
                  </a:lnTo>
                  <a:lnTo>
                    <a:pt x="1" y="61"/>
                  </a:lnTo>
                  <a:lnTo>
                    <a:pt x="2" y="65"/>
                  </a:lnTo>
                  <a:lnTo>
                    <a:pt x="4" y="70"/>
                  </a:lnTo>
                  <a:lnTo>
                    <a:pt x="6" y="74"/>
                  </a:lnTo>
                  <a:lnTo>
                    <a:pt x="9" y="79"/>
                  </a:lnTo>
                  <a:lnTo>
                    <a:pt x="13" y="83"/>
                  </a:lnTo>
                  <a:lnTo>
                    <a:pt x="17" y="87"/>
                  </a:lnTo>
                  <a:lnTo>
                    <a:pt x="35" y="102"/>
                  </a:lnTo>
                  <a:lnTo>
                    <a:pt x="53" y="118"/>
                  </a:lnTo>
                  <a:lnTo>
                    <a:pt x="70" y="133"/>
                  </a:lnTo>
                  <a:lnTo>
                    <a:pt x="87" y="150"/>
                  </a:lnTo>
                  <a:lnTo>
                    <a:pt x="103" y="167"/>
                  </a:lnTo>
                  <a:lnTo>
                    <a:pt x="119" y="184"/>
                  </a:lnTo>
                  <a:lnTo>
                    <a:pt x="134" y="201"/>
                  </a:lnTo>
                  <a:lnTo>
                    <a:pt x="149" y="218"/>
                  </a:lnTo>
                  <a:lnTo>
                    <a:pt x="177" y="254"/>
                  </a:lnTo>
                  <a:lnTo>
                    <a:pt x="204" y="292"/>
                  </a:lnTo>
                  <a:lnTo>
                    <a:pt x="230" y="329"/>
                  </a:lnTo>
                  <a:lnTo>
                    <a:pt x="254" y="368"/>
                  </a:lnTo>
                  <a:lnTo>
                    <a:pt x="276" y="409"/>
                  </a:lnTo>
                  <a:lnTo>
                    <a:pt x="296" y="450"/>
                  </a:lnTo>
                  <a:lnTo>
                    <a:pt x="315" y="491"/>
                  </a:lnTo>
                  <a:lnTo>
                    <a:pt x="333" y="534"/>
                  </a:lnTo>
                  <a:lnTo>
                    <a:pt x="350" y="577"/>
                  </a:lnTo>
                  <a:lnTo>
                    <a:pt x="364" y="621"/>
                  </a:lnTo>
                  <a:lnTo>
                    <a:pt x="378" y="666"/>
                  </a:lnTo>
                  <a:lnTo>
                    <a:pt x="390" y="711"/>
                  </a:lnTo>
                  <a:lnTo>
                    <a:pt x="392" y="717"/>
                  </a:lnTo>
                  <a:lnTo>
                    <a:pt x="394" y="722"/>
                  </a:lnTo>
                  <a:lnTo>
                    <a:pt x="396" y="727"/>
                  </a:lnTo>
                  <a:lnTo>
                    <a:pt x="399" y="731"/>
                  </a:lnTo>
                  <a:lnTo>
                    <a:pt x="403" y="735"/>
                  </a:lnTo>
                  <a:lnTo>
                    <a:pt x="406" y="738"/>
                  </a:lnTo>
                  <a:lnTo>
                    <a:pt x="410" y="741"/>
                  </a:lnTo>
                  <a:lnTo>
                    <a:pt x="415" y="743"/>
                  </a:lnTo>
                  <a:lnTo>
                    <a:pt x="423" y="747"/>
                  </a:lnTo>
                  <a:lnTo>
                    <a:pt x="433" y="749"/>
                  </a:lnTo>
                  <a:lnTo>
                    <a:pt x="442" y="749"/>
                  </a:lnTo>
                  <a:lnTo>
                    <a:pt x="452" y="747"/>
                  </a:lnTo>
                  <a:lnTo>
                    <a:pt x="461" y="742"/>
                  </a:lnTo>
                  <a:lnTo>
                    <a:pt x="470" y="738"/>
                  </a:lnTo>
                  <a:lnTo>
                    <a:pt x="478" y="732"/>
                  </a:lnTo>
                  <a:lnTo>
                    <a:pt x="484" y="724"/>
                  </a:lnTo>
                  <a:lnTo>
                    <a:pt x="486" y="720"/>
                  </a:lnTo>
                  <a:lnTo>
                    <a:pt x="489" y="716"/>
                  </a:lnTo>
                  <a:lnTo>
                    <a:pt x="490" y="711"/>
                  </a:lnTo>
                  <a:lnTo>
                    <a:pt x="491" y="706"/>
                  </a:lnTo>
                  <a:lnTo>
                    <a:pt x="492" y="701"/>
                  </a:lnTo>
                  <a:lnTo>
                    <a:pt x="492" y="695"/>
                  </a:lnTo>
                  <a:lnTo>
                    <a:pt x="491" y="690"/>
                  </a:lnTo>
                  <a:lnTo>
                    <a:pt x="490" y="684"/>
                  </a:lnTo>
                  <a:lnTo>
                    <a:pt x="490" y="6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3" name="Freeform 45"/>
            <p:cNvSpPr/>
            <p:nvPr/>
          </p:nvSpPr>
          <p:spPr bwMode="auto">
            <a:xfrm>
              <a:off x="3595688" y="2317750"/>
              <a:ext cx="122238" cy="112713"/>
            </a:xfrm>
            <a:custGeom>
              <a:avLst/>
              <a:gdLst>
                <a:gd name="T0" fmla="*/ 525 w 539"/>
                <a:gd name="T1" fmla="*/ 402 h 498"/>
                <a:gd name="T2" fmla="*/ 506 w 539"/>
                <a:gd name="T3" fmla="*/ 369 h 498"/>
                <a:gd name="T4" fmla="*/ 485 w 539"/>
                <a:gd name="T5" fmla="*/ 337 h 498"/>
                <a:gd name="T6" fmla="*/ 461 w 539"/>
                <a:gd name="T7" fmla="*/ 306 h 498"/>
                <a:gd name="T8" fmla="*/ 423 w 539"/>
                <a:gd name="T9" fmla="*/ 260 h 498"/>
                <a:gd name="T10" fmla="*/ 369 w 539"/>
                <a:gd name="T11" fmla="*/ 205 h 498"/>
                <a:gd name="T12" fmla="*/ 308 w 539"/>
                <a:gd name="T13" fmla="*/ 153 h 498"/>
                <a:gd name="T14" fmla="*/ 245 w 539"/>
                <a:gd name="T15" fmla="*/ 106 h 498"/>
                <a:gd name="T16" fmla="*/ 179 w 539"/>
                <a:gd name="T17" fmla="*/ 62 h 498"/>
                <a:gd name="T18" fmla="*/ 112 w 539"/>
                <a:gd name="T19" fmla="*/ 24 h 498"/>
                <a:gd name="T20" fmla="*/ 73 w 539"/>
                <a:gd name="T21" fmla="*/ 4 h 498"/>
                <a:gd name="T22" fmla="*/ 62 w 539"/>
                <a:gd name="T23" fmla="*/ 1 h 498"/>
                <a:gd name="T24" fmla="*/ 51 w 539"/>
                <a:gd name="T25" fmla="*/ 0 h 498"/>
                <a:gd name="T26" fmla="*/ 41 w 539"/>
                <a:gd name="T27" fmla="*/ 1 h 498"/>
                <a:gd name="T28" fmla="*/ 28 w 539"/>
                <a:gd name="T29" fmla="*/ 7 h 498"/>
                <a:gd name="T30" fmla="*/ 13 w 539"/>
                <a:gd name="T31" fmla="*/ 20 h 498"/>
                <a:gd name="T32" fmla="*/ 4 w 539"/>
                <a:gd name="T33" fmla="*/ 36 h 498"/>
                <a:gd name="T34" fmla="*/ 0 w 539"/>
                <a:gd name="T35" fmla="*/ 55 h 498"/>
                <a:gd name="T36" fmla="*/ 2 w 539"/>
                <a:gd name="T37" fmla="*/ 70 h 498"/>
                <a:gd name="T38" fmla="*/ 6 w 539"/>
                <a:gd name="T39" fmla="*/ 78 h 498"/>
                <a:gd name="T40" fmla="*/ 12 w 539"/>
                <a:gd name="T41" fmla="*/ 86 h 498"/>
                <a:gd name="T42" fmla="*/ 21 w 539"/>
                <a:gd name="T43" fmla="*/ 93 h 498"/>
                <a:gd name="T44" fmla="*/ 57 w 539"/>
                <a:gd name="T45" fmla="*/ 112 h 498"/>
                <a:gd name="T46" fmla="*/ 119 w 539"/>
                <a:gd name="T47" fmla="*/ 148 h 498"/>
                <a:gd name="T48" fmla="*/ 179 w 539"/>
                <a:gd name="T49" fmla="*/ 187 h 498"/>
                <a:gd name="T50" fmla="*/ 237 w 539"/>
                <a:gd name="T51" fmla="*/ 229 h 498"/>
                <a:gd name="T52" fmla="*/ 292 w 539"/>
                <a:gd name="T53" fmla="*/ 276 h 498"/>
                <a:gd name="T54" fmla="*/ 343 w 539"/>
                <a:gd name="T55" fmla="*/ 327 h 498"/>
                <a:gd name="T56" fmla="*/ 388 w 539"/>
                <a:gd name="T57" fmla="*/ 381 h 498"/>
                <a:gd name="T58" fmla="*/ 418 w 539"/>
                <a:gd name="T59" fmla="*/ 426 h 498"/>
                <a:gd name="T60" fmla="*/ 435 w 539"/>
                <a:gd name="T61" fmla="*/ 456 h 498"/>
                <a:gd name="T62" fmla="*/ 446 w 539"/>
                <a:gd name="T63" fmla="*/ 477 h 498"/>
                <a:gd name="T64" fmla="*/ 453 w 539"/>
                <a:gd name="T65" fmla="*/ 486 h 498"/>
                <a:gd name="T66" fmla="*/ 461 w 539"/>
                <a:gd name="T67" fmla="*/ 492 h 498"/>
                <a:gd name="T68" fmla="*/ 471 w 539"/>
                <a:gd name="T69" fmla="*/ 496 h 498"/>
                <a:gd name="T70" fmla="*/ 484 w 539"/>
                <a:gd name="T71" fmla="*/ 498 h 498"/>
                <a:gd name="T72" fmla="*/ 502 w 539"/>
                <a:gd name="T73" fmla="*/ 495 h 498"/>
                <a:gd name="T74" fmla="*/ 519 w 539"/>
                <a:gd name="T75" fmla="*/ 485 h 498"/>
                <a:gd name="T76" fmla="*/ 532 w 539"/>
                <a:gd name="T77" fmla="*/ 470 h 498"/>
                <a:gd name="T78" fmla="*/ 538 w 539"/>
                <a:gd name="T79" fmla="*/ 457 h 498"/>
                <a:gd name="T80" fmla="*/ 539 w 539"/>
                <a:gd name="T81" fmla="*/ 447 h 498"/>
                <a:gd name="T82" fmla="*/ 539 w 539"/>
                <a:gd name="T83" fmla="*/ 436 h 498"/>
                <a:gd name="T84" fmla="*/ 536 w 539"/>
                <a:gd name="T85" fmla="*/ 425 h 498"/>
                <a:gd name="T86" fmla="*/ 533 w 539"/>
                <a:gd name="T87" fmla="*/ 42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9" h="498">
                  <a:moveTo>
                    <a:pt x="533" y="420"/>
                  </a:moveTo>
                  <a:lnTo>
                    <a:pt x="525" y="402"/>
                  </a:lnTo>
                  <a:lnTo>
                    <a:pt x="515" y="385"/>
                  </a:lnTo>
                  <a:lnTo>
                    <a:pt x="506" y="369"/>
                  </a:lnTo>
                  <a:lnTo>
                    <a:pt x="495" y="352"/>
                  </a:lnTo>
                  <a:lnTo>
                    <a:pt x="485" y="337"/>
                  </a:lnTo>
                  <a:lnTo>
                    <a:pt x="473" y="321"/>
                  </a:lnTo>
                  <a:lnTo>
                    <a:pt x="461" y="306"/>
                  </a:lnTo>
                  <a:lnTo>
                    <a:pt x="449" y="289"/>
                  </a:lnTo>
                  <a:lnTo>
                    <a:pt x="423" y="260"/>
                  </a:lnTo>
                  <a:lnTo>
                    <a:pt x="397" y="232"/>
                  </a:lnTo>
                  <a:lnTo>
                    <a:pt x="369" y="205"/>
                  </a:lnTo>
                  <a:lnTo>
                    <a:pt x="339" y="178"/>
                  </a:lnTo>
                  <a:lnTo>
                    <a:pt x="308" y="153"/>
                  </a:lnTo>
                  <a:lnTo>
                    <a:pt x="277" y="129"/>
                  </a:lnTo>
                  <a:lnTo>
                    <a:pt x="245" y="106"/>
                  </a:lnTo>
                  <a:lnTo>
                    <a:pt x="213" y="84"/>
                  </a:lnTo>
                  <a:lnTo>
                    <a:pt x="179" y="62"/>
                  </a:lnTo>
                  <a:lnTo>
                    <a:pt x="146" y="43"/>
                  </a:lnTo>
                  <a:lnTo>
                    <a:pt x="112" y="24"/>
                  </a:lnTo>
                  <a:lnTo>
                    <a:pt x="78" y="6"/>
                  </a:lnTo>
                  <a:lnTo>
                    <a:pt x="73" y="4"/>
                  </a:lnTo>
                  <a:lnTo>
                    <a:pt x="67" y="2"/>
                  </a:lnTo>
                  <a:lnTo>
                    <a:pt x="62" y="1"/>
                  </a:lnTo>
                  <a:lnTo>
                    <a:pt x="56" y="0"/>
                  </a:lnTo>
                  <a:lnTo>
                    <a:pt x="51" y="0"/>
                  </a:lnTo>
                  <a:lnTo>
                    <a:pt x="46" y="0"/>
                  </a:lnTo>
                  <a:lnTo>
                    <a:pt x="41" y="1"/>
                  </a:lnTo>
                  <a:lnTo>
                    <a:pt x="37" y="3"/>
                  </a:lnTo>
                  <a:lnTo>
                    <a:pt x="28" y="7"/>
                  </a:lnTo>
                  <a:lnTo>
                    <a:pt x="20" y="13"/>
                  </a:lnTo>
                  <a:lnTo>
                    <a:pt x="13" y="20"/>
                  </a:lnTo>
                  <a:lnTo>
                    <a:pt x="8" y="28"/>
                  </a:lnTo>
                  <a:lnTo>
                    <a:pt x="4" y="36"/>
                  </a:lnTo>
                  <a:lnTo>
                    <a:pt x="1" y="45"/>
                  </a:lnTo>
                  <a:lnTo>
                    <a:pt x="0" y="55"/>
                  </a:lnTo>
                  <a:lnTo>
                    <a:pt x="1" y="64"/>
                  </a:lnTo>
                  <a:lnTo>
                    <a:pt x="2" y="70"/>
                  </a:lnTo>
                  <a:lnTo>
                    <a:pt x="4" y="74"/>
                  </a:lnTo>
                  <a:lnTo>
                    <a:pt x="6" y="78"/>
                  </a:lnTo>
                  <a:lnTo>
                    <a:pt x="9" y="82"/>
                  </a:lnTo>
                  <a:lnTo>
                    <a:pt x="12" y="86"/>
                  </a:lnTo>
                  <a:lnTo>
                    <a:pt x="16" y="90"/>
                  </a:lnTo>
                  <a:lnTo>
                    <a:pt x="21" y="93"/>
                  </a:lnTo>
                  <a:lnTo>
                    <a:pt x="26" y="96"/>
                  </a:lnTo>
                  <a:lnTo>
                    <a:pt x="57" y="112"/>
                  </a:lnTo>
                  <a:lnTo>
                    <a:pt x="88" y="130"/>
                  </a:lnTo>
                  <a:lnTo>
                    <a:pt x="119" y="148"/>
                  </a:lnTo>
                  <a:lnTo>
                    <a:pt x="149" y="166"/>
                  </a:lnTo>
                  <a:lnTo>
                    <a:pt x="179" y="187"/>
                  </a:lnTo>
                  <a:lnTo>
                    <a:pt x="208" y="208"/>
                  </a:lnTo>
                  <a:lnTo>
                    <a:pt x="237" y="229"/>
                  </a:lnTo>
                  <a:lnTo>
                    <a:pt x="265" y="252"/>
                  </a:lnTo>
                  <a:lnTo>
                    <a:pt x="292" y="276"/>
                  </a:lnTo>
                  <a:lnTo>
                    <a:pt x="318" y="301"/>
                  </a:lnTo>
                  <a:lnTo>
                    <a:pt x="343" y="327"/>
                  </a:lnTo>
                  <a:lnTo>
                    <a:pt x="366" y="353"/>
                  </a:lnTo>
                  <a:lnTo>
                    <a:pt x="388" y="381"/>
                  </a:lnTo>
                  <a:lnTo>
                    <a:pt x="408" y="410"/>
                  </a:lnTo>
                  <a:lnTo>
                    <a:pt x="418" y="426"/>
                  </a:lnTo>
                  <a:lnTo>
                    <a:pt x="427" y="441"/>
                  </a:lnTo>
                  <a:lnTo>
                    <a:pt x="435" y="456"/>
                  </a:lnTo>
                  <a:lnTo>
                    <a:pt x="444" y="472"/>
                  </a:lnTo>
                  <a:lnTo>
                    <a:pt x="446" y="477"/>
                  </a:lnTo>
                  <a:lnTo>
                    <a:pt x="450" y="482"/>
                  </a:lnTo>
                  <a:lnTo>
                    <a:pt x="453" y="486"/>
                  </a:lnTo>
                  <a:lnTo>
                    <a:pt x="457" y="489"/>
                  </a:lnTo>
                  <a:lnTo>
                    <a:pt x="461" y="492"/>
                  </a:lnTo>
                  <a:lnTo>
                    <a:pt x="466" y="494"/>
                  </a:lnTo>
                  <a:lnTo>
                    <a:pt x="471" y="496"/>
                  </a:lnTo>
                  <a:lnTo>
                    <a:pt x="475" y="497"/>
                  </a:lnTo>
                  <a:lnTo>
                    <a:pt x="484" y="498"/>
                  </a:lnTo>
                  <a:lnTo>
                    <a:pt x="493" y="497"/>
                  </a:lnTo>
                  <a:lnTo>
                    <a:pt x="502" y="495"/>
                  </a:lnTo>
                  <a:lnTo>
                    <a:pt x="511" y="491"/>
                  </a:lnTo>
                  <a:lnTo>
                    <a:pt x="519" y="485"/>
                  </a:lnTo>
                  <a:lnTo>
                    <a:pt x="526" y="478"/>
                  </a:lnTo>
                  <a:lnTo>
                    <a:pt x="532" y="470"/>
                  </a:lnTo>
                  <a:lnTo>
                    <a:pt x="536" y="462"/>
                  </a:lnTo>
                  <a:lnTo>
                    <a:pt x="538" y="457"/>
                  </a:lnTo>
                  <a:lnTo>
                    <a:pt x="539" y="452"/>
                  </a:lnTo>
                  <a:lnTo>
                    <a:pt x="539" y="447"/>
                  </a:lnTo>
                  <a:lnTo>
                    <a:pt x="539" y="442"/>
                  </a:lnTo>
                  <a:lnTo>
                    <a:pt x="539" y="436"/>
                  </a:lnTo>
                  <a:lnTo>
                    <a:pt x="538" y="431"/>
                  </a:lnTo>
                  <a:lnTo>
                    <a:pt x="536" y="425"/>
                  </a:lnTo>
                  <a:lnTo>
                    <a:pt x="533" y="420"/>
                  </a:lnTo>
                  <a:lnTo>
                    <a:pt x="533" y="4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4" name="Freeform 46"/>
            <p:cNvSpPr/>
            <p:nvPr/>
          </p:nvSpPr>
          <p:spPr bwMode="auto">
            <a:xfrm>
              <a:off x="3686175" y="2178050"/>
              <a:ext cx="112713" cy="138113"/>
            </a:xfrm>
            <a:custGeom>
              <a:avLst/>
              <a:gdLst>
                <a:gd name="T0" fmla="*/ 473 w 495"/>
                <a:gd name="T1" fmla="*/ 490 h 607"/>
                <a:gd name="T2" fmla="*/ 435 w 495"/>
                <a:gd name="T3" fmla="*/ 413 h 607"/>
                <a:gd name="T4" fmla="*/ 393 w 495"/>
                <a:gd name="T5" fmla="*/ 340 h 607"/>
                <a:gd name="T6" fmla="*/ 347 w 495"/>
                <a:gd name="T7" fmla="*/ 269 h 607"/>
                <a:gd name="T8" fmla="*/ 296 w 495"/>
                <a:gd name="T9" fmla="*/ 202 h 607"/>
                <a:gd name="T10" fmla="*/ 240 w 495"/>
                <a:gd name="T11" fmla="*/ 141 h 607"/>
                <a:gd name="T12" fmla="*/ 178 w 495"/>
                <a:gd name="T13" fmla="*/ 83 h 607"/>
                <a:gd name="T14" fmla="*/ 111 w 495"/>
                <a:gd name="T15" fmla="*/ 31 h 607"/>
                <a:gd name="T16" fmla="*/ 70 w 495"/>
                <a:gd name="T17" fmla="*/ 5 h 607"/>
                <a:gd name="T18" fmla="*/ 59 w 495"/>
                <a:gd name="T19" fmla="*/ 1 h 607"/>
                <a:gd name="T20" fmla="*/ 49 w 495"/>
                <a:gd name="T21" fmla="*/ 0 h 607"/>
                <a:gd name="T22" fmla="*/ 40 w 495"/>
                <a:gd name="T23" fmla="*/ 1 h 607"/>
                <a:gd name="T24" fmla="*/ 27 w 495"/>
                <a:gd name="T25" fmla="*/ 6 h 607"/>
                <a:gd name="T26" fmla="*/ 13 w 495"/>
                <a:gd name="T27" fmla="*/ 17 h 607"/>
                <a:gd name="T28" fmla="*/ 4 w 495"/>
                <a:gd name="T29" fmla="*/ 33 h 607"/>
                <a:gd name="T30" fmla="*/ 0 w 495"/>
                <a:gd name="T31" fmla="*/ 52 h 607"/>
                <a:gd name="T32" fmla="*/ 2 w 495"/>
                <a:gd name="T33" fmla="*/ 66 h 607"/>
                <a:gd name="T34" fmla="*/ 5 w 495"/>
                <a:gd name="T35" fmla="*/ 75 h 607"/>
                <a:gd name="T36" fmla="*/ 11 w 495"/>
                <a:gd name="T37" fmla="*/ 83 h 607"/>
                <a:gd name="T38" fmla="*/ 18 w 495"/>
                <a:gd name="T39" fmla="*/ 91 h 607"/>
                <a:gd name="T40" fmla="*/ 56 w 495"/>
                <a:gd name="T41" fmla="*/ 117 h 607"/>
                <a:gd name="T42" fmla="*/ 119 w 495"/>
                <a:gd name="T43" fmla="*/ 165 h 607"/>
                <a:gd name="T44" fmla="*/ 175 w 495"/>
                <a:gd name="T45" fmla="*/ 219 h 607"/>
                <a:gd name="T46" fmla="*/ 227 w 495"/>
                <a:gd name="T47" fmla="*/ 277 h 607"/>
                <a:gd name="T48" fmla="*/ 273 w 495"/>
                <a:gd name="T49" fmla="*/ 339 h 607"/>
                <a:gd name="T50" fmla="*/ 316 w 495"/>
                <a:gd name="T51" fmla="*/ 404 h 607"/>
                <a:gd name="T52" fmla="*/ 353 w 495"/>
                <a:gd name="T53" fmla="*/ 473 h 607"/>
                <a:gd name="T54" fmla="*/ 387 w 495"/>
                <a:gd name="T55" fmla="*/ 543 h 607"/>
                <a:gd name="T56" fmla="*/ 405 w 495"/>
                <a:gd name="T57" fmla="*/ 586 h 607"/>
                <a:gd name="T58" fmla="*/ 411 w 495"/>
                <a:gd name="T59" fmla="*/ 594 h 607"/>
                <a:gd name="T60" fmla="*/ 418 w 495"/>
                <a:gd name="T61" fmla="*/ 600 h 607"/>
                <a:gd name="T62" fmla="*/ 426 w 495"/>
                <a:gd name="T63" fmla="*/ 604 h 607"/>
                <a:gd name="T64" fmla="*/ 439 w 495"/>
                <a:gd name="T65" fmla="*/ 607 h 607"/>
                <a:gd name="T66" fmla="*/ 457 w 495"/>
                <a:gd name="T67" fmla="*/ 603 h 607"/>
                <a:gd name="T68" fmla="*/ 473 w 495"/>
                <a:gd name="T69" fmla="*/ 594 h 607"/>
                <a:gd name="T70" fmla="*/ 486 w 495"/>
                <a:gd name="T71" fmla="*/ 579 h 607"/>
                <a:gd name="T72" fmla="*/ 494 w 495"/>
                <a:gd name="T73" fmla="*/ 560 h 607"/>
                <a:gd name="T74" fmla="*/ 494 w 495"/>
                <a:gd name="T75" fmla="*/ 545 h 607"/>
                <a:gd name="T76" fmla="*/ 492 w 495"/>
                <a:gd name="T77" fmla="*/ 534 h 607"/>
                <a:gd name="T78" fmla="*/ 490 w 495"/>
                <a:gd name="T79" fmla="*/ 529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5" h="607">
                  <a:moveTo>
                    <a:pt x="490" y="529"/>
                  </a:moveTo>
                  <a:lnTo>
                    <a:pt x="473" y="490"/>
                  </a:lnTo>
                  <a:lnTo>
                    <a:pt x="455" y="451"/>
                  </a:lnTo>
                  <a:lnTo>
                    <a:pt x="435" y="413"/>
                  </a:lnTo>
                  <a:lnTo>
                    <a:pt x="415" y="376"/>
                  </a:lnTo>
                  <a:lnTo>
                    <a:pt x="393" y="340"/>
                  </a:lnTo>
                  <a:lnTo>
                    <a:pt x="371" y="303"/>
                  </a:lnTo>
                  <a:lnTo>
                    <a:pt x="347" y="269"/>
                  </a:lnTo>
                  <a:lnTo>
                    <a:pt x="323" y="236"/>
                  </a:lnTo>
                  <a:lnTo>
                    <a:pt x="296" y="202"/>
                  </a:lnTo>
                  <a:lnTo>
                    <a:pt x="268" y="171"/>
                  </a:lnTo>
                  <a:lnTo>
                    <a:pt x="240" y="141"/>
                  </a:lnTo>
                  <a:lnTo>
                    <a:pt x="210" y="112"/>
                  </a:lnTo>
                  <a:lnTo>
                    <a:pt x="178" y="83"/>
                  </a:lnTo>
                  <a:lnTo>
                    <a:pt x="145" y="57"/>
                  </a:lnTo>
                  <a:lnTo>
                    <a:pt x="111" y="31"/>
                  </a:lnTo>
                  <a:lnTo>
                    <a:pt x="75" y="8"/>
                  </a:lnTo>
                  <a:lnTo>
                    <a:pt x="70" y="5"/>
                  </a:lnTo>
                  <a:lnTo>
                    <a:pt x="65" y="3"/>
                  </a:lnTo>
                  <a:lnTo>
                    <a:pt x="59" y="1"/>
                  </a:lnTo>
                  <a:lnTo>
                    <a:pt x="54" y="0"/>
                  </a:lnTo>
                  <a:lnTo>
                    <a:pt x="49" y="0"/>
                  </a:lnTo>
                  <a:lnTo>
                    <a:pt x="44" y="0"/>
                  </a:lnTo>
                  <a:lnTo>
                    <a:pt x="40" y="1"/>
                  </a:lnTo>
                  <a:lnTo>
                    <a:pt x="35" y="2"/>
                  </a:lnTo>
                  <a:lnTo>
                    <a:pt x="27" y="6"/>
                  </a:lnTo>
                  <a:lnTo>
                    <a:pt x="19" y="11"/>
                  </a:lnTo>
                  <a:lnTo>
                    <a:pt x="13" y="17"/>
                  </a:lnTo>
                  <a:lnTo>
                    <a:pt x="8" y="25"/>
                  </a:lnTo>
                  <a:lnTo>
                    <a:pt x="4" y="33"/>
                  </a:lnTo>
                  <a:lnTo>
                    <a:pt x="1" y="43"/>
                  </a:lnTo>
                  <a:lnTo>
                    <a:pt x="0" y="52"/>
                  </a:lnTo>
                  <a:lnTo>
                    <a:pt x="1" y="61"/>
                  </a:lnTo>
                  <a:lnTo>
                    <a:pt x="2" y="66"/>
                  </a:lnTo>
                  <a:lnTo>
                    <a:pt x="3" y="70"/>
                  </a:lnTo>
                  <a:lnTo>
                    <a:pt x="5" y="75"/>
                  </a:lnTo>
                  <a:lnTo>
                    <a:pt x="8" y="79"/>
                  </a:lnTo>
                  <a:lnTo>
                    <a:pt x="11" y="83"/>
                  </a:lnTo>
                  <a:lnTo>
                    <a:pt x="14" y="87"/>
                  </a:lnTo>
                  <a:lnTo>
                    <a:pt x="18" y="91"/>
                  </a:lnTo>
                  <a:lnTo>
                    <a:pt x="23" y="95"/>
                  </a:lnTo>
                  <a:lnTo>
                    <a:pt x="56" y="117"/>
                  </a:lnTo>
                  <a:lnTo>
                    <a:pt x="89" y="140"/>
                  </a:lnTo>
                  <a:lnTo>
                    <a:pt x="119" y="165"/>
                  </a:lnTo>
                  <a:lnTo>
                    <a:pt x="148" y="191"/>
                  </a:lnTo>
                  <a:lnTo>
                    <a:pt x="175" y="219"/>
                  </a:lnTo>
                  <a:lnTo>
                    <a:pt x="202" y="247"/>
                  </a:lnTo>
                  <a:lnTo>
                    <a:pt x="227" y="277"/>
                  </a:lnTo>
                  <a:lnTo>
                    <a:pt x="251" y="307"/>
                  </a:lnTo>
                  <a:lnTo>
                    <a:pt x="273" y="339"/>
                  </a:lnTo>
                  <a:lnTo>
                    <a:pt x="294" y="371"/>
                  </a:lnTo>
                  <a:lnTo>
                    <a:pt x="316" y="404"/>
                  </a:lnTo>
                  <a:lnTo>
                    <a:pt x="335" y="438"/>
                  </a:lnTo>
                  <a:lnTo>
                    <a:pt x="353" y="473"/>
                  </a:lnTo>
                  <a:lnTo>
                    <a:pt x="371" y="508"/>
                  </a:lnTo>
                  <a:lnTo>
                    <a:pt x="387" y="543"/>
                  </a:lnTo>
                  <a:lnTo>
                    <a:pt x="403" y="580"/>
                  </a:lnTo>
                  <a:lnTo>
                    <a:pt x="405" y="586"/>
                  </a:lnTo>
                  <a:lnTo>
                    <a:pt x="408" y="590"/>
                  </a:lnTo>
                  <a:lnTo>
                    <a:pt x="411" y="594"/>
                  </a:lnTo>
                  <a:lnTo>
                    <a:pt x="415" y="598"/>
                  </a:lnTo>
                  <a:lnTo>
                    <a:pt x="418" y="600"/>
                  </a:lnTo>
                  <a:lnTo>
                    <a:pt x="422" y="603"/>
                  </a:lnTo>
                  <a:lnTo>
                    <a:pt x="426" y="604"/>
                  </a:lnTo>
                  <a:lnTo>
                    <a:pt x="430" y="606"/>
                  </a:lnTo>
                  <a:lnTo>
                    <a:pt x="439" y="607"/>
                  </a:lnTo>
                  <a:lnTo>
                    <a:pt x="449" y="606"/>
                  </a:lnTo>
                  <a:lnTo>
                    <a:pt x="457" y="603"/>
                  </a:lnTo>
                  <a:lnTo>
                    <a:pt x="466" y="599"/>
                  </a:lnTo>
                  <a:lnTo>
                    <a:pt x="473" y="594"/>
                  </a:lnTo>
                  <a:lnTo>
                    <a:pt x="480" y="587"/>
                  </a:lnTo>
                  <a:lnTo>
                    <a:pt x="486" y="579"/>
                  </a:lnTo>
                  <a:lnTo>
                    <a:pt x="491" y="571"/>
                  </a:lnTo>
                  <a:lnTo>
                    <a:pt x="494" y="560"/>
                  </a:lnTo>
                  <a:lnTo>
                    <a:pt x="495" y="550"/>
                  </a:lnTo>
                  <a:lnTo>
                    <a:pt x="494" y="545"/>
                  </a:lnTo>
                  <a:lnTo>
                    <a:pt x="494" y="540"/>
                  </a:lnTo>
                  <a:lnTo>
                    <a:pt x="492" y="534"/>
                  </a:lnTo>
                  <a:lnTo>
                    <a:pt x="490" y="529"/>
                  </a:lnTo>
                  <a:lnTo>
                    <a:pt x="490" y="5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5" name="Freeform 47"/>
            <p:cNvSpPr/>
            <p:nvPr/>
          </p:nvSpPr>
          <p:spPr bwMode="auto">
            <a:xfrm>
              <a:off x="3736975" y="2114550"/>
              <a:ext cx="109538" cy="166688"/>
            </a:xfrm>
            <a:custGeom>
              <a:avLst/>
              <a:gdLst>
                <a:gd name="T0" fmla="*/ 476 w 481"/>
                <a:gd name="T1" fmla="*/ 651 h 739"/>
                <a:gd name="T2" fmla="*/ 463 w 481"/>
                <a:gd name="T3" fmla="*/ 602 h 739"/>
                <a:gd name="T4" fmla="*/ 447 w 481"/>
                <a:gd name="T5" fmla="*/ 555 h 739"/>
                <a:gd name="T6" fmla="*/ 428 w 481"/>
                <a:gd name="T7" fmla="*/ 510 h 739"/>
                <a:gd name="T8" fmla="*/ 406 w 481"/>
                <a:gd name="T9" fmla="*/ 464 h 739"/>
                <a:gd name="T10" fmla="*/ 382 w 481"/>
                <a:gd name="T11" fmla="*/ 421 h 739"/>
                <a:gd name="T12" fmla="*/ 343 w 481"/>
                <a:gd name="T13" fmla="*/ 357 h 739"/>
                <a:gd name="T14" fmla="*/ 288 w 481"/>
                <a:gd name="T15" fmla="*/ 274 h 739"/>
                <a:gd name="T16" fmla="*/ 235 w 481"/>
                <a:gd name="T17" fmla="*/ 191 h 739"/>
                <a:gd name="T18" fmla="*/ 192 w 481"/>
                <a:gd name="T19" fmla="*/ 131 h 739"/>
                <a:gd name="T20" fmla="*/ 162 w 481"/>
                <a:gd name="T21" fmla="*/ 93 h 739"/>
                <a:gd name="T22" fmla="*/ 129 w 481"/>
                <a:gd name="T23" fmla="*/ 58 h 739"/>
                <a:gd name="T24" fmla="*/ 92 w 481"/>
                <a:gd name="T25" fmla="*/ 25 h 739"/>
                <a:gd name="T26" fmla="*/ 67 w 481"/>
                <a:gd name="T27" fmla="*/ 6 h 739"/>
                <a:gd name="T28" fmla="*/ 57 w 481"/>
                <a:gd name="T29" fmla="*/ 2 h 739"/>
                <a:gd name="T30" fmla="*/ 48 w 481"/>
                <a:gd name="T31" fmla="*/ 0 h 739"/>
                <a:gd name="T32" fmla="*/ 39 w 481"/>
                <a:gd name="T33" fmla="*/ 0 h 739"/>
                <a:gd name="T34" fmla="*/ 26 w 481"/>
                <a:gd name="T35" fmla="*/ 5 h 739"/>
                <a:gd name="T36" fmla="*/ 13 w 481"/>
                <a:gd name="T37" fmla="*/ 16 h 739"/>
                <a:gd name="T38" fmla="*/ 3 w 481"/>
                <a:gd name="T39" fmla="*/ 34 h 739"/>
                <a:gd name="T40" fmla="*/ 0 w 481"/>
                <a:gd name="T41" fmla="*/ 52 h 739"/>
                <a:gd name="T42" fmla="*/ 2 w 481"/>
                <a:gd name="T43" fmla="*/ 71 h 739"/>
                <a:gd name="T44" fmla="*/ 9 w 481"/>
                <a:gd name="T45" fmla="*/ 85 h 739"/>
                <a:gd name="T46" fmla="*/ 17 w 481"/>
                <a:gd name="T47" fmla="*/ 93 h 739"/>
                <a:gd name="T48" fmla="*/ 38 w 481"/>
                <a:gd name="T49" fmla="*/ 110 h 739"/>
                <a:gd name="T50" fmla="*/ 69 w 481"/>
                <a:gd name="T51" fmla="*/ 138 h 739"/>
                <a:gd name="T52" fmla="*/ 98 w 481"/>
                <a:gd name="T53" fmla="*/ 171 h 739"/>
                <a:gd name="T54" fmla="*/ 124 w 481"/>
                <a:gd name="T55" fmla="*/ 204 h 739"/>
                <a:gd name="T56" fmla="*/ 160 w 481"/>
                <a:gd name="T57" fmla="*/ 258 h 739"/>
                <a:gd name="T58" fmla="*/ 205 w 481"/>
                <a:gd name="T59" fmla="*/ 331 h 739"/>
                <a:gd name="T60" fmla="*/ 254 w 481"/>
                <a:gd name="T61" fmla="*/ 405 h 739"/>
                <a:gd name="T62" fmla="*/ 291 w 481"/>
                <a:gd name="T63" fmla="*/ 464 h 739"/>
                <a:gd name="T64" fmla="*/ 314 w 481"/>
                <a:gd name="T65" fmla="*/ 506 h 739"/>
                <a:gd name="T66" fmla="*/ 334 w 481"/>
                <a:gd name="T67" fmla="*/ 547 h 739"/>
                <a:gd name="T68" fmla="*/ 353 w 481"/>
                <a:gd name="T69" fmla="*/ 589 h 739"/>
                <a:gd name="T70" fmla="*/ 368 w 481"/>
                <a:gd name="T71" fmla="*/ 634 h 739"/>
                <a:gd name="T72" fmla="*/ 379 w 481"/>
                <a:gd name="T73" fmla="*/ 679 h 739"/>
                <a:gd name="T74" fmla="*/ 384 w 481"/>
                <a:gd name="T75" fmla="*/ 708 h 739"/>
                <a:gd name="T76" fmla="*/ 388 w 481"/>
                <a:gd name="T77" fmla="*/ 717 h 739"/>
                <a:gd name="T78" fmla="*/ 393 w 481"/>
                <a:gd name="T79" fmla="*/ 725 h 739"/>
                <a:gd name="T80" fmla="*/ 400 w 481"/>
                <a:gd name="T81" fmla="*/ 732 h 739"/>
                <a:gd name="T82" fmla="*/ 411 w 481"/>
                <a:gd name="T83" fmla="*/ 738 h 739"/>
                <a:gd name="T84" fmla="*/ 429 w 481"/>
                <a:gd name="T85" fmla="*/ 739 h 739"/>
                <a:gd name="T86" fmla="*/ 447 w 481"/>
                <a:gd name="T87" fmla="*/ 734 h 739"/>
                <a:gd name="T88" fmla="*/ 463 w 481"/>
                <a:gd name="T89" fmla="*/ 722 h 739"/>
                <a:gd name="T90" fmla="*/ 476 w 481"/>
                <a:gd name="T91" fmla="*/ 707 h 739"/>
                <a:gd name="T92" fmla="*/ 480 w 481"/>
                <a:gd name="T93" fmla="*/ 692 h 739"/>
                <a:gd name="T94" fmla="*/ 481 w 481"/>
                <a:gd name="T95" fmla="*/ 681 h 739"/>
                <a:gd name="T96" fmla="*/ 480 w 481"/>
                <a:gd name="T97" fmla="*/ 67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1" h="739">
                  <a:moveTo>
                    <a:pt x="480" y="675"/>
                  </a:moveTo>
                  <a:lnTo>
                    <a:pt x="476" y="651"/>
                  </a:lnTo>
                  <a:lnTo>
                    <a:pt x="470" y="626"/>
                  </a:lnTo>
                  <a:lnTo>
                    <a:pt x="463" y="602"/>
                  </a:lnTo>
                  <a:lnTo>
                    <a:pt x="456" y="578"/>
                  </a:lnTo>
                  <a:lnTo>
                    <a:pt x="447" y="555"/>
                  </a:lnTo>
                  <a:lnTo>
                    <a:pt x="438" y="532"/>
                  </a:lnTo>
                  <a:lnTo>
                    <a:pt x="428" y="510"/>
                  </a:lnTo>
                  <a:lnTo>
                    <a:pt x="417" y="486"/>
                  </a:lnTo>
                  <a:lnTo>
                    <a:pt x="406" y="464"/>
                  </a:lnTo>
                  <a:lnTo>
                    <a:pt x="394" y="443"/>
                  </a:lnTo>
                  <a:lnTo>
                    <a:pt x="382" y="421"/>
                  </a:lnTo>
                  <a:lnTo>
                    <a:pt x="369" y="400"/>
                  </a:lnTo>
                  <a:lnTo>
                    <a:pt x="343" y="357"/>
                  </a:lnTo>
                  <a:lnTo>
                    <a:pt x="315" y="315"/>
                  </a:lnTo>
                  <a:lnTo>
                    <a:pt x="288" y="274"/>
                  </a:lnTo>
                  <a:lnTo>
                    <a:pt x="262" y="232"/>
                  </a:lnTo>
                  <a:lnTo>
                    <a:pt x="235" y="191"/>
                  </a:lnTo>
                  <a:lnTo>
                    <a:pt x="207" y="151"/>
                  </a:lnTo>
                  <a:lnTo>
                    <a:pt x="192" y="131"/>
                  </a:lnTo>
                  <a:lnTo>
                    <a:pt x="177" y="112"/>
                  </a:lnTo>
                  <a:lnTo>
                    <a:pt x="162" y="93"/>
                  </a:lnTo>
                  <a:lnTo>
                    <a:pt x="146" y="75"/>
                  </a:lnTo>
                  <a:lnTo>
                    <a:pt x="129" y="58"/>
                  </a:lnTo>
                  <a:lnTo>
                    <a:pt x="111" y="41"/>
                  </a:lnTo>
                  <a:lnTo>
                    <a:pt x="92" y="25"/>
                  </a:lnTo>
                  <a:lnTo>
                    <a:pt x="72" y="9"/>
                  </a:lnTo>
                  <a:lnTo>
                    <a:pt x="67" y="6"/>
                  </a:lnTo>
                  <a:lnTo>
                    <a:pt x="62" y="4"/>
                  </a:lnTo>
                  <a:lnTo>
                    <a:pt x="57" y="2"/>
                  </a:lnTo>
                  <a:lnTo>
                    <a:pt x="52" y="1"/>
                  </a:lnTo>
                  <a:lnTo>
                    <a:pt x="48" y="0"/>
                  </a:lnTo>
                  <a:lnTo>
                    <a:pt x="43" y="0"/>
                  </a:lnTo>
                  <a:lnTo>
                    <a:pt x="39" y="0"/>
                  </a:lnTo>
                  <a:lnTo>
                    <a:pt x="35" y="1"/>
                  </a:lnTo>
                  <a:lnTo>
                    <a:pt x="26" y="5"/>
                  </a:lnTo>
                  <a:lnTo>
                    <a:pt x="19" y="10"/>
                  </a:lnTo>
                  <a:lnTo>
                    <a:pt x="13" y="16"/>
                  </a:lnTo>
                  <a:lnTo>
                    <a:pt x="8" y="25"/>
                  </a:lnTo>
                  <a:lnTo>
                    <a:pt x="3" y="34"/>
                  </a:lnTo>
                  <a:lnTo>
                    <a:pt x="1" y="43"/>
                  </a:lnTo>
                  <a:lnTo>
                    <a:pt x="0" y="52"/>
                  </a:lnTo>
                  <a:lnTo>
                    <a:pt x="0" y="62"/>
                  </a:lnTo>
                  <a:lnTo>
                    <a:pt x="2" y="71"/>
                  </a:lnTo>
                  <a:lnTo>
                    <a:pt x="6" y="81"/>
                  </a:lnTo>
                  <a:lnTo>
                    <a:pt x="9" y="85"/>
                  </a:lnTo>
                  <a:lnTo>
                    <a:pt x="13" y="89"/>
                  </a:lnTo>
                  <a:lnTo>
                    <a:pt x="17" y="93"/>
                  </a:lnTo>
                  <a:lnTo>
                    <a:pt x="21" y="97"/>
                  </a:lnTo>
                  <a:lnTo>
                    <a:pt x="38" y="110"/>
                  </a:lnTo>
                  <a:lnTo>
                    <a:pt x="54" y="123"/>
                  </a:lnTo>
                  <a:lnTo>
                    <a:pt x="69" y="138"/>
                  </a:lnTo>
                  <a:lnTo>
                    <a:pt x="83" y="154"/>
                  </a:lnTo>
                  <a:lnTo>
                    <a:pt x="98" y="171"/>
                  </a:lnTo>
                  <a:lnTo>
                    <a:pt x="111" y="187"/>
                  </a:lnTo>
                  <a:lnTo>
                    <a:pt x="124" y="204"/>
                  </a:lnTo>
                  <a:lnTo>
                    <a:pt x="136" y="222"/>
                  </a:lnTo>
                  <a:lnTo>
                    <a:pt x="160" y="258"/>
                  </a:lnTo>
                  <a:lnTo>
                    <a:pt x="182" y="295"/>
                  </a:lnTo>
                  <a:lnTo>
                    <a:pt x="205" y="331"/>
                  </a:lnTo>
                  <a:lnTo>
                    <a:pt x="229" y="366"/>
                  </a:lnTo>
                  <a:lnTo>
                    <a:pt x="254" y="405"/>
                  </a:lnTo>
                  <a:lnTo>
                    <a:pt x="279" y="445"/>
                  </a:lnTo>
                  <a:lnTo>
                    <a:pt x="291" y="464"/>
                  </a:lnTo>
                  <a:lnTo>
                    <a:pt x="303" y="484"/>
                  </a:lnTo>
                  <a:lnTo>
                    <a:pt x="314" y="506"/>
                  </a:lnTo>
                  <a:lnTo>
                    <a:pt x="324" y="526"/>
                  </a:lnTo>
                  <a:lnTo>
                    <a:pt x="334" y="547"/>
                  </a:lnTo>
                  <a:lnTo>
                    <a:pt x="344" y="568"/>
                  </a:lnTo>
                  <a:lnTo>
                    <a:pt x="353" y="589"/>
                  </a:lnTo>
                  <a:lnTo>
                    <a:pt x="361" y="612"/>
                  </a:lnTo>
                  <a:lnTo>
                    <a:pt x="368" y="634"/>
                  </a:lnTo>
                  <a:lnTo>
                    <a:pt x="374" y="656"/>
                  </a:lnTo>
                  <a:lnTo>
                    <a:pt x="379" y="679"/>
                  </a:lnTo>
                  <a:lnTo>
                    <a:pt x="383" y="702"/>
                  </a:lnTo>
                  <a:lnTo>
                    <a:pt x="384" y="708"/>
                  </a:lnTo>
                  <a:lnTo>
                    <a:pt x="386" y="713"/>
                  </a:lnTo>
                  <a:lnTo>
                    <a:pt x="388" y="717"/>
                  </a:lnTo>
                  <a:lnTo>
                    <a:pt x="390" y="722"/>
                  </a:lnTo>
                  <a:lnTo>
                    <a:pt x="393" y="725"/>
                  </a:lnTo>
                  <a:lnTo>
                    <a:pt x="396" y="729"/>
                  </a:lnTo>
                  <a:lnTo>
                    <a:pt x="400" y="732"/>
                  </a:lnTo>
                  <a:lnTo>
                    <a:pt x="403" y="734"/>
                  </a:lnTo>
                  <a:lnTo>
                    <a:pt x="411" y="738"/>
                  </a:lnTo>
                  <a:lnTo>
                    <a:pt x="420" y="739"/>
                  </a:lnTo>
                  <a:lnTo>
                    <a:pt x="429" y="739"/>
                  </a:lnTo>
                  <a:lnTo>
                    <a:pt x="438" y="737"/>
                  </a:lnTo>
                  <a:lnTo>
                    <a:pt x="447" y="734"/>
                  </a:lnTo>
                  <a:lnTo>
                    <a:pt x="455" y="729"/>
                  </a:lnTo>
                  <a:lnTo>
                    <a:pt x="463" y="722"/>
                  </a:lnTo>
                  <a:lnTo>
                    <a:pt x="471" y="715"/>
                  </a:lnTo>
                  <a:lnTo>
                    <a:pt x="476" y="707"/>
                  </a:lnTo>
                  <a:lnTo>
                    <a:pt x="479" y="697"/>
                  </a:lnTo>
                  <a:lnTo>
                    <a:pt x="480" y="692"/>
                  </a:lnTo>
                  <a:lnTo>
                    <a:pt x="481" y="687"/>
                  </a:lnTo>
                  <a:lnTo>
                    <a:pt x="481" y="681"/>
                  </a:lnTo>
                  <a:lnTo>
                    <a:pt x="480" y="675"/>
                  </a:lnTo>
                  <a:lnTo>
                    <a:pt x="480" y="6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6" name="Freeform 48"/>
            <p:cNvSpPr/>
            <p:nvPr/>
          </p:nvSpPr>
          <p:spPr bwMode="auto">
            <a:xfrm>
              <a:off x="3792538" y="2057400"/>
              <a:ext cx="117475" cy="182563"/>
            </a:xfrm>
            <a:custGeom>
              <a:avLst/>
              <a:gdLst>
                <a:gd name="T0" fmla="*/ 521 w 524"/>
                <a:gd name="T1" fmla="*/ 728 h 803"/>
                <a:gd name="T2" fmla="*/ 513 w 524"/>
                <a:gd name="T3" fmla="*/ 675 h 803"/>
                <a:gd name="T4" fmla="*/ 502 w 524"/>
                <a:gd name="T5" fmla="*/ 620 h 803"/>
                <a:gd name="T6" fmla="*/ 487 w 524"/>
                <a:gd name="T7" fmla="*/ 566 h 803"/>
                <a:gd name="T8" fmla="*/ 469 w 524"/>
                <a:gd name="T9" fmla="*/ 512 h 803"/>
                <a:gd name="T10" fmla="*/ 449 w 524"/>
                <a:gd name="T11" fmla="*/ 458 h 803"/>
                <a:gd name="T12" fmla="*/ 425 w 524"/>
                <a:gd name="T13" fmla="*/ 406 h 803"/>
                <a:gd name="T14" fmla="*/ 399 w 524"/>
                <a:gd name="T15" fmla="*/ 354 h 803"/>
                <a:gd name="T16" fmla="*/ 370 w 524"/>
                <a:gd name="T17" fmla="*/ 304 h 803"/>
                <a:gd name="T18" fmla="*/ 338 w 524"/>
                <a:gd name="T19" fmla="*/ 255 h 803"/>
                <a:gd name="T20" fmla="*/ 304 w 524"/>
                <a:gd name="T21" fmla="*/ 209 h 803"/>
                <a:gd name="T22" fmla="*/ 268 w 524"/>
                <a:gd name="T23" fmla="*/ 166 h 803"/>
                <a:gd name="T24" fmla="*/ 229 w 524"/>
                <a:gd name="T25" fmla="*/ 124 h 803"/>
                <a:gd name="T26" fmla="*/ 187 w 524"/>
                <a:gd name="T27" fmla="*/ 86 h 803"/>
                <a:gd name="T28" fmla="*/ 144 w 524"/>
                <a:gd name="T29" fmla="*/ 52 h 803"/>
                <a:gd name="T30" fmla="*/ 98 w 524"/>
                <a:gd name="T31" fmla="*/ 21 h 803"/>
                <a:gd name="T32" fmla="*/ 70 w 524"/>
                <a:gd name="T33" fmla="*/ 5 h 803"/>
                <a:gd name="T34" fmla="*/ 59 w 524"/>
                <a:gd name="T35" fmla="*/ 1 h 803"/>
                <a:gd name="T36" fmla="*/ 49 w 524"/>
                <a:gd name="T37" fmla="*/ 0 h 803"/>
                <a:gd name="T38" fmla="*/ 40 w 524"/>
                <a:gd name="T39" fmla="*/ 2 h 803"/>
                <a:gd name="T40" fmla="*/ 27 w 524"/>
                <a:gd name="T41" fmla="*/ 7 h 803"/>
                <a:gd name="T42" fmla="*/ 13 w 524"/>
                <a:gd name="T43" fmla="*/ 19 h 803"/>
                <a:gd name="T44" fmla="*/ 3 w 524"/>
                <a:gd name="T45" fmla="*/ 35 h 803"/>
                <a:gd name="T46" fmla="*/ 0 w 524"/>
                <a:gd name="T47" fmla="*/ 54 h 803"/>
                <a:gd name="T48" fmla="*/ 2 w 524"/>
                <a:gd name="T49" fmla="*/ 68 h 803"/>
                <a:gd name="T50" fmla="*/ 5 w 524"/>
                <a:gd name="T51" fmla="*/ 76 h 803"/>
                <a:gd name="T52" fmla="*/ 11 w 524"/>
                <a:gd name="T53" fmla="*/ 84 h 803"/>
                <a:gd name="T54" fmla="*/ 19 w 524"/>
                <a:gd name="T55" fmla="*/ 91 h 803"/>
                <a:gd name="T56" fmla="*/ 45 w 524"/>
                <a:gd name="T57" fmla="*/ 107 h 803"/>
                <a:gd name="T58" fmla="*/ 84 w 524"/>
                <a:gd name="T59" fmla="*/ 133 h 803"/>
                <a:gd name="T60" fmla="*/ 123 w 524"/>
                <a:gd name="T61" fmla="*/ 164 h 803"/>
                <a:gd name="T62" fmla="*/ 159 w 524"/>
                <a:gd name="T63" fmla="*/ 197 h 803"/>
                <a:gd name="T64" fmla="*/ 193 w 524"/>
                <a:gd name="T65" fmla="*/ 233 h 803"/>
                <a:gd name="T66" fmla="*/ 225 w 524"/>
                <a:gd name="T67" fmla="*/ 272 h 803"/>
                <a:gd name="T68" fmla="*/ 256 w 524"/>
                <a:gd name="T69" fmla="*/ 314 h 803"/>
                <a:gd name="T70" fmla="*/ 285 w 524"/>
                <a:gd name="T71" fmla="*/ 356 h 803"/>
                <a:gd name="T72" fmla="*/ 310 w 524"/>
                <a:gd name="T73" fmla="*/ 401 h 803"/>
                <a:gd name="T74" fmla="*/ 334 w 524"/>
                <a:gd name="T75" fmla="*/ 447 h 803"/>
                <a:gd name="T76" fmla="*/ 356 w 524"/>
                <a:gd name="T77" fmla="*/ 493 h 803"/>
                <a:gd name="T78" fmla="*/ 374 w 524"/>
                <a:gd name="T79" fmla="*/ 541 h 803"/>
                <a:gd name="T80" fmla="*/ 390 w 524"/>
                <a:gd name="T81" fmla="*/ 589 h 803"/>
                <a:gd name="T82" fmla="*/ 403 w 524"/>
                <a:gd name="T83" fmla="*/ 637 h 803"/>
                <a:gd name="T84" fmla="*/ 413 w 524"/>
                <a:gd name="T85" fmla="*/ 685 h 803"/>
                <a:gd name="T86" fmla="*/ 420 w 524"/>
                <a:gd name="T87" fmla="*/ 731 h 803"/>
                <a:gd name="T88" fmla="*/ 424 w 524"/>
                <a:gd name="T89" fmla="*/ 761 h 803"/>
                <a:gd name="T90" fmla="*/ 427 w 524"/>
                <a:gd name="T91" fmla="*/ 772 h 803"/>
                <a:gd name="T92" fmla="*/ 435 w 524"/>
                <a:gd name="T93" fmla="*/ 785 h 803"/>
                <a:gd name="T94" fmla="*/ 450 w 524"/>
                <a:gd name="T95" fmla="*/ 797 h 803"/>
                <a:gd name="T96" fmla="*/ 468 w 524"/>
                <a:gd name="T97" fmla="*/ 803 h 803"/>
                <a:gd name="T98" fmla="*/ 487 w 524"/>
                <a:gd name="T99" fmla="*/ 803 h 803"/>
                <a:gd name="T100" fmla="*/ 504 w 524"/>
                <a:gd name="T101" fmla="*/ 797 h 803"/>
                <a:gd name="T102" fmla="*/ 514 w 524"/>
                <a:gd name="T103" fmla="*/ 788 h 803"/>
                <a:gd name="T104" fmla="*/ 519 w 524"/>
                <a:gd name="T105" fmla="*/ 781 h 803"/>
                <a:gd name="T106" fmla="*/ 523 w 524"/>
                <a:gd name="T107" fmla="*/ 772 h 803"/>
                <a:gd name="T108" fmla="*/ 524 w 524"/>
                <a:gd name="T109" fmla="*/ 761 h 803"/>
                <a:gd name="T110" fmla="*/ 524 w 524"/>
                <a:gd name="T111" fmla="*/ 75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4" h="803">
                  <a:moveTo>
                    <a:pt x="524" y="755"/>
                  </a:moveTo>
                  <a:lnTo>
                    <a:pt x="521" y="728"/>
                  </a:lnTo>
                  <a:lnTo>
                    <a:pt x="517" y="702"/>
                  </a:lnTo>
                  <a:lnTo>
                    <a:pt x="513" y="675"/>
                  </a:lnTo>
                  <a:lnTo>
                    <a:pt x="508" y="648"/>
                  </a:lnTo>
                  <a:lnTo>
                    <a:pt x="502" y="620"/>
                  </a:lnTo>
                  <a:lnTo>
                    <a:pt x="495" y="593"/>
                  </a:lnTo>
                  <a:lnTo>
                    <a:pt x="487" y="566"/>
                  </a:lnTo>
                  <a:lnTo>
                    <a:pt x="478" y="539"/>
                  </a:lnTo>
                  <a:lnTo>
                    <a:pt x="469" y="512"/>
                  </a:lnTo>
                  <a:lnTo>
                    <a:pt x="459" y="485"/>
                  </a:lnTo>
                  <a:lnTo>
                    <a:pt x="449" y="458"/>
                  </a:lnTo>
                  <a:lnTo>
                    <a:pt x="437" y="432"/>
                  </a:lnTo>
                  <a:lnTo>
                    <a:pt x="425" y="406"/>
                  </a:lnTo>
                  <a:lnTo>
                    <a:pt x="413" y="379"/>
                  </a:lnTo>
                  <a:lnTo>
                    <a:pt x="399" y="354"/>
                  </a:lnTo>
                  <a:lnTo>
                    <a:pt x="385" y="329"/>
                  </a:lnTo>
                  <a:lnTo>
                    <a:pt x="370" y="304"/>
                  </a:lnTo>
                  <a:lnTo>
                    <a:pt x="355" y="280"/>
                  </a:lnTo>
                  <a:lnTo>
                    <a:pt x="338" y="255"/>
                  </a:lnTo>
                  <a:lnTo>
                    <a:pt x="321" y="232"/>
                  </a:lnTo>
                  <a:lnTo>
                    <a:pt x="304" y="209"/>
                  </a:lnTo>
                  <a:lnTo>
                    <a:pt x="286" y="187"/>
                  </a:lnTo>
                  <a:lnTo>
                    <a:pt x="268" y="166"/>
                  </a:lnTo>
                  <a:lnTo>
                    <a:pt x="249" y="144"/>
                  </a:lnTo>
                  <a:lnTo>
                    <a:pt x="229" y="124"/>
                  </a:lnTo>
                  <a:lnTo>
                    <a:pt x="208" y="105"/>
                  </a:lnTo>
                  <a:lnTo>
                    <a:pt x="187" y="86"/>
                  </a:lnTo>
                  <a:lnTo>
                    <a:pt x="166" y="69"/>
                  </a:lnTo>
                  <a:lnTo>
                    <a:pt x="144" y="52"/>
                  </a:lnTo>
                  <a:lnTo>
                    <a:pt x="122" y="36"/>
                  </a:lnTo>
                  <a:lnTo>
                    <a:pt x="98" y="21"/>
                  </a:lnTo>
                  <a:lnTo>
                    <a:pt x="75" y="7"/>
                  </a:lnTo>
                  <a:lnTo>
                    <a:pt x="70" y="5"/>
                  </a:lnTo>
                  <a:lnTo>
                    <a:pt x="64" y="3"/>
                  </a:lnTo>
                  <a:lnTo>
                    <a:pt x="59" y="1"/>
                  </a:lnTo>
                  <a:lnTo>
                    <a:pt x="54" y="1"/>
                  </a:lnTo>
                  <a:lnTo>
                    <a:pt x="49" y="0"/>
                  </a:lnTo>
                  <a:lnTo>
                    <a:pt x="44" y="1"/>
                  </a:lnTo>
                  <a:lnTo>
                    <a:pt x="40" y="2"/>
                  </a:lnTo>
                  <a:lnTo>
                    <a:pt x="35" y="3"/>
                  </a:lnTo>
                  <a:lnTo>
                    <a:pt x="27" y="7"/>
                  </a:lnTo>
                  <a:lnTo>
                    <a:pt x="19" y="12"/>
                  </a:lnTo>
                  <a:lnTo>
                    <a:pt x="13" y="19"/>
                  </a:lnTo>
                  <a:lnTo>
                    <a:pt x="7" y="27"/>
                  </a:lnTo>
                  <a:lnTo>
                    <a:pt x="3" y="35"/>
                  </a:lnTo>
                  <a:lnTo>
                    <a:pt x="1" y="45"/>
                  </a:lnTo>
                  <a:lnTo>
                    <a:pt x="0" y="54"/>
                  </a:lnTo>
                  <a:lnTo>
                    <a:pt x="1" y="63"/>
                  </a:lnTo>
                  <a:lnTo>
                    <a:pt x="2" y="68"/>
                  </a:lnTo>
                  <a:lnTo>
                    <a:pt x="3" y="72"/>
                  </a:lnTo>
                  <a:lnTo>
                    <a:pt x="5" y="76"/>
                  </a:lnTo>
                  <a:lnTo>
                    <a:pt x="8" y="81"/>
                  </a:lnTo>
                  <a:lnTo>
                    <a:pt x="11" y="84"/>
                  </a:lnTo>
                  <a:lnTo>
                    <a:pt x="15" y="88"/>
                  </a:lnTo>
                  <a:lnTo>
                    <a:pt x="19" y="91"/>
                  </a:lnTo>
                  <a:lnTo>
                    <a:pt x="24" y="95"/>
                  </a:lnTo>
                  <a:lnTo>
                    <a:pt x="45" y="107"/>
                  </a:lnTo>
                  <a:lnTo>
                    <a:pt x="64" y="119"/>
                  </a:lnTo>
                  <a:lnTo>
                    <a:pt x="84" y="133"/>
                  </a:lnTo>
                  <a:lnTo>
                    <a:pt x="104" y="148"/>
                  </a:lnTo>
                  <a:lnTo>
                    <a:pt x="123" y="164"/>
                  </a:lnTo>
                  <a:lnTo>
                    <a:pt x="141" y="180"/>
                  </a:lnTo>
                  <a:lnTo>
                    <a:pt x="159" y="197"/>
                  </a:lnTo>
                  <a:lnTo>
                    <a:pt x="176" y="215"/>
                  </a:lnTo>
                  <a:lnTo>
                    <a:pt x="193" y="233"/>
                  </a:lnTo>
                  <a:lnTo>
                    <a:pt x="209" y="252"/>
                  </a:lnTo>
                  <a:lnTo>
                    <a:pt x="225" y="272"/>
                  </a:lnTo>
                  <a:lnTo>
                    <a:pt x="242" y="293"/>
                  </a:lnTo>
                  <a:lnTo>
                    <a:pt x="256" y="314"/>
                  </a:lnTo>
                  <a:lnTo>
                    <a:pt x="271" y="335"/>
                  </a:lnTo>
                  <a:lnTo>
                    <a:pt x="285" y="356"/>
                  </a:lnTo>
                  <a:lnTo>
                    <a:pt x="298" y="378"/>
                  </a:lnTo>
                  <a:lnTo>
                    <a:pt x="310" y="401"/>
                  </a:lnTo>
                  <a:lnTo>
                    <a:pt x="322" y="424"/>
                  </a:lnTo>
                  <a:lnTo>
                    <a:pt x="334" y="447"/>
                  </a:lnTo>
                  <a:lnTo>
                    <a:pt x="345" y="470"/>
                  </a:lnTo>
                  <a:lnTo>
                    <a:pt x="356" y="493"/>
                  </a:lnTo>
                  <a:lnTo>
                    <a:pt x="366" y="518"/>
                  </a:lnTo>
                  <a:lnTo>
                    <a:pt x="374" y="541"/>
                  </a:lnTo>
                  <a:lnTo>
                    <a:pt x="383" y="565"/>
                  </a:lnTo>
                  <a:lnTo>
                    <a:pt x="390" y="589"/>
                  </a:lnTo>
                  <a:lnTo>
                    <a:pt x="397" y="613"/>
                  </a:lnTo>
                  <a:lnTo>
                    <a:pt x="403" y="637"/>
                  </a:lnTo>
                  <a:lnTo>
                    <a:pt x="409" y="661"/>
                  </a:lnTo>
                  <a:lnTo>
                    <a:pt x="413" y="685"/>
                  </a:lnTo>
                  <a:lnTo>
                    <a:pt x="417" y="708"/>
                  </a:lnTo>
                  <a:lnTo>
                    <a:pt x="420" y="731"/>
                  </a:lnTo>
                  <a:lnTo>
                    <a:pt x="423" y="755"/>
                  </a:lnTo>
                  <a:lnTo>
                    <a:pt x="424" y="761"/>
                  </a:lnTo>
                  <a:lnTo>
                    <a:pt x="425" y="767"/>
                  </a:lnTo>
                  <a:lnTo>
                    <a:pt x="427" y="772"/>
                  </a:lnTo>
                  <a:lnTo>
                    <a:pt x="429" y="776"/>
                  </a:lnTo>
                  <a:lnTo>
                    <a:pt x="435" y="785"/>
                  </a:lnTo>
                  <a:lnTo>
                    <a:pt x="442" y="791"/>
                  </a:lnTo>
                  <a:lnTo>
                    <a:pt x="450" y="797"/>
                  </a:lnTo>
                  <a:lnTo>
                    <a:pt x="458" y="800"/>
                  </a:lnTo>
                  <a:lnTo>
                    <a:pt x="468" y="803"/>
                  </a:lnTo>
                  <a:lnTo>
                    <a:pt x="477" y="803"/>
                  </a:lnTo>
                  <a:lnTo>
                    <a:pt x="487" y="803"/>
                  </a:lnTo>
                  <a:lnTo>
                    <a:pt x="496" y="800"/>
                  </a:lnTo>
                  <a:lnTo>
                    <a:pt x="504" y="797"/>
                  </a:lnTo>
                  <a:lnTo>
                    <a:pt x="511" y="791"/>
                  </a:lnTo>
                  <a:lnTo>
                    <a:pt x="514" y="788"/>
                  </a:lnTo>
                  <a:lnTo>
                    <a:pt x="517" y="785"/>
                  </a:lnTo>
                  <a:lnTo>
                    <a:pt x="519" y="781"/>
                  </a:lnTo>
                  <a:lnTo>
                    <a:pt x="521" y="776"/>
                  </a:lnTo>
                  <a:lnTo>
                    <a:pt x="523" y="772"/>
                  </a:lnTo>
                  <a:lnTo>
                    <a:pt x="524" y="767"/>
                  </a:lnTo>
                  <a:lnTo>
                    <a:pt x="524" y="761"/>
                  </a:lnTo>
                  <a:lnTo>
                    <a:pt x="524" y="755"/>
                  </a:lnTo>
                  <a:lnTo>
                    <a:pt x="524" y="7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7" name="Freeform 49"/>
            <p:cNvSpPr/>
            <p:nvPr/>
          </p:nvSpPr>
          <p:spPr bwMode="auto">
            <a:xfrm>
              <a:off x="3827463" y="1979613"/>
              <a:ext cx="142875" cy="177800"/>
            </a:xfrm>
            <a:custGeom>
              <a:avLst/>
              <a:gdLst>
                <a:gd name="T0" fmla="*/ 617 w 626"/>
                <a:gd name="T1" fmla="*/ 696 h 787"/>
                <a:gd name="T2" fmla="*/ 599 w 626"/>
                <a:gd name="T3" fmla="*/ 641 h 787"/>
                <a:gd name="T4" fmla="*/ 578 w 626"/>
                <a:gd name="T5" fmla="*/ 587 h 787"/>
                <a:gd name="T6" fmla="*/ 553 w 626"/>
                <a:gd name="T7" fmla="*/ 537 h 787"/>
                <a:gd name="T8" fmla="*/ 527 w 626"/>
                <a:gd name="T9" fmla="*/ 487 h 787"/>
                <a:gd name="T10" fmla="*/ 498 w 626"/>
                <a:gd name="T11" fmla="*/ 440 h 787"/>
                <a:gd name="T12" fmla="*/ 466 w 626"/>
                <a:gd name="T13" fmla="*/ 394 h 787"/>
                <a:gd name="T14" fmla="*/ 432 w 626"/>
                <a:gd name="T15" fmla="*/ 349 h 787"/>
                <a:gd name="T16" fmla="*/ 378 w 626"/>
                <a:gd name="T17" fmla="*/ 285 h 787"/>
                <a:gd name="T18" fmla="*/ 300 w 626"/>
                <a:gd name="T19" fmla="*/ 204 h 787"/>
                <a:gd name="T20" fmla="*/ 218 w 626"/>
                <a:gd name="T21" fmla="*/ 125 h 787"/>
                <a:gd name="T22" fmla="*/ 132 w 626"/>
                <a:gd name="T23" fmla="*/ 50 h 787"/>
                <a:gd name="T24" fmla="*/ 84 w 626"/>
                <a:gd name="T25" fmla="*/ 9 h 787"/>
                <a:gd name="T26" fmla="*/ 75 w 626"/>
                <a:gd name="T27" fmla="*/ 4 h 787"/>
                <a:gd name="T28" fmla="*/ 59 w 626"/>
                <a:gd name="T29" fmla="*/ 0 h 787"/>
                <a:gd name="T30" fmla="*/ 40 w 626"/>
                <a:gd name="T31" fmla="*/ 2 h 787"/>
                <a:gd name="T32" fmla="*/ 23 w 626"/>
                <a:gd name="T33" fmla="*/ 10 h 787"/>
                <a:gd name="T34" fmla="*/ 10 w 626"/>
                <a:gd name="T35" fmla="*/ 24 h 787"/>
                <a:gd name="T36" fmla="*/ 2 w 626"/>
                <a:gd name="T37" fmla="*/ 41 h 787"/>
                <a:gd name="T38" fmla="*/ 1 w 626"/>
                <a:gd name="T39" fmla="*/ 54 h 787"/>
                <a:gd name="T40" fmla="*/ 2 w 626"/>
                <a:gd name="T41" fmla="*/ 63 h 787"/>
                <a:gd name="T42" fmla="*/ 6 w 626"/>
                <a:gd name="T43" fmla="*/ 72 h 787"/>
                <a:gd name="T44" fmla="*/ 13 w 626"/>
                <a:gd name="T45" fmla="*/ 80 h 787"/>
                <a:gd name="T46" fmla="*/ 58 w 626"/>
                <a:gd name="T47" fmla="*/ 119 h 787"/>
                <a:gd name="T48" fmla="*/ 139 w 626"/>
                <a:gd name="T49" fmla="*/ 190 h 787"/>
                <a:gd name="T50" fmla="*/ 218 w 626"/>
                <a:gd name="T51" fmla="*/ 262 h 787"/>
                <a:gd name="T52" fmla="*/ 291 w 626"/>
                <a:gd name="T53" fmla="*/ 339 h 787"/>
                <a:gd name="T54" fmla="*/ 344 w 626"/>
                <a:gd name="T55" fmla="*/ 399 h 787"/>
                <a:gd name="T56" fmla="*/ 376 w 626"/>
                <a:gd name="T57" fmla="*/ 441 h 787"/>
                <a:gd name="T58" fmla="*/ 406 w 626"/>
                <a:gd name="T59" fmla="*/ 483 h 787"/>
                <a:gd name="T60" fmla="*/ 434 w 626"/>
                <a:gd name="T61" fmla="*/ 528 h 787"/>
                <a:gd name="T62" fmla="*/ 460 w 626"/>
                <a:gd name="T63" fmla="*/ 574 h 787"/>
                <a:gd name="T64" fmla="*/ 483 w 626"/>
                <a:gd name="T65" fmla="*/ 623 h 787"/>
                <a:gd name="T66" fmla="*/ 503 w 626"/>
                <a:gd name="T67" fmla="*/ 672 h 787"/>
                <a:gd name="T68" fmla="*/ 520 w 626"/>
                <a:gd name="T69" fmla="*/ 724 h 787"/>
                <a:gd name="T70" fmla="*/ 529 w 626"/>
                <a:gd name="T71" fmla="*/ 757 h 787"/>
                <a:gd name="T72" fmla="*/ 533 w 626"/>
                <a:gd name="T73" fmla="*/ 767 h 787"/>
                <a:gd name="T74" fmla="*/ 540 w 626"/>
                <a:gd name="T75" fmla="*/ 774 h 787"/>
                <a:gd name="T76" fmla="*/ 547 w 626"/>
                <a:gd name="T77" fmla="*/ 780 h 787"/>
                <a:gd name="T78" fmla="*/ 560 w 626"/>
                <a:gd name="T79" fmla="*/ 786 h 787"/>
                <a:gd name="T80" fmla="*/ 579 w 626"/>
                <a:gd name="T81" fmla="*/ 787 h 787"/>
                <a:gd name="T82" fmla="*/ 597 w 626"/>
                <a:gd name="T83" fmla="*/ 782 h 787"/>
                <a:gd name="T84" fmla="*/ 612 w 626"/>
                <a:gd name="T85" fmla="*/ 771 h 787"/>
                <a:gd name="T86" fmla="*/ 621 w 626"/>
                <a:gd name="T87" fmla="*/ 760 h 787"/>
                <a:gd name="T88" fmla="*/ 624 w 626"/>
                <a:gd name="T89" fmla="*/ 751 h 787"/>
                <a:gd name="T90" fmla="*/ 626 w 626"/>
                <a:gd name="T91" fmla="*/ 741 h 787"/>
                <a:gd name="T92" fmla="*/ 626 w 626"/>
                <a:gd name="T93" fmla="*/ 730 h 787"/>
                <a:gd name="T94" fmla="*/ 624 w 626"/>
                <a:gd name="T95" fmla="*/ 72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6" h="787">
                  <a:moveTo>
                    <a:pt x="624" y="724"/>
                  </a:moveTo>
                  <a:lnTo>
                    <a:pt x="617" y="696"/>
                  </a:lnTo>
                  <a:lnTo>
                    <a:pt x="608" y="668"/>
                  </a:lnTo>
                  <a:lnTo>
                    <a:pt x="599" y="641"/>
                  </a:lnTo>
                  <a:lnTo>
                    <a:pt x="589" y="613"/>
                  </a:lnTo>
                  <a:lnTo>
                    <a:pt x="578" y="587"/>
                  </a:lnTo>
                  <a:lnTo>
                    <a:pt x="565" y="562"/>
                  </a:lnTo>
                  <a:lnTo>
                    <a:pt x="553" y="537"/>
                  </a:lnTo>
                  <a:lnTo>
                    <a:pt x="540" y="512"/>
                  </a:lnTo>
                  <a:lnTo>
                    <a:pt x="527" y="487"/>
                  </a:lnTo>
                  <a:lnTo>
                    <a:pt x="512" y="463"/>
                  </a:lnTo>
                  <a:lnTo>
                    <a:pt x="498" y="440"/>
                  </a:lnTo>
                  <a:lnTo>
                    <a:pt x="482" y="417"/>
                  </a:lnTo>
                  <a:lnTo>
                    <a:pt x="466" y="394"/>
                  </a:lnTo>
                  <a:lnTo>
                    <a:pt x="450" y="371"/>
                  </a:lnTo>
                  <a:lnTo>
                    <a:pt x="432" y="349"/>
                  </a:lnTo>
                  <a:lnTo>
                    <a:pt x="414" y="328"/>
                  </a:lnTo>
                  <a:lnTo>
                    <a:pt x="378" y="285"/>
                  </a:lnTo>
                  <a:lnTo>
                    <a:pt x="340" y="244"/>
                  </a:lnTo>
                  <a:lnTo>
                    <a:pt x="300" y="204"/>
                  </a:lnTo>
                  <a:lnTo>
                    <a:pt x="259" y="164"/>
                  </a:lnTo>
                  <a:lnTo>
                    <a:pt x="218" y="125"/>
                  </a:lnTo>
                  <a:lnTo>
                    <a:pt x="175" y="87"/>
                  </a:lnTo>
                  <a:lnTo>
                    <a:pt x="132" y="50"/>
                  </a:lnTo>
                  <a:lnTo>
                    <a:pt x="89" y="12"/>
                  </a:lnTo>
                  <a:lnTo>
                    <a:pt x="84" y="9"/>
                  </a:lnTo>
                  <a:lnTo>
                    <a:pt x="79" y="6"/>
                  </a:lnTo>
                  <a:lnTo>
                    <a:pt x="75" y="4"/>
                  </a:lnTo>
                  <a:lnTo>
                    <a:pt x="70" y="2"/>
                  </a:lnTo>
                  <a:lnTo>
                    <a:pt x="59" y="0"/>
                  </a:lnTo>
                  <a:lnTo>
                    <a:pt x="49" y="0"/>
                  </a:lnTo>
                  <a:lnTo>
                    <a:pt x="40" y="2"/>
                  </a:lnTo>
                  <a:lnTo>
                    <a:pt x="31" y="6"/>
                  </a:lnTo>
                  <a:lnTo>
                    <a:pt x="23" y="10"/>
                  </a:lnTo>
                  <a:lnTo>
                    <a:pt x="16" y="16"/>
                  </a:lnTo>
                  <a:lnTo>
                    <a:pt x="10" y="24"/>
                  </a:lnTo>
                  <a:lnTo>
                    <a:pt x="5" y="32"/>
                  </a:lnTo>
                  <a:lnTo>
                    <a:pt x="2" y="41"/>
                  </a:lnTo>
                  <a:lnTo>
                    <a:pt x="0" y="50"/>
                  </a:lnTo>
                  <a:lnTo>
                    <a:pt x="1" y="54"/>
                  </a:lnTo>
                  <a:lnTo>
                    <a:pt x="1" y="58"/>
                  </a:lnTo>
                  <a:lnTo>
                    <a:pt x="2" y="63"/>
                  </a:lnTo>
                  <a:lnTo>
                    <a:pt x="4" y="67"/>
                  </a:lnTo>
                  <a:lnTo>
                    <a:pt x="6" y="72"/>
                  </a:lnTo>
                  <a:lnTo>
                    <a:pt x="9" y="76"/>
                  </a:lnTo>
                  <a:lnTo>
                    <a:pt x="13" y="80"/>
                  </a:lnTo>
                  <a:lnTo>
                    <a:pt x="17" y="84"/>
                  </a:lnTo>
                  <a:lnTo>
                    <a:pt x="58" y="119"/>
                  </a:lnTo>
                  <a:lnTo>
                    <a:pt x="99" y="154"/>
                  </a:lnTo>
                  <a:lnTo>
                    <a:pt x="139" y="190"/>
                  </a:lnTo>
                  <a:lnTo>
                    <a:pt x="178" y="226"/>
                  </a:lnTo>
                  <a:lnTo>
                    <a:pt x="218" y="262"/>
                  </a:lnTo>
                  <a:lnTo>
                    <a:pt x="255" y="301"/>
                  </a:lnTo>
                  <a:lnTo>
                    <a:pt x="291" y="339"/>
                  </a:lnTo>
                  <a:lnTo>
                    <a:pt x="327" y="378"/>
                  </a:lnTo>
                  <a:lnTo>
                    <a:pt x="344" y="399"/>
                  </a:lnTo>
                  <a:lnTo>
                    <a:pt x="360" y="420"/>
                  </a:lnTo>
                  <a:lnTo>
                    <a:pt x="376" y="441"/>
                  </a:lnTo>
                  <a:lnTo>
                    <a:pt x="391" y="462"/>
                  </a:lnTo>
                  <a:lnTo>
                    <a:pt x="406" y="483"/>
                  </a:lnTo>
                  <a:lnTo>
                    <a:pt x="420" y="506"/>
                  </a:lnTo>
                  <a:lnTo>
                    <a:pt x="434" y="528"/>
                  </a:lnTo>
                  <a:lnTo>
                    <a:pt x="448" y="551"/>
                  </a:lnTo>
                  <a:lnTo>
                    <a:pt x="460" y="574"/>
                  </a:lnTo>
                  <a:lnTo>
                    <a:pt x="472" y="598"/>
                  </a:lnTo>
                  <a:lnTo>
                    <a:pt x="483" y="623"/>
                  </a:lnTo>
                  <a:lnTo>
                    <a:pt x="493" y="647"/>
                  </a:lnTo>
                  <a:lnTo>
                    <a:pt x="503" y="672"/>
                  </a:lnTo>
                  <a:lnTo>
                    <a:pt x="512" y="698"/>
                  </a:lnTo>
                  <a:lnTo>
                    <a:pt x="520" y="724"/>
                  </a:lnTo>
                  <a:lnTo>
                    <a:pt x="527" y="751"/>
                  </a:lnTo>
                  <a:lnTo>
                    <a:pt x="529" y="757"/>
                  </a:lnTo>
                  <a:lnTo>
                    <a:pt x="531" y="762"/>
                  </a:lnTo>
                  <a:lnTo>
                    <a:pt x="533" y="767"/>
                  </a:lnTo>
                  <a:lnTo>
                    <a:pt x="536" y="771"/>
                  </a:lnTo>
                  <a:lnTo>
                    <a:pt x="540" y="774"/>
                  </a:lnTo>
                  <a:lnTo>
                    <a:pt x="543" y="778"/>
                  </a:lnTo>
                  <a:lnTo>
                    <a:pt x="547" y="780"/>
                  </a:lnTo>
                  <a:lnTo>
                    <a:pt x="551" y="782"/>
                  </a:lnTo>
                  <a:lnTo>
                    <a:pt x="560" y="786"/>
                  </a:lnTo>
                  <a:lnTo>
                    <a:pt x="569" y="787"/>
                  </a:lnTo>
                  <a:lnTo>
                    <a:pt x="579" y="787"/>
                  </a:lnTo>
                  <a:lnTo>
                    <a:pt x="588" y="785"/>
                  </a:lnTo>
                  <a:lnTo>
                    <a:pt x="597" y="782"/>
                  </a:lnTo>
                  <a:lnTo>
                    <a:pt x="605" y="777"/>
                  </a:lnTo>
                  <a:lnTo>
                    <a:pt x="612" y="771"/>
                  </a:lnTo>
                  <a:lnTo>
                    <a:pt x="618" y="764"/>
                  </a:lnTo>
                  <a:lnTo>
                    <a:pt x="621" y="760"/>
                  </a:lnTo>
                  <a:lnTo>
                    <a:pt x="623" y="756"/>
                  </a:lnTo>
                  <a:lnTo>
                    <a:pt x="624" y="751"/>
                  </a:lnTo>
                  <a:lnTo>
                    <a:pt x="625" y="747"/>
                  </a:lnTo>
                  <a:lnTo>
                    <a:pt x="626" y="741"/>
                  </a:lnTo>
                  <a:lnTo>
                    <a:pt x="626" y="736"/>
                  </a:lnTo>
                  <a:lnTo>
                    <a:pt x="626" y="730"/>
                  </a:lnTo>
                  <a:lnTo>
                    <a:pt x="624" y="724"/>
                  </a:lnTo>
                  <a:lnTo>
                    <a:pt x="624" y="7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9" name="Freeform 50"/>
            <p:cNvSpPr/>
            <p:nvPr/>
          </p:nvSpPr>
          <p:spPr bwMode="auto">
            <a:xfrm>
              <a:off x="3840163" y="1879600"/>
              <a:ext cx="130175" cy="117475"/>
            </a:xfrm>
            <a:custGeom>
              <a:avLst/>
              <a:gdLst>
                <a:gd name="T0" fmla="*/ 531 w 573"/>
                <a:gd name="T1" fmla="*/ 405 h 518"/>
                <a:gd name="T2" fmla="*/ 478 w 573"/>
                <a:gd name="T3" fmla="*/ 351 h 518"/>
                <a:gd name="T4" fmla="*/ 426 w 573"/>
                <a:gd name="T5" fmla="*/ 297 h 518"/>
                <a:gd name="T6" fmla="*/ 373 w 573"/>
                <a:gd name="T7" fmla="*/ 243 h 518"/>
                <a:gd name="T8" fmla="*/ 315 w 573"/>
                <a:gd name="T9" fmla="*/ 187 h 518"/>
                <a:gd name="T10" fmla="*/ 248 w 573"/>
                <a:gd name="T11" fmla="*/ 133 h 518"/>
                <a:gd name="T12" fmla="*/ 180 w 573"/>
                <a:gd name="T13" fmla="*/ 82 h 518"/>
                <a:gd name="T14" fmla="*/ 109 w 573"/>
                <a:gd name="T15" fmla="*/ 34 h 518"/>
                <a:gd name="T16" fmla="*/ 69 w 573"/>
                <a:gd name="T17" fmla="*/ 7 h 518"/>
                <a:gd name="T18" fmla="*/ 59 w 573"/>
                <a:gd name="T19" fmla="*/ 1 h 518"/>
                <a:gd name="T20" fmla="*/ 50 w 573"/>
                <a:gd name="T21" fmla="*/ 0 h 518"/>
                <a:gd name="T22" fmla="*/ 41 w 573"/>
                <a:gd name="T23" fmla="*/ 0 h 518"/>
                <a:gd name="T24" fmla="*/ 28 w 573"/>
                <a:gd name="T25" fmla="*/ 6 h 518"/>
                <a:gd name="T26" fmla="*/ 15 w 573"/>
                <a:gd name="T27" fmla="*/ 17 h 518"/>
                <a:gd name="T28" fmla="*/ 4 w 573"/>
                <a:gd name="T29" fmla="*/ 33 h 518"/>
                <a:gd name="T30" fmla="*/ 0 w 573"/>
                <a:gd name="T31" fmla="*/ 52 h 518"/>
                <a:gd name="T32" fmla="*/ 3 w 573"/>
                <a:gd name="T33" fmla="*/ 71 h 518"/>
                <a:gd name="T34" fmla="*/ 10 w 573"/>
                <a:gd name="T35" fmla="*/ 84 h 518"/>
                <a:gd name="T36" fmla="*/ 19 w 573"/>
                <a:gd name="T37" fmla="*/ 92 h 518"/>
                <a:gd name="T38" fmla="*/ 56 w 573"/>
                <a:gd name="T39" fmla="*/ 119 h 518"/>
                <a:gd name="T40" fmla="*/ 120 w 573"/>
                <a:gd name="T41" fmla="*/ 165 h 518"/>
                <a:gd name="T42" fmla="*/ 184 w 573"/>
                <a:gd name="T43" fmla="*/ 211 h 518"/>
                <a:gd name="T44" fmla="*/ 245 w 573"/>
                <a:gd name="T45" fmla="*/ 261 h 518"/>
                <a:gd name="T46" fmla="*/ 303 w 573"/>
                <a:gd name="T47" fmla="*/ 313 h 518"/>
                <a:gd name="T48" fmla="*/ 355 w 573"/>
                <a:gd name="T49" fmla="*/ 368 h 518"/>
                <a:gd name="T50" fmla="*/ 407 w 573"/>
                <a:gd name="T51" fmla="*/ 422 h 518"/>
                <a:gd name="T52" fmla="*/ 459 w 573"/>
                <a:gd name="T53" fmla="*/ 477 h 518"/>
                <a:gd name="T54" fmla="*/ 490 w 573"/>
                <a:gd name="T55" fmla="*/ 507 h 518"/>
                <a:gd name="T56" fmla="*/ 499 w 573"/>
                <a:gd name="T57" fmla="*/ 513 h 518"/>
                <a:gd name="T58" fmla="*/ 509 w 573"/>
                <a:gd name="T59" fmla="*/ 516 h 518"/>
                <a:gd name="T60" fmla="*/ 519 w 573"/>
                <a:gd name="T61" fmla="*/ 518 h 518"/>
                <a:gd name="T62" fmla="*/ 533 w 573"/>
                <a:gd name="T63" fmla="*/ 516 h 518"/>
                <a:gd name="T64" fmla="*/ 550 w 573"/>
                <a:gd name="T65" fmla="*/ 508 h 518"/>
                <a:gd name="T66" fmla="*/ 563 w 573"/>
                <a:gd name="T67" fmla="*/ 494 h 518"/>
                <a:gd name="T68" fmla="*/ 571 w 573"/>
                <a:gd name="T69" fmla="*/ 478 h 518"/>
                <a:gd name="T70" fmla="*/ 573 w 573"/>
                <a:gd name="T71" fmla="*/ 463 h 518"/>
                <a:gd name="T72" fmla="*/ 571 w 573"/>
                <a:gd name="T73" fmla="*/ 454 h 518"/>
                <a:gd name="T74" fmla="*/ 568 w 573"/>
                <a:gd name="T75" fmla="*/ 445 h 518"/>
                <a:gd name="T76" fmla="*/ 562 w 573"/>
                <a:gd name="T77" fmla="*/ 436 h 518"/>
                <a:gd name="T78" fmla="*/ 558 w 573"/>
                <a:gd name="T79" fmla="*/ 43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3" h="518">
                  <a:moveTo>
                    <a:pt x="558" y="432"/>
                  </a:moveTo>
                  <a:lnTo>
                    <a:pt x="531" y="405"/>
                  </a:lnTo>
                  <a:lnTo>
                    <a:pt x="504" y="379"/>
                  </a:lnTo>
                  <a:lnTo>
                    <a:pt x="478" y="351"/>
                  </a:lnTo>
                  <a:lnTo>
                    <a:pt x="452" y="324"/>
                  </a:lnTo>
                  <a:lnTo>
                    <a:pt x="426" y="297"/>
                  </a:lnTo>
                  <a:lnTo>
                    <a:pt x="400" y="270"/>
                  </a:lnTo>
                  <a:lnTo>
                    <a:pt x="373" y="243"/>
                  </a:lnTo>
                  <a:lnTo>
                    <a:pt x="346" y="216"/>
                  </a:lnTo>
                  <a:lnTo>
                    <a:pt x="315" y="187"/>
                  </a:lnTo>
                  <a:lnTo>
                    <a:pt x="283" y="159"/>
                  </a:lnTo>
                  <a:lnTo>
                    <a:pt x="248" y="133"/>
                  </a:lnTo>
                  <a:lnTo>
                    <a:pt x="214" y="107"/>
                  </a:lnTo>
                  <a:lnTo>
                    <a:pt x="180" y="82"/>
                  </a:lnTo>
                  <a:lnTo>
                    <a:pt x="145" y="58"/>
                  </a:lnTo>
                  <a:lnTo>
                    <a:pt x="109" y="34"/>
                  </a:lnTo>
                  <a:lnTo>
                    <a:pt x="74" y="10"/>
                  </a:lnTo>
                  <a:lnTo>
                    <a:pt x="69" y="7"/>
                  </a:lnTo>
                  <a:lnTo>
                    <a:pt x="64" y="4"/>
                  </a:lnTo>
                  <a:lnTo>
                    <a:pt x="59" y="1"/>
                  </a:lnTo>
                  <a:lnTo>
                    <a:pt x="54" y="0"/>
                  </a:lnTo>
                  <a:lnTo>
                    <a:pt x="50" y="0"/>
                  </a:lnTo>
                  <a:lnTo>
                    <a:pt x="45" y="0"/>
                  </a:lnTo>
                  <a:lnTo>
                    <a:pt x="41" y="0"/>
                  </a:lnTo>
                  <a:lnTo>
                    <a:pt x="36" y="1"/>
                  </a:lnTo>
                  <a:lnTo>
                    <a:pt x="28" y="6"/>
                  </a:lnTo>
                  <a:lnTo>
                    <a:pt x="21" y="11"/>
                  </a:lnTo>
                  <a:lnTo>
                    <a:pt x="15" y="17"/>
                  </a:lnTo>
                  <a:lnTo>
                    <a:pt x="8" y="25"/>
                  </a:lnTo>
                  <a:lnTo>
                    <a:pt x="4" y="33"/>
                  </a:lnTo>
                  <a:lnTo>
                    <a:pt x="2" y="43"/>
                  </a:lnTo>
                  <a:lnTo>
                    <a:pt x="0" y="52"/>
                  </a:lnTo>
                  <a:lnTo>
                    <a:pt x="1" y="62"/>
                  </a:lnTo>
                  <a:lnTo>
                    <a:pt x="3" y="71"/>
                  </a:lnTo>
                  <a:lnTo>
                    <a:pt x="7" y="80"/>
                  </a:lnTo>
                  <a:lnTo>
                    <a:pt x="10" y="84"/>
                  </a:lnTo>
                  <a:lnTo>
                    <a:pt x="15" y="88"/>
                  </a:lnTo>
                  <a:lnTo>
                    <a:pt x="19" y="92"/>
                  </a:lnTo>
                  <a:lnTo>
                    <a:pt x="23" y="96"/>
                  </a:lnTo>
                  <a:lnTo>
                    <a:pt x="56" y="119"/>
                  </a:lnTo>
                  <a:lnTo>
                    <a:pt x="88" y="142"/>
                  </a:lnTo>
                  <a:lnTo>
                    <a:pt x="120" y="165"/>
                  </a:lnTo>
                  <a:lnTo>
                    <a:pt x="153" y="187"/>
                  </a:lnTo>
                  <a:lnTo>
                    <a:pt x="184" y="211"/>
                  </a:lnTo>
                  <a:lnTo>
                    <a:pt x="215" y="235"/>
                  </a:lnTo>
                  <a:lnTo>
                    <a:pt x="245" y="261"/>
                  </a:lnTo>
                  <a:lnTo>
                    <a:pt x="276" y="287"/>
                  </a:lnTo>
                  <a:lnTo>
                    <a:pt x="303" y="313"/>
                  </a:lnTo>
                  <a:lnTo>
                    <a:pt x="329" y="340"/>
                  </a:lnTo>
                  <a:lnTo>
                    <a:pt x="355" y="368"/>
                  </a:lnTo>
                  <a:lnTo>
                    <a:pt x="381" y="395"/>
                  </a:lnTo>
                  <a:lnTo>
                    <a:pt x="407" y="422"/>
                  </a:lnTo>
                  <a:lnTo>
                    <a:pt x="433" y="449"/>
                  </a:lnTo>
                  <a:lnTo>
                    <a:pt x="459" y="477"/>
                  </a:lnTo>
                  <a:lnTo>
                    <a:pt x="486" y="503"/>
                  </a:lnTo>
                  <a:lnTo>
                    <a:pt x="490" y="507"/>
                  </a:lnTo>
                  <a:lnTo>
                    <a:pt x="495" y="510"/>
                  </a:lnTo>
                  <a:lnTo>
                    <a:pt x="499" y="513"/>
                  </a:lnTo>
                  <a:lnTo>
                    <a:pt x="504" y="515"/>
                  </a:lnTo>
                  <a:lnTo>
                    <a:pt x="509" y="516"/>
                  </a:lnTo>
                  <a:lnTo>
                    <a:pt x="513" y="517"/>
                  </a:lnTo>
                  <a:lnTo>
                    <a:pt x="519" y="518"/>
                  </a:lnTo>
                  <a:lnTo>
                    <a:pt x="524" y="517"/>
                  </a:lnTo>
                  <a:lnTo>
                    <a:pt x="533" y="516"/>
                  </a:lnTo>
                  <a:lnTo>
                    <a:pt x="542" y="512"/>
                  </a:lnTo>
                  <a:lnTo>
                    <a:pt x="550" y="508"/>
                  </a:lnTo>
                  <a:lnTo>
                    <a:pt x="557" y="502"/>
                  </a:lnTo>
                  <a:lnTo>
                    <a:pt x="563" y="494"/>
                  </a:lnTo>
                  <a:lnTo>
                    <a:pt x="568" y="486"/>
                  </a:lnTo>
                  <a:lnTo>
                    <a:pt x="571" y="478"/>
                  </a:lnTo>
                  <a:lnTo>
                    <a:pt x="573" y="468"/>
                  </a:lnTo>
                  <a:lnTo>
                    <a:pt x="573" y="463"/>
                  </a:lnTo>
                  <a:lnTo>
                    <a:pt x="572" y="459"/>
                  </a:lnTo>
                  <a:lnTo>
                    <a:pt x="571" y="454"/>
                  </a:lnTo>
                  <a:lnTo>
                    <a:pt x="570" y="449"/>
                  </a:lnTo>
                  <a:lnTo>
                    <a:pt x="568" y="445"/>
                  </a:lnTo>
                  <a:lnTo>
                    <a:pt x="565" y="440"/>
                  </a:lnTo>
                  <a:lnTo>
                    <a:pt x="562" y="436"/>
                  </a:lnTo>
                  <a:lnTo>
                    <a:pt x="558" y="432"/>
                  </a:lnTo>
                  <a:lnTo>
                    <a:pt x="558" y="4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0" name="Freeform 51"/>
            <p:cNvSpPr/>
            <p:nvPr/>
          </p:nvSpPr>
          <p:spPr bwMode="auto">
            <a:xfrm>
              <a:off x="3813175" y="2351088"/>
              <a:ext cx="165100" cy="79375"/>
            </a:xfrm>
            <a:custGeom>
              <a:avLst/>
              <a:gdLst>
                <a:gd name="T0" fmla="*/ 139 w 728"/>
                <a:gd name="T1" fmla="*/ 331 h 352"/>
                <a:gd name="T2" fmla="*/ 275 w 728"/>
                <a:gd name="T3" fmla="*/ 299 h 352"/>
                <a:gd name="T4" fmla="*/ 364 w 728"/>
                <a:gd name="T5" fmla="*/ 275 h 352"/>
                <a:gd name="T6" fmla="*/ 431 w 728"/>
                <a:gd name="T7" fmla="*/ 252 h 352"/>
                <a:gd name="T8" fmla="*/ 473 w 728"/>
                <a:gd name="T9" fmla="*/ 235 h 352"/>
                <a:gd name="T10" fmla="*/ 516 w 728"/>
                <a:gd name="T11" fmla="*/ 217 h 352"/>
                <a:gd name="T12" fmla="*/ 556 w 728"/>
                <a:gd name="T13" fmla="*/ 196 h 352"/>
                <a:gd name="T14" fmla="*/ 595 w 728"/>
                <a:gd name="T15" fmla="*/ 173 h 352"/>
                <a:gd name="T16" fmla="*/ 633 w 728"/>
                <a:gd name="T17" fmla="*/ 146 h 352"/>
                <a:gd name="T18" fmla="*/ 669 w 728"/>
                <a:gd name="T19" fmla="*/ 118 h 352"/>
                <a:gd name="T20" fmla="*/ 702 w 728"/>
                <a:gd name="T21" fmla="*/ 86 h 352"/>
                <a:gd name="T22" fmla="*/ 724 w 728"/>
                <a:gd name="T23" fmla="*/ 62 h 352"/>
                <a:gd name="T24" fmla="*/ 728 w 728"/>
                <a:gd name="T25" fmla="*/ 47 h 352"/>
                <a:gd name="T26" fmla="*/ 727 w 728"/>
                <a:gd name="T27" fmla="*/ 31 h 352"/>
                <a:gd name="T28" fmla="*/ 720 w 728"/>
                <a:gd name="T29" fmla="*/ 18 h 352"/>
                <a:gd name="T30" fmla="*/ 710 w 728"/>
                <a:gd name="T31" fmla="*/ 7 h 352"/>
                <a:gd name="T32" fmla="*/ 697 w 728"/>
                <a:gd name="T33" fmla="*/ 1 h 352"/>
                <a:gd name="T34" fmla="*/ 683 w 728"/>
                <a:gd name="T35" fmla="*/ 1 h 352"/>
                <a:gd name="T36" fmla="*/ 670 w 728"/>
                <a:gd name="T37" fmla="*/ 7 h 352"/>
                <a:gd name="T38" fmla="*/ 648 w 728"/>
                <a:gd name="T39" fmla="*/ 29 h 352"/>
                <a:gd name="T40" fmla="*/ 616 w 728"/>
                <a:gd name="T41" fmla="*/ 60 h 352"/>
                <a:gd name="T42" fmla="*/ 582 w 728"/>
                <a:gd name="T43" fmla="*/ 86 h 352"/>
                <a:gd name="T44" fmla="*/ 547 w 728"/>
                <a:gd name="T45" fmla="*/ 110 h 352"/>
                <a:gd name="T46" fmla="*/ 510 w 728"/>
                <a:gd name="T47" fmla="*/ 132 h 352"/>
                <a:gd name="T48" fmla="*/ 471 w 728"/>
                <a:gd name="T49" fmla="*/ 151 h 352"/>
                <a:gd name="T50" fmla="*/ 411 w 728"/>
                <a:gd name="T51" fmla="*/ 177 h 352"/>
                <a:gd name="T52" fmla="*/ 327 w 728"/>
                <a:gd name="T53" fmla="*/ 204 h 352"/>
                <a:gd name="T54" fmla="*/ 241 w 728"/>
                <a:gd name="T55" fmla="*/ 227 h 352"/>
                <a:gd name="T56" fmla="*/ 112 w 728"/>
                <a:gd name="T57" fmla="*/ 256 h 352"/>
                <a:gd name="T58" fmla="*/ 21 w 728"/>
                <a:gd name="T59" fmla="*/ 278 h 352"/>
                <a:gd name="T60" fmla="*/ 9 w 728"/>
                <a:gd name="T61" fmla="*/ 288 h 352"/>
                <a:gd name="T62" fmla="*/ 1 w 728"/>
                <a:gd name="T63" fmla="*/ 300 h 352"/>
                <a:gd name="T64" fmla="*/ 0 w 728"/>
                <a:gd name="T65" fmla="*/ 315 h 352"/>
                <a:gd name="T66" fmla="*/ 4 w 728"/>
                <a:gd name="T67" fmla="*/ 329 h 352"/>
                <a:gd name="T68" fmla="*/ 13 w 728"/>
                <a:gd name="T69" fmla="*/ 341 h 352"/>
                <a:gd name="T70" fmla="*/ 25 w 728"/>
                <a:gd name="T71" fmla="*/ 349 h 352"/>
                <a:gd name="T72" fmla="*/ 41 w 728"/>
                <a:gd name="T73" fmla="*/ 352 h 352"/>
                <a:gd name="T74" fmla="*/ 50 w 728"/>
                <a:gd name="T75" fmla="*/ 35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8" h="352">
                  <a:moveTo>
                    <a:pt x="50" y="351"/>
                  </a:moveTo>
                  <a:lnTo>
                    <a:pt x="139" y="331"/>
                  </a:lnTo>
                  <a:lnTo>
                    <a:pt x="229" y="310"/>
                  </a:lnTo>
                  <a:lnTo>
                    <a:pt x="275" y="299"/>
                  </a:lnTo>
                  <a:lnTo>
                    <a:pt x="320" y="288"/>
                  </a:lnTo>
                  <a:lnTo>
                    <a:pt x="364" y="275"/>
                  </a:lnTo>
                  <a:lnTo>
                    <a:pt x="409" y="260"/>
                  </a:lnTo>
                  <a:lnTo>
                    <a:pt x="431" y="252"/>
                  </a:lnTo>
                  <a:lnTo>
                    <a:pt x="452" y="244"/>
                  </a:lnTo>
                  <a:lnTo>
                    <a:pt x="473" y="235"/>
                  </a:lnTo>
                  <a:lnTo>
                    <a:pt x="494" y="226"/>
                  </a:lnTo>
                  <a:lnTo>
                    <a:pt x="516" y="217"/>
                  </a:lnTo>
                  <a:lnTo>
                    <a:pt x="536" y="207"/>
                  </a:lnTo>
                  <a:lnTo>
                    <a:pt x="556" y="196"/>
                  </a:lnTo>
                  <a:lnTo>
                    <a:pt x="576" y="185"/>
                  </a:lnTo>
                  <a:lnTo>
                    <a:pt x="595" y="173"/>
                  </a:lnTo>
                  <a:lnTo>
                    <a:pt x="614" y="161"/>
                  </a:lnTo>
                  <a:lnTo>
                    <a:pt x="633" y="146"/>
                  </a:lnTo>
                  <a:lnTo>
                    <a:pt x="652" y="132"/>
                  </a:lnTo>
                  <a:lnTo>
                    <a:pt x="669" y="118"/>
                  </a:lnTo>
                  <a:lnTo>
                    <a:pt x="686" y="102"/>
                  </a:lnTo>
                  <a:lnTo>
                    <a:pt x="702" y="86"/>
                  </a:lnTo>
                  <a:lnTo>
                    <a:pt x="718" y="69"/>
                  </a:lnTo>
                  <a:lnTo>
                    <a:pt x="724" y="62"/>
                  </a:lnTo>
                  <a:lnTo>
                    <a:pt x="727" y="54"/>
                  </a:lnTo>
                  <a:lnTo>
                    <a:pt x="728" y="47"/>
                  </a:lnTo>
                  <a:lnTo>
                    <a:pt x="728" y="39"/>
                  </a:lnTo>
                  <a:lnTo>
                    <a:pt x="727" y="31"/>
                  </a:lnTo>
                  <a:lnTo>
                    <a:pt x="724" y="24"/>
                  </a:lnTo>
                  <a:lnTo>
                    <a:pt x="720" y="18"/>
                  </a:lnTo>
                  <a:lnTo>
                    <a:pt x="716" y="12"/>
                  </a:lnTo>
                  <a:lnTo>
                    <a:pt x="710" y="7"/>
                  </a:lnTo>
                  <a:lnTo>
                    <a:pt x="704" y="4"/>
                  </a:lnTo>
                  <a:lnTo>
                    <a:pt x="697" y="1"/>
                  </a:lnTo>
                  <a:lnTo>
                    <a:pt x="691" y="0"/>
                  </a:lnTo>
                  <a:lnTo>
                    <a:pt x="683" y="1"/>
                  </a:lnTo>
                  <a:lnTo>
                    <a:pt x="676" y="3"/>
                  </a:lnTo>
                  <a:lnTo>
                    <a:pt x="670" y="7"/>
                  </a:lnTo>
                  <a:lnTo>
                    <a:pt x="663" y="13"/>
                  </a:lnTo>
                  <a:lnTo>
                    <a:pt x="648" y="29"/>
                  </a:lnTo>
                  <a:lnTo>
                    <a:pt x="632" y="45"/>
                  </a:lnTo>
                  <a:lnTo>
                    <a:pt x="616" y="60"/>
                  </a:lnTo>
                  <a:lnTo>
                    <a:pt x="599" y="73"/>
                  </a:lnTo>
                  <a:lnTo>
                    <a:pt x="582" y="86"/>
                  </a:lnTo>
                  <a:lnTo>
                    <a:pt x="565" y="99"/>
                  </a:lnTo>
                  <a:lnTo>
                    <a:pt x="547" y="110"/>
                  </a:lnTo>
                  <a:lnTo>
                    <a:pt x="529" y="121"/>
                  </a:lnTo>
                  <a:lnTo>
                    <a:pt x="510" y="132"/>
                  </a:lnTo>
                  <a:lnTo>
                    <a:pt x="490" y="142"/>
                  </a:lnTo>
                  <a:lnTo>
                    <a:pt x="471" y="151"/>
                  </a:lnTo>
                  <a:lnTo>
                    <a:pt x="451" y="161"/>
                  </a:lnTo>
                  <a:lnTo>
                    <a:pt x="411" y="177"/>
                  </a:lnTo>
                  <a:lnTo>
                    <a:pt x="369" y="191"/>
                  </a:lnTo>
                  <a:lnTo>
                    <a:pt x="327" y="204"/>
                  </a:lnTo>
                  <a:lnTo>
                    <a:pt x="284" y="216"/>
                  </a:lnTo>
                  <a:lnTo>
                    <a:pt x="241" y="227"/>
                  </a:lnTo>
                  <a:lnTo>
                    <a:pt x="198" y="237"/>
                  </a:lnTo>
                  <a:lnTo>
                    <a:pt x="112" y="256"/>
                  </a:lnTo>
                  <a:lnTo>
                    <a:pt x="29" y="275"/>
                  </a:lnTo>
                  <a:lnTo>
                    <a:pt x="21" y="278"/>
                  </a:lnTo>
                  <a:lnTo>
                    <a:pt x="14" y="283"/>
                  </a:lnTo>
                  <a:lnTo>
                    <a:pt x="9" y="288"/>
                  </a:lnTo>
                  <a:lnTo>
                    <a:pt x="4" y="294"/>
                  </a:lnTo>
                  <a:lnTo>
                    <a:pt x="1" y="300"/>
                  </a:lnTo>
                  <a:lnTo>
                    <a:pt x="0" y="307"/>
                  </a:lnTo>
                  <a:lnTo>
                    <a:pt x="0" y="315"/>
                  </a:lnTo>
                  <a:lnTo>
                    <a:pt x="2" y="322"/>
                  </a:lnTo>
                  <a:lnTo>
                    <a:pt x="4" y="329"/>
                  </a:lnTo>
                  <a:lnTo>
                    <a:pt x="9" y="335"/>
                  </a:lnTo>
                  <a:lnTo>
                    <a:pt x="13" y="341"/>
                  </a:lnTo>
                  <a:lnTo>
                    <a:pt x="19" y="346"/>
                  </a:lnTo>
                  <a:lnTo>
                    <a:pt x="25" y="349"/>
                  </a:lnTo>
                  <a:lnTo>
                    <a:pt x="33" y="351"/>
                  </a:lnTo>
                  <a:lnTo>
                    <a:pt x="41" y="352"/>
                  </a:lnTo>
                  <a:lnTo>
                    <a:pt x="50" y="351"/>
                  </a:lnTo>
                  <a:lnTo>
                    <a:pt x="50" y="3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1" name="Freeform 52"/>
            <p:cNvSpPr/>
            <p:nvPr/>
          </p:nvSpPr>
          <p:spPr bwMode="auto">
            <a:xfrm>
              <a:off x="3916363" y="2373313"/>
              <a:ext cx="157163" cy="112713"/>
            </a:xfrm>
            <a:custGeom>
              <a:avLst/>
              <a:gdLst>
                <a:gd name="T0" fmla="*/ 126 w 695"/>
                <a:gd name="T1" fmla="*/ 469 h 494"/>
                <a:gd name="T2" fmla="*/ 217 w 695"/>
                <a:gd name="T3" fmla="*/ 435 h 494"/>
                <a:gd name="T4" fmla="*/ 310 w 695"/>
                <a:gd name="T5" fmla="*/ 401 h 494"/>
                <a:gd name="T6" fmla="*/ 401 w 695"/>
                <a:gd name="T7" fmla="*/ 365 h 494"/>
                <a:gd name="T8" fmla="*/ 467 w 695"/>
                <a:gd name="T9" fmla="*/ 335 h 494"/>
                <a:gd name="T10" fmla="*/ 507 w 695"/>
                <a:gd name="T11" fmla="*/ 312 h 494"/>
                <a:gd name="T12" fmla="*/ 546 w 695"/>
                <a:gd name="T13" fmla="*/ 285 h 494"/>
                <a:gd name="T14" fmla="*/ 582 w 695"/>
                <a:gd name="T15" fmla="*/ 255 h 494"/>
                <a:gd name="T16" fmla="*/ 614 w 695"/>
                <a:gd name="T17" fmla="*/ 222 h 494"/>
                <a:gd name="T18" fmla="*/ 642 w 695"/>
                <a:gd name="T19" fmla="*/ 184 h 494"/>
                <a:gd name="T20" fmla="*/ 665 w 695"/>
                <a:gd name="T21" fmla="*/ 141 h 494"/>
                <a:gd name="T22" fmla="*/ 684 w 695"/>
                <a:gd name="T23" fmla="*/ 93 h 494"/>
                <a:gd name="T24" fmla="*/ 694 w 695"/>
                <a:gd name="T25" fmla="*/ 61 h 494"/>
                <a:gd name="T26" fmla="*/ 695 w 695"/>
                <a:gd name="T27" fmla="*/ 49 h 494"/>
                <a:gd name="T28" fmla="*/ 693 w 695"/>
                <a:gd name="T29" fmla="*/ 38 h 494"/>
                <a:gd name="T30" fmla="*/ 688 w 695"/>
                <a:gd name="T31" fmla="*/ 29 h 494"/>
                <a:gd name="T32" fmla="*/ 679 w 695"/>
                <a:gd name="T33" fmla="*/ 17 h 494"/>
                <a:gd name="T34" fmla="*/ 663 w 695"/>
                <a:gd name="T35" fmla="*/ 6 h 494"/>
                <a:gd name="T36" fmla="*/ 644 w 695"/>
                <a:gd name="T37" fmla="*/ 0 h 494"/>
                <a:gd name="T38" fmla="*/ 624 w 695"/>
                <a:gd name="T39" fmla="*/ 2 h 494"/>
                <a:gd name="T40" fmla="*/ 611 w 695"/>
                <a:gd name="T41" fmla="*/ 7 h 494"/>
                <a:gd name="T42" fmla="*/ 603 w 695"/>
                <a:gd name="T43" fmla="*/ 14 h 494"/>
                <a:gd name="T44" fmla="*/ 596 w 695"/>
                <a:gd name="T45" fmla="*/ 22 h 494"/>
                <a:gd name="T46" fmla="*/ 591 w 695"/>
                <a:gd name="T47" fmla="*/ 32 h 494"/>
                <a:gd name="T48" fmla="*/ 583 w 695"/>
                <a:gd name="T49" fmla="*/ 61 h 494"/>
                <a:gd name="T50" fmla="*/ 566 w 695"/>
                <a:gd name="T51" fmla="*/ 101 h 494"/>
                <a:gd name="T52" fmla="*/ 543 w 695"/>
                <a:gd name="T53" fmla="*/ 137 h 494"/>
                <a:gd name="T54" fmla="*/ 517 w 695"/>
                <a:gd name="T55" fmla="*/ 169 h 494"/>
                <a:gd name="T56" fmla="*/ 487 w 695"/>
                <a:gd name="T57" fmla="*/ 198 h 494"/>
                <a:gd name="T58" fmla="*/ 453 w 695"/>
                <a:gd name="T59" fmla="*/ 223 h 494"/>
                <a:gd name="T60" fmla="*/ 416 w 695"/>
                <a:gd name="T61" fmla="*/ 245 h 494"/>
                <a:gd name="T62" fmla="*/ 378 w 695"/>
                <a:gd name="T63" fmla="*/ 265 h 494"/>
                <a:gd name="T64" fmla="*/ 317 w 695"/>
                <a:gd name="T65" fmla="*/ 292 h 494"/>
                <a:gd name="T66" fmla="*/ 231 w 695"/>
                <a:gd name="T67" fmla="*/ 322 h 494"/>
                <a:gd name="T68" fmla="*/ 146 w 695"/>
                <a:gd name="T69" fmla="*/ 350 h 494"/>
                <a:gd name="T70" fmla="*/ 66 w 695"/>
                <a:gd name="T71" fmla="*/ 380 h 494"/>
                <a:gd name="T72" fmla="*/ 22 w 695"/>
                <a:gd name="T73" fmla="*/ 399 h 494"/>
                <a:gd name="T74" fmla="*/ 13 w 695"/>
                <a:gd name="T75" fmla="*/ 407 h 494"/>
                <a:gd name="T76" fmla="*/ 7 w 695"/>
                <a:gd name="T77" fmla="*/ 414 h 494"/>
                <a:gd name="T78" fmla="*/ 3 w 695"/>
                <a:gd name="T79" fmla="*/ 423 h 494"/>
                <a:gd name="T80" fmla="*/ 0 w 695"/>
                <a:gd name="T81" fmla="*/ 437 h 494"/>
                <a:gd name="T82" fmla="*/ 4 w 695"/>
                <a:gd name="T83" fmla="*/ 456 h 494"/>
                <a:gd name="T84" fmla="*/ 14 w 695"/>
                <a:gd name="T85" fmla="*/ 473 h 494"/>
                <a:gd name="T86" fmla="*/ 29 w 695"/>
                <a:gd name="T87" fmla="*/ 486 h 494"/>
                <a:gd name="T88" fmla="*/ 43 w 695"/>
                <a:gd name="T89" fmla="*/ 492 h 494"/>
                <a:gd name="T90" fmla="*/ 54 w 695"/>
                <a:gd name="T91" fmla="*/ 494 h 494"/>
                <a:gd name="T92" fmla="*/ 66 w 695"/>
                <a:gd name="T93" fmla="*/ 494 h 494"/>
                <a:gd name="T94" fmla="*/ 77 w 695"/>
                <a:gd name="T95" fmla="*/ 491 h 494"/>
                <a:gd name="T96" fmla="*/ 83 w 695"/>
                <a:gd name="T97" fmla="*/ 48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5" h="494">
                  <a:moveTo>
                    <a:pt x="83" y="489"/>
                  </a:moveTo>
                  <a:lnTo>
                    <a:pt x="126" y="469"/>
                  </a:lnTo>
                  <a:lnTo>
                    <a:pt x="171" y="452"/>
                  </a:lnTo>
                  <a:lnTo>
                    <a:pt x="217" y="435"/>
                  </a:lnTo>
                  <a:lnTo>
                    <a:pt x="263" y="418"/>
                  </a:lnTo>
                  <a:lnTo>
                    <a:pt x="310" y="401"/>
                  </a:lnTo>
                  <a:lnTo>
                    <a:pt x="356" y="383"/>
                  </a:lnTo>
                  <a:lnTo>
                    <a:pt x="401" y="365"/>
                  </a:lnTo>
                  <a:lnTo>
                    <a:pt x="446" y="345"/>
                  </a:lnTo>
                  <a:lnTo>
                    <a:pt x="467" y="335"/>
                  </a:lnTo>
                  <a:lnTo>
                    <a:pt x="487" y="323"/>
                  </a:lnTo>
                  <a:lnTo>
                    <a:pt x="507" y="312"/>
                  </a:lnTo>
                  <a:lnTo>
                    <a:pt x="527" y="299"/>
                  </a:lnTo>
                  <a:lnTo>
                    <a:pt x="546" y="285"/>
                  </a:lnTo>
                  <a:lnTo>
                    <a:pt x="565" y="270"/>
                  </a:lnTo>
                  <a:lnTo>
                    <a:pt x="582" y="255"/>
                  </a:lnTo>
                  <a:lnTo>
                    <a:pt x="598" y="239"/>
                  </a:lnTo>
                  <a:lnTo>
                    <a:pt x="614" y="222"/>
                  </a:lnTo>
                  <a:lnTo>
                    <a:pt x="628" y="204"/>
                  </a:lnTo>
                  <a:lnTo>
                    <a:pt x="642" y="184"/>
                  </a:lnTo>
                  <a:lnTo>
                    <a:pt x="654" y="163"/>
                  </a:lnTo>
                  <a:lnTo>
                    <a:pt x="665" y="141"/>
                  </a:lnTo>
                  <a:lnTo>
                    <a:pt x="675" y="118"/>
                  </a:lnTo>
                  <a:lnTo>
                    <a:pt x="684" y="93"/>
                  </a:lnTo>
                  <a:lnTo>
                    <a:pt x="693" y="67"/>
                  </a:lnTo>
                  <a:lnTo>
                    <a:pt x="694" y="61"/>
                  </a:lnTo>
                  <a:lnTo>
                    <a:pt x="695" y="55"/>
                  </a:lnTo>
                  <a:lnTo>
                    <a:pt x="695" y="49"/>
                  </a:lnTo>
                  <a:lnTo>
                    <a:pt x="694" y="43"/>
                  </a:lnTo>
                  <a:lnTo>
                    <a:pt x="693" y="38"/>
                  </a:lnTo>
                  <a:lnTo>
                    <a:pt x="691" y="33"/>
                  </a:lnTo>
                  <a:lnTo>
                    <a:pt x="688" y="29"/>
                  </a:lnTo>
                  <a:lnTo>
                    <a:pt x="685" y="24"/>
                  </a:lnTo>
                  <a:lnTo>
                    <a:pt x="679" y="17"/>
                  </a:lnTo>
                  <a:lnTo>
                    <a:pt x="671" y="11"/>
                  </a:lnTo>
                  <a:lnTo>
                    <a:pt x="663" y="6"/>
                  </a:lnTo>
                  <a:lnTo>
                    <a:pt x="653" y="2"/>
                  </a:lnTo>
                  <a:lnTo>
                    <a:pt x="644" y="0"/>
                  </a:lnTo>
                  <a:lnTo>
                    <a:pt x="634" y="0"/>
                  </a:lnTo>
                  <a:lnTo>
                    <a:pt x="624" y="2"/>
                  </a:lnTo>
                  <a:lnTo>
                    <a:pt x="615" y="5"/>
                  </a:lnTo>
                  <a:lnTo>
                    <a:pt x="611" y="7"/>
                  </a:lnTo>
                  <a:lnTo>
                    <a:pt x="607" y="10"/>
                  </a:lnTo>
                  <a:lnTo>
                    <a:pt x="603" y="14"/>
                  </a:lnTo>
                  <a:lnTo>
                    <a:pt x="599" y="17"/>
                  </a:lnTo>
                  <a:lnTo>
                    <a:pt x="596" y="22"/>
                  </a:lnTo>
                  <a:lnTo>
                    <a:pt x="593" y="27"/>
                  </a:lnTo>
                  <a:lnTo>
                    <a:pt x="591" y="32"/>
                  </a:lnTo>
                  <a:lnTo>
                    <a:pt x="589" y="38"/>
                  </a:lnTo>
                  <a:lnTo>
                    <a:pt x="583" y="61"/>
                  </a:lnTo>
                  <a:lnTo>
                    <a:pt x="575" y="82"/>
                  </a:lnTo>
                  <a:lnTo>
                    <a:pt x="566" y="101"/>
                  </a:lnTo>
                  <a:lnTo>
                    <a:pt x="554" y="120"/>
                  </a:lnTo>
                  <a:lnTo>
                    <a:pt x="543" y="137"/>
                  </a:lnTo>
                  <a:lnTo>
                    <a:pt x="530" y="154"/>
                  </a:lnTo>
                  <a:lnTo>
                    <a:pt x="517" y="169"/>
                  </a:lnTo>
                  <a:lnTo>
                    <a:pt x="502" y="185"/>
                  </a:lnTo>
                  <a:lnTo>
                    <a:pt x="487" y="198"/>
                  </a:lnTo>
                  <a:lnTo>
                    <a:pt x="470" y="211"/>
                  </a:lnTo>
                  <a:lnTo>
                    <a:pt x="453" y="223"/>
                  </a:lnTo>
                  <a:lnTo>
                    <a:pt x="435" y="235"/>
                  </a:lnTo>
                  <a:lnTo>
                    <a:pt x="416" y="245"/>
                  </a:lnTo>
                  <a:lnTo>
                    <a:pt x="397" y="255"/>
                  </a:lnTo>
                  <a:lnTo>
                    <a:pt x="378" y="265"/>
                  </a:lnTo>
                  <a:lnTo>
                    <a:pt x="358" y="274"/>
                  </a:lnTo>
                  <a:lnTo>
                    <a:pt x="317" y="292"/>
                  </a:lnTo>
                  <a:lnTo>
                    <a:pt x="274" y="307"/>
                  </a:lnTo>
                  <a:lnTo>
                    <a:pt x="231" y="322"/>
                  </a:lnTo>
                  <a:lnTo>
                    <a:pt x="189" y="336"/>
                  </a:lnTo>
                  <a:lnTo>
                    <a:pt x="146" y="350"/>
                  </a:lnTo>
                  <a:lnTo>
                    <a:pt x="105" y="364"/>
                  </a:lnTo>
                  <a:lnTo>
                    <a:pt x="66" y="380"/>
                  </a:lnTo>
                  <a:lnTo>
                    <a:pt x="28" y="396"/>
                  </a:lnTo>
                  <a:lnTo>
                    <a:pt x="22" y="399"/>
                  </a:lnTo>
                  <a:lnTo>
                    <a:pt x="18" y="402"/>
                  </a:lnTo>
                  <a:lnTo>
                    <a:pt x="13" y="407"/>
                  </a:lnTo>
                  <a:lnTo>
                    <a:pt x="10" y="410"/>
                  </a:lnTo>
                  <a:lnTo>
                    <a:pt x="7" y="414"/>
                  </a:lnTo>
                  <a:lnTo>
                    <a:pt x="5" y="419"/>
                  </a:lnTo>
                  <a:lnTo>
                    <a:pt x="3" y="423"/>
                  </a:lnTo>
                  <a:lnTo>
                    <a:pt x="1" y="428"/>
                  </a:lnTo>
                  <a:lnTo>
                    <a:pt x="0" y="437"/>
                  </a:lnTo>
                  <a:lnTo>
                    <a:pt x="1" y="447"/>
                  </a:lnTo>
                  <a:lnTo>
                    <a:pt x="4" y="456"/>
                  </a:lnTo>
                  <a:lnTo>
                    <a:pt x="8" y="465"/>
                  </a:lnTo>
                  <a:lnTo>
                    <a:pt x="14" y="473"/>
                  </a:lnTo>
                  <a:lnTo>
                    <a:pt x="21" y="480"/>
                  </a:lnTo>
                  <a:lnTo>
                    <a:pt x="29" y="486"/>
                  </a:lnTo>
                  <a:lnTo>
                    <a:pt x="38" y="491"/>
                  </a:lnTo>
                  <a:lnTo>
                    <a:pt x="43" y="492"/>
                  </a:lnTo>
                  <a:lnTo>
                    <a:pt x="48" y="494"/>
                  </a:lnTo>
                  <a:lnTo>
                    <a:pt x="54" y="494"/>
                  </a:lnTo>
                  <a:lnTo>
                    <a:pt x="60" y="494"/>
                  </a:lnTo>
                  <a:lnTo>
                    <a:pt x="66" y="494"/>
                  </a:lnTo>
                  <a:lnTo>
                    <a:pt x="71" y="493"/>
                  </a:lnTo>
                  <a:lnTo>
                    <a:pt x="77" y="491"/>
                  </a:lnTo>
                  <a:lnTo>
                    <a:pt x="83" y="489"/>
                  </a:lnTo>
                  <a:lnTo>
                    <a:pt x="83" y="4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2" name="Freeform 53"/>
            <p:cNvSpPr/>
            <p:nvPr/>
          </p:nvSpPr>
          <p:spPr bwMode="auto">
            <a:xfrm>
              <a:off x="4051300" y="2374900"/>
              <a:ext cx="120650" cy="127000"/>
            </a:xfrm>
            <a:custGeom>
              <a:avLst/>
              <a:gdLst>
                <a:gd name="T0" fmla="*/ 98 w 533"/>
                <a:gd name="T1" fmla="*/ 538 h 560"/>
                <a:gd name="T2" fmla="*/ 179 w 533"/>
                <a:gd name="T3" fmla="*/ 497 h 560"/>
                <a:gd name="T4" fmla="*/ 240 w 533"/>
                <a:gd name="T5" fmla="*/ 462 h 560"/>
                <a:gd name="T6" fmla="*/ 278 w 533"/>
                <a:gd name="T7" fmla="*/ 436 h 560"/>
                <a:gd name="T8" fmla="*/ 316 w 533"/>
                <a:gd name="T9" fmla="*/ 408 h 560"/>
                <a:gd name="T10" fmla="*/ 352 w 533"/>
                <a:gd name="T11" fmla="*/ 378 h 560"/>
                <a:gd name="T12" fmla="*/ 385 w 533"/>
                <a:gd name="T13" fmla="*/ 347 h 560"/>
                <a:gd name="T14" fmla="*/ 416 w 533"/>
                <a:gd name="T15" fmla="*/ 313 h 560"/>
                <a:gd name="T16" fmla="*/ 444 w 533"/>
                <a:gd name="T17" fmla="*/ 277 h 560"/>
                <a:gd name="T18" fmla="*/ 469 w 533"/>
                <a:gd name="T19" fmla="*/ 240 h 560"/>
                <a:gd name="T20" fmla="*/ 492 w 533"/>
                <a:gd name="T21" fmla="*/ 201 h 560"/>
                <a:gd name="T22" fmla="*/ 509 w 533"/>
                <a:gd name="T23" fmla="*/ 158 h 560"/>
                <a:gd name="T24" fmla="*/ 522 w 533"/>
                <a:gd name="T25" fmla="*/ 115 h 560"/>
                <a:gd name="T26" fmla="*/ 530 w 533"/>
                <a:gd name="T27" fmla="*/ 70 h 560"/>
                <a:gd name="T28" fmla="*/ 533 w 533"/>
                <a:gd name="T29" fmla="*/ 40 h 560"/>
                <a:gd name="T30" fmla="*/ 532 w 533"/>
                <a:gd name="T31" fmla="*/ 30 h 560"/>
                <a:gd name="T32" fmla="*/ 528 w 533"/>
                <a:gd name="T33" fmla="*/ 21 h 560"/>
                <a:gd name="T34" fmla="*/ 524 w 533"/>
                <a:gd name="T35" fmla="*/ 14 h 560"/>
                <a:gd name="T36" fmla="*/ 514 w 533"/>
                <a:gd name="T37" fmla="*/ 6 h 560"/>
                <a:gd name="T38" fmla="*/ 498 w 533"/>
                <a:gd name="T39" fmla="*/ 0 h 560"/>
                <a:gd name="T40" fmla="*/ 480 w 533"/>
                <a:gd name="T41" fmla="*/ 0 h 560"/>
                <a:gd name="T42" fmla="*/ 462 w 533"/>
                <a:gd name="T43" fmla="*/ 6 h 560"/>
                <a:gd name="T44" fmla="*/ 448 w 533"/>
                <a:gd name="T45" fmla="*/ 17 h 560"/>
                <a:gd name="T46" fmla="*/ 441 w 533"/>
                <a:gd name="T47" fmla="*/ 30 h 560"/>
                <a:gd name="T48" fmla="*/ 438 w 533"/>
                <a:gd name="T49" fmla="*/ 40 h 560"/>
                <a:gd name="T50" fmla="*/ 435 w 533"/>
                <a:gd name="T51" fmla="*/ 65 h 560"/>
                <a:gd name="T52" fmla="*/ 428 w 533"/>
                <a:gd name="T53" fmla="*/ 102 h 560"/>
                <a:gd name="T54" fmla="*/ 416 w 533"/>
                <a:gd name="T55" fmla="*/ 137 h 560"/>
                <a:gd name="T56" fmla="*/ 401 w 533"/>
                <a:gd name="T57" fmla="*/ 172 h 560"/>
                <a:gd name="T58" fmla="*/ 382 w 533"/>
                <a:gd name="T59" fmla="*/ 204 h 560"/>
                <a:gd name="T60" fmla="*/ 360 w 533"/>
                <a:gd name="T61" fmla="*/ 235 h 560"/>
                <a:gd name="T62" fmla="*/ 335 w 533"/>
                <a:gd name="T63" fmla="*/ 264 h 560"/>
                <a:gd name="T64" fmla="*/ 308 w 533"/>
                <a:gd name="T65" fmla="*/ 292 h 560"/>
                <a:gd name="T66" fmla="*/ 279 w 533"/>
                <a:gd name="T67" fmla="*/ 318 h 560"/>
                <a:gd name="T68" fmla="*/ 248 w 533"/>
                <a:gd name="T69" fmla="*/ 343 h 560"/>
                <a:gd name="T70" fmla="*/ 199 w 533"/>
                <a:gd name="T71" fmla="*/ 376 h 560"/>
                <a:gd name="T72" fmla="*/ 132 w 533"/>
                <a:gd name="T73" fmla="*/ 416 h 560"/>
                <a:gd name="T74" fmla="*/ 64 w 533"/>
                <a:gd name="T75" fmla="*/ 450 h 560"/>
                <a:gd name="T76" fmla="*/ 26 w 533"/>
                <a:gd name="T77" fmla="*/ 466 h 560"/>
                <a:gd name="T78" fmla="*/ 17 w 533"/>
                <a:gd name="T79" fmla="*/ 472 h 560"/>
                <a:gd name="T80" fmla="*/ 8 w 533"/>
                <a:gd name="T81" fmla="*/ 483 h 560"/>
                <a:gd name="T82" fmla="*/ 1 w 533"/>
                <a:gd name="T83" fmla="*/ 500 h 560"/>
                <a:gd name="T84" fmla="*/ 0 w 533"/>
                <a:gd name="T85" fmla="*/ 519 h 560"/>
                <a:gd name="T86" fmla="*/ 5 w 533"/>
                <a:gd name="T87" fmla="*/ 536 h 560"/>
                <a:gd name="T88" fmla="*/ 14 w 533"/>
                <a:gd name="T89" fmla="*/ 550 h 560"/>
                <a:gd name="T90" fmla="*/ 24 w 533"/>
                <a:gd name="T91" fmla="*/ 557 h 560"/>
                <a:gd name="T92" fmla="*/ 32 w 533"/>
                <a:gd name="T93" fmla="*/ 559 h 560"/>
                <a:gd name="T94" fmla="*/ 41 w 533"/>
                <a:gd name="T95" fmla="*/ 560 h 560"/>
                <a:gd name="T96" fmla="*/ 51 w 533"/>
                <a:gd name="T97" fmla="*/ 558 h 560"/>
                <a:gd name="T98" fmla="*/ 56 w 533"/>
                <a:gd name="T99" fmla="*/ 556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3" h="560">
                  <a:moveTo>
                    <a:pt x="56" y="556"/>
                  </a:moveTo>
                  <a:lnTo>
                    <a:pt x="98" y="538"/>
                  </a:lnTo>
                  <a:lnTo>
                    <a:pt x="138" y="519"/>
                  </a:lnTo>
                  <a:lnTo>
                    <a:pt x="179" y="497"/>
                  </a:lnTo>
                  <a:lnTo>
                    <a:pt x="220" y="474"/>
                  </a:lnTo>
                  <a:lnTo>
                    <a:pt x="240" y="462"/>
                  </a:lnTo>
                  <a:lnTo>
                    <a:pt x="259" y="449"/>
                  </a:lnTo>
                  <a:lnTo>
                    <a:pt x="278" y="436"/>
                  </a:lnTo>
                  <a:lnTo>
                    <a:pt x="297" y="422"/>
                  </a:lnTo>
                  <a:lnTo>
                    <a:pt x="316" y="408"/>
                  </a:lnTo>
                  <a:lnTo>
                    <a:pt x="334" y="393"/>
                  </a:lnTo>
                  <a:lnTo>
                    <a:pt x="352" y="378"/>
                  </a:lnTo>
                  <a:lnTo>
                    <a:pt x="369" y="363"/>
                  </a:lnTo>
                  <a:lnTo>
                    <a:pt x="385" y="347"/>
                  </a:lnTo>
                  <a:lnTo>
                    <a:pt x="401" y="330"/>
                  </a:lnTo>
                  <a:lnTo>
                    <a:pt x="416" y="313"/>
                  </a:lnTo>
                  <a:lnTo>
                    <a:pt x="431" y="296"/>
                  </a:lnTo>
                  <a:lnTo>
                    <a:pt x="444" y="277"/>
                  </a:lnTo>
                  <a:lnTo>
                    <a:pt x="457" y="259"/>
                  </a:lnTo>
                  <a:lnTo>
                    <a:pt x="469" y="240"/>
                  </a:lnTo>
                  <a:lnTo>
                    <a:pt x="481" y="221"/>
                  </a:lnTo>
                  <a:lnTo>
                    <a:pt x="492" y="201"/>
                  </a:lnTo>
                  <a:lnTo>
                    <a:pt x="501" y="180"/>
                  </a:lnTo>
                  <a:lnTo>
                    <a:pt x="509" y="158"/>
                  </a:lnTo>
                  <a:lnTo>
                    <a:pt x="516" y="137"/>
                  </a:lnTo>
                  <a:lnTo>
                    <a:pt x="522" y="115"/>
                  </a:lnTo>
                  <a:lnTo>
                    <a:pt x="527" y="93"/>
                  </a:lnTo>
                  <a:lnTo>
                    <a:pt x="530" y="70"/>
                  </a:lnTo>
                  <a:lnTo>
                    <a:pt x="533" y="45"/>
                  </a:lnTo>
                  <a:lnTo>
                    <a:pt x="533" y="40"/>
                  </a:lnTo>
                  <a:lnTo>
                    <a:pt x="533" y="34"/>
                  </a:lnTo>
                  <a:lnTo>
                    <a:pt x="532" y="30"/>
                  </a:lnTo>
                  <a:lnTo>
                    <a:pt x="530" y="25"/>
                  </a:lnTo>
                  <a:lnTo>
                    <a:pt x="528" y="21"/>
                  </a:lnTo>
                  <a:lnTo>
                    <a:pt x="526" y="17"/>
                  </a:lnTo>
                  <a:lnTo>
                    <a:pt x="524" y="14"/>
                  </a:lnTo>
                  <a:lnTo>
                    <a:pt x="521" y="11"/>
                  </a:lnTo>
                  <a:lnTo>
                    <a:pt x="514" y="6"/>
                  </a:lnTo>
                  <a:lnTo>
                    <a:pt x="506" y="2"/>
                  </a:lnTo>
                  <a:lnTo>
                    <a:pt x="498" y="0"/>
                  </a:lnTo>
                  <a:lnTo>
                    <a:pt x="489" y="0"/>
                  </a:lnTo>
                  <a:lnTo>
                    <a:pt x="480" y="0"/>
                  </a:lnTo>
                  <a:lnTo>
                    <a:pt x="471" y="3"/>
                  </a:lnTo>
                  <a:lnTo>
                    <a:pt x="462" y="6"/>
                  </a:lnTo>
                  <a:lnTo>
                    <a:pt x="455" y="11"/>
                  </a:lnTo>
                  <a:lnTo>
                    <a:pt x="448" y="17"/>
                  </a:lnTo>
                  <a:lnTo>
                    <a:pt x="443" y="25"/>
                  </a:lnTo>
                  <a:lnTo>
                    <a:pt x="441" y="30"/>
                  </a:lnTo>
                  <a:lnTo>
                    <a:pt x="439" y="34"/>
                  </a:lnTo>
                  <a:lnTo>
                    <a:pt x="438" y="40"/>
                  </a:lnTo>
                  <a:lnTo>
                    <a:pt x="437" y="45"/>
                  </a:lnTo>
                  <a:lnTo>
                    <a:pt x="435" y="65"/>
                  </a:lnTo>
                  <a:lnTo>
                    <a:pt x="432" y="84"/>
                  </a:lnTo>
                  <a:lnTo>
                    <a:pt x="428" y="102"/>
                  </a:lnTo>
                  <a:lnTo>
                    <a:pt x="423" y="120"/>
                  </a:lnTo>
                  <a:lnTo>
                    <a:pt x="416" y="137"/>
                  </a:lnTo>
                  <a:lnTo>
                    <a:pt x="409" y="154"/>
                  </a:lnTo>
                  <a:lnTo>
                    <a:pt x="401" y="172"/>
                  </a:lnTo>
                  <a:lnTo>
                    <a:pt x="392" y="188"/>
                  </a:lnTo>
                  <a:lnTo>
                    <a:pt x="382" y="204"/>
                  </a:lnTo>
                  <a:lnTo>
                    <a:pt x="372" y="220"/>
                  </a:lnTo>
                  <a:lnTo>
                    <a:pt x="360" y="235"/>
                  </a:lnTo>
                  <a:lnTo>
                    <a:pt x="348" y="250"/>
                  </a:lnTo>
                  <a:lnTo>
                    <a:pt x="335" y="264"/>
                  </a:lnTo>
                  <a:lnTo>
                    <a:pt x="321" y="278"/>
                  </a:lnTo>
                  <a:lnTo>
                    <a:pt x="308" y="292"/>
                  </a:lnTo>
                  <a:lnTo>
                    <a:pt x="293" y="305"/>
                  </a:lnTo>
                  <a:lnTo>
                    <a:pt x="279" y="318"/>
                  </a:lnTo>
                  <a:lnTo>
                    <a:pt x="263" y="331"/>
                  </a:lnTo>
                  <a:lnTo>
                    <a:pt x="248" y="343"/>
                  </a:lnTo>
                  <a:lnTo>
                    <a:pt x="232" y="354"/>
                  </a:lnTo>
                  <a:lnTo>
                    <a:pt x="199" y="376"/>
                  </a:lnTo>
                  <a:lnTo>
                    <a:pt x="165" y="397"/>
                  </a:lnTo>
                  <a:lnTo>
                    <a:pt x="132" y="416"/>
                  </a:lnTo>
                  <a:lnTo>
                    <a:pt x="98" y="434"/>
                  </a:lnTo>
                  <a:lnTo>
                    <a:pt x="64" y="450"/>
                  </a:lnTo>
                  <a:lnTo>
                    <a:pt x="31" y="464"/>
                  </a:lnTo>
                  <a:lnTo>
                    <a:pt x="26" y="466"/>
                  </a:lnTo>
                  <a:lnTo>
                    <a:pt x="22" y="469"/>
                  </a:lnTo>
                  <a:lnTo>
                    <a:pt x="17" y="472"/>
                  </a:lnTo>
                  <a:lnTo>
                    <a:pt x="14" y="475"/>
                  </a:lnTo>
                  <a:lnTo>
                    <a:pt x="8" y="483"/>
                  </a:lnTo>
                  <a:lnTo>
                    <a:pt x="4" y="491"/>
                  </a:lnTo>
                  <a:lnTo>
                    <a:pt x="1" y="500"/>
                  </a:lnTo>
                  <a:lnTo>
                    <a:pt x="0" y="509"/>
                  </a:lnTo>
                  <a:lnTo>
                    <a:pt x="0" y="519"/>
                  </a:lnTo>
                  <a:lnTo>
                    <a:pt x="2" y="528"/>
                  </a:lnTo>
                  <a:lnTo>
                    <a:pt x="5" y="536"/>
                  </a:lnTo>
                  <a:lnTo>
                    <a:pt x="9" y="544"/>
                  </a:lnTo>
                  <a:lnTo>
                    <a:pt x="14" y="550"/>
                  </a:lnTo>
                  <a:lnTo>
                    <a:pt x="21" y="555"/>
                  </a:lnTo>
                  <a:lnTo>
                    <a:pt x="24" y="557"/>
                  </a:lnTo>
                  <a:lnTo>
                    <a:pt x="28" y="558"/>
                  </a:lnTo>
                  <a:lnTo>
                    <a:pt x="32" y="559"/>
                  </a:lnTo>
                  <a:lnTo>
                    <a:pt x="37" y="560"/>
                  </a:lnTo>
                  <a:lnTo>
                    <a:pt x="41" y="560"/>
                  </a:lnTo>
                  <a:lnTo>
                    <a:pt x="46" y="559"/>
                  </a:lnTo>
                  <a:lnTo>
                    <a:pt x="51" y="558"/>
                  </a:lnTo>
                  <a:lnTo>
                    <a:pt x="56" y="556"/>
                  </a:lnTo>
                  <a:lnTo>
                    <a:pt x="56" y="5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3" name="Freeform 54"/>
            <p:cNvSpPr/>
            <p:nvPr/>
          </p:nvSpPr>
          <p:spPr bwMode="auto">
            <a:xfrm>
              <a:off x="4227513" y="2301875"/>
              <a:ext cx="41275" cy="144463"/>
            </a:xfrm>
            <a:custGeom>
              <a:avLst/>
              <a:gdLst>
                <a:gd name="T0" fmla="*/ 100 w 182"/>
                <a:gd name="T1" fmla="*/ 600 h 636"/>
                <a:gd name="T2" fmla="*/ 120 w 182"/>
                <a:gd name="T3" fmla="*/ 568 h 636"/>
                <a:gd name="T4" fmla="*/ 137 w 182"/>
                <a:gd name="T5" fmla="*/ 536 h 636"/>
                <a:gd name="T6" fmla="*/ 151 w 182"/>
                <a:gd name="T7" fmla="*/ 503 h 636"/>
                <a:gd name="T8" fmla="*/ 161 w 182"/>
                <a:gd name="T9" fmla="*/ 468 h 636"/>
                <a:gd name="T10" fmla="*/ 170 w 182"/>
                <a:gd name="T11" fmla="*/ 434 h 636"/>
                <a:gd name="T12" fmla="*/ 177 w 182"/>
                <a:gd name="T13" fmla="*/ 381 h 636"/>
                <a:gd name="T14" fmla="*/ 182 w 182"/>
                <a:gd name="T15" fmla="*/ 310 h 636"/>
                <a:gd name="T16" fmla="*/ 181 w 182"/>
                <a:gd name="T17" fmla="*/ 236 h 636"/>
                <a:gd name="T18" fmla="*/ 176 w 182"/>
                <a:gd name="T19" fmla="*/ 126 h 636"/>
                <a:gd name="T20" fmla="*/ 173 w 182"/>
                <a:gd name="T21" fmla="*/ 46 h 636"/>
                <a:gd name="T22" fmla="*/ 170 w 182"/>
                <a:gd name="T23" fmla="*/ 35 h 636"/>
                <a:gd name="T24" fmla="*/ 166 w 182"/>
                <a:gd name="T25" fmla="*/ 25 h 636"/>
                <a:gd name="T26" fmla="*/ 160 w 182"/>
                <a:gd name="T27" fmla="*/ 17 h 636"/>
                <a:gd name="T28" fmla="*/ 148 w 182"/>
                <a:gd name="T29" fmla="*/ 7 h 636"/>
                <a:gd name="T30" fmla="*/ 129 w 182"/>
                <a:gd name="T31" fmla="*/ 1 h 636"/>
                <a:gd name="T32" fmla="*/ 109 w 182"/>
                <a:gd name="T33" fmla="*/ 1 h 636"/>
                <a:gd name="T34" fmla="*/ 91 w 182"/>
                <a:gd name="T35" fmla="*/ 7 h 636"/>
                <a:gd name="T36" fmla="*/ 79 w 182"/>
                <a:gd name="T37" fmla="*/ 17 h 636"/>
                <a:gd name="T38" fmla="*/ 73 w 182"/>
                <a:gd name="T39" fmla="*/ 25 h 636"/>
                <a:gd name="T40" fmla="*/ 68 w 182"/>
                <a:gd name="T41" fmla="*/ 35 h 636"/>
                <a:gd name="T42" fmla="*/ 66 w 182"/>
                <a:gd name="T43" fmla="*/ 46 h 636"/>
                <a:gd name="T44" fmla="*/ 68 w 182"/>
                <a:gd name="T45" fmla="*/ 113 h 636"/>
                <a:gd name="T46" fmla="*/ 76 w 182"/>
                <a:gd name="T47" fmla="*/ 208 h 636"/>
                <a:gd name="T48" fmla="*/ 80 w 182"/>
                <a:gd name="T49" fmla="*/ 273 h 636"/>
                <a:gd name="T50" fmla="*/ 79 w 182"/>
                <a:gd name="T51" fmla="*/ 336 h 636"/>
                <a:gd name="T52" fmla="*/ 75 w 182"/>
                <a:gd name="T53" fmla="*/ 384 h 636"/>
                <a:gd name="T54" fmla="*/ 68 w 182"/>
                <a:gd name="T55" fmla="*/ 414 h 636"/>
                <a:gd name="T56" fmla="*/ 61 w 182"/>
                <a:gd name="T57" fmla="*/ 444 h 636"/>
                <a:gd name="T58" fmla="*/ 51 w 182"/>
                <a:gd name="T59" fmla="*/ 472 h 636"/>
                <a:gd name="T60" fmla="*/ 37 w 182"/>
                <a:gd name="T61" fmla="*/ 501 h 636"/>
                <a:gd name="T62" fmla="*/ 21 w 182"/>
                <a:gd name="T63" fmla="*/ 528 h 636"/>
                <a:gd name="T64" fmla="*/ 8 w 182"/>
                <a:gd name="T65" fmla="*/ 546 h 636"/>
                <a:gd name="T66" fmla="*/ 3 w 182"/>
                <a:gd name="T67" fmla="*/ 556 h 636"/>
                <a:gd name="T68" fmla="*/ 0 w 182"/>
                <a:gd name="T69" fmla="*/ 567 h 636"/>
                <a:gd name="T70" fmla="*/ 0 w 182"/>
                <a:gd name="T71" fmla="*/ 577 h 636"/>
                <a:gd name="T72" fmla="*/ 3 w 182"/>
                <a:gd name="T73" fmla="*/ 593 h 636"/>
                <a:gd name="T74" fmla="*/ 12 w 182"/>
                <a:gd name="T75" fmla="*/ 612 h 636"/>
                <a:gd name="T76" fmla="*/ 26 w 182"/>
                <a:gd name="T77" fmla="*/ 626 h 636"/>
                <a:gd name="T78" fmla="*/ 43 w 182"/>
                <a:gd name="T79" fmla="*/ 634 h 636"/>
                <a:gd name="T80" fmla="*/ 57 w 182"/>
                <a:gd name="T81" fmla="*/ 635 h 636"/>
                <a:gd name="T82" fmla="*/ 66 w 182"/>
                <a:gd name="T83" fmla="*/ 633 h 636"/>
                <a:gd name="T84" fmla="*/ 76 w 182"/>
                <a:gd name="T85" fmla="*/ 629 h 636"/>
                <a:gd name="T86" fmla="*/ 84 w 182"/>
                <a:gd name="T87" fmla="*/ 622 h 636"/>
                <a:gd name="T88" fmla="*/ 88 w 182"/>
                <a:gd name="T89" fmla="*/ 61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636">
                  <a:moveTo>
                    <a:pt x="88" y="617"/>
                  </a:moveTo>
                  <a:lnTo>
                    <a:pt x="100" y="600"/>
                  </a:lnTo>
                  <a:lnTo>
                    <a:pt x="111" y="584"/>
                  </a:lnTo>
                  <a:lnTo>
                    <a:pt x="120" y="568"/>
                  </a:lnTo>
                  <a:lnTo>
                    <a:pt x="129" y="552"/>
                  </a:lnTo>
                  <a:lnTo>
                    <a:pt x="137" y="536"/>
                  </a:lnTo>
                  <a:lnTo>
                    <a:pt x="144" y="519"/>
                  </a:lnTo>
                  <a:lnTo>
                    <a:pt x="151" y="503"/>
                  </a:lnTo>
                  <a:lnTo>
                    <a:pt x="156" y="486"/>
                  </a:lnTo>
                  <a:lnTo>
                    <a:pt x="161" y="468"/>
                  </a:lnTo>
                  <a:lnTo>
                    <a:pt x="166" y="451"/>
                  </a:lnTo>
                  <a:lnTo>
                    <a:pt x="170" y="434"/>
                  </a:lnTo>
                  <a:lnTo>
                    <a:pt x="173" y="416"/>
                  </a:lnTo>
                  <a:lnTo>
                    <a:pt x="177" y="381"/>
                  </a:lnTo>
                  <a:lnTo>
                    <a:pt x="180" y="345"/>
                  </a:lnTo>
                  <a:lnTo>
                    <a:pt x="182" y="310"/>
                  </a:lnTo>
                  <a:lnTo>
                    <a:pt x="182" y="274"/>
                  </a:lnTo>
                  <a:lnTo>
                    <a:pt x="181" y="236"/>
                  </a:lnTo>
                  <a:lnTo>
                    <a:pt x="180" y="200"/>
                  </a:lnTo>
                  <a:lnTo>
                    <a:pt x="176" y="126"/>
                  </a:lnTo>
                  <a:lnTo>
                    <a:pt x="173" y="52"/>
                  </a:lnTo>
                  <a:lnTo>
                    <a:pt x="173" y="46"/>
                  </a:lnTo>
                  <a:lnTo>
                    <a:pt x="172" y="40"/>
                  </a:lnTo>
                  <a:lnTo>
                    <a:pt x="170" y="35"/>
                  </a:lnTo>
                  <a:lnTo>
                    <a:pt x="168" y="30"/>
                  </a:lnTo>
                  <a:lnTo>
                    <a:pt x="166" y="25"/>
                  </a:lnTo>
                  <a:lnTo>
                    <a:pt x="163" y="21"/>
                  </a:lnTo>
                  <a:lnTo>
                    <a:pt x="160" y="17"/>
                  </a:lnTo>
                  <a:lnTo>
                    <a:pt x="156" y="13"/>
                  </a:lnTo>
                  <a:lnTo>
                    <a:pt x="148" y="7"/>
                  </a:lnTo>
                  <a:lnTo>
                    <a:pt x="139" y="3"/>
                  </a:lnTo>
                  <a:lnTo>
                    <a:pt x="129" y="1"/>
                  </a:lnTo>
                  <a:lnTo>
                    <a:pt x="119" y="0"/>
                  </a:lnTo>
                  <a:lnTo>
                    <a:pt x="109" y="1"/>
                  </a:lnTo>
                  <a:lnTo>
                    <a:pt x="100" y="3"/>
                  </a:lnTo>
                  <a:lnTo>
                    <a:pt x="91" y="7"/>
                  </a:lnTo>
                  <a:lnTo>
                    <a:pt x="83" y="13"/>
                  </a:lnTo>
                  <a:lnTo>
                    <a:pt x="79" y="17"/>
                  </a:lnTo>
                  <a:lnTo>
                    <a:pt x="76" y="21"/>
                  </a:lnTo>
                  <a:lnTo>
                    <a:pt x="73" y="25"/>
                  </a:lnTo>
                  <a:lnTo>
                    <a:pt x="70" y="30"/>
                  </a:lnTo>
                  <a:lnTo>
                    <a:pt x="68" y="35"/>
                  </a:lnTo>
                  <a:lnTo>
                    <a:pt x="67" y="40"/>
                  </a:lnTo>
                  <a:lnTo>
                    <a:pt x="66" y="46"/>
                  </a:lnTo>
                  <a:lnTo>
                    <a:pt x="66" y="52"/>
                  </a:lnTo>
                  <a:lnTo>
                    <a:pt x="68" y="113"/>
                  </a:lnTo>
                  <a:lnTo>
                    <a:pt x="74" y="176"/>
                  </a:lnTo>
                  <a:lnTo>
                    <a:pt x="76" y="208"/>
                  </a:lnTo>
                  <a:lnTo>
                    <a:pt x="78" y="240"/>
                  </a:lnTo>
                  <a:lnTo>
                    <a:pt x="80" y="273"/>
                  </a:lnTo>
                  <a:lnTo>
                    <a:pt x="80" y="305"/>
                  </a:lnTo>
                  <a:lnTo>
                    <a:pt x="79" y="336"/>
                  </a:lnTo>
                  <a:lnTo>
                    <a:pt x="77" y="368"/>
                  </a:lnTo>
                  <a:lnTo>
                    <a:pt x="75" y="384"/>
                  </a:lnTo>
                  <a:lnTo>
                    <a:pt x="72" y="399"/>
                  </a:lnTo>
                  <a:lnTo>
                    <a:pt x="68" y="414"/>
                  </a:lnTo>
                  <a:lnTo>
                    <a:pt x="65" y="429"/>
                  </a:lnTo>
                  <a:lnTo>
                    <a:pt x="61" y="444"/>
                  </a:lnTo>
                  <a:lnTo>
                    <a:pt x="56" y="458"/>
                  </a:lnTo>
                  <a:lnTo>
                    <a:pt x="51" y="472"/>
                  </a:lnTo>
                  <a:lnTo>
                    <a:pt x="44" y="487"/>
                  </a:lnTo>
                  <a:lnTo>
                    <a:pt x="37" y="501"/>
                  </a:lnTo>
                  <a:lnTo>
                    <a:pt x="30" y="515"/>
                  </a:lnTo>
                  <a:lnTo>
                    <a:pt x="21" y="528"/>
                  </a:lnTo>
                  <a:lnTo>
                    <a:pt x="12" y="540"/>
                  </a:lnTo>
                  <a:lnTo>
                    <a:pt x="8" y="546"/>
                  </a:lnTo>
                  <a:lnTo>
                    <a:pt x="6" y="551"/>
                  </a:lnTo>
                  <a:lnTo>
                    <a:pt x="3" y="556"/>
                  </a:lnTo>
                  <a:lnTo>
                    <a:pt x="2" y="561"/>
                  </a:lnTo>
                  <a:lnTo>
                    <a:pt x="0" y="567"/>
                  </a:lnTo>
                  <a:lnTo>
                    <a:pt x="0" y="572"/>
                  </a:lnTo>
                  <a:lnTo>
                    <a:pt x="0" y="577"/>
                  </a:lnTo>
                  <a:lnTo>
                    <a:pt x="0" y="583"/>
                  </a:lnTo>
                  <a:lnTo>
                    <a:pt x="3" y="593"/>
                  </a:lnTo>
                  <a:lnTo>
                    <a:pt x="6" y="603"/>
                  </a:lnTo>
                  <a:lnTo>
                    <a:pt x="12" y="612"/>
                  </a:lnTo>
                  <a:lnTo>
                    <a:pt x="18" y="620"/>
                  </a:lnTo>
                  <a:lnTo>
                    <a:pt x="26" y="626"/>
                  </a:lnTo>
                  <a:lnTo>
                    <a:pt x="34" y="631"/>
                  </a:lnTo>
                  <a:lnTo>
                    <a:pt x="43" y="634"/>
                  </a:lnTo>
                  <a:lnTo>
                    <a:pt x="52" y="636"/>
                  </a:lnTo>
                  <a:lnTo>
                    <a:pt x="57" y="635"/>
                  </a:lnTo>
                  <a:lnTo>
                    <a:pt x="61" y="635"/>
                  </a:lnTo>
                  <a:lnTo>
                    <a:pt x="66" y="633"/>
                  </a:lnTo>
                  <a:lnTo>
                    <a:pt x="70" y="631"/>
                  </a:lnTo>
                  <a:lnTo>
                    <a:pt x="76" y="629"/>
                  </a:lnTo>
                  <a:lnTo>
                    <a:pt x="80" y="626"/>
                  </a:lnTo>
                  <a:lnTo>
                    <a:pt x="84" y="622"/>
                  </a:lnTo>
                  <a:lnTo>
                    <a:pt x="88" y="617"/>
                  </a:lnTo>
                  <a:lnTo>
                    <a:pt x="88" y="6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7" name="Freeform 55"/>
            <p:cNvSpPr/>
            <p:nvPr/>
          </p:nvSpPr>
          <p:spPr bwMode="auto">
            <a:xfrm>
              <a:off x="3011488" y="1835150"/>
              <a:ext cx="127000" cy="180975"/>
            </a:xfrm>
            <a:custGeom>
              <a:avLst/>
              <a:gdLst>
                <a:gd name="T0" fmla="*/ 100 w 559"/>
                <a:gd name="T1" fmla="*/ 786 h 794"/>
                <a:gd name="T2" fmla="*/ 153 w 559"/>
                <a:gd name="T3" fmla="*/ 766 h 794"/>
                <a:gd name="T4" fmla="*/ 202 w 559"/>
                <a:gd name="T5" fmla="*/ 740 h 794"/>
                <a:gd name="T6" fmla="*/ 246 w 559"/>
                <a:gd name="T7" fmla="*/ 708 h 794"/>
                <a:gd name="T8" fmla="*/ 288 w 559"/>
                <a:gd name="T9" fmla="*/ 671 h 794"/>
                <a:gd name="T10" fmla="*/ 326 w 559"/>
                <a:gd name="T11" fmla="*/ 628 h 794"/>
                <a:gd name="T12" fmla="*/ 361 w 559"/>
                <a:gd name="T13" fmla="*/ 582 h 794"/>
                <a:gd name="T14" fmla="*/ 393 w 559"/>
                <a:gd name="T15" fmla="*/ 532 h 794"/>
                <a:gd name="T16" fmla="*/ 422 w 559"/>
                <a:gd name="T17" fmla="*/ 481 h 794"/>
                <a:gd name="T18" fmla="*/ 448 w 559"/>
                <a:gd name="T19" fmla="*/ 426 h 794"/>
                <a:gd name="T20" fmla="*/ 471 w 559"/>
                <a:gd name="T21" fmla="*/ 371 h 794"/>
                <a:gd name="T22" fmla="*/ 492 w 559"/>
                <a:gd name="T23" fmla="*/ 315 h 794"/>
                <a:gd name="T24" fmla="*/ 519 w 559"/>
                <a:gd name="T25" fmla="*/ 231 h 794"/>
                <a:gd name="T26" fmla="*/ 547 w 559"/>
                <a:gd name="T27" fmla="*/ 123 h 794"/>
                <a:gd name="T28" fmla="*/ 558 w 559"/>
                <a:gd name="T29" fmla="*/ 65 h 794"/>
                <a:gd name="T30" fmla="*/ 558 w 559"/>
                <a:gd name="T31" fmla="*/ 53 h 794"/>
                <a:gd name="T32" fmla="*/ 556 w 559"/>
                <a:gd name="T33" fmla="*/ 41 h 794"/>
                <a:gd name="T34" fmla="*/ 551 w 559"/>
                <a:gd name="T35" fmla="*/ 31 h 794"/>
                <a:gd name="T36" fmla="*/ 541 w 559"/>
                <a:gd name="T37" fmla="*/ 18 h 794"/>
                <a:gd name="T38" fmla="*/ 523 w 559"/>
                <a:gd name="T39" fmla="*/ 6 h 794"/>
                <a:gd name="T40" fmla="*/ 502 w 559"/>
                <a:gd name="T41" fmla="*/ 0 h 794"/>
                <a:gd name="T42" fmla="*/ 486 w 559"/>
                <a:gd name="T43" fmla="*/ 1 h 794"/>
                <a:gd name="T44" fmla="*/ 476 w 559"/>
                <a:gd name="T45" fmla="*/ 3 h 794"/>
                <a:gd name="T46" fmla="*/ 467 w 559"/>
                <a:gd name="T47" fmla="*/ 8 h 794"/>
                <a:gd name="T48" fmla="*/ 459 w 559"/>
                <a:gd name="T49" fmla="*/ 15 h 794"/>
                <a:gd name="T50" fmla="*/ 452 w 559"/>
                <a:gd name="T51" fmla="*/ 24 h 794"/>
                <a:gd name="T52" fmla="*/ 447 w 559"/>
                <a:gd name="T53" fmla="*/ 35 h 794"/>
                <a:gd name="T54" fmla="*/ 437 w 559"/>
                <a:gd name="T55" fmla="*/ 85 h 794"/>
                <a:gd name="T56" fmla="*/ 414 w 559"/>
                <a:gd name="T57" fmla="*/ 178 h 794"/>
                <a:gd name="T58" fmla="*/ 383 w 559"/>
                <a:gd name="T59" fmla="*/ 277 h 794"/>
                <a:gd name="T60" fmla="*/ 355 w 559"/>
                <a:gd name="T61" fmla="*/ 352 h 794"/>
                <a:gd name="T62" fmla="*/ 334 w 559"/>
                <a:gd name="T63" fmla="*/ 400 h 794"/>
                <a:gd name="T64" fmla="*/ 311 w 559"/>
                <a:gd name="T65" fmla="*/ 447 h 794"/>
                <a:gd name="T66" fmla="*/ 284 w 559"/>
                <a:gd name="T67" fmla="*/ 492 h 794"/>
                <a:gd name="T68" fmla="*/ 255 w 559"/>
                <a:gd name="T69" fmla="*/ 533 h 794"/>
                <a:gd name="T70" fmla="*/ 223 w 559"/>
                <a:gd name="T71" fmla="*/ 572 h 794"/>
                <a:gd name="T72" fmla="*/ 189 w 559"/>
                <a:gd name="T73" fmla="*/ 605 h 794"/>
                <a:gd name="T74" fmla="*/ 151 w 559"/>
                <a:gd name="T75" fmla="*/ 634 h 794"/>
                <a:gd name="T76" fmla="*/ 110 w 559"/>
                <a:gd name="T77" fmla="*/ 657 h 794"/>
                <a:gd name="T78" fmla="*/ 66 w 559"/>
                <a:gd name="T79" fmla="*/ 675 h 794"/>
                <a:gd name="T80" fmla="*/ 36 w 559"/>
                <a:gd name="T81" fmla="*/ 683 h 794"/>
                <a:gd name="T82" fmla="*/ 25 w 559"/>
                <a:gd name="T83" fmla="*/ 688 h 794"/>
                <a:gd name="T84" fmla="*/ 16 w 559"/>
                <a:gd name="T85" fmla="*/ 694 h 794"/>
                <a:gd name="T86" fmla="*/ 8 w 559"/>
                <a:gd name="T87" fmla="*/ 702 h 794"/>
                <a:gd name="T88" fmla="*/ 3 w 559"/>
                <a:gd name="T89" fmla="*/ 712 h 794"/>
                <a:gd name="T90" fmla="*/ 1 w 559"/>
                <a:gd name="T91" fmla="*/ 722 h 794"/>
                <a:gd name="T92" fmla="*/ 1 w 559"/>
                <a:gd name="T93" fmla="*/ 737 h 794"/>
                <a:gd name="T94" fmla="*/ 6 w 559"/>
                <a:gd name="T95" fmla="*/ 758 h 794"/>
                <a:gd name="T96" fmla="*/ 19 w 559"/>
                <a:gd name="T97" fmla="*/ 776 h 794"/>
                <a:gd name="T98" fmla="*/ 32 w 559"/>
                <a:gd name="T99" fmla="*/ 787 h 794"/>
                <a:gd name="T100" fmla="*/ 42 w 559"/>
                <a:gd name="T101" fmla="*/ 791 h 794"/>
                <a:gd name="T102" fmla="*/ 54 w 559"/>
                <a:gd name="T103" fmla="*/ 794 h 794"/>
                <a:gd name="T104" fmla="*/ 66 w 559"/>
                <a:gd name="T105" fmla="*/ 794 h 794"/>
                <a:gd name="T106" fmla="*/ 73 w 559"/>
                <a:gd name="T107" fmla="*/ 79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9" h="794">
                  <a:moveTo>
                    <a:pt x="73" y="793"/>
                  </a:moveTo>
                  <a:lnTo>
                    <a:pt x="100" y="786"/>
                  </a:lnTo>
                  <a:lnTo>
                    <a:pt x="127" y="776"/>
                  </a:lnTo>
                  <a:lnTo>
                    <a:pt x="153" y="766"/>
                  </a:lnTo>
                  <a:lnTo>
                    <a:pt x="178" y="753"/>
                  </a:lnTo>
                  <a:lnTo>
                    <a:pt x="202" y="740"/>
                  </a:lnTo>
                  <a:lnTo>
                    <a:pt x="224" y="725"/>
                  </a:lnTo>
                  <a:lnTo>
                    <a:pt x="246" y="708"/>
                  </a:lnTo>
                  <a:lnTo>
                    <a:pt x="268" y="690"/>
                  </a:lnTo>
                  <a:lnTo>
                    <a:pt x="288" y="671"/>
                  </a:lnTo>
                  <a:lnTo>
                    <a:pt x="308" y="650"/>
                  </a:lnTo>
                  <a:lnTo>
                    <a:pt x="326" y="628"/>
                  </a:lnTo>
                  <a:lnTo>
                    <a:pt x="344" y="606"/>
                  </a:lnTo>
                  <a:lnTo>
                    <a:pt x="361" y="582"/>
                  </a:lnTo>
                  <a:lnTo>
                    <a:pt x="377" y="558"/>
                  </a:lnTo>
                  <a:lnTo>
                    <a:pt x="393" y="532"/>
                  </a:lnTo>
                  <a:lnTo>
                    <a:pt x="408" y="507"/>
                  </a:lnTo>
                  <a:lnTo>
                    <a:pt x="422" y="481"/>
                  </a:lnTo>
                  <a:lnTo>
                    <a:pt x="435" y="454"/>
                  </a:lnTo>
                  <a:lnTo>
                    <a:pt x="448" y="426"/>
                  </a:lnTo>
                  <a:lnTo>
                    <a:pt x="460" y="399"/>
                  </a:lnTo>
                  <a:lnTo>
                    <a:pt x="471" y="371"/>
                  </a:lnTo>
                  <a:lnTo>
                    <a:pt x="482" y="343"/>
                  </a:lnTo>
                  <a:lnTo>
                    <a:pt x="492" y="315"/>
                  </a:lnTo>
                  <a:lnTo>
                    <a:pt x="501" y="287"/>
                  </a:lnTo>
                  <a:lnTo>
                    <a:pt x="519" y="231"/>
                  </a:lnTo>
                  <a:lnTo>
                    <a:pt x="534" y="176"/>
                  </a:lnTo>
                  <a:lnTo>
                    <a:pt x="547" y="123"/>
                  </a:lnTo>
                  <a:lnTo>
                    <a:pt x="557" y="72"/>
                  </a:lnTo>
                  <a:lnTo>
                    <a:pt x="558" y="65"/>
                  </a:lnTo>
                  <a:lnTo>
                    <a:pt x="559" y="59"/>
                  </a:lnTo>
                  <a:lnTo>
                    <a:pt x="558" y="53"/>
                  </a:lnTo>
                  <a:lnTo>
                    <a:pt x="558" y="47"/>
                  </a:lnTo>
                  <a:lnTo>
                    <a:pt x="556" y="41"/>
                  </a:lnTo>
                  <a:lnTo>
                    <a:pt x="554" y="36"/>
                  </a:lnTo>
                  <a:lnTo>
                    <a:pt x="551" y="31"/>
                  </a:lnTo>
                  <a:lnTo>
                    <a:pt x="548" y="27"/>
                  </a:lnTo>
                  <a:lnTo>
                    <a:pt x="541" y="18"/>
                  </a:lnTo>
                  <a:lnTo>
                    <a:pt x="533" y="11"/>
                  </a:lnTo>
                  <a:lnTo>
                    <a:pt x="523" y="6"/>
                  </a:lnTo>
                  <a:lnTo>
                    <a:pt x="512" y="2"/>
                  </a:lnTo>
                  <a:lnTo>
                    <a:pt x="502" y="0"/>
                  </a:lnTo>
                  <a:lnTo>
                    <a:pt x="491" y="0"/>
                  </a:lnTo>
                  <a:lnTo>
                    <a:pt x="486" y="1"/>
                  </a:lnTo>
                  <a:lnTo>
                    <a:pt x="481" y="2"/>
                  </a:lnTo>
                  <a:lnTo>
                    <a:pt x="476" y="3"/>
                  </a:lnTo>
                  <a:lnTo>
                    <a:pt x="471" y="5"/>
                  </a:lnTo>
                  <a:lnTo>
                    <a:pt x="467" y="8"/>
                  </a:lnTo>
                  <a:lnTo>
                    <a:pt x="463" y="11"/>
                  </a:lnTo>
                  <a:lnTo>
                    <a:pt x="459" y="15"/>
                  </a:lnTo>
                  <a:lnTo>
                    <a:pt x="455" y="19"/>
                  </a:lnTo>
                  <a:lnTo>
                    <a:pt x="452" y="24"/>
                  </a:lnTo>
                  <a:lnTo>
                    <a:pt x="449" y="29"/>
                  </a:lnTo>
                  <a:lnTo>
                    <a:pt x="447" y="35"/>
                  </a:lnTo>
                  <a:lnTo>
                    <a:pt x="446" y="41"/>
                  </a:lnTo>
                  <a:lnTo>
                    <a:pt x="437" y="85"/>
                  </a:lnTo>
                  <a:lnTo>
                    <a:pt x="426" y="131"/>
                  </a:lnTo>
                  <a:lnTo>
                    <a:pt x="414" y="178"/>
                  </a:lnTo>
                  <a:lnTo>
                    <a:pt x="400" y="227"/>
                  </a:lnTo>
                  <a:lnTo>
                    <a:pt x="383" y="277"/>
                  </a:lnTo>
                  <a:lnTo>
                    <a:pt x="365" y="327"/>
                  </a:lnTo>
                  <a:lnTo>
                    <a:pt x="355" y="352"/>
                  </a:lnTo>
                  <a:lnTo>
                    <a:pt x="345" y="376"/>
                  </a:lnTo>
                  <a:lnTo>
                    <a:pt x="334" y="400"/>
                  </a:lnTo>
                  <a:lnTo>
                    <a:pt x="323" y="423"/>
                  </a:lnTo>
                  <a:lnTo>
                    <a:pt x="311" y="447"/>
                  </a:lnTo>
                  <a:lnTo>
                    <a:pt x="298" y="470"/>
                  </a:lnTo>
                  <a:lnTo>
                    <a:pt x="284" y="492"/>
                  </a:lnTo>
                  <a:lnTo>
                    <a:pt x="270" y="513"/>
                  </a:lnTo>
                  <a:lnTo>
                    <a:pt x="255" y="533"/>
                  </a:lnTo>
                  <a:lnTo>
                    <a:pt x="239" y="553"/>
                  </a:lnTo>
                  <a:lnTo>
                    <a:pt x="223" y="572"/>
                  </a:lnTo>
                  <a:lnTo>
                    <a:pt x="206" y="589"/>
                  </a:lnTo>
                  <a:lnTo>
                    <a:pt x="189" y="605"/>
                  </a:lnTo>
                  <a:lnTo>
                    <a:pt x="170" y="620"/>
                  </a:lnTo>
                  <a:lnTo>
                    <a:pt x="151" y="634"/>
                  </a:lnTo>
                  <a:lnTo>
                    <a:pt x="130" y="646"/>
                  </a:lnTo>
                  <a:lnTo>
                    <a:pt x="110" y="657"/>
                  </a:lnTo>
                  <a:lnTo>
                    <a:pt x="88" y="667"/>
                  </a:lnTo>
                  <a:lnTo>
                    <a:pt x="66" y="675"/>
                  </a:lnTo>
                  <a:lnTo>
                    <a:pt x="43" y="681"/>
                  </a:lnTo>
                  <a:lnTo>
                    <a:pt x="36" y="683"/>
                  </a:lnTo>
                  <a:lnTo>
                    <a:pt x="30" y="685"/>
                  </a:lnTo>
                  <a:lnTo>
                    <a:pt x="25" y="688"/>
                  </a:lnTo>
                  <a:lnTo>
                    <a:pt x="20" y="691"/>
                  </a:lnTo>
                  <a:lnTo>
                    <a:pt x="16" y="694"/>
                  </a:lnTo>
                  <a:lnTo>
                    <a:pt x="11" y="698"/>
                  </a:lnTo>
                  <a:lnTo>
                    <a:pt x="8" y="702"/>
                  </a:lnTo>
                  <a:lnTo>
                    <a:pt x="6" y="707"/>
                  </a:lnTo>
                  <a:lnTo>
                    <a:pt x="3" y="712"/>
                  </a:lnTo>
                  <a:lnTo>
                    <a:pt x="2" y="716"/>
                  </a:lnTo>
                  <a:lnTo>
                    <a:pt x="1" y="722"/>
                  </a:lnTo>
                  <a:lnTo>
                    <a:pt x="0" y="727"/>
                  </a:lnTo>
                  <a:lnTo>
                    <a:pt x="1" y="737"/>
                  </a:lnTo>
                  <a:lnTo>
                    <a:pt x="3" y="748"/>
                  </a:lnTo>
                  <a:lnTo>
                    <a:pt x="6" y="758"/>
                  </a:lnTo>
                  <a:lnTo>
                    <a:pt x="13" y="767"/>
                  </a:lnTo>
                  <a:lnTo>
                    <a:pt x="19" y="776"/>
                  </a:lnTo>
                  <a:lnTo>
                    <a:pt x="28" y="784"/>
                  </a:lnTo>
                  <a:lnTo>
                    <a:pt x="32" y="787"/>
                  </a:lnTo>
                  <a:lnTo>
                    <a:pt x="37" y="789"/>
                  </a:lnTo>
                  <a:lnTo>
                    <a:pt x="42" y="791"/>
                  </a:lnTo>
                  <a:lnTo>
                    <a:pt x="48" y="793"/>
                  </a:lnTo>
                  <a:lnTo>
                    <a:pt x="54" y="794"/>
                  </a:lnTo>
                  <a:lnTo>
                    <a:pt x="60" y="794"/>
                  </a:lnTo>
                  <a:lnTo>
                    <a:pt x="66" y="794"/>
                  </a:lnTo>
                  <a:lnTo>
                    <a:pt x="73" y="793"/>
                  </a:lnTo>
                  <a:lnTo>
                    <a:pt x="73" y="7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8" name="Freeform 56"/>
            <p:cNvSpPr/>
            <p:nvPr/>
          </p:nvSpPr>
          <p:spPr bwMode="auto">
            <a:xfrm>
              <a:off x="3081338" y="1819275"/>
              <a:ext cx="133350" cy="207963"/>
            </a:xfrm>
            <a:custGeom>
              <a:avLst/>
              <a:gdLst>
                <a:gd name="T0" fmla="*/ 114 w 592"/>
                <a:gd name="T1" fmla="*/ 888 h 916"/>
                <a:gd name="T2" fmla="*/ 169 w 592"/>
                <a:gd name="T3" fmla="*/ 847 h 916"/>
                <a:gd name="T4" fmla="*/ 220 w 592"/>
                <a:gd name="T5" fmla="*/ 806 h 916"/>
                <a:gd name="T6" fmla="*/ 266 w 592"/>
                <a:gd name="T7" fmla="*/ 763 h 916"/>
                <a:gd name="T8" fmla="*/ 308 w 592"/>
                <a:gd name="T9" fmla="*/ 717 h 916"/>
                <a:gd name="T10" fmla="*/ 348 w 592"/>
                <a:gd name="T11" fmla="*/ 671 h 916"/>
                <a:gd name="T12" fmla="*/ 383 w 592"/>
                <a:gd name="T13" fmla="*/ 624 h 916"/>
                <a:gd name="T14" fmla="*/ 415 w 592"/>
                <a:gd name="T15" fmla="*/ 573 h 916"/>
                <a:gd name="T16" fmla="*/ 444 w 592"/>
                <a:gd name="T17" fmla="*/ 522 h 916"/>
                <a:gd name="T18" fmla="*/ 471 w 592"/>
                <a:gd name="T19" fmla="*/ 468 h 916"/>
                <a:gd name="T20" fmla="*/ 495 w 592"/>
                <a:gd name="T21" fmla="*/ 413 h 916"/>
                <a:gd name="T22" fmla="*/ 516 w 592"/>
                <a:gd name="T23" fmla="*/ 355 h 916"/>
                <a:gd name="T24" fmla="*/ 536 w 592"/>
                <a:gd name="T25" fmla="*/ 296 h 916"/>
                <a:gd name="T26" fmla="*/ 553 w 592"/>
                <a:gd name="T27" fmla="*/ 235 h 916"/>
                <a:gd name="T28" fmla="*/ 576 w 592"/>
                <a:gd name="T29" fmla="*/ 139 h 916"/>
                <a:gd name="T30" fmla="*/ 592 w 592"/>
                <a:gd name="T31" fmla="*/ 66 h 916"/>
                <a:gd name="T32" fmla="*/ 592 w 592"/>
                <a:gd name="T33" fmla="*/ 54 h 916"/>
                <a:gd name="T34" fmla="*/ 588 w 592"/>
                <a:gd name="T35" fmla="*/ 42 h 916"/>
                <a:gd name="T36" fmla="*/ 584 w 592"/>
                <a:gd name="T37" fmla="*/ 31 h 916"/>
                <a:gd name="T38" fmla="*/ 574 w 592"/>
                <a:gd name="T39" fmla="*/ 18 h 916"/>
                <a:gd name="T40" fmla="*/ 556 w 592"/>
                <a:gd name="T41" fmla="*/ 6 h 916"/>
                <a:gd name="T42" fmla="*/ 535 w 592"/>
                <a:gd name="T43" fmla="*/ 0 h 916"/>
                <a:gd name="T44" fmla="*/ 519 w 592"/>
                <a:gd name="T45" fmla="*/ 1 h 916"/>
                <a:gd name="T46" fmla="*/ 509 w 592"/>
                <a:gd name="T47" fmla="*/ 3 h 916"/>
                <a:gd name="T48" fmla="*/ 500 w 592"/>
                <a:gd name="T49" fmla="*/ 8 h 916"/>
                <a:gd name="T50" fmla="*/ 492 w 592"/>
                <a:gd name="T51" fmla="*/ 15 h 916"/>
                <a:gd name="T52" fmla="*/ 486 w 592"/>
                <a:gd name="T53" fmla="*/ 24 h 916"/>
                <a:gd name="T54" fmla="*/ 481 w 592"/>
                <a:gd name="T55" fmla="*/ 36 h 916"/>
                <a:gd name="T56" fmla="*/ 467 w 592"/>
                <a:gd name="T57" fmla="*/ 102 h 916"/>
                <a:gd name="T58" fmla="*/ 438 w 592"/>
                <a:gd name="T59" fmla="*/ 218 h 916"/>
                <a:gd name="T60" fmla="*/ 413 w 592"/>
                <a:gd name="T61" fmla="*/ 300 h 916"/>
                <a:gd name="T62" fmla="*/ 394 w 592"/>
                <a:gd name="T63" fmla="*/ 352 h 916"/>
                <a:gd name="T64" fmla="*/ 374 w 592"/>
                <a:gd name="T65" fmla="*/ 403 h 916"/>
                <a:gd name="T66" fmla="*/ 351 w 592"/>
                <a:gd name="T67" fmla="*/ 452 h 916"/>
                <a:gd name="T68" fmla="*/ 324 w 592"/>
                <a:gd name="T69" fmla="*/ 499 h 916"/>
                <a:gd name="T70" fmla="*/ 296 w 592"/>
                <a:gd name="T71" fmla="*/ 546 h 916"/>
                <a:gd name="T72" fmla="*/ 264 w 592"/>
                <a:gd name="T73" fmla="*/ 590 h 916"/>
                <a:gd name="T74" fmla="*/ 230 w 592"/>
                <a:gd name="T75" fmla="*/ 633 h 916"/>
                <a:gd name="T76" fmla="*/ 191 w 592"/>
                <a:gd name="T77" fmla="*/ 674 h 916"/>
                <a:gd name="T78" fmla="*/ 149 w 592"/>
                <a:gd name="T79" fmla="*/ 714 h 916"/>
                <a:gd name="T80" fmla="*/ 103 w 592"/>
                <a:gd name="T81" fmla="*/ 753 h 916"/>
                <a:gd name="T82" fmla="*/ 53 w 592"/>
                <a:gd name="T83" fmla="*/ 789 h 916"/>
                <a:gd name="T84" fmla="*/ 21 w 592"/>
                <a:gd name="T85" fmla="*/ 811 h 916"/>
                <a:gd name="T86" fmla="*/ 12 w 592"/>
                <a:gd name="T87" fmla="*/ 819 h 916"/>
                <a:gd name="T88" fmla="*/ 5 w 592"/>
                <a:gd name="T89" fmla="*/ 829 h 916"/>
                <a:gd name="T90" fmla="*/ 2 w 592"/>
                <a:gd name="T91" fmla="*/ 840 h 916"/>
                <a:gd name="T92" fmla="*/ 0 w 592"/>
                <a:gd name="T93" fmla="*/ 857 h 916"/>
                <a:gd name="T94" fmla="*/ 4 w 592"/>
                <a:gd name="T95" fmla="*/ 878 h 916"/>
                <a:gd name="T96" fmla="*/ 15 w 592"/>
                <a:gd name="T97" fmla="*/ 896 h 916"/>
                <a:gd name="T98" fmla="*/ 26 w 592"/>
                <a:gd name="T99" fmla="*/ 907 h 916"/>
                <a:gd name="T100" fmla="*/ 35 w 592"/>
                <a:gd name="T101" fmla="*/ 912 h 916"/>
                <a:gd name="T102" fmla="*/ 45 w 592"/>
                <a:gd name="T103" fmla="*/ 915 h 916"/>
                <a:gd name="T104" fmla="*/ 56 w 592"/>
                <a:gd name="T105" fmla="*/ 916 h 916"/>
                <a:gd name="T106" fmla="*/ 67 w 592"/>
                <a:gd name="T107" fmla="*/ 915 h 916"/>
                <a:gd name="T108" fmla="*/ 78 w 592"/>
                <a:gd name="T109" fmla="*/ 910 h 916"/>
                <a:gd name="T110" fmla="*/ 84 w 592"/>
                <a:gd name="T111" fmla="*/ 90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2" h="916">
                  <a:moveTo>
                    <a:pt x="84" y="907"/>
                  </a:moveTo>
                  <a:lnTo>
                    <a:pt x="114" y="888"/>
                  </a:lnTo>
                  <a:lnTo>
                    <a:pt x="142" y="868"/>
                  </a:lnTo>
                  <a:lnTo>
                    <a:pt x="169" y="847"/>
                  </a:lnTo>
                  <a:lnTo>
                    <a:pt x="194" y="826"/>
                  </a:lnTo>
                  <a:lnTo>
                    <a:pt x="220" y="806"/>
                  </a:lnTo>
                  <a:lnTo>
                    <a:pt x="243" y="784"/>
                  </a:lnTo>
                  <a:lnTo>
                    <a:pt x="266" y="763"/>
                  </a:lnTo>
                  <a:lnTo>
                    <a:pt x="287" y="741"/>
                  </a:lnTo>
                  <a:lnTo>
                    <a:pt x="308" y="717"/>
                  </a:lnTo>
                  <a:lnTo>
                    <a:pt x="328" y="695"/>
                  </a:lnTo>
                  <a:lnTo>
                    <a:pt x="348" y="671"/>
                  </a:lnTo>
                  <a:lnTo>
                    <a:pt x="366" y="648"/>
                  </a:lnTo>
                  <a:lnTo>
                    <a:pt x="383" y="624"/>
                  </a:lnTo>
                  <a:lnTo>
                    <a:pt x="399" y="598"/>
                  </a:lnTo>
                  <a:lnTo>
                    <a:pt x="415" y="573"/>
                  </a:lnTo>
                  <a:lnTo>
                    <a:pt x="430" y="548"/>
                  </a:lnTo>
                  <a:lnTo>
                    <a:pt x="444" y="522"/>
                  </a:lnTo>
                  <a:lnTo>
                    <a:pt x="457" y="495"/>
                  </a:lnTo>
                  <a:lnTo>
                    <a:pt x="471" y="468"/>
                  </a:lnTo>
                  <a:lnTo>
                    <a:pt x="483" y="441"/>
                  </a:lnTo>
                  <a:lnTo>
                    <a:pt x="495" y="413"/>
                  </a:lnTo>
                  <a:lnTo>
                    <a:pt x="506" y="385"/>
                  </a:lnTo>
                  <a:lnTo>
                    <a:pt x="516" y="355"/>
                  </a:lnTo>
                  <a:lnTo>
                    <a:pt x="526" y="326"/>
                  </a:lnTo>
                  <a:lnTo>
                    <a:pt x="536" y="296"/>
                  </a:lnTo>
                  <a:lnTo>
                    <a:pt x="545" y="265"/>
                  </a:lnTo>
                  <a:lnTo>
                    <a:pt x="553" y="235"/>
                  </a:lnTo>
                  <a:lnTo>
                    <a:pt x="561" y="203"/>
                  </a:lnTo>
                  <a:lnTo>
                    <a:pt x="576" y="139"/>
                  </a:lnTo>
                  <a:lnTo>
                    <a:pt x="591" y="73"/>
                  </a:lnTo>
                  <a:lnTo>
                    <a:pt x="592" y="66"/>
                  </a:lnTo>
                  <a:lnTo>
                    <a:pt x="592" y="60"/>
                  </a:lnTo>
                  <a:lnTo>
                    <a:pt x="592" y="54"/>
                  </a:lnTo>
                  <a:lnTo>
                    <a:pt x="591" y="48"/>
                  </a:lnTo>
                  <a:lnTo>
                    <a:pt x="588" y="42"/>
                  </a:lnTo>
                  <a:lnTo>
                    <a:pt x="586" y="37"/>
                  </a:lnTo>
                  <a:lnTo>
                    <a:pt x="584" y="31"/>
                  </a:lnTo>
                  <a:lnTo>
                    <a:pt x="581" y="26"/>
                  </a:lnTo>
                  <a:lnTo>
                    <a:pt x="574" y="18"/>
                  </a:lnTo>
                  <a:lnTo>
                    <a:pt x="565" y="11"/>
                  </a:lnTo>
                  <a:lnTo>
                    <a:pt x="556" y="6"/>
                  </a:lnTo>
                  <a:lnTo>
                    <a:pt x="545" y="2"/>
                  </a:lnTo>
                  <a:lnTo>
                    <a:pt x="535" y="0"/>
                  </a:lnTo>
                  <a:lnTo>
                    <a:pt x="524" y="0"/>
                  </a:lnTo>
                  <a:lnTo>
                    <a:pt x="519" y="1"/>
                  </a:lnTo>
                  <a:lnTo>
                    <a:pt x="514" y="2"/>
                  </a:lnTo>
                  <a:lnTo>
                    <a:pt x="509" y="3"/>
                  </a:lnTo>
                  <a:lnTo>
                    <a:pt x="505" y="5"/>
                  </a:lnTo>
                  <a:lnTo>
                    <a:pt x="500" y="8"/>
                  </a:lnTo>
                  <a:lnTo>
                    <a:pt x="496" y="11"/>
                  </a:lnTo>
                  <a:lnTo>
                    <a:pt x="492" y="15"/>
                  </a:lnTo>
                  <a:lnTo>
                    <a:pt x="489" y="19"/>
                  </a:lnTo>
                  <a:lnTo>
                    <a:pt x="486" y="24"/>
                  </a:lnTo>
                  <a:lnTo>
                    <a:pt x="483" y="29"/>
                  </a:lnTo>
                  <a:lnTo>
                    <a:pt x="481" y="36"/>
                  </a:lnTo>
                  <a:lnTo>
                    <a:pt x="479" y="42"/>
                  </a:lnTo>
                  <a:lnTo>
                    <a:pt x="467" y="102"/>
                  </a:lnTo>
                  <a:lnTo>
                    <a:pt x="453" y="161"/>
                  </a:lnTo>
                  <a:lnTo>
                    <a:pt x="438" y="218"/>
                  </a:lnTo>
                  <a:lnTo>
                    <a:pt x="422" y="273"/>
                  </a:lnTo>
                  <a:lnTo>
                    <a:pt x="413" y="300"/>
                  </a:lnTo>
                  <a:lnTo>
                    <a:pt x="404" y="326"/>
                  </a:lnTo>
                  <a:lnTo>
                    <a:pt x="394" y="352"/>
                  </a:lnTo>
                  <a:lnTo>
                    <a:pt x="384" y="377"/>
                  </a:lnTo>
                  <a:lnTo>
                    <a:pt x="374" y="403"/>
                  </a:lnTo>
                  <a:lnTo>
                    <a:pt x="362" y="428"/>
                  </a:lnTo>
                  <a:lnTo>
                    <a:pt x="351" y="452"/>
                  </a:lnTo>
                  <a:lnTo>
                    <a:pt x="337" y="476"/>
                  </a:lnTo>
                  <a:lnTo>
                    <a:pt x="324" y="499"/>
                  </a:lnTo>
                  <a:lnTo>
                    <a:pt x="310" y="523"/>
                  </a:lnTo>
                  <a:lnTo>
                    <a:pt x="296" y="546"/>
                  </a:lnTo>
                  <a:lnTo>
                    <a:pt x="280" y="568"/>
                  </a:lnTo>
                  <a:lnTo>
                    <a:pt x="264" y="590"/>
                  </a:lnTo>
                  <a:lnTo>
                    <a:pt x="247" y="611"/>
                  </a:lnTo>
                  <a:lnTo>
                    <a:pt x="230" y="633"/>
                  </a:lnTo>
                  <a:lnTo>
                    <a:pt x="210" y="654"/>
                  </a:lnTo>
                  <a:lnTo>
                    <a:pt x="191" y="674"/>
                  </a:lnTo>
                  <a:lnTo>
                    <a:pt x="170" y="694"/>
                  </a:lnTo>
                  <a:lnTo>
                    <a:pt x="149" y="714"/>
                  </a:lnTo>
                  <a:lnTo>
                    <a:pt x="127" y="733"/>
                  </a:lnTo>
                  <a:lnTo>
                    <a:pt x="103" y="753"/>
                  </a:lnTo>
                  <a:lnTo>
                    <a:pt x="78" y="771"/>
                  </a:lnTo>
                  <a:lnTo>
                    <a:pt x="53" y="789"/>
                  </a:lnTo>
                  <a:lnTo>
                    <a:pt x="26" y="807"/>
                  </a:lnTo>
                  <a:lnTo>
                    <a:pt x="21" y="811"/>
                  </a:lnTo>
                  <a:lnTo>
                    <a:pt x="16" y="815"/>
                  </a:lnTo>
                  <a:lnTo>
                    <a:pt x="12" y="819"/>
                  </a:lnTo>
                  <a:lnTo>
                    <a:pt x="8" y="824"/>
                  </a:lnTo>
                  <a:lnTo>
                    <a:pt x="5" y="829"/>
                  </a:lnTo>
                  <a:lnTo>
                    <a:pt x="3" y="834"/>
                  </a:lnTo>
                  <a:lnTo>
                    <a:pt x="2" y="840"/>
                  </a:lnTo>
                  <a:lnTo>
                    <a:pt x="0" y="845"/>
                  </a:lnTo>
                  <a:lnTo>
                    <a:pt x="0" y="857"/>
                  </a:lnTo>
                  <a:lnTo>
                    <a:pt x="1" y="867"/>
                  </a:lnTo>
                  <a:lnTo>
                    <a:pt x="4" y="878"/>
                  </a:lnTo>
                  <a:lnTo>
                    <a:pt x="9" y="888"/>
                  </a:lnTo>
                  <a:lnTo>
                    <a:pt x="15" y="896"/>
                  </a:lnTo>
                  <a:lnTo>
                    <a:pt x="22" y="904"/>
                  </a:lnTo>
                  <a:lnTo>
                    <a:pt x="26" y="907"/>
                  </a:lnTo>
                  <a:lnTo>
                    <a:pt x="31" y="910"/>
                  </a:lnTo>
                  <a:lnTo>
                    <a:pt x="35" y="912"/>
                  </a:lnTo>
                  <a:lnTo>
                    <a:pt x="40" y="914"/>
                  </a:lnTo>
                  <a:lnTo>
                    <a:pt x="45" y="915"/>
                  </a:lnTo>
                  <a:lnTo>
                    <a:pt x="50" y="916"/>
                  </a:lnTo>
                  <a:lnTo>
                    <a:pt x="56" y="916"/>
                  </a:lnTo>
                  <a:lnTo>
                    <a:pt x="61" y="916"/>
                  </a:lnTo>
                  <a:lnTo>
                    <a:pt x="67" y="915"/>
                  </a:lnTo>
                  <a:lnTo>
                    <a:pt x="73" y="913"/>
                  </a:lnTo>
                  <a:lnTo>
                    <a:pt x="78" y="910"/>
                  </a:lnTo>
                  <a:lnTo>
                    <a:pt x="84" y="907"/>
                  </a:lnTo>
                  <a:lnTo>
                    <a:pt x="84" y="9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9" name="Freeform 57"/>
            <p:cNvSpPr/>
            <p:nvPr/>
          </p:nvSpPr>
          <p:spPr bwMode="auto">
            <a:xfrm>
              <a:off x="3195638" y="1776413"/>
              <a:ext cx="128588" cy="236538"/>
            </a:xfrm>
            <a:custGeom>
              <a:avLst/>
              <a:gdLst>
                <a:gd name="T0" fmla="*/ 122 w 568"/>
                <a:gd name="T1" fmla="*/ 998 h 1040"/>
                <a:gd name="T2" fmla="*/ 169 w 568"/>
                <a:gd name="T3" fmla="*/ 948 h 1040"/>
                <a:gd name="T4" fmla="*/ 214 w 568"/>
                <a:gd name="T5" fmla="*/ 895 h 1040"/>
                <a:gd name="T6" fmla="*/ 257 w 568"/>
                <a:gd name="T7" fmla="*/ 841 h 1040"/>
                <a:gd name="T8" fmla="*/ 298 w 568"/>
                <a:gd name="T9" fmla="*/ 786 h 1040"/>
                <a:gd name="T10" fmla="*/ 337 w 568"/>
                <a:gd name="T11" fmla="*/ 729 h 1040"/>
                <a:gd name="T12" fmla="*/ 374 w 568"/>
                <a:gd name="T13" fmla="*/ 671 h 1040"/>
                <a:gd name="T14" fmla="*/ 408 w 568"/>
                <a:gd name="T15" fmla="*/ 612 h 1040"/>
                <a:gd name="T16" fmla="*/ 439 w 568"/>
                <a:gd name="T17" fmla="*/ 550 h 1040"/>
                <a:gd name="T18" fmla="*/ 469 w 568"/>
                <a:gd name="T19" fmla="*/ 489 h 1040"/>
                <a:gd name="T20" fmla="*/ 494 w 568"/>
                <a:gd name="T21" fmla="*/ 425 h 1040"/>
                <a:gd name="T22" fmla="*/ 516 w 568"/>
                <a:gd name="T23" fmla="*/ 361 h 1040"/>
                <a:gd name="T24" fmla="*/ 534 w 568"/>
                <a:gd name="T25" fmla="*/ 294 h 1040"/>
                <a:gd name="T26" fmla="*/ 549 w 568"/>
                <a:gd name="T27" fmla="*/ 228 h 1040"/>
                <a:gd name="T28" fmla="*/ 559 w 568"/>
                <a:gd name="T29" fmla="*/ 159 h 1040"/>
                <a:gd name="T30" fmla="*/ 566 w 568"/>
                <a:gd name="T31" fmla="*/ 90 h 1040"/>
                <a:gd name="T32" fmla="*/ 568 w 568"/>
                <a:gd name="T33" fmla="*/ 48 h 1040"/>
                <a:gd name="T34" fmla="*/ 566 w 568"/>
                <a:gd name="T35" fmla="*/ 36 h 1040"/>
                <a:gd name="T36" fmla="*/ 561 w 568"/>
                <a:gd name="T37" fmla="*/ 26 h 1040"/>
                <a:gd name="T38" fmla="*/ 555 w 568"/>
                <a:gd name="T39" fmla="*/ 17 h 1040"/>
                <a:gd name="T40" fmla="*/ 547 w 568"/>
                <a:gd name="T41" fmla="*/ 10 h 1040"/>
                <a:gd name="T42" fmla="*/ 538 w 568"/>
                <a:gd name="T43" fmla="*/ 5 h 1040"/>
                <a:gd name="T44" fmla="*/ 523 w 568"/>
                <a:gd name="T45" fmla="*/ 1 h 1040"/>
                <a:gd name="T46" fmla="*/ 502 w 568"/>
                <a:gd name="T47" fmla="*/ 1 h 1040"/>
                <a:gd name="T48" fmla="*/ 481 w 568"/>
                <a:gd name="T49" fmla="*/ 8 h 1040"/>
                <a:gd name="T50" fmla="*/ 468 w 568"/>
                <a:gd name="T51" fmla="*/ 17 h 1040"/>
                <a:gd name="T52" fmla="*/ 460 w 568"/>
                <a:gd name="T53" fmla="*/ 26 h 1040"/>
                <a:gd name="T54" fmla="*/ 455 w 568"/>
                <a:gd name="T55" fmla="*/ 36 h 1040"/>
                <a:gd name="T56" fmla="*/ 452 w 568"/>
                <a:gd name="T57" fmla="*/ 48 h 1040"/>
                <a:gd name="T58" fmla="*/ 450 w 568"/>
                <a:gd name="T59" fmla="*/ 87 h 1040"/>
                <a:gd name="T60" fmla="*/ 444 w 568"/>
                <a:gd name="T61" fmla="*/ 151 h 1040"/>
                <a:gd name="T62" fmla="*/ 434 w 568"/>
                <a:gd name="T63" fmla="*/ 213 h 1040"/>
                <a:gd name="T64" fmla="*/ 420 w 568"/>
                <a:gd name="T65" fmla="*/ 275 h 1040"/>
                <a:gd name="T66" fmla="*/ 403 w 568"/>
                <a:gd name="T67" fmla="*/ 334 h 1040"/>
                <a:gd name="T68" fmla="*/ 382 w 568"/>
                <a:gd name="T69" fmla="*/ 394 h 1040"/>
                <a:gd name="T70" fmla="*/ 359 w 568"/>
                <a:gd name="T71" fmla="*/ 452 h 1040"/>
                <a:gd name="T72" fmla="*/ 331 w 568"/>
                <a:gd name="T73" fmla="*/ 509 h 1040"/>
                <a:gd name="T74" fmla="*/ 302 w 568"/>
                <a:gd name="T75" fmla="*/ 564 h 1040"/>
                <a:gd name="T76" fmla="*/ 271 w 568"/>
                <a:gd name="T77" fmla="*/ 619 h 1040"/>
                <a:gd name="T78" fmla="*/ 237 w 568"/>
                <a:gd name="T79" fmla="*/ 672 h 1040"/>
                <a:gd name="T80" fmla="*/ 200 w 568"/>
                <a:gd name="T81" fmla="*/ 724 h 1040"/>
                <a:gd name="T82" fmla="*/ 162 w 568"/>
                <a:gd name="T83" fmla="*/ 775 h 1040"/>
                <a:gd name="T84" fmla="*/ 122 w 568"/>
                <a:gd name="T85" fmla="*/ 825 h 1040"/>
                <a:gd name="T86" fmla="*/ 59 w 568"/>
                <a:gd name="T87" fmla="*/ 895 h 1040"/>
                <a:gd name="T88" fmla="*/ 12 w 568"/>
                <a:gd name="T89" fmla="*/ 947 h 1040"/>
                <a:gd name="T90" fmla="*/ 6 w 568"/>
                <a:gd name="T91" fmla="*/ 957 h 1040"/>
                <a:gd name="T92" fmla="*/ 2 w 568"/>
                <a:gd name="T93" fmla="*/ 968 h 1040"/>
                <a:gd name="T94" fmla="*/ 0 w 568"/>
                <a:gd name="T95" fmla="*/ 979 h 1040"/>
                <a:gd name="T96" fmla="*/ 2 w 568"/>
                <a:gd name="T97" fmla="*/ 995 h 1040"/>
                <a:gd name="T98" fmla="*/ 12 w 568"/>
                <a:gd name="T99" fmla="*/ 1014 h 1040"/>
                <a:gd name="T100" fmla="*/ 27 w 568"/>
                <a:gd name="T101" fmla="*/ 1029 h 1040"/>
                <a:gd name="T102" fmla="*/ 41 w 568"/>
                <a:gd name="T103" fmla="*/ 1037 h 1040"/>
                <a:gd name="T104" fmla="*/ 51 w 568"/>
                <a:gd name="T105" fmla="*/ 1039 h 1040"/>
                <a:gd name="T106" fmla="*/ 61 w 568"/>
                <a:gd name="T107" fmla="*/ 1040 h 1040"/>
                <a:gd name="T108" fmla="*/ 72 w 568"/>
                <a:gd name="T109" fmla="*/ 1039 h 1040"/>
                <a:gd name="T110" fmla="*/ 83 w 568"/>
                <a:gd name="T111" fmla="*/ 1034 h 1040"/>
                <a:gd name="T112" fmla="*/ 94 w 568"/>
                <a:gd name="T113" fmla="*/ 1027 h 1040"/>
                <a:gd name="T114" fmla="*/ 99 w 568"/>
                <a:gd name="T115" fmla="*/ 1023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8" h="1040">
                  <a:moveTo>
                    <a:pt x="99" y="1023"/>
                  </a:moveTo>
                  <a:lnTo>
                    <a:pt x="122" y="998"/>
                  </a:lnTo>
                  <a:lnTo>
                    <a:pt x="146" y="973"/>
                  </a:lnTo>
                  <a:lnTo>
                    <a:pt x="169" y="948"/>
                  </a:lnTo>
                  <a:lnTo>
                    <a:pt x="191" y="921"/>
                  </a:lnTo>
                  <a:lnTo>
                    <a:pt x="214" y="895"/>
                  </a:lnTo>
                  <a:lnTo>
                    <a:pt x="236" y="868"/>
                  </a:lnTo>
                  <a:lnTo>
                    <a:pt x="257" y="841"/>
                  </a:lnTo>
                  <a:lnTo>
                    <a:pt x="278" y="814"/>
                  </a:lnTo>
                  <a:lnTo>
                    <a:pt x="298" y="786"/>
                  </a:lnTo>
                  <a:lnTo>
                    <a:pt x="318" y="758"/>
                  </a:lnTo>
                  <a:lnTo>
                    <a:pt x="337" y="729"/>
                  </a:lnTo>
                  <a:lnTo>
                    <a:pt x="356" y="701"/>
                  </a:lnTo>
                  <a:lnTo>
                    <a:pt x="374" y="671"/>
                  </a:lnTo>
                  <a:lnTo>
                    <a:pt x="391" y="641"/>
                  </a:lnTo>
                  <a:lnTo>
                    <a:pt x="408" y="612"/>
                  </a:lnTo>
                  <a:lnTo>
                    <a:pt x="424" y="582"/>
                  </a:lnTo>
                  <a:lnTo>
                    <a:pt x="439" y="550"/>
                  </a:lnTo>
                  <a:lnTo>
                    <a:pt x="454" y="520"/>
                  </a:lnTo>
                  <a:lnTo>
                    <a:pt x="469" y="489"/>
                  </a:lnTo>
                  <a:lnTo>
                    <a:pt x="482" y="457"/>
                  </a:lnTo>
                  <a:lnTo>
                    <a:pt x="494" y="425"/>
                  </a:lnTo>
                  <a:lnTo>
                    <a:pt x="505" y="393"/>
                  </a:lnTo>
                  <a:lnTo>
                    <a:pt x="516" y="361"/>
                  </a:lnTo>
                  <a:lnTo>
                    <a:pt x="525" y="327"/>
                  </a:lnTo>
                  <a:lnTo>
                    <a:pt x="534" y="294"/>
                  </a:lnTo>
                  <a:lnTo>
                    <a:pt x="542" y="261"/>
                  </a:lnTo>
                  <a:lnTo>
                    <a:pt x="549" y="228"/>
                  </a:lnTo>
                  <a:lnTo>
                    <a:pt x="554" y="193"/>
                  </a:lnTo>
                  <a:lnTo>
                    <a:pt x="559" y="159"/>
                  </a:lnTo>
                  <a:lnTo>
                    <a:pt x="563" y="125"/>
                  </a:lnTo>
                  <a:lnTo>
                    <a:pt x="566" y="90"/>
                  </a:lnTo>
                  <a:lnTo>
                    <a:pt x="568" y="55"/>
                  </a:lnTo>
                  <a:lnTo>
                    <a:pt x="568" y="48"/>
                  </a:lnTo>
                  <a:lnTo>
                    <a:pt x="567" y="42"/>
                  </a:lnTo>
                  <a:lnTo>
                    <a:pt x="566" y="36"/>
                  </a:lnTo>
                  <a:lnTo>
                    <a:pt x="564" y="31"/>
                  </a:lnTo>
                  <a:lnTo>
                    <a:pt x="561" y="26"/>
                  </a:lnTo>
                  <a:lnTo>
                    <a:pt x="558" y="21"/>
                  </a:lnTo>
                  <a:lnTo>
                    <a:pt x="555" y="17"/>
                  </a:lnTo>
                  <a:lnTo>
                    <a:pt x="551" y="14"/>
                  </a:lnTo>
                  <a:lnTo>
                    <a:pt x="547" y="10"/>
                  </a:lnTo>
                  <a:lnTo>
                    <a:pt x="543" y="7"/>
                  </a:lnTo>
                  <a:lnTo>
                    <a:pt x="538" y="5"/>
                  </a:lnTo>
                  <a:lnTo>
                    <a:pt x="533" y="3"/>
                  </a:lnTo>
                  <a:lnTo>
                    <a:pt x="523" y="1"/>
                  </a:lnTo>
                  <a:lnTo>
                    <a:pt x="512" y="0"/>
                  </a:lnTo>
                  <a:lnTo>
                    <a:pt x="502" y="1"/>
                  </a:lnTo>
                  <a:lnTo>
                    <a:pt x="491" y="3"/>
                  </a:lnTo>
                  <a:lnTo>
                    <a:pt x="481" y="8"/>
                  </a:lnTo>
                  <a:lnTo>
                    <a:pt x="472" y="14"/>
                  </a:lnTo>
                  <a:lnTo>
                    <a:pt x="468" y="17"/>
                  </a:lnTo>
                  <a:lnTo>
                    <a:pt x="465" y="21"/>
                  </a:lnTo>
                  <a:lnTo>
                    <a:pt x="460" y="26"/>
                  </a:lnTo>
                  <a:lnTo>
                    <a:pt x="458" y="31"/>
                  </a:lnTo>
                  <a:lnTo>
                    <a:pt x="455" y="36"/>
                  </a:lnTo>
                  <a:lnTo>
                    <a:pt x="454" y="42"/>
                  </a:lnTo>
                  <a:lnTo>
                    <a:pt x="452" y="48"/>
                  </a:lnTo>
                  <a:lnTo>
                    <a:pt x="452" y="55"/>
                  </a:lnTo>
                  <a:lnTo>
                    <a:pt x="450" y="87"/>
                  </a:lnTo>
                  <a:lnTo>
                    <a:pt x="448" y="120"/>
                  </a:lnTo>
                  <a:lnTo>
                    <a:pt x="444" y="151"/>
                  </a:lnTo>
                  <a:lnTo>
                    <a:pt x="439" y="182"/>
                  </a:lnTo>
                  <a:lnTo>
                    <a:pt x="434" y="213"/>
                  </a:lnTo>
                  <a:lnTo>
                    <a:pt x="428" y="244"/>
                  </a:lnTo>
                  <a:lnTo>
                    <a:pt x="420" y="275"/>
                  </a:lnTo>
                  <a:lnTo>
                    <a:pt x="412" y="305"/>
                  </a:lnTo>
                  <a:lnTo>
                    <a:pt x="403" y="334"/>
                  </a:lnTo>
                  <a:lnTo>
                    <a:pt x="393" y="365"/>
                  </a:lnTo>
                  <a:lnTo>
                    <a:pt x="382" y="394"/>
                  </a:lnTo>
                  <a:lnTo>
                    <a:pt x="371" y="423"/>
                  </a:lnTo>
                  <a:lnTo>
                    <a:pt x="359" y="452"/>
                  </a:lnTo>
                  <a:lnTo>
                    <a:pt x="346" y="481"/>
                  </a:lnTo>
                  <a:lnTo>
                    <a:pt x="331" y="509"/>
                  </a:lnTo>
                  <a:lnTo>
                    <a:pt x="317" y="537"/>
                  </a:lnTo>
                  <a:lnTo>
                    <a:pt x="302" y="564"/>
                  </a:lnTo>
                  <a:lnTo>
                    <a:pt x="287" y="592"/>
                  </a:lnTo>
                  <a:lnTo>
                    <a:pt x="271" y="619"/>
                  </a:lnTo>
                  <a:lnTo>
                    <a:pt x="254" y="646"/>
                  </a:lnTo>
                  <a:lnTo>
                    <a:pt x="237" y="672"/>
                  </a:lnTo>
                  <a:lnTo>
                    <a:pt x="219" y="699"/>
                  </a:lnTo>
                  <a:lnTo>
                    <a:pt x="200" y="724"/>
                  </a:lnTo>
                  <a:lnTo>
                    <a:pt x="181" y="750"/>
                  </a:lnTo>
                  <a:lnTo>
                    <a:pt x="162" y="775"/>
                  </a:lnTo>
                  <a:lnTo>
                    <a:pt x="142" y="799"/>
                  </a:lnTo>
                  <a:lnTo>
                    <a:pt x="122" y="825"/>
                  </a:lnTo>
                  <a:lnTo>
                    <a:pt x="102" y="848"/>
                  </a:lnTo>
                  <a:lnTo>
                    <a:pt x="59" y="895"/>
                  </a:lnTo>
                  <a:lnTo>
                    <a:pt x="17" y="942"/>
                  </a:lnTo>
                  <a:lnTo>
                    <a:pt x="12" y="947"/>
                  </a:lnTo>
                  <a:lnTo>
                    <a:pt x="8" y="952"/>
                  </a:lnTo>
                  <a:lnTo>
                    <a:pt x="6" y="957"/>
                  </a:lnTo>
                  <a:lnTo>
                    <a:pt x="3" y="963"/>
                  </a:lnTo>
                  <a:lnTo>
                    <a:pt x="2" y="968"/>
                  </a:lnTo>
                  <a:lnTo>
                    <a:pt x="1" y="973"/>
                  </a:lnTo>
                  <a:lnTo>
                    <a:pt x="0" y="979"/>
                  </a:lnTo>
                  <a:lnTo>
                    <a:pt x="0" y="984"/>
                  </a:lnTo>
                  <a:lnTo>
                    <a:pt x="2" y="995"/>
                  </a:lnTo>
                  <a:lnTo>
                    <a:pt x="6" y="1005"/>
                  </a:lnTo>
                  <a:lnTo>
                    <a:pt x="12" y="1014"/>
                  </a:lnTo>
                  <a:lnTo>
                    <a:pt x="19" y="1022"/>
                  </a:lnTo>
                  <a:lnTo>
                    <a:pt x="27" y="1029"/>
                  </a:lnTo>
                  <a:lnTo>
                    <a:pt x="36" y="1034"/>
                  </a:lnTo>
                  <a:lnTo>
                    <a:pt x="41" y="1037"/>
                  </a:lnTo>
                  <a:lnTo>
                    <a:pt x="46" y="1038"/>
                  </a:lnTo>
                  <a:lnTo>
                    <a:pt x="51" y="1039"/>
                  </a:lnTo>
                  <a:lnTo>
                    <a:pt x="56" y="1040"/>
                  </a:lnTo>
                  <a:lnTo>
                    <a:pt x="61" y="1040"/>
                  </a:lnTo>
                  <a:lnTo>
                    <a:pt x="67" y="1040"/>
                  </a:lnTo>
                  <a:lnTo>
                    <a:pt x="72" y="1039"/>
                  </a:lnTo>
                  <a:lnTo>
                    <a:pt x="77" y="1037"/>
                  </a:lnTo>
                  <a:lnTo>
                    <a:pt x="83" y="1034"/>
                  </a:lnTo>
                  <a:lnTo>
                    <a:pt x="89" y="1031"/>
                  </a:lnTo>
                  <a:lnTo>
                    <a:pt x="94" y="1027"/>
                  </a:lnTo>
                  <a:lnTo>
                    <a:pt x="99" y="1023"/>
                  </a:lnTo>
                  <a:lnTo>
                    <a:pt x="99" y="10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0" name="Freeform 58"/>
            <p:cNvSpPr/>
            <p:nvPr/>
          </p:nvSpPr>
          <p:spPr bwMode="auto">
            <a:xfrm>
              <a:off x="3343275" y="1708150"/>
              <a:ext cx="68263" cy="236538"/>
            </a:xfrm>
            <a:custGeom>
              <a:avLst/>
              <a:gdLst>
                <a:gd name="T0" fmla="*/ 124 w 301"/>
                <a:gd name="T1" fmla="*/ 992 h 1047"/>
                <a:gd name="T2" fmla="*/ 154 w 301"/>
                <a:gd name="T3" fmla="*/ 937 h 1047"/>
                <a:gd name="T4" fmla="*/ 181 w 301"/>
                <a:gd name="T5" fmla="*/ 880 h 1047"/>
                <a:gd name="T6" fmla="*/ 207 w 301"/>
                <a:gd name="T7" fmla="*/ 821 h 1047"/>
                <a:gd name="T8" fmla="*/ 230 w 301"/>
                <a:gd name="T9" fmla="*/ 762 h 1047"/>
                <a:gd name="T10" fmla="*/ 249 w 301"/>
                <a:gd name="T11" fmla="*/ 700 h 1047"/>
                <a:gd name="T12" fmla="*/ 265 w 301"/>
                <a:gd name="T13" fmla="*/ 638 h 1047"/>
                <a:gd name="T14" fmla="*/ 279 w 301"/>
                <a:gd name="T15" fmla="*/ 576 h 1047"/>
                <a:gd name="T16" fmla="*/ 289 w 301"/>
                <a:gd name="T17" fmla="*/ 512 h 1047"/>
                <a:gd name="T18" fmla="*/ 296 w 301"/>
                <a:gd name="T19" fmla="*/ 449 h 1047"/>
                <a:gd name="T20" fmla="*/ 300 w 301"/>
                <a:gd name="T21" fmla="*/ 385 h 1047"/>
                <a:gd name="T22" fmla="*/ 301 w 301"/>
                <a:gd name="T23" fmla="*/ 322 h 1047"/>
                <a:gd name="T24" fmla="*/ 297 w 301"/>
                <a:gd name="T25" fmla="*/ 258 h 1047"/>
                <a:gd name="T26" fmla="*/ 290 w 301"/>
                <a:gd name="T27" fmla="*/ 195 h 1047"/>
                <a:gd name="T28" fmla="*/ 280 w 301"/>
                <a:gd name="T29" fmla="*/ 133 h 1047"/>
                <a:gd name="T30" fmla="*/ 265 w 301"/>
                <a:gd name="T31" fmla="*/ 71 h 1047"/>
                <a:gd name="T32" fmla="*/ 254 w 301"/>
                <a:gd name="T33" fmla="*/ 34 h 1047"/>
                <a:gd name="T34" fmla="*/ 248 w 301"/>
                <a:gd name="T35" fmla="*/ 23 h 1047"/>
                <a:gd name="T36" fmla="*/ 240 w 301"/>
                <a:gd name="T37" fmla="*/ 14 h 1047"/>
                <a:gd name="T38" fmla="*/ 231 w 301"/>
                <a:gd name="T39" fmla="*/ 8 h 1047"/>
                <a:gd name="T40" fmla="*/ 216 w 301"/>
                <a:gd name="T41" fmla="*/ 2 h 1047"/>
                <a:gd name="T42" fmla="*/ 195 w 301"/>
                <a:gd name="T43" fmla="*/ 0 h 1047"/>
                <a:gd name="T44" fmla="*/ 173 w 301"/>
                <a:gd name="T45" fmla="*/ 6 h 1047"/>
                <a:gd name="T46" fmla="*/ 160 w 301"/>
                <a:gd name="T47" fmla="*/ 14 h 1047"/>
                <a:gd name="T48" fmla="*/ 152 w 301"/>
                <a:gd name="T49" fmla="*/ 22 h 1047"/>
                <a:gd name="T50" fmla="*/ 147 w 301"/>
                <a:gd name="T51" fmla="*/ 31 h 1047"/>
                <a:gd name="T52" fmla="*/ 143 w 301"/>
                <a:gd name="T53" fmla="*/ 41 h 1047"/>
                <a:gd name="T54" fmla="*/ 142 w 301"/>
                <a:gd name="T55" fmla="*/ 52 h 1047"/>
                <a:gd name="T56" fmla="*/ 143 w 301"/>
                <a:gd name="T57" fmla="*/ 65 h 1047"/>
                <a:gd name="T58" fmla="*/ 153 w 301"/>
                <a:gd name="T59" fmla="*/ 99 h 1047"/>
                <a:gd name="T60" fmla="*/ 166 w 301"/>
                <a:gd name="T61" fmla="*/ 155 h 1047"/>
                <a:gd name="T62" fmla="*/ 176 w 301"/>
                <a:gd name="T63" fmla="*/ 212 h 1047"/>
                <a:gd name="T64" fmla="*/ 182 w 301"/>
                <a:gd name="T65" fmla="*/ 269 h 1047"/>
                <a:gd name="T66" fmla="*/ 185 w 301"/>
                <a:gd name="T67" fmla="*/ 327 h 1047"/>
                <a:gd name="T68" fmla="*/ 184 w 301"/>
                <a:gd name="T69" fmla="*/ 385 h 1047"/>
                <a:gd name="T70" fmla="*/ 181 w 301"/>
                <a:gd name="T71" fmla="*/ 443 h 1047"/>
                <a:gd name="T72" fmla="*/ 174 w 301"/>
                <a:gd name="T73" fmla="*/ 500 h 1047"/>
                <a:gd name="T74" fmla="*/ 164 w 301"/>
                <a:gd name="T75" fmla="*/ 558 h 1047"/>
                <a:gd name="T76" fmla="*/ 152 w 301"/>
                <a:gd name="T77" fmla="*/ 614 h 1047"/>
                <a:gd name="T78" fmla="*/ 137 w 301"/>
                <a:gd name="T79" fmla="*/ 671 h 1047"/>
                <a:gd name="T80" fmla="*/ 119 w 301"/>
                <a:gd name="T81" fmla="*/ 726 h 1047"/>
                <a:gd name="T82" fmla="*/ 99 w 301"/>
                <a:gd name="T83" fmla="*/ 781 h 1047"/>
                <a:gd name="T84" fmla="*/ 76 w 301"/>
                <a:gd name="T85" fmla="*/ 834 h 1047"/>
                <a:gd name="T86" fmla="*/ 50 w 301"/>
                <a:gd name="T87" fmla="*/ 886 h 1047"/>
                <a:gd name="T88" fmla="*/ 23 w 301"/>
                <a:gd name="T89" fmla="*/ 936 h 1047"/>
                <a:gd name="T90" fmla="*/ 5 w 301"/>
                <a:gd name="T91" fmla="*/ 967 h 1047"/>
                <a:gd name="T92" fmla="*/ 1 w 301"/>
                <a:gd name="T93" fmla="*/ 978 h 1047"/>
                <a:gd name="T94" fmla="*/ 0 w 301"/>
                <a:gd name="T95" fmla="*/ 990 h 1047"/>
                <a:gd name="T96" fmla="*/ 1 w 301"/>
                <a:gd name="T97" fmla="*/ 1001 h 1047"/>
                <a:gd name="T98" fmla="*/ 4 w 301"/>
                <a:gd name="T99" fmla="*/ 1011 h 1047"/>
                <a:gd name="T100" fmla="*/ 9 w 301"/>
                <a:gd name="T101" fmla="*/ 1020 h 1047"/>
                <a:gd name="T102" fmla="*/ 20 w 301"/>
                <a:gd name="T103" fmla="*/ 1032 h 1047"/>
                <a:gd name="T104" fmla="*/ 39 w 301"/>
                <a:gd name="T105" fmla="*/ 1043 h 1047"/>
                <a:gd name="T106" fmla="*/ 61 w 301"/>
                <a:gd name="T107" fmla="*/ 1047 h 1047"/>
                <a:gd name="T108" fmla="*/ 77 w 301"/>
                <a:gd name="T109" fmla="*/ 1045 h 1047"/>
                <a:gd name="T110" fmla="*/ 87 w 301"/>
                <a:gd name="T111" fmla="*/ 1041 h 1047"/>
                <a:gd name="T112" fmla="*/ 96 w 301"/>
                <a:gd name="T113" fmla="*/ 1034 h 1047"/>
                <a:gd name="T114" fmla="*/ 105 w 301"/>
                <a:gd name="T115" fmla="*/ 1025 h 1047"/>
                <a:gd name="T116" fmla="*/ 108 w 301"/>
                <a:gd name="T117" fmla="*/ 102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 h="1047">
                  <a:moveTo>
                    <a:pt x="108" y="1020"/>
                  </a:moveTo>
                  <a:lnTo>
                    <a:pt x="124" y="992"/>
                  </a:lnTo>
                  <a:lnTo>
                    <a:pt x="139" y="965"/>
                  </a:lnTo>
                  <a:lnTo>
                    <a:pt x="154" y="937"/>
                  </a:lnTo>
                  <a:lnTo>
                    <a:pt x="168" y="909"/>
                  </a:lnTo>
                  <a:lnTo>
                    <a:pt x="181" y="880"/>
                  </a:lnTo>
                  <a:lnTo>
                    <a:pt x="195" y="850"/>
                  </a:lnTo>
                  <a:lnTo>
                    <a:pt x="207" y="821"/>
                  </a:lnTo>
                  <a:lnTo>
                    <a:pt x="219" y="792"/>
                  </a:lnTo>
                  <a:lnTo>
                    <a:pt x="230" y="762"/>
                  </a:lnTo>
                  <a:lnTo>
                    <a:pt x="240" y="731"/>
                  </a:lnTo>
                  <a:lnTo>
                    <a:pt x="249" y="700"/>
                  </a:lnTo>
                  <a:lnTo>
                    <a:pt x="258" y="670"/>
                  </a:lnTo>
                  <a:lnTo>
                    <a:pt x="265" y="638"/>
                  </a:lnTo>
                  <a:lnTo>
                    <a:pt x="273" y="607"/>
                  </a:lnTo>
                  <a:lnTo>
                    <a:pt x="279" y="576"/>
                  </a:lnTo>
                  <a:lnTo>
                    <a:pt x="285" y="545"/>
                  </a:lnTo>
                  <a:lnTo>
                    <a:pt x="289" y="512"/>
                  </a:lnTo>
                  <a:lnTo>
                    <a:pt x="293" y="481"/>
                  </a:lnTo>
                  <a:lnTo>
                    <a:pt x="296" y="449"/>
                  </a:lnTo>
                  <a:lnTo>
                    <a:pt x="299" y="418"/>
                  </a:lnTo>
                  <a:lnTo>
                    <a:pt x="300" y="385"/>
                  </a:lnTo>
                  <a:lnTo>
                    <a:pt x="301" y="353"/>
                  </a:lnTo>
                  <a:lnTo>
                    <a:pt x="301" y="322"/>
                  </a:lnTo>
                  <a:lnTo>
                    <a:pt x="299" y="289"/>
                  </a:lnTo>
                  <a:lnTo>
                    <a:pt x="297" y="258"/>
                  </a:lnTo>
                  <a:lnTo>
                    <a:pt x="294" y="227"/>
                  </a:lnTo>
                  <a:lnTo>
                    <a:pt x="290" y="195"/>
                  </a:lnTo>
                  <a:lnTo>
                    <a:pt x="286" y="163"/>
                  </a:lnTo>
                  <a:lnTo>
                    <a:pt x="280" y="133"/>
                  </a:lnTo>
                  <a:lnTo>
                    <a:pt x="273" y="102"/>
                  </a:lnTo>
                  <a:lnTo>
                    <a:pt x="265" y="71"/>
                  </a:lnTo>
                  <a:lnTo>
                    <a:pt x="256" y="40"/>
                  </a:lnTo>
                  <a:lnTo>
                    <a:pt x="254" y="34"/>
                  </a:lnTo>
                  <a:lnTo>
                    <a:pt x="251" y="28"/>
                  </a:lnTo>
                  <a:lnTo>
                    <a:pt x="248" y="23"/>
                  </a:lnTo>
                  <a:lnTo>
                    <a:pt x="244" y="18"/>
                  </a:lnTo>
                  <a:lnTo>
                    <a:pt x="240" y="14"/>
                  </a:lnTo>
                  <a:lnTo>
                    <a:pt x="236" y="11"/>
                  </a:lnTo>
                  <a:lnTo>
                    <a:pt x="231" y="8"/>
                  </a:lnTo>
                  <a:lnTo>
                    <a:pt x="227" y="5"/>
                  </a:lnTo>
                  <a:lnTo>
                    <a:pt x="216" y="2"/>
                  </a:lnTo>
                  <a:lnTo>
                    <a:pt x="206" y="0"/>
                  </a:lnTo>
                  <a:lnTo>
                    <a:pt x="195" y="0"/>
                  </a:lnTo>
                  <a:lnTo>
                    <a:pt x="183" y="2"/>
                  </a:lnTo>
                  <a:lnTo>
                    <a:pt x="173" y="6"/>
                  </a:lnTo>
                  <a:lnTo>
                    <a:pt x="164" y="11"/>
                  </a:lnTo>
                  <a:lnTo>
                    <a:pt x="160" y="14"/>
                  </a:lnTo>
                  <a:lnTo>
                    <a:pt x="156" y="18"/>
                  </a:lnTo>
                  <a:lnTo>
                    <a:pt x="152" y="22"/>
                  </a:lnTo>
                  <a:lnTo>
                    <a:pt x="149" y="26"/>
                  </a:lnTo>
                  <a:lnTo>
                    <a:pt x="147" y="31"/>
                  </a:lnTo>
                  <a:lnTo>
                    <a:pt x="145" y="36"/>
                  </a:lnTo>
                  <a:lnTo>
                    <a:pt x="143" y="41"/>
                  </a:lnTo>
                  <a:lnTo>
                    <a:pt x="142" y="46"/>
                  </a:lnTo>
                  <a:lnTo>
                    <a:pt x="142" y="52"/>
                  </a:lnTo>
                  <a:lnTo>
                    <a:pt x="142" y="59"/>
                  </a:lnTo>
                  <a:lnTo>
                    <a:pt x="143" y="65"/>
                  </a:lnTo>
                  <a:lnTo>
                    <a:pt x="144" y="72"/>
                  </a:lnTo>
                  <a:lnTo>
                    <a:pt x="153" y="99"/>
                  </a:lnTo>
                  <a:lnTo>
                    <a:pt x="160" y="127"/>
                  </a:lnTo>
                  <a:lnTo>
                    <a:pt x="166" y="155"/>
                  </a:lnTo>
                  <a:lnTo>
                    <a:pt x="171" y="184"/>
                  </a:lnTo>
                  <a:lnTo>
                    <a:pt x="176" y="212"/>
                  </a:lnTo>
                  <a:lnTo>
                    <a:pt x="179" y="241"/>
                  </a:lnTo>
                  <a:lnTo>
                    <a:pt x="182" y="269"/>
                  </a:lnTo>
                  <a:lnTo>
                    <a:pt x="184" y="299"/>
                  </a:lnTo>
                  <a:lnTo>
                    <a:pt x="185" y="327"/>
                  </a:lnTo>
                  <a:lnTo>
                    <a:pt x="185" y="356"/>
                  </a:lnTo>
                  <a:lnTo>
                    <a:pt x="184" y="385"/>
                  </a:lnTo>
                  <a:lnTo>
                    <a:pt x="183" y="414"/>
                  </a:lnTo>
                  <a:lnTo>
                    <a:pt x="181" y="443"/>
                  </a:lnTo>
                  <a:lnTo>
                    <a:pt x="178" y="472"/>
                  </a:lnTo>
                  <a:lnTo>
                    <a:pt x="174" y="500"/>
                  </a:lnTo>
                  <a:lnTo>
                    <a:pt x="170" y="530"/>
                  </a:lnTo>
                  <a:lnTo>
                    <a:pt x="164" y="558"/>
                  </a:lnTo>
                  <a:lnTo>
                    <a:pt x="159" y="586"/>
                  </a:lnTo>
                  <a:lnTo>
                    <a:pt x="152" y="614"/>
                  </a:lnTo>
                  <a:lnTo>
                    <a:pt x="145" y="642"/>
                  </a:lnTo>
                  <a:lnTo>
                    <a:pt x="137" y="671"/>
                  </a:lnTo>
                  <a:lnTo>
                    <a:pt x="128" y="699"/>
                  </a:lnTo>
                  <a:lnTo>
                    <a:pt x="119" y="726"/>
                  </a:lnTo>
                  <a:lnTo>
                    <a:pt x="109" y="753"/>
                  </a:lnTo>
                  <a:lnTo>
                    <a:pt x="99" y="781"/>
                  </a:lnTo>
                  <a:lnTo>
                    <a:pt x="88" y="808"/>
                  </a:lnTo>
                  <a:lnTo>
                    <a:pt x="76" y="834"/>
                  </a:lnTo>
                  <a:lnTo>
                    <a:pt x="64" y="860"/>
                  </a:lnTo>
                  <a:lnTo>
                    <a:pt x="50" y="886"/>
                  </a:lnTo>
                  <a:lnTo>
                    <a:pt x="37" y="911"/>
                  </a:lnTo>
                  <a:lnTo>
                    <a:pt x="23" y="936"/>
                  </a:lnTo>
                  <a:lnTo>
                    <a:pt x="8" y="961"/>
                  </a:lnTo>
                  <a:lnTo>
                    <a:pt x="5" y="967"/>
                  </a:lnTo>
                  <a:lnTo>
                    <a:pt x="3" y="972"/>
                  </a:lnTo>
                  <a:lnTo>
                    <a:pt x="1" y="978"/>
                  </a:lnTo>
                  <a:lnTo>
                    <a:pt x="0" y="984"/>
                  </a:lnTo>
                  <a:lnTo>
                    <a:pt x="0" y="990"/>
                  </a:lnTo>
                  <a:lnTo>
                    <a:pt x="0" y="996"/>
                  </a:lnTo>
                  <a:lnTo>
                    <a:pt x="1" y="1001"/>
                  </a:lnTo>
                  <a:lnTo>
                    <a:pt x="2" y="1006"/>
                  </a:lnTo>
                  <a:lnTo>
                    <a:pt x="4" y="1011"/>
                  </a:lnTo>
                  <a:lnTo>
                    <a:pt x="7" y="1016"/>
                  </a:lnTo>
                  <a:lnTo>
                    <a:pt x="9" y="1020"/>
                  </a:lnTo>
                  <a:lnTo>
                    <a:pt x="13" y="1025"/>
                  </a:lnTo>
                  <a:lnTo>
                    <a:pt x="20" y="1032"/>
                  </a:lnTo>
                  <a:lnTo>
                    <a:pt x="29" y="1038"/>
                  </a:lnTo>
                  <a:lnTo>
                    <a:pt x="39" y="1043"/>
                  </a:lnTo>
                  <a:lnTo>
                    <a:pt x="49" y="1046"/>
                  </a:lnTo>
                  <a:lnTo>
                    <a:pt x="61" y="1047"/>
                  </a:lnTo>
                  <a:lnTo>
                    <a:pt x="71" y="1046"/>
                  </a:lnTo>
                  <a:lnTo>
                    <a:pt x="77" y="1045"/>
                  </a:lnTo>
                  <a:lnTo>
                    <a:pt x="82" y="1043"/>
                  </a:lnTo>
                  <a:lnTo>
                    <a:pt x="87" y="1041"/>
                  </a:lnTo>
                  <a:lnTo>
                    <a:pt x="92" y="1038"/>
                  </a:lnTo>
                  <a:lnTo>
                    <a:pt x="96" y="1034"/>
                  </a:lnTo>
                  <a:lnTo>
                    <a:pt x="101" y="1030"/>
                  </a:lnTo>
                  <a:lnTo>
                    <a:pt x="105" y="1025"/>
                  </a:lnTo>
                  <a:lnTo>
                    <a:pt x="108" y="1020"/>
                  </a:lnTo>
                  <a:lnTo>
                    <a:pt x="108" y="10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1" name="Freeform 59"/>
            <p:cNvSpPr/>
            <p:nvPr/>
          </p:nvSpPr>
          <p:spPr bwMode="auto">
            <a:xfrm>
              <a:off x="3473450" y="1609725"/>
              <a:ext cx="68263" cy="173038"/>
            </a:xfrm>
            <a:custGeom>
              <a:avLst/>
              <a:gdLst>
                <a:gd name="T0" fmla="*/ 128 w 301"/>
                <a:gd name="T1" fmla="*/ 694 h 763"/>
                <a:gd name="T2" fmla="*/ 165 w 301"/>
                <a:gd name="T3" fmla="*/ 614 h 763"/>
                <a:gd name="T4" fmla="*/ 196 w 301"/>
                <a:gd name="T5" fmla="*/ 531 h 763"/>
                <a:gd name="T6" fmla="*/ 223 w 301"/>
                <a:gd name="T7" fmla="*/ 446 h 763"/>
                <a:gd name="T8" fmla="*/ 246 w 301"/>
                <a:gd name="T9" fmla="*/ 361 h 763"/>
                <a:gd name="T10" fmla="*/ 265 w 301"/>
                <a:gd name="T11" fmla="*/ 275 h 763"/>
                <a:gd name="T12" fmla="*/ 281 w 301"/>
                <a:gd name="T13" fmla="*/ 187 h 763"/>
                <a:gd name="T14" fmla="*/ 295 w 301"/>
                <a:gd name="T15" fmla="*/ 99 h 763"/>
                <a:gd name="T16" fmla="*/ 301 w 301"/>
                <a:gd name="T17" fmla="*/ 48 h 763"/>
                <a:gd name="T18" fmla="*/ 300 w 301"/>
                <a:gd name="T19" fmla="*/ 36 h 763"/>
                <a:gd name="T20" fmla="*/ 297 w 301"/>
                <a:gd name="T21" fmla="*/ 26 h 763"/>
                <a:gd name="T22" fmla="*/ 291 w 301"/>
                <a:gd name="T23" fmla="*/ 17 h 763"/>
                <a:gd name="T24" fmla="*/ 284 w 301"/>
                <a:gd name="T25" fmla="*/ 10 h 763"/>
                <a:gd name="T26" fmla="*/ 276 w 301"/>
                <a:gd name="T27" fmla="*/ 5 h 763"/>
                <a:gd name="T28" fmla="*/ 261 w 301"/>
                <a:gd name="T29" fmla="*/ 0 h 763"/>
                <a:gd name="T30" fmla="*/ 239 w 301"/>
                <a:gd name="T31" fmla="*/ 0 h 763"/>
                <a:gd name="T32" fmla="*/ 218 w 301"/>
                <a:gd name="T33" fmla="*/ 7 h 763"/>
                <a:gd name="T34" fmla="*/ 205 w 301"/>
                <a:gd name="T35" fmla="*/ 17 h 763"/>
                <a:gd name="T36" fmla="*/ 197 w 301"/>
                <a:gd name="T37" fmla="*/ 26 h 763"/>
                <a:gd name="T38" fmla="*/ 191 w 301"/>
                <a:gd name="T39" fmla="*/ 36 h 763"/>
                <a:gd name="T40" fmla="*/ 187 w 301"/>
                <a:gd name="T41" fmla="*/ 48 h 763"/>
                <a:gd name="T42" fmla="*/ 180 w 301"/>
                <a:gd name="T43" fmla="*/ 95 h 763"/>
                <a:gd name="T44" fmla="*/ 168 w 301"/>
                <a:gd name="T45" fmla="*/ 176 h 763"/>
                <a:gd name="T46" fmla="*/ 154 w 301"/>
                <a:gd name="T47" fmla="*/ 256 h 763"/>
                <a:gd name="T48" fmla="*/ 136 w 301"/>
                <a:gd name="T49" fmla="*/ 335 h 763"/>
                <a:gd name="T50" fmla="*/ 114 w 301"/>
                <a:gd name="T51" fmla="*/ 413 h 763"/>
                <a:gd name="T52" fmla="*/ 90 w 301"/>
                <a:gd name="T53" fmla="*/ 491 h 763"/>
                <a:gd name="T54" fmla="*/ 61 w 301"/>
                <a:gd name="T55" fmla="*/ 565 h 763"/>
                <a:gd name="T56" fmla="*/ 27 w 301"/>
                <a:gd name="T57" fmla="*/ 640 h 763"/>
                <a:gd name="T58" fmla="*/ 5 w 301"/>
                <a:gd name="T59" fmla="*/ 682 h 763"/>
                <a:gd name="T60" fmla="*/ 1 w 301"/>
                <a:gd name="T61" fmla="*/ 694 h 763"/>
                <a:gd name="T62" fmla="*/ 0 w 301"/>
                <a:gd name="T63" fmla="*/ 705 h 763"/>
                <a:gd name="T64" fmla="*/ 2 w 301"/>
                <a:gd name="T65" fmla="*/ 716 h 763"/>
                <a:gd name="T66" fmla="*/ 8 w 301"/>
                <a:gd name="T67" fmla="*/ 732 h 763"/>
                <a:gd name="T68" fmla="*/ 22 w 301"/>
                <a:gd name="T69" fmla="*/ 748 h 763"/>
                <a:gd name="T70" fmla="*/ 40 w 301"/>
                <a:gd name="T71" fmla="*/ 759 h 763"/>
                <a:gd name="T72" fmla="*/ 60 w 301"/>
                <a:gd name="T73" fmla="*/ 763 h 763"/>
                <a:gd name="T74" fmla="*/ 76 w 301"/>
                <a:gd name="T75" fmla="*/ 760 h 763"/>
                <a:gd name="T76" fmla="*/ 85 w 301"/>
                <a:gd name="T77" fmla="*/ 756 h 763"/>
                <a:gd name="T78" fmla="*/ 94 w 301"/>
                <a:gd name="T79" fmla="*/ 749 h 763"/>
                <a:gd name="T80" fmla="*/ 102 w 301"/>
                <a:gd name="T81" fmla="*/ 740 h 763"/>
                <a:gd name="T82" fmla="*/ 106 w 301"/>
                <a:gd name="T83" fmla="*/ 734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 h="763">
                  <a:moveTo>
                    <a:pt x="106" y="734"/>
                  </a:moveTo>
                  <a:lnTo>
                    <a:pt x="128" y="694"/>
                  </a:lnTo>
                  <a:lnTo>
                    <a:pt x="147" y="654"/>
                  </a:lnTo>
                  <a:lnTo>
                    <a:pt x="165" y="614"/>
                  </a:lnTo>
                  <a:lnTo>
                    <a:pt x="181" y="572"/>
                  </a:lnTo>
                  <a:lnTo>
                    <a:pt x="196" y="531"/>
                  </a:lnTo>
                  <a:lnTo>
                    <a:pt x="210" y="488"/>
                  </a:lnTo>
                  <a:lnTo>
                    <a:pt x="223" y="446"/>
                  </a:lnTo>
                  <a:lnTo>
                    <a:pt x="235" y="404"/>
                  </a:lnTo>
                  <a:lnTo>
                    <a:pt x="246" y="361"/>
                  </a:lnTo>
                  <a:lnTo>
                    <a:pt x="256" y="318"/>
                  </a:lnTo>
                  <a:lnTo>
                    <a:pt x="265" y="275"/>
                  </a:lnTo>
                  <a:lnTo>
                    <a:pt x="274" y="231"/>
                  </a:lnTo>
                  <a:lnTo>
                    <a:pt x="281" y="187"/>
                  </a:lnTo>
                  <a:lnTo>
                    <a:pt x="288" y="144"/>
                  </a:lnTo>
                  <a:lnTo>
                    <a:pt x="295" y="99"/>
                  </a:lnTo>
                  <a:lnTo>
                    <a:pt x="300" y="55"/>
                  </a:lnTo>
                  <a:lnTo>
                    <a:pt x="301" y="48"/>
                  </a:lnTo>
                  <a:lnTo>
                    <a:pt x="301" y="42"/>
                  </a:lnTo>
                  <a:lnTo>
                    <a:pt x="300" y="36"/>
                  </a:lnTo>
                  <a:lnTo>
                    <a:pt x="299" y="31"/>
                  </a:lnTo>
                  <a:lnTo>
                    <a:pt x="297" y="26"/>
                  </a:lnTo>
                  <a:lnTo>
                    <a:pt x="294" y="22"/>
                  </a:lnTo>
                  <a:lnTo>
                    <a:pt x="291" y="17"/>
                  </a:lnTo>
                  <a:lnTo>
                    <a:pt x="288" y="13"/>
                  </a:lnTo>
                  <a:lnTo>
                    <a:pt x="284" y="10"/>
                  </a:lnTo>
                  <a:lnTo>
                    <a:pt x="280" y="7"/>
                  </a:lnTo>
                  <a:lnTo>
                    <a:pt x="276" y="5"/>
                  </a:lnTo>
                  <a:lnTo>
                    <a:pt x="271" y="3"/>
                  </a:lnTo>
                  <a:lnTo>
                    <a:pt x="261" y="0"/>
                  </a:lnTo>
                  <a:lnTo>
                    <a:pt x="251" y="0"/>
                  </a:lnTo>
                  <a:lnTo>
                    <a:pt x="239" y="0"/>
                  </a:lnTo>
                  <a:lnTo>
                    <a:pt x="228" y="3"/>
                  </a:lnTo>
                  <a:lnTo>
                    <a:pt x="218" y="7"/>
                  </a:lnTo>
                  <a:lnTo>
                    <a:pt x="209" y="13"/>
                  </a:lnTo>
                  <a:lnTo>
                    <a:pt x="205" y="17"/>
                  </a:lnTo>
                  <a:lnTo>
                    <a:pt x="201" y="22"/>
                  </a:lnTo>
                  <a:lnTo>
                    <a:pt x="197" y="26"/>
                  </a:lnTo>
                  <a:lnTo>
                    <a:pt x="194" y="31"/>
                  </a:lnTo>
                  <a:lnTo>
                    <a:pt x="191" y="36"/>
                  </a:lnTo>
                  <a:lnTo>
                    <a:pt x="189" y="42"/>
                  </a:lnTo>
                  <a:lnTo>
                    <a:pt x="187" y="48"/>
                  </a:lnTo>
                  <a:lnTo>
                    <a:pt x="186" y="55"/>
                  </a:lnTo>
                  <a:lnTo>
                    <a:pt x="180" y="95"/>
                  </a:lnTo>
                  <a:lnTo>
                    <a:pt x="175" y="135"/>
                  </a:lnTo>
                  <a:lnTo>
                    <a:pt x="168" y="176"/>
                  </a:lnTo>
                  <a:lnTo>
                    <a:pt x="161" y="216"/>
                  </a:lnTo>
                  <a:lnTo>
                    <a:pt x="154" y="256"/>
                  </a:lnTo>
                  <a:lnTo>
                    <a:pt x="145" y="296"/>
                  </a:lnTo>
                  <a:lnTo>
                    <a:pt x="136" y="335"/>
                  </a:lnTo>
                  <a:lnTo>
                    <a:pt x="126" y="375"/>
                  </a:lnTo>
                  <a:lnTo>
                    <a:pt x="114" y="413"/>
                  </a:lnTo>
                  <a:lnTo>
                    <a:pt x="102" y="452"/>
                  </a:lnTo>
                  <a:lnTo>
                    <a:pt x="90" y="491"/>
                  </a:lnTo>
                  <a:lnTo>
                    <a:pt x="76" y="528"/>
                  </a:lnTo>
                  <a:lnTo>
                    <a:pt x="61" y="565"/>
                  </a:lnTo>
                  <a:lnTo>
                    <a:pt x="44" y="602"/>
                  </a:lnTo>
                  <a:lnTo>
                    <a:pt x="27" y="640"/>
                  </a:lnTo>
                  <a:lnTo>
                    <a:pt x="8" y="676"/>
                  </a:lnTo>
                  <a:lnTo>
                    <a:pt x="5" y="682"/>
                  </a:lnTo>
                  <a:lnTo>
                    <a:pt x="3" y="688"/>
                  </a:lnTo>
                  <a:lnTo>
                    <a:pt x="1" y="694"/>
                  </a:lnTo>
                  <a:lnTo>
                    <a:pt x="0" y="700"/>
                  </a:lnTo>
                  <a:lnTo>
                    <a:pt x="0" y="705"/>
                  </a:lnTo>
                  <a:lnTo>
                    <a:pt x="1" y="711"/>
                  </a:lnTo>
                  <a:lnTo>
                    <a:pt x="2" y="716"/>
                  </a:lnTo>
                  <a:lnTo>
                    <a:pt x="3" y="721"/>
                  </a:lnTo>
                  <a:lnTo>
                    <a:pt x="8" y="732"/>
                  </a:lnTo>
                  <a:lnTo>
                    <a:pt x="14" y="740"/>
                  </a:lnTo>
                  <a:lnTo>
                    <a:pt x="22" y="748"/>
                  </a:lnTo>
                  <a:lnTo>
                    <a:pt x="30" y="754"/>
                  </a:lnTo>
                  <a:lnTo>
                    <a:pt x="40" y="759"/>
                  </a:lnTo>
                  <a:lnTo>
                    <a:pt x="50" y="761"/>
                  </a:lnTo>
                  <a:lnTo>
                    <a:pt x="60" y="763"/>
                  </a:lnTo>
                  <a:lnTo>
                    <a:pt x="71" y="762"/>
                  </a:lnTo>
                  <a:lnTo>
                    <a:pt x="76" y="760"/>
                  </a:lnTo>
                  <a:lnTo>
                    <a:pt x="81" y="758"/>
                  </a:lnTo>
                  <a:lnTo>
                    <a:pt x="85" y="756"/>
                  </a:lnTo>
                  <a:lnTo>
                    <a:pt x="90" y="753"/>
                  </a:lnTo>
                  <a:lnTo>
                    <a:pt x="94" y="749"/>
                  </a:lnTo>
                  <a:lnTo>
                    <a:pt x="99" y="745"/>
                  </a:lnTo>
                  <a:lnTo>
                    <a:pt x="102" y="740"/>
                  </a:lnTo>
                  <a:lnTo>
                    <a:pt x="106" y="734"/>
                  </a:lnTo>
                  <a:lnTo>
                    <a:pt x="106" y="7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2" name="Freeform 60"/>
            <p:cNvSpPr/>
            <p:nvPr/>
          </p:nvSpPr>
          <p:spPr bwMode="auto">
            <a:xfrm>
              <a:off x="3521075" y="1619250"/>
              <a:ext cx="141288" cy="180975"/>
            </a:xfrm>
            <a:custGeom>
              <a:avLst/>
              <a:gdLst>
                <a:gd name="T0" fmla="*/ 112 w 623"/>
                <a:gd name="T1" fmla="*/ 773 h 795"/>
                <a:gd name="T2" fmla="*/ 160 w 623"/>
                <a:gd name="T3" fmla="*/ 741 h 795"/>
                <a:gd name="T4" fmla="*/ 206 w 623"/>
                <a:gd name="T5" fmla="*/ 707 h 795"/>
                <a:gd name="T6" fmla="*/ 248 w 623"/>
                <a:gd name="T7" fmla="*/ 669 h 795"/>
                <a:gd name="T8" fmla="*/ 290 w 623"/>
                <a:gd name="T9" fmla="*/ 630 h 795"/>
                <a:gd name="T10" fmla="*/ 327 w 623"/>
                <a:gd name="T11" fmla="*/ 589 h 795"/>
                <a:gd name="T12" fmla="*/ 363 w 623"/>
                <a:gd name="T13" fmla="*/ 544 h 795"/>
                <a:gd name="T14" fmla="*/ 396 w 623"/>
                <a:gd name="T15" fmla="*/ 499 h 795"/>
                <a:gd name="T16" fmla="*/ 429 w 623"/>
                <a:gd name="T17" fmla="*/ 452 h 795"/>
                <a:gd name="T18" fmla="*/ 459 w 623"/>
                <a:gd name="T19" fmla="*/ 403 h 795"/>
                <a:gd name="T20" fmla="*/ 500 w 623"/>
                <a:gd name="T21" fmla="*/ 329 h 795"/>
                <a:gd name="T22" fmla="*/ 552 w 623"/>
                <a:gd name="T23" fmla="*/ 226 h 795"/>
                <a:gd name="T24" fmla="*/ 597 w 623"/>
                <a:gd name="T25" fmla="*/ 121 h 795"/>
                <a:gd name="T26" fmla="*/ 621 w 623"/>
                <a:gd name="T27" fmla="*/ 62 h 795"/>
                <a:gd name="T28" fmla="*/ 623 w 623"/>
                <a:gd name="T29" fmla="*/ 50 h 795"/>
                <a:gd name="T30" fmla="*/ 622 w 623"/>
                <a:gd name="T31" fmla="*/ 39 h 795"/>
                <a:gd name="T32" fmla="*/ 619 w 623"/>
                <a:gd name="T33" fmla="*/ 29 h 795"/>
                <a:gd name="T34" fmla="*/ 614 w 623"/>
                <a:gd name="T35" fmla="*/ 21 h 795"/>
                <a:gd name="T36" fmla="*/ 607 w 623"/>
                <a:gd name="T37" fmla="*/ 14 h 795"/>
                <a:gd name="T38" fmla="*/ 594 w 623"/>
                <a:gd name="T39" fmla="*/ 6 h 795"/>
                <a:gd name="T40" fmla="*/ 574 w 623"/>
                <a:gd name="T41" fmla="*/ 0 h 795"/>
                <a:gd name="T42" fmla="*/ 552 w 623"/>
                <a:gd name="T43" fmla="*/ 1 h 795"/>
                <a:gd name="T44" fmla="*/ 536 w 623"/>
                <a:gd name="T45" fmla="*/ 7 h 795"/>
                <a:gd name="T46" fmla="*/ 526 w 623"/>
                <a:gd name="T47" fmla="*/ 13 h 795"/>
                <a:gd name="T48" fmla="*/ 518 w 623"/>
                <a:gd name="T49" fmla="*/ 21 h 795"/>
                <a:gd name="T50" fmla="*/ 511 w 623"/>
                <a:gd name="T51" fmla="*/ 32 h 795"/>
                <a:gd name="T52" fmla="*/ 489 w 623"/>
                <a:gd name="T53" fmla="*/ 85 h 795"/>
                <a:gd name="T54" fmla="*/ 448 w 623"/>
                <a:gd name="T55" fmla="*/ 179 h 795"/>
                <a:gd name="T56" fmla="*/ 401 w 623"/>
                <a:gd name="T57" fmla="*/ 273 h 795"/>
                <a:gd name="T58" fmla="*/ 350 w 623"/>
                <a:gd name="T59" fmla="*/ 363 h 795"/>
                <a:gd name="T60" fmla="*/ 308 w 623"/>
                <a:gd name="T61" fmla="*/ 427 h 795"/>
                <a:gd name="T62" fmla="*/ 277 w 623"/>
                <a:gd name="T63" fmla="*/ 469 h 795"/>
                <a:gd name="T64" fmla="*/ 245 w 623"/>
                <a:gd name="T65" fmla="*/ 508 h 795"/>
                <a:gd name="T66" fmla="*/ 211 w 623"/>
                <a:gd name="T67" fmla="*/ 546 h 795"/>
                <a:gd name="T68" fmla="*/ 175 w 623"/>
                <a:gd name="T69" fmla="*/ 583 h 795"/>
                <a:gd name="T70" fmla="*/ 136 w 623"/>
                <a:gd name="T71" fmla="*/ 616 h 795"/>
                <a:gd name="T72" fmla="*/ 95 w 623"/>
                <a:gd name="T73" fmla="*/ 647 h 795"/>
                <a:gd name="T74" fmla="*/ 52 w 623"/>
                <a:gd name="T75" fmla="*/ 675 h 795"/>
                <a:gd name="T76" fmla="*/ 23 w 623"/>
                <a:gd name="T77" fmla="*/ 693 h 795"/>
                <a:gd name="T78" fmla="*/ 13 w 623"/>
                <a:gd name="T79" fmla="*/ 701 h 795"/>
                <a:gd name="T80" fmla="*/ 7 w 623"/>
                <a:gd name="T81" fmla="*/ 710 h 795"/>
                <a:gd name="T82" fmla="*/ 3 w 623"/>
                <a:gd name="T83" fmla="*/ 720 h 795"/>
                <a:gd name="T84" fmla="*/ 0 w 623"/>
                <a:gd name="T85" fmla="*/ 735 h 795"/>
                <a:gd name="T86" fmla="*/ 4 w 623"/>
                <a:gd name="T87" fmla="*/ 755 h 795"/>
                <a:gd name="T88" fmla="*/ 15 w 623"/>
                <a:gd name="T89" fmla="*/ 774 h 795"/>
                <a:gd name="T90" fmla="*/ 31 w 623"/>
                <a:gd name="T91" fmla="*/ 788 h 795"/>
                <a:gd name="T92" fmla="*/ 47 w 623"/>
                <a:gd name="T93" fmla="*/ 794 h 795"/>
                <a:gd name="T94" fmla="*/ 58 w 623"/>
                <a:gd name="T95" fmla="*/ 795 h 795"/>
                <a:gd name="T96" fmla="*/ 69 w 623"/>
                <a:gd name="T97" fmla="*/ 794 h 795"/>
                <a:gd name="T98" fmla="*/ 81 w 623"/>
                <a:gd name="T99" fmla="*/ 790 h 795"/>
                <a:gd name="T100" fmla="*/ 87 w 623"/>
                <a:gd name="T101" fmla="*/ 78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3" h="795">
                  <a:moveTo>
                    <a:pt x="87" y="787"/>
                  </a:moveTo>
                  <a:lnTo>
                    <a:pt x="112" y="773"/>
                  </a:lnTo>
                  <a:lnTo>
                    <a:pt x="136" y="757"/>
                  </a:lnTo>
                  <a:lnTo>
                    <a:pt x="160" y="741"/>
                  </a:lnTo>
                  <a:lnTo>
                    <a:pt x="184" y="725"/>
                  </a:lnTo>
                  <a:lnTo>
                    <a:pt x="206" y="707"/>
                  </a:lnTo>
                  <a:lnTo>
                    <a:pt x="228" y="689"/>
                  </a:lnTo>
                  <a:lnTo>
                    <a:pt x="248" y="669"/>
                  </a:lnTo>
                  <a:lnTo>
                    <a:pt x="269" y="650"/>
                  </a:lnTo>
                  <a:lnTo>
                    <a:pt x="290" y="630"/>
                  </a:lnTo>
                  <a:lnTo>
                    <a:pt x="309" y="610"/>
                  </a:lnTo>
                  <a:lnTo>
                    <a:pt x="327" y="589"/>
                  </a:lnTo>
                  <a:lnTo>
                    <a:pt x="345" y="567"/>
                  </a:lnTo>
                  <a:lnTo>
                    <a:pt x="363" y="544"/>
                  </a:lnTo>
                  <a:lnTo>
                    <a:pt x="380" y="522"/>
                  </a:lnTo>
                  <a:lnTo>
                    <a:pt x="396" y="499"/>
                  </a:lnTo>
                  <a:lnTo>
                    <a:pt x="412" y="476"/>
                  </a:lnTo>
                  <a:lnTo>
                    <a:pt x="429" y="452"/>
                  </a:lnTo>
                  <a:lnTo>
                    <a:pt x="444" y="427"/>
                  </a:lnTo>
                  <a:lnTo>
                    <a:pt x="459" y="403"/>
                  </a:lnTo>
                  <a:lnTo>
                    <a:pt x="473" y="379"/>
                  </a:lnTo>
                  <a:lnTo>
                    <a:pt x="500" y="329"/>
                  </a:lnTo>
                  <a:lnTo>
                    <a:pt x="526" y="277"/>
                  </a:lnTo>
                  <a:lnTo>
                    <a:pt x="552" y="226"/>
                  </a:lnTo>
                  <a:lnTo>
                    <a:pt x="575" y="173"/>
                  </a:lnTo>
                  <a:lnTo>
                    <a:pt x="597" y="121"/>
                  </a:lnTo>
                  <a:lnTo>
                    <a:pt x="619" y="68"/>
                  </a:lnTo>
                  <a:lnTo>
                    <a:pt x="621" y="62"/>
                  </a:lnTo>
                  <a:lnTo>
                    <a:pt x="622" y="56"/>
                  </a:lnTo>
                  <a:lnTo>
                    <a:pt x="623" y="50"/>
                  </a:lnTo>
                  <a:lnTo>
                    <a:pt x="623" y="44"/>
                  </a:lnTo>
                  <a:lnTo>
                    <a:pt x="622" y="39"/>
                  </a:lnTo>
                  <a:lnTo>
                    <a:pt x="621" y="34"/>
                  </a:lnTo>
                  <a:lnTo>
                    <a:pt x="619" y="29"/>
                  </a:lnTo>
                  <a:lnTo>
                    <a:pt x="617" y="25"/>
                  </a:lnTo>
                  <a:lnTo>
                    <a:pt x="614" y="21"/>
                  </a:lnTo>
                  <a:lnTo>
                    <a:pt x="611" y="17"/>
                  </a:lnTo>
                  <a:lnTo>
                    <a:pt x="607" y="14"/>
                  </a:lnTo>
                  <a:lnTo>
                    <a:pt x="603" y="11"/>
                  </a:lnTo>
                  <a:lnTo>
                    <a:pt x="594" y="6"/>
                  </a:lnTo>
                  <a:lnTo>
                    <a:pt x="585" y="2"/>
                  </a:lnTo>
                  <a:lnTo>
                    <a:pt x="574" y="0"/>
                  </a:lnTo>
                  <a:lnTo>
                    <a:pt x="563" y="0"/>
                  </a:lnTo>
                  <a:lnTo>
                    <a:pt x="552" y="1"/>
                  </a:lnTo>
                  <a:lnTo>
                    <a:pt x="542" y="5"/>
                  </a:lnTo>
                  <a:lnTo>
                    <a:pt x="536" y="7"/>
                  </a:lnTo>
                  <a:lnTo>
                    <a:pt x="531" y="10"/>
                  </a:lnTo>
                  <a:lnTo>
                    <a:pt x="526" y="13"/>
                  </a:lnTo>
                  <a:lnTo>
                    <a:pt x="522" y="17"/>
                  </a:lnTo>
                  <a:lnTo>
                    <a:pt x="518" y="21"/>
                  </a:lnTo>
                  <a:lnTo>
                    <a:pt x="514" y="26"/>
                  </a:lnTo>
                  <a:lnTo>
                    <a:pt x="511" y="32"/>
                  </a:lnTo>
                  <a:lnTo>
                    <a:pt x="508" y="38"/>
                  </a:lnTo>
                  <a:lnTo>
                    <a:pt x="489" y="85"/>
                  </a:lnTo>
                  <a:lnTo>
                    <a:pt x="469" y="132"/>
                  </a:lnTo>
                  <a:lnTo>
                    <a:pt x="448" y="179"/>
                  </a:lnTo>
                  <a:lnTo>
                    <a:pt x="426" y="227"/>
                  </a:lnTo>
                  <a:lnTo>
                    <a:pt x="401" y="273"/>
                  </a:lnTo>
                  <a:lnTo>
                    <a:pt x="377" y="318"/>
                  </a:lnTo>
                  <a:lnTo>
                    <a:pt x="350" y="363"/>
                  </a:lnTo>
                  <a:lnTo>
                    <a:pt x="323" y="406"/>
                  </a:lnTo>
                  <a:lnTo>
                    <a:pt x="308" y="427"/>
                  </a:lnTo>
                  <a:lnTo>
                    <a:pt x="294" y="449"/>
                  </a:lnTo>
                  <a:lnTo>
                    <a:pt x="277" y="469"/>
                  </a:lnTo>
                  <a:lnTo>
                    <a:pt x="261" y="489"/>
                  </a:lnTo>
                  <a:lnTo>
                    <a:pt x="245" y="508"/>
                  </a:lnTo>
                  <a:lnTo>
                    <a:pt x="228" y="527"/>
                  </a:lnTo>
                  <a:lnTo>
                    <a:pt x="211" y="546"/>
                  </a:lnTo>
                  <a:lnTo>
                    <a:pt x="193" y="565"/>
                  </a:lnTo>
                  <a:lnTo>
                    <a:pt x="175" y="583"/>
                  </a:lnTo>
                  <a:lnTo>
                    <a:pt x="155" y="599"/>
                  </a:lnTo>
                  <a:lnTo>
                    <a:pt x="136" y="616"/>
                  </a:lnTo>
                  <a:lnTo>
                    <a:pt x="116" y="632"/>
                  </a:lnTo>
                  <a:lnTo>
                    <a:pt x="95" y="647"/>
                  </a:lnTo>
                  <a:lnTo>
                    <a:pt x="74" y="661"/>
                  </a:lnTo>
                  <a:lnTo>
                    <a:pt x="52" y="675"/>
                  </a:lnTo>
                  <a:lnTo>
                    <a:pt x="28" y="689"/>
                  </a:lnTo>
                  <a:lnTo>
                    <a:pt x="23" y="693"/>
                  </a:lnTo>
                  <a:lnTo>
                    <a:pt x="18" y="697"/>
                  </a:lnTo>
                  <a:lnTo>
                    <a:pt x="13" y="701"/>
                  </a:lnTo>
                  <a:lnTo>
                    <a:pt x="10" y="705"/>
                  </a:lnTo>
                  <a:lnTo>
                    <a:pt x="7" y="710"/>
                  </a:lnTo>
                  <a:lnTo>
                    <a:pt x="4" y="715"/>
                  </a:lnTo>
                  <a:lnTo>
                    <a:pt x="3" y="720"/>
                  </a:lnTo>
                  <a:lnTo>
                    <a:pt x="1" y="725"/>
                  </a:lnTo>
                  <a:lnTo>
                    <a:pt x="0" y="735"/>
                  </a:lnTo>
                  <a:lnTo>
                    <a:pt x="2" y="745"/>
                  </a:lnTo>
                  <a:lnTo>
                    <a:pt x="4" y="755"/>
                  </a:lnTo>
                  <a:lnTo>
                    <a:pt x="9" y="765"/>
                  </a:lnTo>
                  <a:lnTo>
                    <a:pt x="15" y="774"/>
                  </a:lnTo>
                  <a:lnTo>
                    <a:pt x="23" y="781"/>
                  </a:lnTo>
                  <a:lnTo>
                    <a:pt x="31" y="788"/>
                  </a:lnTo>
                  <a:lnTo>
                    <a:pt x="42" y="792"/>
                  </a:lnTo>
                  <a:lnTo>
                    <a:pt x="47" y="794"/>
                  </a:lnTo>
                  <a:lnTo>
                    <a:pt x="52" y="795"/>
                  </a:lnTo>
                  <a:lnTo>
                    <a:pt x="58" y="795"/>
                  </a:lnTo>
                  <a:lnTo>
                    <a:pt x="63" y="795"/>
                  </a:lnTo>
                  <a:lnTo>
                    <a:pt x="69" y="794"/>
                  </a:lnTo>
                  <a:lnTo>
                    <a:pt x="75" y="792"/>
                  </a:lnTo>
                  <a:lnTo>
                    <a:pt x="81" y="790"/>
                  </a:lnTo>
                  <a:lnTo>
                    <a:pt x="87" y="787"/>
                  </a:lnTo>
                  <a:lnTo>
                    <a:pt x="87" y="7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3" name="Freeform 61"/>
            <p:cNvSpPr/>
            <p:nvPr/>
          </p:nvSpPr>
          <p:spPr bwMode="auto">
            <a:xfrm>
              <a:off x="3602038" y="1652588"/>
              <a:ext cx="107950" cy="165100"/>
            </a:xfrm>
            <a:custGeom>
              <a:avLst/>
              <a:gdLst>
                <a:gd name="T0" fmla="*/ 131 w 480"/>
                <a:gd name="T1" fmla="*/ 671 h 722"/>
                <a:gd name="T2" fmla="*/ 194 w 480"/>
                <a:gd name="T3" fmla="*/ 600 h 722"/>
                <a:gd name="T4" fmla="*/ 250 w 480"/>
                <a:gd name="T5" fmla="*/ 526 h 722"/>
                <a:gd name="T6" fmla="*/ 301 w 480"/>
                <a:gd name="T7" fmla="*/ 450 h 722"/>
                <a:gd name="T8" fmla="*/ 348 w 480"/>
                <a:gd name="T9" fmla="*/ 370 h 722"/>
                <a:gd name="T10" fmla="*/ 390 w 480"/>
                <a:gd name="T11" fmla="*/ 287 h 722"/>
                <a:gd name="T12" fmla="*/ 428 w 480"/>
                <a:gd name="T13" fmla="*/ 203 h 722"/>
                <a:gd name="T14" fmla="*/ 462 w 480"/>
                <a:gd name="T15" fmla="*/ 115 h 722"/>
                <a:gd name="T16" fmla="*/ 479 w 480"/>
                <a:gd name="T17" fmla="*/ 64 h 722"/>
                <a:gd name="T18" fmla="*/ 480 w 480"/>
                <a:gd name="T19" fmla="*/ 51 h 722"/>
                <a:gd name="T20" fmla="*/ 479 w 480"/>
                <a:gd name="T21" fmla="*/ 40 h 722"/>
                <a:gd name="T22" fmla="*/ 476 w 480"/>
                <a:gd name="T23" fmla="*/ 31 h 722"/>
                <a:gd name="T24" fmla="*/ 470 w 480"/>
                <a:gd name="T25" fmla="*/ 22 h 722"/>
                <a:gd name="T26" fmla="*/ 463 w 480"/>
                <a:gd name="T27" fmla="*/ 15 h 722"/>
                <a:gd name="T28" fmla="*/ 450 w 480"/>
                <a:gd name="T29" fmla="*/ 6 h 722"/>
                <a:gd name="T30" fmla="*/ 428 w 480"/>
                <a:gd name="T31" fmla="*/ 1 h 722"/>
                <a:gd name="T32" fmla="*/ 407 w 480"/>
                <a:gd name="T33" fmla="*/ 2 h 722"/>
                <a:gd name="T34" fmla="*/ 392 w 480"/>
                <a:gd name="T35" fmla="*/ 8 h 722"/>
                <a:gd name="T36" fmla="*/ 383 w 480"/>
                <a:gd name="T37" fmla="*/ 14 h 722"/>
                <a:gd name="T38" fmla="*/ 375 w 480"/>
                <a:gd name="T39" fmla="*/ 23 h 722"/>
                <a:gd name="T40" fmla="*/ 369 w 480"/>
                <a:gd name="T41" fmla="*/ 33 h 722"/>
                <a:gd name="T42" fmla="*/ 353 w 480"/>
                <a:gd name="T43" fmla="*/ 82 h 722"/>
                <a:gd name="T44" fmla="*/ 322 w 480"/>
                <a:gd name="T45" fmla="*/ 162 h 722"/>
                <a:gd name="T46" fmla="*/ 286 w 480"/>
                <a:gd name="T47" fmla="*/ 240 h 722"/>
                <a:gd name="T48" fmla="*/ 248 w 480"/>
                <a:gd name="T49" fmla="*/ 316 h 722"/>
                <a:gd name="T50" fmla="*/ 205 w 480"/>
                <a:gd name="T51" fmla="*/ 389 h 722"/>
                <a:gd name="T52" fmla="*/ 157 w 480"/>
                <a:gd name="T53" fmla="*/ 460 h 722"/>
                <a:gd name="T54" fmla="*/ 105 w 480"/>
                <a:gd name="T55" fmla="*/ 527 h 722"/>
                <a:gd name="T56" fmla="*/ 48 w 480"/>
                <a:gd name="T57" fmla="*/ 592 h 722"/>
                <a:gd name="T58" fmla="*/ 13 w 480"/>
                <a:gd name="T59" fmla="*/ 628 h 722"/>
                <a:gd name="T60" fmla="*/ 6 w 480"/>
                <a:gd name="T61" fmla="*/ 639 h 722"/>
                <a:gd name="T62" fmla="*/ 2 w 480"/>
                <a:gd name="T63" fmla="*/ 650 h 722"/>
                <a:gd name="T64" fmla="*/ 0 w 480"/>
                <a:gd name="T65" fmla="*/ 661 h 722"/>
                <a:gd name="T66" fmla="*/ 2 w 480"/>
                <a:gd name="T67" fmla="*/ 677 h 722"/>
                <a:gd name="T68" fmla="*/ 12 w 480"/>
                <a:gd name="T69" fmla="*/ 695 h 722"/>
                <a:gd name="T70" fmla="*/ 27 w 480"/>
                <a:gd name="T71" fmla="*/ 710 h 722"/>
                <a:gd name="T72" fmla="*/ 45 w 480"/>
                <a:gd name="T73" fmla="*/ 720 h 722"/>
                <a:gd name="T74" fmla="*/ 62 w 480"/>
                <a:gd name="T75" fmla="*/ 722 h 722"/>
                <a:gd name="T76" fmla="*/ 73 w 480"/>
                <a:gd name="T77" fmla="*/ 720 h 722"/>
                <a:gd name="T78" fmla="*/ 83 w 480"/>
                <a:gd name="T79" fmla="*/ 716 h 722"/>
                <a:gd name="T80" fmla="*/ 94 w 480"/>
                <a:gd name="T81" fmla="*/ 709 h 722"/>
                <a:gd name="T82" fmla="*/ 99 w 480"/>
                <a:gd name="T83" fmla="*/ 705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0" h="722">
                  <a:moveTo>
                    <a:pt x="99" y="705"/>
                  </a:moveTo>
                  <a:lnTo>
                    <a:pt x="131" y="671"/>
                  </a:lnTo>
                  <a:lnTo>
                    <a:pt x="163" y="635"/>
                  </a:lnTo>
                  <a:lnTo>
                    <a:pt x="194" y="600"/>
                  </a:lnTo>
                  <a:lnTo>
                    <a:pt x="223" y="564"/>
                  </a:lnTo>
                  <a:lnTo>
                    <a:pt x="250" y="526"/>
                  </a:lnTo>
                  <a:lnTo>
                    <a:pt x="276" y="488"/>
                  </a:lnTo>
                  <a:lnTo>
                    <a:pt x="301" y="450"/>
                  </a:lnTo>
                  <a:lnTo>
                    <a:pt x="326" y="410"/>
                  </a:lnTo>
                  <a:lnTo>
                    <a:pt x="348" y="370"/>
                  </a:lnTo>
                  <a:lnTo>
                    <a:pt x="370" y="330"/>
                  </a:lnTo>
                  <a:lnTo>
                    <a:pt x="390" y="287"/>
                  </a:lnTo>
                  <a:lnTo>
                    <a:pt x="409" y="246"/>
                  </a:lnTo>
                  <a:lnTo>
                    <a:pt x="428" y="203"/>
                  </a:lnTo>
                  <a:lnTo>
                    <a:pt x="446" y="159"/>
                  </a:lnTo>
                  <a:lnTo>
                    <a:pt x="462" y="115"/>
                  </a:lnTo>
                  <a:lnTo>
                    <a:pt x="477" y="71"/>
                  </a:lnTo>
                  <a:lnTo>
                    <a:pt x="479" y="64"/>
                  </a:lnTo>
                  <a:lnTo>
                    <a:pt x="480" y="57"/>
                  </a:lnTo>
                  <a:lnTo>
                    <a:pt x="480" y="51"/>
                  </a:lnTo>
                  <a:lnTo>
                    <a:pt x="480" y="46"/>
                  </a:lnTo>
                  <a:lnTo>
                    <a:pt x="479" y="40"/>
                  </a:lnTo>
                  <a:lnTo>
                    <a:pt x="478" y="35"/>
                  </a:lnTo>
                  <a:lnTo>
                    <a:pt x="476" y="31"/>
                  </a:lnTo>
                  <a:lnTo>
                    <a:pt x="473" y="26"/>
                  </a:lnTo>
                  <a:lnTo>
                    <a:pt x="470" y="22"/>
                  </a:lnTo>
                  <a:lnTo>
                    <a:pt x="467" y="18"/>
                  </a:lnTo>
                  <a:lnTo>
                    <a:pt x="463" y="15"/>
                  </a:lnTo>
                  <a:lnTo>
                    <a:pt x="459" y="11"/>
                  </a:lnTo>
                  <a:lnTo>
                    <a:pt x="450" y="6"/>
                  </a:lnTo>
                  <a:lnTo>
                    <a:pt x="440" y="3"/>
                  </a:lnTo>
                  <a:lnTo>
                    <a:pt x="428" y="1"/>
                  </a:lnTo>
                  <a:lnTo>
                    <a:pt x="418" y="0"/>
                  </a:lnTo>
                  <a:lnTo>
                    <a:pt x="407" y="2"/>
                  </a:lnTo>
                  <a:lnTo>
                    <a:pt x="397" y="5"/>
                  </a:lnTo>
                  <a:lnTo>
                    <a:pt x="392" y="8"/>
                  </a:lnTo>
                  <a:lnTo>
                    <a:pt x="387" y="11"/>
                  </a:lnTo>
                  <a:lnTo>
                    <a:pt x="383" y="14"/>
                  </a:lnTo>
                  <a:lnTo>
                    <a:pt x="379" y="18"/>
                  </a:lnTo>
                  <a:lnTo>
                    <a:pt x="375" y="23"/>
                  </a:lnTo>
                  <a:lnTo>
                    <a:pt x="372" y="28"/>
                  </a:lnTo>
                  <a:lnTo>
                    <a:pt x="369" y="33"/>
                  </a:lnTo>
                  <a:lnTo>
                    <a:pt x="367" y="40"/>
                  </a:lnTo>
                  <a:lnTo>
                    <a:pt x="353" y="82"/>
                  </a:lnTo>
                  <a:lnTo>
                    <a:pt x="338" y="122"/>
                  </a:lnTo>
                  <a:lnTo>
                    <a:pt x="322" y="162"/>
                  </a:lnTo>
                  <a:lnTo>
                    <a:pt x="304" y="202"/>
                  </a:lnTo>
                  <a:lnTo>
                    <a:pt x="286" y="240"/>
                  </a:lnTo>
                  <a:lnTo>
                    <a:pt x="268" y="278"/>
                  </a:lnTo>
                  <a:lnTo>
                    <a:pt x="248" y="316"/>
                  </a:lnTo>
                  <a:lnTo>
                    <a:pt x="227" y="353"/>
                  </a:lnTo>
                  <a:lnTo>
                    <a:pt x="205" y="389"/>
                  </a:lnTo>
                  <a:lnTo>
                    <a:pt x="181" y="425"/>
                  </a:lnTo>
                  <a:lnTo>
                    <a:pt x="157" y="460"/>
                  </a:lnTo>
                  <a:lnTo>
                    <a:pt x="132" y="494"/>
                  </a:lnTo>
                  <a:lnTo>
                    <a:pt x="105" y="527"/>
                  </a:lnTo>
                  <a:lnTo>
                    <a:pt x="78" y="560"/>
                  </a:lnTo>
                  <a:lnTo>
                    <a:pt x="48" y="592"/>
                  </a:lnTo>
                  <a:lnTo>
                    <a:pt x="17" y="624"/>
                  </a:lnTo>
                  <a:lnTo>
                    <a:pt x="13" y="628"/>
                  </a:lnTo>
                  <a:lnTo>
                    <a:pt x="9" y="634"/>
                  </a:lnTo>
                  <a:lnTo>
                    <a:pt x="6" y="639"/>
                  </a:lnTo>
                  <a:lnTo>
                    <a:pt x="4" y="644"/>
                  </a:lnTo>
                  <a:lnTo>
                    <a:pt x="2" y="650"/>
                  </a:lnTo>
                  <a:lnTo>
                    <a:pt x="1" y="656"/>
                  </a:lnTo>
                  <a:lnTo>
                    <a:pt x="0" y="661"/>
                  </a:lnTo>
                  <a:lnTo>
                    <a:pt x="1" y="666"/>
                  </a:lnTo>
                  <a:lnTo>
                    <a:pt x="2" y="677"/>
                  </a:lnTo>
                  <a:lnTo>
                    <a:pt x="6" y="686"/>
                  </a:lnTo>
                  <a:lnTo>
                    <a:pt x="12" y="695"/>
                  </a:lnTo>
                  <a:lnTo>
                    <a:pt x="18" y="704"/>
                  </a:lnTo>
                  <a:lnTo>
                    <a:pt x="27" y="710"/>
                  </a:lnTo>
                  <a:lnTo>
                    <a:pt x="36" y="716"/>
                  </a:lnTo>
                  <a:lnTo>
                    <a:pt x="45" y="720"/>
                  </a:lnTo>
                  <a:lnTo>
                    <a:pt x="56" y="721"/>
                  </a:lnTo>
                  <a:lnTo>
                    <a:pt x="62" y="722"/>
                  </a:lnTo>
                  <a:lnTo>
                    <a:pt x="67" y="721"/>
                  </a:lnTo>
                  <a:lnTo>
                    <a:pt x="73" y="720"/>
                  </a:lnTo>
                  <a:lnTo>
                    <a:pt x="78" y="718"/>
                  </a:lnTo>
                  <a:lnTo>
                    <a:pt x="83" y="716"/>
                  </a:lnTo>
                  <a:lnTo>
                    <a:pt x="89" y="713"/>
                  </a:lnTo>
                  <a:lnTo>
                    <a:pt x="94" y="709"/>
                  </a:lnTo>
                  <a:lnTo>
                    <a:pt x="99" y="705"/>
                  </a:lnTo>
                  <a:lnTo>
                    <a:pt x="99" y="7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8" name="Freeform 62"/>
            <p:cNvSpPr/>
            <p:nvPr/>
          </p:nvSpPr>
          <p:spPr bwMode="auto">
            <a:xfrm>
              <a:off x="3670300" y="1608138"/>
              <a:ext cx="176213" cy="228600"/>
            </a:xfrm>
            <a:custGeom>
              <a:avLst/>
              <a:gdLst>
                <a:gd name="T0" fmla="*/ 151 w 780"/>
                <a:gd name="T1" fmla="*/ 944 h 1009"/>
                <a:gd name="T2" fmla="*/ 252 w 780"/>
                <a:gd name="T3" fmla="*/ 843 h 1009"/>
                <a:gd name="T4" fmla="*/ 348 w 780"/>
                <a:gd name="T5" fmla="*/ 740 h 1009"/>
                <a:gd name="T6" fmla="*/ 440 w 780"/>
                <a:gd name="T7" fmla="*/ 631 h 1009"/>
                <a:gd name="T8" fmla="*/ 527 w 780"/>
                <a:gd name="T9" fmla="*/ 519 h 1009"/>
                <a:gd name="T10" fmla="*/ 586 w 780"/>
                <a:gd name="T11" fmla="*/ 431 h 1009"/>
                <a:gd name="T12" fmla="*/ 624 w 780"/>
                <a:gd name="T13" fmla="*/ 371 h 1009"/>
                <a:gd name="T14" fmla="*/ 662 w 780"/>
                <a:gd name="T15" fmla="*/ 311 h 1009"/>
                <a:gd name="T16" fmla="*/ 696 w 780"/>
                <a:gd name="T17" fmla="*/ 248 h 1009"/>
                <a:gd name="T18" fmla="*/ 728 w 780"/>
                <a:gd name="T19" fmla="*/ 185 h 1009"/>
                <a:gd name="T20" fmla="*/ 759 w 780"/>
                <a:gd name="T21" fmla="*/ 121 h 1009"/>
                <a:gd name="T22" fmla="*/ 777 w 780"/>
                <a:gd name="T23" fmla="*/ 82 h 1009"/>
                <a:gd name="T24" fmla="*/ 779 w 780"/>
                <a:gd name="T25" fmla="*/ 70 h 1009"/>
                <a:gd name="T26" fmla="*/ 780 w 780"/>
                <a:gd name="T27" fmla="*/ 58 h 1009"/>
                <a:gd name="T28" fmla="*/ 777 w 780"/>
                <a:gd name="T29" fmla="*/ 47 h 1009"/>
                <a:gd name="T30" fmla="*/ 771 w 780"/>
                <a:gd name="T31" fmla="*/ 32 h 1009"/>
                <a:gd name="T32" fmla="*/ 755 w 780"/>
                <a:gd name="T33" fmla="*/ 15 h 1009"/>
                <a:gd name="T34" fmla="*/ 737 w 780"/>
                <a:gd name="T35" fmla="*/ 4 h 1009"/>
                <a:gd name="T36" fmla="*/ 722 w 780"/>
                <a:gd name="T37" fmla="*/ 0 h 1009"/>
                <a:gd name="T38" fmla="*/ 712 w 780"/>
                <a:gd name="T39" fmla="*/ 1 h 1009"/>
                <a:gd name="T40" fmla="*/ 702 w 780"/>
                <a:gd name="T41" fmla="*/ 3 h 1009"/>
                <a:gd name="T42" fmla="*/ 693 w 780"/>
                <a:gd name="T43" fmla="*/ 7 h 1009"/>
                <a:gd name="T44" fmla="*/ 685 w 780"/>
                <a:gd name="T45" fmla="*/ 14 h 1009"/>
                <a:gd name="T46" fmla="*/ 678 w 780"/>
                <a:gd name="T47" fmla="*/ 25 h 1009"/>
                <a:gd name="T48" fmla="*/ 661 w 780"/>
                <a:gd name="T49" fmla="*/ 63 h 1009"/>
                <a:gd name="T50" fmla="*/ 630 w 780"/>
                <a:gd name="T51" fmla="*/ 125 h 1009"/>
                <a:gd name="T52" fmla="*/ 599 w 780"/>
                <a:gd name="T53" fmla="*/ 187 h 1009"/>
                <a:gd name="T54" fmla="*/ 565 w 780"/>
                <a:gd name="T55" fmla="*/ 247 h 1009"/>
                <a:gd name="T56" fmla="*/ 511 w 780"/>
                <a:gd name="T57" fmla="*/ 336 h 1009"/>
                <a:gd name="T58" fmla="*/ 434 w 780"/>
                <a:gd name="T59" fmla="*/ 450 h 1009"/>
                <a:gd name="T60" fmla="*/ 350 w 780"/>
                <a:gd name="T61" fmla="*/ 559 h 1009"/>
                <a:gd name="T62" fmla="*/ 262 w 780"/>
                <a:gd name="T63" fmla="*/ 665 h 1009"/>
                <a:gd name="T64" fmla="*/ 168 w 780"/>
                <a:gd name="T65" fmla="*/ 767 h 1009"/>
                <a:gd name="T66" fmla="*/ 69 w 780"/>
                <a:gd name="T67" fmla="*/ 865 h 1009"/>
                <a:gd name="T68" fmla="*/ 14 w 780"/>
                <a:gd name="T69" fmla="*/ 916 h 1009"/>
                <a:gd name="T70" fmla="*/ 6 w 780"/>
                <a:gd name="T71" fmla="*/ 926 h 1009"/>
                <a:gd name="T72" fmla="*/ 2 w 780"/>
                <a:gd name="T73" fmla="*/ 937 h 1009"/>
                <a:gd name="T74" fmla="*/ 0 w 780"/>
                <a:gd name="T75" fmla="*/ 947 h 1009"/>
                <a:gd name="T76" fmla="*/ 0 w 780"/>
                <a:gd name="T77" fmla="*/ 957 h 1009"/>
                <a:gd name="T78" fmla="*/ 3 w 780"/>
                <a:gd name="T79" fmla="*/ 968 h 1009"/>
                <a:gd name="T80" fmla="*/ 12 w 780"/>
                <a:gd name="T81" fmla="*/ 982 h 1009"/>
                <a:gd name="T82" fmla="*/ 27 w 780"/>
                <a:gd name="T83" fmla="*/ 997 h 1009"/>
                <a:gd name="T84" fmla="*/ 46 w 780"/>
                <a:gd name="T85" fmla="*/ 1006 h 1009"/>
                <a:gd name="T86" fmla="*/ 62 w 780"/>
                <a:gd name="T87" fmla="*/ 1009 h 1009"/>
                <a:gd name="T88" fmla="*/ 72 w 780"/>
                <a:gd name="T89" fmla="*/ 1007 h 1009"/>
                <a:gd name="T90" fmla="*/ 83 w 780"/>
                <a:gd name="T91" fmla="*/ 1004 h 1009"/>
                <a:gd name="T92" fmla="*/ 94 w 780"/>
                <a:gd name="T93" fmla="*/ 997 h 1009"/>
                <a:gd name="T94" fmla="*/ 99 w 780"/>
                <a:gd name="T95" fmla="*/ 993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0" h="1009">
                  <a:moveTo>
                    <a:pt x="99" y="993"/>
                  </a:moveTo>
                  <a:lnTo>
                    <a:pt x="151" y="944"/>
                  </a:lnTo>
                  <a:lnTo>
                    <a:pt x="202" y="895"/>
                  </a:lnTo>
                  <a:lnTo>
                    <a:pt x="252" y="843"/>
                  </a:lnTo>
                  <a:lnTo>
                    <a:pt x="301" y="792"/>
                  </a:lnTo>
                  <a:lnTo>
                    <a:pt x="348" y="740"/>
                  </a:lnTo>
                  <a:lnTo>
                    <a:pt x="396" y="686"/>
                  </a:lnTo>
                  <a:lnTo>
                    <a:pt x="440" y="631"/>
                  </a:lnTo>
                  <a:lnTo>
                    <a:pt x="484" y="575"/>
                  </a:lnTo>
                  <a:lnTo>
                    <a:pt x="527" y="519"/>
                  </a:lnTo>
                  <a:lnTo>
                    <a:pt x="567" y="460"/>
                  </a:lnTo>
                  <a:lnTo>
                    <a:pt x="586" y="431"/>
                  </a:lnTo>
                  <a:lnTo>
                    <a:pt x="606" y="402"/>
                  </a:lnTo>
                  <a:lnTo>
                    <a:pt x="624" y="371"/>
                  </a:lnTo>
                  <a:lnTo>
                    <a:pt x="644" y="341"/>
                  </a:lnTo>
                  <a:lnTo>
                    <a:pt x="662" y="311"/>
                  </a:lnTo>
                  <a:lnTo>
                    <a:pt x="679" y="280"/>
                  </a:lnTo>
                  <a:lnTo>
                    <a:pt x="696" y="248"/>
                  </a:lnTo>
                  <a:lnTo>
                    <a:pt x="712" y="217"/>
                  </a:lnTo>
                  <a:lnTo>
                    <a:pt x="728" y="185"/>
                  </a:lnTo>
                  <a:lnTo>
                    <a:pt x="744" y="154"/>
                  </a:lnTo>
                  <a:lnTo>
                    <a:pt x="759" y="121"/>
                  </a:lnTo>
                  <a:lnTo>
                    <a:pt x="775" y="88"/>
                  </a:lnTo>
                  <a:lnTo>
                    <a:pt x="777" y="82"/>
                  </a:lnTo>
                  <a:lnTo>
                    <a:pt x="779" y="76"/>
                  </a:lnTo>
                  <a:lnTo>
                    <a:pt x="779" y="70"/>
                  </a:lnTo>
                  <a:lnTo>
                    <a:pt x="780" y="64"/>
                  </a:lnTo>
                  <a:lnTo>
                    <a:pt x="780" y="58"/>
                  </a:lnTo>
                  <a:lnTo>
                    <a:pt x="779" y="53"/>
                  </a:lnTo>
                  <a:lnTo>
                    <a:pt x="777" y="47"/>
                  </a:lnTo>
                  <a:lnTo>
                    <a:pt x="776" y="42"/>
                  </a:lnTo>
                  <a:lnTo>
                    <a:pt x="771" y="32"/>
                  </a:lnTo>
                  <a:lnTo>
                    <a:pt x="763" y="22"/>
                  </a:lnTo>
                  <a:lnTo>
                    <a:pt x="755" y="15"/>
                  </a:lnTo>
                  <a:lnTo>
                    <a:pt x="746" y="9"/>
                  </a:lnTo>
                  <a:lnTo>
                    <a:pt x="737" y="4"/>
                  </a:lnTo>
                  <a:lnTo>
                    <a:pt x="727" y="1"/>
                  </a:lnTo>
                  <a:lnTo>
                    <a:pt x="722" y="0"/>
                  </a:lnTo>
                  <a:lnTo>
                    <a:pt x="717" y="0"/>
                  </a:lnTo>
                  <a:lnTo>
                    <a:pt x="712" y="1"/>
                  </a:lnTo>
                  <a:lnTo>
                    <a:pt x="707" y="1"/>
                  </a:lnTo>
                  <a:lnTo>
                    <a:pt x="702" y="3"/>
                  </a:lnTo>
                  <a:lnTo>
                    <a:pt x="698" y="5"/>
                  </a:lnTo>
                  <a:lnTo>
                    <a:pt x="693" y="7"/>
                  </a:lnTo>
                  <a:lnTo>
                    <a:pt x="689" y="10"/>
                  </a:lnTo>
                  <a:lnTo>
                    <a:pt x="685" y="14"/>
                  </a:lnTo>
                  <a:lnTo>
                    <a:pt x="682" y="19"/>
                  </a:lnTo>
                  <a:lnTo>
                    <a:pt x="678" y="25"/>
                  </a:lnTo>
                  <a:lnTo>
                    <a:pt x="675" y="31"/>
                  </a:lnTo>
                  <a:lnTo>
                    <a:pt x="661" y="63"/>
                  </a:lnTo>
                  <a:lnTo>
                    <a:pt x="647" y="94"/>
                  </a:lnTo>
                  <a:lnTo>
                    <a:pt x="630" y="125"/>
                  </a:lnTo>
                  <a:lnTo>
                    <a:pt x="615" y="157"/>
                  </a:lnTo>
                  <a:lnTo>
                    <a:pt x="599" y="187"/>
                  </a:lnTo>
                  <a:lnTo>
                    <a:pt x="582" y="217"/>
                  </a:lnTo>
                  <a:lnTo>
                    <a:pt x="565" y="247"/>
                  </a:lnTo>
                  <a:lnTo>
                    <a:pt x="548" y="277"/>
                  </a:lnTo>
                  <a:lnTo>
                    <a:pt x="511" y="336"/>
                  </a:lnTo>
                  <a:lnTo>
                    <a:pt x="473" y="394"/>
                  </a:lnTo>
                  <a:lnTo>
                    <a:pt x="434" y="450"/>
                  </a:lnTo>
                  <a:lnTo>
                    <a:pt x="393" y="505"/>
                  </a:lnTo>
                  <a:lnTo>
                    <a:pt x="350" y="559"/>
                  </a:lnTo>
                  <a:lnTo>
                    <a:pt x="307" y="613"/>
                  </a:lnTo>
                  <a:lnTo>
                    <a:pt x="262" y="665"/>
                  </a:lnTo>
                  <a:lnTo>
                    <a:pt x="215" y="716"/>
                  </a:lnTo>
                  <a:lnTo>
                    <a:pt x="168" y="767"/>
                  </a:lnTo>
                  <a:lnTo>
                    <a:pt x="118" y="816"/>
                  </a:lnTo>
                  <a:lnTo>
                    <a:pt x="69" y="865"/>
                  </a:lnTo>
                  <a:lnTo>
                    <a:pt x="19" y="912"/>
                  </a:lnTo>
                  <a:lnTo>
                    <a:pt x="14" y="916"/>
                  </a:lnTo>
                  <a:lnTo>
                    <a:pt x="10" y="921"/>
                  </a:lnTo>
                  <a:lnTo>
                    <a:pt x="6" y="926"/>
                  </a:lnTo>
                  <a:lnTo>
                    <a:pt x="3" y="931"/>
                  </a:lnTo>
                  <a:lnTo>
                    <a:pt x="2" y="937"/>
                  </a:lnTo>
                  <a:lnTo>
                    <a:pt x="0" y="942"/>
                  </a:lnTo>
                  <a:lnTo>
                    <a:pt x="0" y="947"/>
                  </a:lnTo>
                  <a:lnTo>
                    <a:pt x="0" y="952"/>
                  </a:lnTo>
                  <a:lnTo>
                    <a:pt x="0" y="957"/>
                  </a:lnTo>
                  <a:lnTo>
                    <a:pt x="1" y="962"/>
                  </a:lnTo>
                  <a:lnTo>
                    <a:pt x="3" y="968"/>
                  </a:lnTo>
                  <a:lnTo>
                    <a:pt x="5" y="973"/>
                  </a:lnTo>
                  <a:lnTo>
                    <a:pt x="12" y="982"/>
                  </a:lnTo>
                  <a:lnTo>
                    <a:pt x="18" y="990"/>
                  </a:lnTo>
                  <a:lnTo>
                    <a:pt x="27" y="997"/>
                  </a:lnTo>
                  <a:lnTo>
                    <a:pt x="36" y="1002"/>
                  </a:lnTo>
                  <a:lnTo>
                    <a:pt x="46" y="1006"/>
                  </a:lnTo>
                  <a:lnTo>
                    <a:pt x="56" y="1008"/>
                  </a:lnTo>
                  <a:lnTo>
                    <a:pt x="62" y="1009"/>
                  </a:lnTo>
                  <a:lnTo>
                    <a:pt x="67" y="1008"/>
                  </a:lnTo>
                  <a:lnTo>
                    <a:pt x="72" y="1007"/>
                  </a:lnTo>
                  <a:lnTo>
                    <a:pt x="78" y="1006"/>
                  </a:lnTo>
                  <a:lnTo>
                    <a:pt x="83" y="1004"/>
                  </a:lnTo>
                  <a:lnTo>
                    <a:pt x="89" y="1001"/>
                  </a:lnTo>
                  <a:lnTo>
                    <a:pt x="94" y="997"/>
                  </a:lnTo>
                  <a:lnTo>
                    <a:pt x="99" y="993"/>
                  </a:lnTo>
                  <a:lnTo>
                    <a:pt x="99" y="9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5" name="Freeform 63"/>
            <p:cNvSpPr/>
            <p:nvPr/>
          </p:nvSpPr>
          <p:spPr bwMode="auto">
            <a:xfrm>
              <a:off x="3787775" y="1612900"/>
              <a:ext cx="149225" cy="201613"/>
            </a:xfrm>
            <a:custGeom>
              <a:avLst/>
              <a:gdLst>
                <a:gd name="T0" fmla="*/ 115 w 661"/>
                <a:gd name="T1" fmla="*/ 844 h 885"/>
                <a:gd name="T2" fmla="*/ 157 w 661"/>
                <a:gd name="T3" fmla="*/ 801 h 885"/>
                <a:gd name="T4" fmla="*/ 224 w 661"/>
                <a:gd name="T5" fmla="*/ 743 h 885"/>
                <a:gd name="T6" fmla="*/ 317 w 661"/>
                <a:gd name="T7" fmla="*/ 669 h 885"/>
                <a:gd name="T8" fmla="*/ 387 w 661"/>
                <a:gd name="T9" fmla="*/ 612 h 885"/>
                <a:gd name="T10" fmla="*/ 431 w 661"/>
                <a:gd name="T11" fmla="*/ 572 h 885"/>
                <a:gd name="T12" fmla="*/ 474 w 661"/>
                <a:gd name="T13" fmla="*/ 527 h 885"/>
                <a:gd name="T14" fmla="*/ 515 w 661"/>
                <a:gd name="T15" fmla="*/ 476 h 885"/>
                <a:gd name="T16" fmla="*/ 549 w 661"/>
                <a:gd name="T17" fmla="*/ 419 h 885"/>
                <a:gd name="T18" fmla="*/ 579 w 661"/>
                <a:gd name="T19" fmla="*/ 359 h 885"/>
                <a:gd name="T20" fmla="*/ 604 w 661"/>
                <a:gd name="T21" fmla="*/ 297 h 885"/>
                <a:gd name="T22" fmla="*/ 626 w 661"/>
                <a:gd name="T23" fmla="*/ 232 h 885"/>
                <a:gd name="T24" fmla="*/ 642 w 661"/>
                <a:gd name="T25" fmla="*/ 168 h 885"/>
                <a:gd name="T26" fmla="*/ 655 w 661"/>
                <a:gd name="T27" fmla="*/ 104 h 885"/>
                <a:gd name="T28" fmla="*/ 661 w 661"/>
                <a:gd name="T29" fmla="*/ 66 h 885"/>
                <a:gd name="T30" fmla="*/ 661 w 661"/>
                <a:gd name="T31" fmla="*/ 53 h 885"/>
                <a:gd name="T32" fmla="*/ 658 w 661"/>
                <a:gd name="T33" fmla="*/ 42 h 885"/>
                <a:gd name="T34" fmla="*/ 653 w 661"/>
                <a:gd name="T35" fmla="*/ 32 h 885"/>
                <a:gd name="T36" fmla="*/ 642 w 661"/>
                <a:gd name="T37" fmla="*/ 19 h 885"/>
                <a:gd name="T38" fmla="*/ 623 w 661"/>
                <a:gd name="T39" fmla="*/ 7 h 885"/>
                <a:gd name="T40" fmla="*/ 603 w 661"/>
                <a:gd name="T41" fmla="*/ 0 h 885"/>
                <a:gd name="T42" fmla="*/ 587 w 661"/>
                <a:gd name="T43" fmla="*/ 2 h 885"/>
                <a:gd name="T44" fmla="*/ 578 w 661"/>
                <a:gd name="T45" fmla="*/ 4 h 885"/>
                <a:gd name="T46" fmla="*/ 569 w 661"/>
                <a:gd name="T47" fmla="*/ 9 h 885"/>
                <a:gd name="T48" fmla="*/ 561 w 661"/>
                <a:gd name="T49" fmla="*/ 16 h 885"/>
                <a:gd name="T50" fmla="*/ 555 w 661"/>
                <a:gd name="T51" fmla="*/ 24 h 885"/>
                <a:gd name="T52" fmla="*/ 551 w 661"/>
                <a:gd name="T53" fmla="*/ 36 h 885"/>
                <a:gd name="T54" fmla="*/ 545 w 661"/>
                <a:gd name="T55" fmla="*/ 74 h 885"/>
                <a:gd name="T56" fmla="*/ 532 w 661"/>
                <a:gd name="T57" fmla="*/ 137 h 885"/>
                <a:gd name="T58" fmla="*/ 515 w 661"/>
                <a:gd name="T59" fmla="*/ 198 h 885"/>
                <a:gd name="T60" fmla="*/ 493 w 661"/>
                <a:gd name="T61" fmla="*/ 259 h 885"/>
                <a:gd name="T62" fmla="*/ 468 w 661"/>
                <a:gd name="T63" fmla="*/ 317 h 885"/>
                <a:gd name="T64" fmla="*/ 439 w 661"/>
                <a:gd name="T65" fmla="*/ 373 h 885"/>
                <a:gd name="T66" fmla="*/ 404 w 661"/>
                <a:gd name="T67" fmla="*/ 426 h 885"/>
                <a:gd name="T68" fmla="*/ 363 w 661"/>
                <a:gd name="T69" fmla="*/ 477 h 885"/>
                <a:gd name="T70" fmla="*/ 322 w 661"/>
                <a:gd name="T71" fmla="*/ 519 h 885"/>
                <a:gd name="T72" fmla="*/ 282 w 661"/>
                <a:gd name="T73" fmla="*/ 555 h 885"/>
                <a:gd name="T74" fmla="*/ 218 w 661"/>
                <a:gd name="T75" fmla="*/ 607 h 885"/>
                <a:gd name="T76" fmla="*/ 133 w 661"/>
                <a:gd name="T77" fmla="*/ 673 h 885"/>
                <a:gd name="T78" fmla="*/ 71 w 661"/>
                <a:gd name="T79" fmla="*/ 727 h 885"/>
                <a:gd name="T80" fmla="*/ 33 w 661"/>
                <a:gd name="T81" fmla="*/ 765 h 885"/>
                <a:gd name="T82" fmla="*/ 10 w 661"/>
                <a:gd name="T83" fmla="*/ 790 h 885"/>
                <a:gd name="T84" fmla="*/ 4 w 661"/>
                <a:gd name="T85" fmla="*/ 801 h 885"/>
                <a:gd name="T86" fmla="*/ 1 w 661"/>
                <a:gd name="T87" fmla="*/ 812 h 885"/>
                <a:gd name="T88" fmla="*/ 0 w 661"/>
                <a:gd name="T89" fmla="*/ 824 h 885"/>
                <a:gd name="T90" fmla="*/ 2 w 661"/>
                <a:gd name="T91" fmla="*/ 840 h 885"/>
                <a:gd name="T92" fmla="*/ 12 w 661"/>
                <a:gd name="T93" fmla="*/ 859 h 885"/>
                <a:gd name="T94" fmla="*/ 27 w 661"/>
                <a:gd name="T95" fmla="*/ 874 h 885"/>
                <a:gd name="T96" fmla="*/ 40 w 661"/>
                <a:gd name="T97" fmla="*/ 882 h 885"/>
                <a:gd name="T98" fmla="*/ 50 w 661"/>
                <a:gd name="T99" fmla="*/ 884 h 885"/>
                <a:gd name="T100" fmla="*/ 60 w 661"/>
                <a:gd name="T101" fmla="*/ 885 h 885"/>
                <a:gd name="T102" fmla="*/ 71 w 661"/>
                <a:gd name="T103" fmla="*/ 883 h 885"/>
                <a:gd name="T104" fmla="*/ 81 w 661"/>
                <a:gd name="T105" fmla="*/ 878 h 885"/>
                <a:gd name="T106" fmla="*/ 90 w 661"/>
                <a:gd name="T107" fmla="*/ 871 h 885"/>
                <a:gd name="T108" fmla="*/ 95 w 661"/>
                <a:gd name="T109" fmla="*/ 866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1" h="885">
                  <a:moveTo>
                    <a:pt x="95" y="866"/>
                  </a:moveTo>
                  <a:lnTo>
                    <a:pt x="115" y="844"/>
                  </a:lnTo>
                  <a:lnTo>
                    <a:pt x="136" y="822"/>
                  </a:lnTo>
                  <a:lnTo>
                    <a:pt x="157" y="801"/>
                  </a:lnTo>
                  <a:lnTo>
                    <a:pt x="179" y="781"/>
                  </a:lnTo>
                  <a:lnTo>
                    <a:pt x="224" y="743"/>
                  </a:lnTo>
                  <a:lnTo>
                    <a:pt x="271" y="706"/>
                  </a:lnTo>
                  <a:lnTo>
                    <a:pt x="317" y="669"/>
                  </a:lnTo>
                  <a:lnTo>
                    <a:pt x="363" y="631"/>
                  </a:lnTo>
                  <a:lnTo>
                    <a:pt x="387" y="612"/>
                  </a:lnTo>
                  <a:lnTo>
                    <a:pt x="409" y="593"/>
                  </a:lnTo>
                  <a:lnTo>
                    <a:pt x="431" y="572"/>
                  </a:lnTo>
                  <a:lnTo>
                    <a:pt x="452" y="551"/>
                  </a:lnTo>
                  <a:lnTo>
                    <a:pt x="474" y="527"/>
                  </a:lnTo>
                  <a:lnTo>
                    <a:pt x="495" y="502"/>
                  </a:lnTo>
                  <a:lnTo>
                    <a:pt x="515" y="476"/>
                  </a:lnTo>
                  <a:lnTo>
                    <a:pt x="533" y="447"/>
                  </a:lnTo>
                  <a:lnTo>
                    <a:pt x="549" y="419"/>
                  </a:lnTo>
                  <a:lnTo>
                    <a:pt x="565" y="390"/>
                  </a:lnTo>
                  <a:lnTo>
                    <a:pt x="579" y="359"/>
                  </a:lnTo>
                  <a:lnTo>
                    <a:pt x="592" y="328"/>
                  </a:lnTo>
                  <a:lnTo>
                    <a:pt x="604" y="297"/>
                  </a:lnTo>
                  <a:lnTo>
                    <a:pt x="615" y="265"/>
                  </a:lnTo>
                  <a:lnTo>
                    <a:pt x="626" y="232"/>
                  </a:lnTo>
                  <a:lnTo>
                    <a:pt x="634" y="200"/>
                  </a:lnTo>
                  <a:lnTo>
                    <a:pt x="642" y="168"/>
                  </a:lnTo>
                  <a:lnTo>
                    <a:pt x="649" y="136"/>
                  </a:lnTo>
                  <a:lnTo>
                    <a:pt x="655" y="104"/>
                  </a:lnTo>
                  <a:lnTo>
                    <a:pt x="660" y="72"/>
                  </a:lnTo>
                  <a:lnTo>
                    <a:pt x="661" y="66"/>
                  </a:lnTo>
                  <a:lnTo>
                    <a:pt x="661" y="59"/>
                  </a:lnTo>
                  <a:lnTo>
                    <a:pt x="661" y="53"/>
                  </a:lnTo>
                  <a:lnTo>
                    <a:pt x="659" y="47"/>
                  </a:lnTo>
                  <a:lnTo>
                    <a:pt x="658" y="42"/>
                  </a:lnTo>
                  <a:lnTo>
                    <a:pt x="655" y="37"/>
                  </a:lnTo>
                  <a:lnTo>
                    <a:pt x="653" y="32"/>
                  </a:lnTo>
                  <a:lnTo>
                    <a:pt x="650" y="27"/>
                  </a:lnTo>
                  <a:lnTo>
                    <a:pt x="642" y="19"/>
                  </a:lnTo>
                  <a:lnTo>
                    <a:pt x="634" y="12"/>
                  </a:lnTo>
                  <a:lnTo>
                    <a:pt x="623" y="7"/>
                  </a:lnTo>
                  <a:lnTo>
                    <a:pt x="613" y="3"/>
                  </a:lnTo>
                  <a:lnTo>
                    <a:pt x="603" y="0"/>
                  </a:lnTo>
                  <a:lnTo>
                    <a:pt x="592" y="0"/>
                  </a:lnTo>
                  <a:lnTo>
                    <a:pt x="587" y="2"/>
                  </a:lnTo>
                  <a:lnTo>
                    <a:pt x="582" y="3"/>
                  </a:lnTo>
                  <a:lnTo>
                    <a:pt x="578" y="4"/>
                  </a:lnTo>
                  <a:lnTo>
                    <a:pt x="573" y="6"/>
                  </a:lnTo>
                  <a:lnTo>
                    <a:pt x="569" y="9"/>
                  </a:lnTo>
                  <a:lnTo>
                    <a:pt x="565" y="12"/>
                  </a:lnTo>
                  <a:lnTo>
                    <a:pt x="561" y="16"/>
                  </a:lnTo>
                  <a:lnTo>
                    <a:pt x="558" y="20"/>
                  </a:lnTo>
                  <a:lnTo>
                    <a:pt x="555" y="24"/>
                  </a:lnTo>
                  <a:lnTo>
                    <a:pt x="553" y="30"/>
                  </a:lnTo>
                  <a:lnTo>
                    <a:pt x="551" y="36"/>
                  </a:lnTo>
                  <a:lnTo>
                    <a:pt x="550" y="42"/>
                  </a:lnTo>
                  <a:lnTo>
                    <a:pt x="545" y="74"/>
                  </a:lnTo>
                  <a:lnTo>
                    <a:pt x="539" y="105"/>
                  </a:lnTo>
                  <a:lnTo>
                    <a:pt x="532" y="137"/>
                  </a:lnTo>
                  <a:lnTo>
                    <a:pt x="524" y="168"/>
                  </a:lnTo>
                  <a:lnTo>
                    <a:pt x="515" y="198"/>
                  </a:lnTo>
                  <a:lnTo>
                    <a:pt x="505" y="228"/>
                  </a:lnTo>
                  <a:lnTo>
                    <a:pt x="493" y="259"/>
                  </a:lnTo>
                  <a:lnTo>
                    <a:pt x="481" y="288"/>
                  </a:lnTo>
                  <a:lnTo>
                    <a:pt x="468" y="317"/>
                  </a:lnTo>
                  <a:lnTo>
                    <a:pt x="454" y="345"/>
                  </a:lnTo>
                  <a:lnTo>
                    <a:pt x="439" y="373"/>
                  </a:lnTo>
                  <a:lnTo>
                    <a:pt x="422" y="400"/>
                  </a:lnTo>
                  <a:lnTo>
                    <a:pt x="404" y="426"/>
                  </a:lnTo>
                  <a:lnTo>
                    <a:pt x="385" y="451"/>
                  </a:lnTo>
                  <a:lnTo>
                    <a:pt x="363" y="477"/>
                  </a:lnTo>
                  <a:lnTo>
                    <a:pt x="341" y="501"/>
                  </a:lnTo>
                  <a:lnTo>
                    <a:pt x="322" y="519"/>
                  </a:lnTo>
                  <a:lnTo>
                    <a:pt x="302" y="538"/>
                  </a:lnTo>
                  <a:lnTo>
                    <a:pt x="282" y="555"/>
                  </a:lnTo>
                  <a:lnTo>
                    <a:pt x="261" y="573"/>
                  </a:lnTo>
                  <a:lnTo>
                    <a:pt x="218" y="607"/>
                  </a:lnTo>
                  <a:lnTo>
                    <a:pt x="176" y="640"/>
                  </a:lnTo>
                  <a:lnTo>
                    <a:pt x="133" y="673"/>
                  </a:lnTo>
                  <a:lnTo>
                    <a:pt x="91" y="709"/>
                  </a:lnTo>
                  <a:lnTo>
                    <a:pt x="71" y="727"/>
                  </a:lnTo>
                  <a:lnTo>
                    <a:pt x="52" y="745"/>
                  </a:lnTo>
                  <a:lnTo>
                    <a:pt x="33" y="765"/>
                  </a:lnTo>
                  <a:lnTo>
                    <a:pt x="14" y="785"/>
                  </a:lnTo>
                  <a:lnTo>
                    <a:pt x="10" y="790"/>
                  </a:lnTo>
                  <a:lnTo>
                    <a:pt x="7" y="795"/>
                  </a:lnTo>
                  <a:lnTo>
                    <a:pt x="4" y="801"/>
                  </a:lnTo>
                  <a:lnTo>
                    <a:pt x="2" y="806"/>
                  </a:lnTo>
                  <a:lnTo>
                    <a:pt x="1" y="812"/>
                  </a:lnTo>
                  <a:lnTo>
                    <a:pt x="0" y="818"/>
                  </a:lnTo>
                  <a:lnTo>
                    <a:pt x="0" y="824"/>
                  </a:lnTo>
                  <a:lnTo>
                    <a:pt x="0" y="830"/>
                  </a:lnTo>
                  <a:lnTo>
                    <a:pt x="2" y="840"/>
                  </a:lnTo>
                  <a:lnTo>
                    <a:pt x="6" y="850"/>
                  </a:lnTo>
                  <a:lnTo>
                    <a:pt x="12" y="859"/>
                  </a:lnTo>
                  <a:lnTo>
                    <a:pt x="19" y="868"/>
                  </a:lnTo>
                  <a:lnTo>
                    <a:pt x="27" y="874"/>
                  </a:lnTo>
                  <a:lnTo>
                    <a:pt x="36" y="880"/>
                  </a:lnTo>
                  <a:lnTo>
                    <a:pt x="40" y="882"/>
                  </a:lnTo>
                  <a:lnTo>
                    <a:pt x="45" y="883"/>
                  </a:lnTo>
                  <a:lnTo>
                    <a:pt x="50" y="884"/>
                  </a:lnTo>
                  <a:lnTo>
                    <a:pt x="55" y="885"/>
                  </a:lnTo>
                  <a:lnTo>
                    <a:pt x="60" y="885"/>
                  </a:lnTo>
                  <a:lnTo>
                    <a:pt x="65" y="884"/>
                  </a:lnTo>
                  <a:lnTo>
                    <a:pt x="71" y="883"/>
                  </a:lnTo>
                  <a:lnTo>
                    <a:pt x="76" y="881"/>
                  </a:lnTo>
                  <a:lnTo>
                    <a:pt x="81" y="878"/>
                  </a:lnTo>
                  <a:lnTo>
                    <a:pt x="85" y="875"/>
                  </a:lnTo>
                  <a:lnTo>
                    <a:pt x="90" y="871"/>
                  </a:lnTo>
                  <a:lnTo>
                    <a:pt x="95" y="866"/>
                  </a:lnTo>
                  <a:lnTo>
                    <a:pt x="95" y="8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6" name="Freeform 64"/>
            <p:cNvSpPr/>
            <p:nvPr/>
          </p:nvSpPr>
          <p:spPr bwMode="auto">
            <a:xfrm>
              <a:off x="3979863" y="1389063"/>
              <a:ext cx="98425" cy="152400"/>
            </a:xfrm>
            <a:custGeom>
              <a:avLst/>
              <a:gdLst>
                <a:gd name="T0" fmla="*/ 130 w 428"/>
                <a:gd name="T1" fmla="*/ 575 h 672"/>
                <a:gd name="T2" fmla="*/ 138 w 428"/>
                <a:gd name="T3" fmla="*/ 503 h 672"/>
                <a:gd name="T4" fmla="*/ 153 w 428"/>
                <a:gd name="T5" fmla="*/ 432 h 672"/>
                <a:gd name="T6" fmla="*/ 168 w 428"/>
                <a:gd name="T7" fmla="*/ 378 h 672"/>
                <a:gd name="T8" fmla="*/ 181 w 428"/>
                <a:gd name="T9" fmla="*/ 344 h 672"/>
                <a:gd name="T10" fmla="*/ 196 w 428"/>
                <a:gd name="T11" fmla="*/ 312 h 672"/>
                <a:gd name="T12" fmla="*/ 213 w 428"/>
                <a:gd name="T13" fmla="*/ 279 h 672"/>
                <a:gd name="T14" fmla="*/ 232 w 428"/>
                <a:gd name="T15" fmla="*/ 249 h 672"/>
                <a:gd name="T16" fmla="*/ 254 w 428"/>
                <a:gd name="T17" fmla="*/ 222 h 672"/>
                <a:gd name="T18" fmla="*/ 279 w 428"/>
                <a:gd name="T19" fmla="*/ 196 h 672"/>
                <a:gd name="T20" fmla="*/ 305 w 428"/>
                <a:gd name="T21" fmla="*/ 174 h 672"/>
                <a:gd name="T22" fmla="*/ 334 w 428"/>
                <a:gd name="T23" fmla="*/ 153 h 672"/>
                <a:gd name="T24" fmla="*/ 366 w 428"/>
                <a:gd name="T25" fmla="*/ 137 h 672"/>
                <a:gd name="T26" fmla="*/ 390 w 428"/>
                <a:gd name="T27" fmla="*/ 127 h 672"/>
                <a:gd name="T28" fmla="*/ 402 w 428"/>
                <a:gd name="T29" fmla="*/ 119 h 672"/>
                <a:gd name="T30" fmla="*/ 412 w 428"/>
                <a:gd name="T31" fmla="*/ 110 h 672"/>
                <a:gd name="T32" fmla="*/ 419 w 428"/>
                <a:gd name="T33" fmla="*/ 100 h 672"/>
                <a:gd name="T34" fmla="*/ 424 w 428"/>
                <a:gd name="T35" fmla="*/ 88 h 672"/>
                <a:gd name="T36" fmla="*/ 427 w 428"/>
                <a:gd name="T37" fmla="*/ 76 h 672"/>
                <a:gd name="T38" fmla="*/ 427 w 428"/>
                <a:gd name="T39" fmla="*/ 58 h 672"/>
                <a:gd name="T40" fmla="*/ 421 w 428"/>
                <a:gd name="T41" fmla="*/ 34 h 672"/>
                <a:gd name="T42" fmla="*/ 412 w 428"/>
                <a:gd name="T43" fmla="*/ 19 h 672"/>
                <a:gd name="T44" fmla="*/ 404 w 428"/>
                <a:gd name="T45" fmla="*/ 11 h 672"/>
                <a:gd name="T46" fmla="*/ 393 w 428"/>
                <a:gd name="T47" fmla="*/ 5 h 672"/>
                <a:gd name="T48" fmla="*/ 382 w 428"/>
                <a:gd name="T49" fmla="*/ 1 h 672"/>
                <a:gd name="T50" fmla="*/ 370 w 428"/>
                <a:gd name="T51" fmla="*/ 0 h 672"/>
                <a:gd name="T52" fmla="*/ 356 w 428"/>
                <a:gd name="T53" fmla="*/ 2 h 672"/>
                <a:gd name="T54" fmla="*/ 327 w 428"/>
                <a:gd name="T55" fmla="*/ 14 h 672"/>
                <a:gd name="T56" fmla="*/ 284 w 428"/>
                <a:gd name="T57" fmla="*/ 35 h 672"/>
                <a:gd name="T58" fmla="*/ 244 w 428"/>
                <a:gd name="T59" fmla="*/ 60 h 672"/>
                <a:gd name="T60" fmla="*/ 209 w 428"/>
                <a:gd name="T61" fmla="*/ 88 h 672"/>
                <a:gd name="T62" fmla="*/ 176 w 428"/>
                <a:gd name="T63" fmla="*/ 119 h 672"/>
                <a:gd name="T64" fmla="*/ 145 w 428"/>
                <a:gd name="T65" fmla="*/ 153 h 672"/>
                <a:gd name="T66" fmla="*/ 119 w 428"/>
                <a:gd name="T67" fmla="*/ 190 h 672"/>
                <a:gd name="T68" fmla="*/ 95 w 428"/>
                <a:gd name="T69" fmla="*/ 229 h 672"/>
                <a:gd name="T70" fmla="*/ 74 w 428"/>
                <a:gd name="T71" fmla="*/ 269 h 672"/>
                <a:gd name="T72" fmla="*/ 56 w 428"/>
                <a:gd name="T73" fmla="*/ 313 h 672"/>
                <a:gd name="T74" fmla="*/ 40 w 428"/>
                <a:gd name="T75" fmla="*/ 356 h 672"/>
                <a:gd name="T76" fmla="*/ 27 w 428"/>
                <a:gd name="T77" fmla="*/ 401 h 672"/>
                <a:gd name="T78" fmla="*/ 16 w 428"/>
                <a:gd name="T79" fmla="*/ 447 h 672"/>
                <a:gd name="T80" fmla="*/ 8 w 428"/>
                <a:gd name="T81" fmla="*/ 493 h 672"/>
                <a:gd name="T82" fmla="*/ 3 w 428"/>
                <a:gd name="T83" fmla="*/ 540 h 672"/>
                <a:gd name="T84" fmla="*/ 0 w 428"/>
                <a:gd name="T85" fmla="*/ 586 h 672"/>
                <a:gd name="T86" fmla="*/ 0 w 428"/>
                <a:gd name="T87" fmla="*/ 616 h 672"/>
                <a:gd name="T88" fmla="*/ 2 w 428"/>
                <a:gd name="T89" fmla="*/ 630 h 672"/>
                <a:gd name="T90" fmla="*/ 8 w 428"/>
                <a:gd name="T91" fmla="*/ 643 h 672"/>
                <a:gd name="T92" fmla="*/ 15 w 428"/>
                <a:gd name="T93" fmla="*/ 652 h 672"/>
                <a:gd name="T94" fmla="*/ 24 w 428"/>
                <a:gd name="T95" fmla="*/ 660 h 672"/>
                <a:gd name="T96" fmla="*/ 35 w 428"/>
                <a:gd name="T97" fmla="*/ 666 h 672"/>
                <a:gd name="T98" fmla="*/ 52 w 428"/>
                <a:gd name="T99" fmla="*/ 671 h 672"/>
                <a:gd name="T100" fmla="*/ 76 w 428"/>
                <a:gd name="T101" fmla="*/ 671 h 672"/>
                <a:gd name="T102" fmla="*/ 93 w 428"/>
                <a:gd name="T103" fmla="*/ 666 h 672"/>
                <a:gd name="T104" fmla="*/ 104 w 428"/>
                <a:gd name="T105" fmla="*/ 660 h 672"/>
                <a:gd name="T106" fmla="*/ 113 w 428"/>
                <a:gd name="T107" fmla="*/ 652 h 672"/>
                <a:gd name="T108" fmla="*/ 120 w 428"/>
                <a:gd name="T109" fmla="*/ 643 h 672"/>
                <a:gd name="T110" fmla="*/ 126 w 428"/>
                <a:gd name="T111" fmla="*/ 630 h 672"/>
                <a:gd name="T112" fmla="*/ 129 w 428"/>
                <a:gd name="T113" fmla="*/ 616 h 672"/>
                <a:gd name="T114" fmla="*/ 129 w 428"/>
                <a:gd name="T115" fmla="*/ 609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8" h="672">
                  <a:moveTo>
                    <a:pt x="129" y="609"/>
                  </a:moveTo>
                  <a:lnTo>
                    <a:pt x="130" y="575"/>
                  </a:lnTo>
                  <a:lnTo>
                    <a:pt x="133" y="540"/>
                  </a:lnTo>
                  <a:lnTo>
                    <a:pt x="138" y="503"/>
                  </a:lnTo>
                  <a:lnTo>
                    <a:pt x="144" y="467"/>
                  </a:lnTo>
                  <a:lnTo>
                    <a:pt x="153" y="432"/>
                  </a:lnTo>
                  <a:lnTo>
                    <a:pt x="162" y="396"/>
                  </a:lnTo>
                  <a:lnTo>
                    <a:pt x="168" y="378"/>
                  </a:lnTo>
                  <a:lnTo>
                    <a:pt x="174" y="361"/>
                  </a:lnTo>
                  <a:lnTo>
                    <a:pt x="181" y="344"/>
                  </a:lnTo>
                  <a:lnTo>
                    <a:pt x="188" y="328"/>
                  </a:lnTo>
                  <a:lnTo>
                    <a:pt x="196" y="312"/>
                  </a:lnTo>
                  <a:lnTo>
                    <a:pt x="204" y="296"/>
                  </a:lnTo>
                  <a:lnTo>
                    <a:pt x="213" y="279"/>
                  </a:lnTo>
                  <a:lnTo>
                    <a:pt x="222" y="264"/>
                  </a:lnTo>
                  <a:lnTo>
                    <a:pt x="232" y="249"/>
                  </a:lnTo>
                  <a:lnTo>
                    <a:pt x="243" y="235"/>
                  </a:lnTo>
                  <a:lnTo>
                    <a:pt x="254" y="222"/>
                  </a:lnTo>
                  <a:lnTo>
                    <a:pt x="265" y="209"/>
                  </a:lnTo>
                  <a:lnTo>
                    <a:pt x="279" y="196"/>
                  </a:lnTo>
                  <a:lnTo>
                    <a:pt x="292" y="185"/>
                  </a:lnTo>
                  <a:lnTo>
                    <a:pt x="305" y="174"/>
                  </a:lnTo>
                  <a:lnTo>
                    <a:pt x="320" y="163"/>
                  </a:lnTo>
                  <a:lnTo>
                    <a:pt x="334" y="153"/>
                  </a:lnTo>
                  <a:lnTo>
                    <a:pt x="350" y="145"/>
                  </a:lnTo>
                  <a:lnTo>
                    <a:pt x="366" y="137"/>
                  </a:lnTo>
                  <a:lnTo>
                    <a:pt x="383" y="130"/>
                  </a:lnTo>
                  <a:lnTo>
                    <a:pt x="390" y="127"/>
                  </a:lnTo>
                  <a:lnTo>
                    <a:pt x="396" y="123"/>
                  </a:lnTo>
                  <a:lnTo>
                    <a:pt x="402" y="119"/>
                  </a:lnTo>
                  <a:lnTo>
                    <a:pt x="408" y="115"/>
                  </a:lnTo>
                  <a:lnTo>
                    <a:pt x="412" y="110"/>
                  </a:lnTo>
                  <a:lnTo>
                    <a:pt x="416" y="105"/>
                  </a:lnTo>
                  <a:lnTo>
                    <a:pt x="419" y="100"/>
                  </a:lnTo>
                  <a:lnTo>
                    <a:pt x="422" y="94"/>
                  </a:lnTo>
                  <a:lnTo>
                    <a:pt x="424" y="88"/>
                  </a:lnTo>
                  <a:lnTo>
                    <a:pt x="426" y="82"/>
                  </a:lnTo>
                  <a:lnTo>
                    <a:pt x="427" y="76"/>
                  </a:lnTo>
                  <a:lnTo>
                    <a:pt x="428" y="70"/>
                  </a:lnTo>
                  <a:lnTo>
                    <a:pt x="427" y="58"/>
                  </a:lnTo>
                  <a:lnTo>
                    <a:pt x="425" y="45"/>
                  </a:lnTo>
                  <a:lnTo>
                    <a:pt x="421" y="34"/>
                  </a:lnTo>
                  <a:lnTo>
                    <a:pt x="415" y="24"/>
                  </a:lnTo>
                  <a:lnTo>
                    <a:pt x="412" y="19"/>
                  </a:lnTo>
                  <a:lnTo>
                    <a:pt x="408" y="15"/>
                  </a:lnTo>
                  <a:lnTo>
                    <a:pt x="404" y="11"/>
                  </a:lnTo>
                  <a:lnTo>
                    <a:pt x="398" y="8"/>
                  </a:lnTo>
                  <a:lnTo>
                    <a:pt x="393" y="5"/>
                  </a:lnTo>
                  <a:lnTo>
                    <a:pt x="388" y="3"/>
                  </a:lnTo>
                  <a:lnTo>
                    <a:pt x="382" y="1"/>
                  </a:lnTo>
                  <a:lnTo>
                    <a:pt x="376" y="1"/>
                  </a:lnTo>
                  <a:lnTo>
                    <a:pt x="370" y="0"/>
                  </a:lnTo>
                  <a:lnTo>
                    <a:pt x="363" y="1"/>
                  </a:lnTo>
                  <a:lnTo>
                    <a:pt x="356" y="2"/>
                  </a:lnTo>
                  <a:lnTo>
                    <a:pt x="349" y="5"/>
                  </a:lnTo>
                  <a:lnTo>
                    <a:pt x="327" y="14"/>
                  </a:lnTo>
                  <a:lnTo>
                    <a:pt x="305" y="24"/>
                  </a:lnTo>
                  <a:lnTo>
                    <a:pt x="284" y="35"/>
                  </a:lnTo>
                  <a:lnTo>
                    <a:pt x="264" y="47"/>
                  </a:lnTo>
                  <a:lnTo>
                    <a:pt x="244" y="60"/>
                  </a:lnTo>
                  <a:lnTo>
                    <a:pt x="226" y="74"/>
                  </a:lnTo>
                  <a:lnTo>
                    <a:pt x="209" y="88"/>
                  </a:lnTo>
                  <a:lnTo>
                    <a:pt x="192" y="103"/>
                  </a:lnTo>
                  <a:lnTo>
                    <a:pt x="176" y="119"/>
                  </a:lnTo>
                  <a:lnTo>
                    <a:pt x="161" y="136"/>
                  </a:lnTo>
                  <a:lnTo>
                    <a:pt x="145" y="153"/>
                  </a:lnTo>
                  <a:lnTo>
                    <a:pt x="132" y="171"/>
                  </a:lnTo>
                  <a:lnTo>
                    <a:pt x="119" y="190"/>
                  </a:lnTo>
                  <a:lnTo>
                    <a:pt x="106" y="209"/>
                  </a:lnTo>
                  <a:lnTo>
                    <a:pt x="95" y="229"/>
                  </a:lnTo>
                  <a:lnTo>
                    <a:pt x="84" y="249"/>
                  </a:lnTo>
                  <a:lnTo>
                    <a:pt x="74" y="269"/>
                  </a:lnTo>
                  <a:lnTo>
                    <a:pt x="64" y="291"/>
                  </a:lnTo>
                  <a:lnTo>
                    <a:pt x="56" y="313"/>
                  </a:lnTo>
                  <a:lnTo>
                    <a:pt x="48" y="334"/>
                  </a:lnTo>
                  <a:lnTo>
                    <a:pt x="40" y="356"/>
                  </a:lnTo>
                  <a:lnTo>
                    <a:pt x="33" y="378"/>
                  </a:lnTo>
                  <a:lnTo>
                    <a:pt x="27" y="401"/>
                  </a:lnTo>
                  <a:lnTo>
                    <a:pt x="21" y="424"/>
                  </a:lnTo>
                  <a:lnTo>
                    <a:pt x="16" y="447"/>
                  </a:lnTo>
                  <a:lnTo>
                    <a:pt x="12" y="470"/>
                  </a:lnTo>
                  <a:lnTo>
                    <a:pt x="8" y="493"/>
                  </a:lnTo>
                  <a:lnTo>
                    <a:pt x="5" y="516"/>
                  </a:lnTo>
                  <a:lnTo>
                    <a:pt x="3" y="540"/>
                  </a:lnTo>
                  <a:lnTo>
                    <a:pt x="1" y="563"/>
                  </a:lnTo>
                  <a:lnTo>
                    <a:pt x="0" y="586"/>
                  </a:lnTo>
                  <a:lnTo>
                    <a:pt x="0" y="609"/>
                  </a:lnTo>
                  <a:lnTo>
                    <a:pt x="0" y="616"/>
                  </a:lnTo>
                  <a:lnTo>
                    <a:pt x="1" y="623"/>
                  </a:lnTo>
                  <a:lnTo>
                    <a:pt x="2" y="630"/>
                  </a:lnTo>
                  <a:lnTo>
                    <a:pt x="5" y="636"/>
                  </a:lnTo>
                  <a:lnTo>
                    <a:pt x="8" y="643"/>
                  </a:lnTo>
                  <a:lnTo>
                    <a:pt x="11" y="648"/>
                  </a:lnTo>
                  <a:lnTo>
                    <a:pt x="15" y="652"/>
                  </a:lnTo>
                  <a:lnTo>
                    <a:pt x="19" y="656"/>
                  </a:lnTo>
                  <a:lnTo>
                    <a:pt x="24" y="660"/>
                  </a:lnTo>
                  <a:lnTo>
                    <a:pt x="30" y="663"/>
                  </a:lnTo>
                  <a:lnTo>
                    <a:pt x="35" y="666"/>
                  </a:lnTo>
                  <a:lnTo>
                    <a:pt x="41" y="668"/>
                  </a:lnTo>
                  <a:lnTo>
                    <a:pt x="52" y="671"/>
                  </a:lnTo>
                  <a:lnTo>
                    <a:pt x="64" y="672"/>
                  </a:lnTo>
                  <a:lnTo>
                    <a:pt x="76" y="671"/>
                  </a:lnTo>
                  <a:lnTo>
                    <a:pt x="88" y="668"/>
                  </a:lnTo>
                  <a:lnTo>
                    <a:pt x="93" y="666"/>
                  </a:lnTo>
                  <a:lnTo>
                    <a:pt x="99" y="663"/>
                  </a:lnTo>
                  <a:lnTo>
                    <a:pt x="104" y="660"/>
                  </a:lnTo>
                  <a:lnTo>
                    <a:pt x="109" y="656"/>
                  </a:lnTo>
                  <a:lnTo>
                    <a:pt x="113" y="652"/>
                  </a:lnTo>
                  <a:lnTo>
                    <a:pt x="117" y="648"/>
                  </a:lnTo>
                  <a:lnTo>
                    <a:pt x="120" y="643"/>
                  </a:lnTo>
                  <a:lnTo>
                    <a:pt x="123" y="636"/>
                  </a:lnTo>
                  <a:lnTo>
                    <a:pt x="126" y="630"/>
                  </a:lnTo>
                  <a:lnTo>
                    <a:pt x="128" y="623"/>
                  </a:lnTo>
                  <a:lnTo>
                    <a:pt x="129" y="616"/>
                  </a:lnTo>
                  <a:lnTo>
                    <a:pt x="129" y="609"/>
                  </a:lnTo>
                  <a:lnTo>
                    <a:pt x="129" y="6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7" name="Freeform 65"/>
            <p:cNvSpPr/>
            <p:nvPr/>
          </p:nvSpPr>
          <p:spPr bwMode="auto">
            <a:xfrm>
              <a:off x="4017963" y="1433513"/>
              <a:ext cx="87313" cy="177800"/>
            </a:xfrm>
            <a:custGeom>
              <a:avLst/>
              <a:gdLst>
                <a:gd name="T0" fmla="*/ 131 w 383"/>
                <a:gd name="T1" fmla="*/ 683 h 784"/>
                <a:gd name="T2" fmla="*/ 136 w 383"/>
                <a:gd name="T3" fmla="*/ 602 h 784"/>
                <a:gd name="T4" fmla="*/ 147 w 383"/>
                <a:gd name="T5" fmla="*/ 518 h 784"/>
                <a:gd name="T6" fmla="*/ 164 w 383"/>
                <a:gd name="T7" fmla="*/ 434 h 784"/>
                <a:gd name="T8" fmla="*/ 182 w 383"/>
                <a:gd name="T9" fmla="*/ 373 h 784"/>
                <a:gd name="T10" fmla="*/ 197 w 383"/>
                <a:gd name="T11" fmla="*/ 334 h 784"/>
                <a:gd name="T12" fmla="*/ 214 w 383"/>
                <a:gd name="T13" fmla="*/ 295 h 784"/>
                <a:gd name="T14" fmla="*/ 233 w 383"/>
                <a:gd name="T15" fmla="*/ 259 h 784"/>
                <a:gd name="T16" fmla="*/ 256 w 383"/>
                <a:gd name="T17" fmla="*/ 225 h 784"/>
                <a:gd name="T18" fmla="*/ 280 w 383"/>
                <a:gd name="T19" fmla="*/ 192 h 784"/>
                <a:gd name="T20" fmla="*/ 307 w 383"/>
                <a:gd name="T21" fmla="*/ 162 h 784"/>
                <a:gd name="T22" fmla="*/ 337 w 383"/>
                <a:gd name="T23" fmla="*/ 136 h 784"/>
                <a:gd name="T24" fmla="*/ 360 w 383"/>
                <a:gd name="T25" fmla="*/ 119 h 784"/>
                <a:gd name="T26" fmla="*/ 370 w 383"/>
                <a:gd name="T27" fmla="*/ 109 h 784"/>
                <a:gd name="T28" fmla="*/ 377 w 383"/>
                <a:gd name="T29" fmla="*/ 97 h 784"/>
                <a:gd name="T30" fmla="*/ 381 w 383"/>
                <a:gd name="T31" fmla="*/ 84 h 784"/>
                <a:gd name="T32" fmla="*/ 383 w 383"/>
                <a:gd name="T33" fmla="*/ 72 h 784"/>
                <a:gd name="T34" fmla="*/ 383 w 383"/>
                <a:gd name="T35" fmla="*/ 60 h 784"/>
                <a:gd name="T36" fmla="*/ 378 w 383"/>
                <a:gd name="T37" fmla="*/ 42 h 784"/>
                <a:gd name="T38" fmla="*/ 366 w 383"/>
                <a:gd name="T39" fmla="*/ 21 h 784"/>
                <a:gd name="T40" fmla="*/ 352 w 383"/>
                <a:gd name="T41" fmla="*/ 9 h 784"/>
                <a:gd name="T42" fmla="*/ 342 w 383"/>
                <a:gd name="T43" fmla="*/ 4 h 784"/>
                <a:gd name="T44" fmla="*/ 332 w 383"/>
                <a:gd name="T45" fmla="*/ 0 h 784"/>
                <a:gd name="T46" fmla="*/ 320 w 383"/>
                <a:gd name="T47" fmla="*/ 0 h 784"/>
                <a:gd name="T48" fmla="*/ 308 w 383"/>
                <a:gd name="T49" fmla="*/ 2 h 784"/>
                <a:gd name="T50" fmla="*/ 295 w 383"/>
                <a:gd name="T51" fmla="*/ 7 h 784"/>
                <a:gd name="T52" fmla="*/ 269 w 383"/>
                <a:gd name="T53" fmla="*/ 26 h 784"/>
                <a:gd name="T54" fmla="*/ 230 w 383"/>
                <a:gd name="T55" fmla="*/ 58 h 784"/>
                <a:gd name="T56" fmla="*/ 196 w 383"/>
                <a:gd name="T57" fmla="*/ 94 h 784"/>
                <a:gd name="T58" fmla="*/ 165 w 383"/>
                <a:gd name="T59" fmla="*/ 132 h 784"/>
                <a:gd name="T60" fmla="*/ 137 w 383"/>
                <a:gd name="T61" fmla="*/ 172 h 784"/>
                <a:gd name="T62" fmla="*/ 113 w 383"/>
                <a:gd name="T63" fmla="*/ 215 h 784"/>
                <a:gd name="T64" fmla="*/ 90 w 383"/>
                <a:gd name="T65" fmla="*/ 259 h 784"/>
                <a:gd name="T66" fmla="*/ 71 w 383"/>
                <a:gd name="T67" fmla="*/ 305 h 784"/>
                <a:gd name="T68" fmla="*/ 55 w 383"/>
                <a:gd name="T69" fmla="*/ 353 h 784"/>
                <a:gd name="T70" fmla="*/ 41 w 383"/>
                <a:gd name="T71" fmla="*/ 401 h 784"/>
                <a:gd name="T72" fmla="*/ 29 w 383"/>
                <a:gd name="T73" fmla="*/ 451 h 784"/>
                <a:gd name="T74" fmla="*/ 19 w 383"/>
                <a:gd name="T75" fmla="*/ 500 h 784"/>
                <a:gd name="T76" fmla="*/ 9 w 383"/>
                <a:gd name="T77" fmla="*/ 575 h 784"/>
                <a:gd name="T78" fmla="*/ 1 w 383"/>
                <a:gd name="T79" fmla="*/ 673 h 784"/>
                <a:gd name="T80" fmla="*/ 0 w 383"/>
                <a:gd name="T81" fmla="*/ 729 h 784"/>
                <a:gd name="T82" fmla="*/ 3 w 383"/>
                <a:gd name="T83" fmla="*/ 743 h 784"/>
                <a:gd name="T84" fmla="*/ 8 w 383"/>
                <a:gd name="T85" fmla="*/ 755 h 784"/>
                <a:gd name="T86" fmla="*/ 15 w 383"/>
                <a:gd name="T87" fmla="*/ 764 h 784"/>
                <a:gd name="T88" fmla="*/ 24 w 383"/>
                <a:gd name="T89" fmla="*/ 772 h 784"/>
                <a:gd name="T90" fmla="*/ 34 w 383"/>
                <a:gd name="T91" fmla="*/ 778 h 784"/>
                <a:gd name="T92" fmla="*/ 52 w 383"/>
                <a:gd name="T93" fmla="*/ 783 h 784"/>
                <a:gd name="T94" fmla="*/ 76 w 383"/>
                <a:gd name="T95" fmla="*/ 783 h 784"/>
                <a:gd name="T96" fmla="*/ 93 w 383"/>
                <a:gd name="T97" fmla="*/ 778 h 784"/>
                <a:gd name="T98" fmla="*/ 103 w 383"/>
                <a:gd name="T99" fmla="*/ 772 h 784"/>
                <a:gd name="T100" fmla="*/ 113 w 383"/>
                <a:gd name="T101" fmla="*/ 764 h 784"/>
                <a:gd name="T102" fmla="*/ 121 w 383"/>
                <a:gd name="T103" fmla="*/ 755 h 784"/>
                <a:gd name="T104" fmla="*/ 126 w 383"/>
                <a:gd name="T105" fmla="*/ 743 h 784"/>
                <a:gd name="T106" fmla="*/ 129 w 383"/>
                <a:gd name="T107" fmla="*/ 729 h 784"/>
                <a:gd name="T108" fmla="*/ 130 w 383"/>
                <a:gd name="T109" fmla="*/ 722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3" h="784">
                  <a:moveTo>
                    <a:pt x="130" y="722"/>
                  </a:moveTo>
                  <a:lnTo>
                    <a:pt x="131" y="683"/>
                  </a:lnTo>
                  <a:lnTo>
                    <a:pt x="133" y="643"/>
                  </a:lnTo>
                  <a:lnTo>
                    <a:pt x="136" y="602"/>
                  </a:lnTo>
                  <a:lnTo>
                    <a:pt x="141" y="561"/>
                  </a:lnTo>
                  <a:lnTo>
                    <a:pt x="147" y="518"/>
                  </a:lnTo>
                  <a:lnTo>
                    <a:pt x="155" y="476"/>
                  </a:lnTo>
                  <a:lnTo>
                    <a:pt x="164" y="434"/>
                  </a:lnTo>
                  <a:lnTo>
                    <a:pt x="176" y="393"/>
                  </a:lnTo>
                  <a:lnTo>
                    <a:pt x="182" y="373"/>
                  </a:lnTo>
                  <a:lnTo>
                    <a:pt x="189" y="353"/>
                  </a:lnTo>
                  <a:lnTo>
                    <a:pt x="197" y="334"/>
                  </a:lnTo>
                  <a:lnTo>
                    <a:pt x="205" y="314"/>
                  </a:lnTo>
                  <a:lnTo>
                    <a:pt x="214" y="295"/>
                  </a:lnTo>
                  <a:lnTo>
                    <a:pt x="223" y="277"/>
                  </a:lnTo>
                  <a:lnTo>
                    <a:pt x="233" y="259"/>
                  </a:lnTo>
                  <a:lnTo>
                    <a:pt x="244" y="241"/>
                  </a:lnTo>
                  <a:lnTo>
                    <a:pt x="256" y="225"/>
                  </a:lnTo>
                  <a:lnTo>
                    <a:pt x="267" y="208"/>
                  </a:lnTo>
                  <a:lnTo>
                    <a:pt x="280" y="192"/>
                  </a:lnTo>
                  <a:lnTo>
                    <a:pt x="293" y="176"/>
                  </a:lnTo>
                  <a:lnTo>
                    <a:pt x="307" y="162"/>
                  </a:lnTo>
                  <a:lnTo>
                    <a:pt x="322" y="148"/>
                  </a:lnTo>
                  <a:lnTo>
                    <a:pt x="337" y="136"/>
                  </a:lnTo>
                  <a:lnTo>
                    <a:pt x="354" y="123"/>
                  </a:lnTo>
                  <a:lnTo>
                    <a:pt x="360" y="119"/>
                  </a:lnTo>
                  <a:lnTo>
                    <a:pt x="366" y="114"/>
                  </a:lnTo>
                  <a:lnTo>
                    <a:pt x="370" y="109"/>
                  </a:lnTo>
                  <a:lnTo>
                    <a:pt x="374" y="103"/>
                  </a:lnTo>
                  <a:lnTo>
                    <a:pt x="377" y="97"/>
                  </a:lnTo>
                  <a:lnTo>
                    <a:pt x="380" y="92"/>
                  </a:lnTo>
                  <a:lnTo>
                    <a:pt x="381" y="84"/>
                  </a:lnTo>
                  <a:lnTo>
                    <a:pt x="383" y="78"/>
                  </a:lnTo>
                  <a:lnTo>
                    <a:pt x="383" y="72"/>
                  </a:lnTo>
                  <a:lnTo>
                    <a:pt x="383" y="66"/>
                  </a:lnTo>
                  <a:lnTo>
                    <a:pt x="383" y="60"/>
                  </a:lnTo>
                  <a:lnTo>
                    <a:pt x="382" y="54"/>
                  </a:lnTo>
                  <a:lnTo>
                    <a:pt x="378" y="42"/>
                  </a:lnTo>
                  <a:lnTo>
                    <a:pt x="373" y="31"/>
                  </a:lnTo>
                  <a:lnTo>
                    <a:pt x="366" y="21"/>
                  </a:lnTo>
                  <a:lnTo>
                    <a:pt x="357" y="13"/>
                  </a:lnTo>
                  <a:lnTo>
                    <a:pt x="352" y="9"/>
                  </a:lnTo>
                  <a:lnTo>
                    <a:pt x="348" y="6"/>
                  </a:lnTo>
                  <a:lnTo>
                    <a:pt x="342" y="4"/>
                  </a:lnTo>
                  <a:lnTo>
                    <a:pt x="337" y="2"/>
                  </a:lnTo>
                  <a:lnTo>
                    <a:pt x="332" y="0"/>
                  </a:lnTo>
                  <a:lnTo>
                    <a:pt x="326" y="0"/>
                  </a:lnTo>
                  <a:lnTo>
                    <a:pt x="320" y="0"/>
                  </a:lnTo>
                  <a:lnTo>
                    <a:pt x="314" y="0"/>
                  </a:lnTo>
                  <a:lnTo>
                    <a:pt x="308" y="2"/>
                  </a:lnTo>
                  <a:lnTo>
                    <a:pt x="301" y="4"/>
                  </a:lnTo>
                  <a:lnTo>
                    <a:pt x="295" y="7"/>
                  </a:lnTo>
                  <a:lnTo>
                    <a:pt x="289" y="11"/>
                  </a:lnTo>
                  <a:lnTo>
                    <a:pt x="269" y="26"/>
                  </a:lnTo>
                  <a:lnTo>
                    <a:pt x="249" y="42"/>
                  </a:lnTo>
                  <a:lnTo>
                    <a:pt x="230" y="58"/>
                  </a:lnTo>
                  <a:lnTo>
                    <a:pt x="213" y="75"/>
                  </a:lnTo>
                  <a:lnTo>
                    <a:pt x="196" y="94"/>
                  </a:lnTo>
                  <a:lnTo>
                    <a:pt x="180" y="113"/>
                  </a:lnTo>
                  <a:lnTo>
                    <a:pt x="165" y="132"/>
                  </a:lnTo>
                  <a:lnTo>
                    <a:pt x="151" y="152"/>
                  </a:lnTo>
                  <a:lnTo>
                    <a:pt x="137" y="172"/>
                  </a:lnTo>
                  <a:lnTo>
                    <a:pt x="125" y="193"/>
                  </a:lnTo>
                  <a:lnTo>
                    <a:pt x="113" y="215"/>
                  </a:lnTo>
                  <a:lnTo>
                    <a:pt x="101" y="237"/>
                  </a:lnTo>
                  <a:lnTo>
                    <a:pt x="90" y="259"/>
                  </a:lnTo>
                  <a:lnTo>
                    <a:pt x="80" y="282"/>
                  </a:lnTo>
                  <a:lnTo>
                    <a:pt x="71" y="305"/>
                  </a:lnTo>
                  <a:lnTo>
                    <a:pt x="62" y="329"/>
                  </a:lnTo>
                  <a:lnTo>
                    <a:pt x="55" y="353"/>
                  </a:lnTo>
                  <a:lnTo>
                    <a:pt x="47" y="377"/>
                  </a:lnTo>
                  <a:lnTo>
                    <a:pt x="41" y="401"/>
                  </a:lnTo>
                  <a:lnTo>
                    <a:pt x="34" y="425"/>
                  </a:lnTo>
                  <a:lnTo>
                    <a:pt x="29" y="451"/>
                  </a:lnTo>
                  <a:lnTo>
                    <a:pt x="24" y="475"/>
                  </a:lnTo>
                  <a:lnTo>
                    <a:pt x="19" y="500"/>
                  </a:lnTo>
                  <a:lnTo>
                    <a:pt x="15" y="525"/>
                  </a:lnTo>
                  <a:lnTo>
                    <a:pt x="9" y="575"/>
                  </a:lnTo>
                  <a:lnTo>
                    <a:pt x="4" y="624"/>
                  </a:lnTo>
                  <a:lnTo>
                    <a:pt x="1" y="673"/>
                  </a:lnTo>
                  <a:lnTo>
                    <a:pt x="0" y="722"/>
                  </a:lnTo>
                  <a:lnTo>
                    <a:pt x="0" y="729"/>
                  </a:lnTo>
                  <a:lnTo>
                    <a:pt x="1" y="736"/>
                  </a:lnTo>
                  <a:lnTo>
                    <a:pt x="3" y="743"/>
                  </a:lnTo>
                  <a:lnTo>
                    <a:pt x="5" y="749"/>
                  </a:lnTo>
                  <a:lnTo>
                    <a:pt x="8" y="755"/>
                  </a:lnTo>
                  <a:lnTo>
                    <a:pt x="11" y="760"/>
                  </a:lnTo>
                  <a:lnTo>
                    <a:pt x="15" y="764"/>
                  </a:lnTo>
                  <a:lnTo>
                    <a:pt x="19" y="769"/>
                  </a:lnTo>
                  <a:lnTo>
                    <a:pt x="24" y="772"/>
                  </a:lnTo>
                  <a:lnTo>
                    <a:pt x="29" y="775"/>
                  </a:lnTo>
                  <a:lnTo>
                    <a:pt x="34" y="778"/>
                  </a:lnTo>
                  <a:lnTo>
                    <a:pt x="40" y="780"/>
                  </a:lnTo>
                  <a:lnTo>
                    <a:pt x="52" y="783"/>
                  </a:lnTo>
                  <a:lnTo>
                    <a:pt x="64" y="784"/>
                  </a:lnTo>
                  <a:lnTo>
                    <a:pt x="76" y="783"/>
                  </a:lnTo>
                  <a:lnTo>
                    <a:pt x="87" y="780"/>
                  </a:lnTo>
                  <a:lnTo>
                    <a:pt x="93" y="778"/>
                  </a:lnTo>
                  <a:lnTo>
                    <a:pt x="98" y="775"/>
                  </a:lnTo>
                  <a:lnTo>
                    <a:pt x="103" y="772"/>
                  </a:lnTo>
                  <a:lnTo>
                    <a:pt x="108" y="769"/>
                  </a:lnTo>
                  <a:lnTo>
                    <a:pt x="113" y="764"/>
                  </a:lnTo>
                  <a:lnTo>
                    <a:pt x="117" y="760"/>
                  </a:lnTo>
                  <a:lnTo>
                    <a:pt x="121" y="755"/>
                  </a:lnTo>
                  <a:lnTo>
                    <a:pt x="124" y="749"/>
                  </a:lnTo>
                  <a:lnTo>
                    <a:pt x="126" y="743"/>
                  </a:lnTo>
                  <a:lnTo>
                    <a:pt x="128" y="736"/>
                  </a:lnTo>
                  <a:lnTo>
                    <a:pt x="129" y="729"/>
                  </a:lnTo>
                  <a:lnTo>
                    <a:pt x="130" y="722"/>
                  </a:lnTo>
                  <a:lnTo>
                    <a:pt x="130" y="7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1" name="Freeform 66"/>
            <p:cNvSpPr/>
            <p:nvPr/>
          </p:nvSpPr>
          <p:spPr bwMode="auto">
            <a:xfrm>
              <a:off x="4065588" y="1468438"/>
              <a:ext cx="79375" cy="185738"/>
            </a:xfrm>
            <a:custGeom>
              <a:avLst/>
              <a:gdLst>
                <a:gd name="T0" fmla="*/ 132 w 353"/>
                <a:gd name="T1" fmla="*/ 696 h 818"/>
                <a:gd name="T2" fmla="*/ 127 w 353"/>
                <a:gd name="T3" fmla="*/ 613 h 818"/>
                <a:gd name="T4" fmla="*/ 129 w 353"/>
                <a:gd name="T5" fmla="*/ 550 h 818"/>
                <a:gd name="T6" fmla="*/ 133 w 353"/>
                <a:gd name="T7" fmla="*/ 507 h 818"/>
                <a:gd name="T8" fmla="*/ 139 w 353"/>
                <a:gd name="T9" fmla="*/ 465 h 818"/>
                <a:gd name="T10" fmla="*/ 147 w 353"/>
                <a:gd name="T11" fmla="*/ 424 h 818"/>
                <a:gd name="T12" fmla="*/ 158 w 353"/>
                <a:gd name="T13" fmla="*/ 383 h 818"/>
                <a:gd name="T14" fmla="*/ 171 w 353"/>
                <a:gd name="T15" fmla="*/ 343 h 818"/>
                <a:gd name="T16" fmla="*/ 187 w 353"/>
                <a:gd name="T17" fmla="*/ 305 h 818"/>
                <a:gd name="T18" fmla="*/ 206 w 353"/>
                <a:gd name="T19" fmla="*/ 267 h 818"/>
                <a:gd name="T20" fmla="*/ 227 w 353"/>
                <a:gd name="T21" fmla="*/ 232 h 818"/>
                <a:gd name="T22" fmla="*/ 251 w 353"/>
                <a:gd name="T23" fmla="*/ 199 h 818"/>
                <a:gd name="T24" fmla="*/ 278 w 353"/>
                <a:gd name="T25" fmla="*/ 167 h 818"/>
                <a:gd name="T26" fmla="*/ 310 w 353"/>
                <a:gd name="T27" fmla="*/ 138 h 818"/>
                <a:gd name="T28" fmla="*/ 332 w 353"/>
                <a:gd name="T29" fmla="*/ 120 h 818"/>
                <a:gd name="T30" fmla="*/ 341 w 353"/>
                <a:gd name="T31" fmla="*/ 109 h 818"/>
                <a:gd name="T32" fmla="*/ 348 w 353"/>
                <a:gd name="T33" fmla="*/ 98 h 818"/>
                <a:gd name="T34" fmla="*/ 352 w 353"/>
                <a:gd name="T35" fmla="*/ 85 h 818"/>
                <a:gd name="T36" fmla="*/ 353 w 353"/>
                <a:gd name="T37" fmla="*/ 73 h 818"/>
                <a:gd name="T38" fmla="*/ 353 w 353"/>
                <a:gd name="T39" fmla="*/ 60 h 818"/>
                <a:gd name="T40" fmla="*/ 348 w 353"/>
                <a:gd name="T41" fmla="*/ 41 h 818"/>
                <a:gd name="T42" fmla="*/ 336 w 353"/>
                <a:gd name="T43" fmla="*/ 21 h 818"/>
                <a:gd name="T44" fmla="*/ 324 w 353"/>
                <a:gd name="T45" fmla="*/ 9 h 818"/>
                <a:gd name="T46" fmla="*/ 314 w 353"/>
                <a:gd name="T47" fmla="*/ 3 h 818"/>
                <a:gd name="T48" fmla="*/ 303 w 353"/>
                <a:gd name="T49" fmla="*/ 0 h 818"/>
                <a:gd name="T50" fmla="*/ 292 w 353"/>
                <a:gd name="T51" fmla="*/ 0 h 818"/>
                <a:gd name="T52" fmla="*/ 279 w 353"/>
                <a:gd name="T53" fmla="*/ 2 h 818"/>
                <a:gd name="T54" fmla="*/ 267 w 353"/>
                <a:gd name="T55" fmla="*/ 8 h 818"/>
                <a:gd name="T56" fmla="*/ 239 w 353"/>
                <a:gd name="T57" fmla="*/ 30 h 818"/>
                <a:gd name="T58" fmla="*/ 200 w 353"/>
                <a:gd name="T59" fmla="*/ 67 h 818"/>
                <a:gd name="T60" fmla="*/ 164 w 353"/>
                <a:gd name="T61" fmla="*/ 105 h 818"/>
                <a:gd name="T62" fmla="*/ 132 w 353"/>
                <a:gd name="T63" fmla="*/ 146 h 818"/>
                <a:gd name="T64" fmla="*/ 104 w 353"/>
                <a:gd name="T65" fmla="*/ 190 h 818"/>
                <a:gd name="T66" fmla="*/ 80 w 353"/>
                <a:gd name="T67" fmla="*/ 235 h 818"/>
                <a:gd name="T68" fmla="*/ 59 w 353"/>
                <a:gd name="T69" fmla="*/ 281 h 818"/>
                <a:gd name="T70" fmla="*/ 42 w 353"/>
                <a:gd name="T71" fmla="*/ 330 h 818"/>
                <a:gd name="T72" fmla="*/ 27 w 353"/>
                <a:gd name="T73" fmla="*/ 379 h 818"/>
                <a:gd name="T74" fmla="*/ 16 w 353"/>
                <a:gd name="T75" fmla="*/ 431 h 818"/>
                <a:gd name="T76" fmla="*/ 8 w 353"/>
                <a:gd name="T77" fmla="*/ 482 h 818"/>
                <a:gd name="T78" fmla="*/ 2 w 353"/>
                <a:gd name="T79" fmla="*/ 535 h 818"/>
                <a:gd name="T80" fmla="*/ 0 w 353"/>
                <a:gd name="T81" fmla="*/ 587 h 818"/>
                <a:gd name="T82" fmla="*/ 0 w 353"/>
                <a:gd name="T83" fmla="*/ 640 h 818"/>
                <a:gd name="T84" fmla="*/ 3 w 353"/>
                <a:gd name="T85" fmla="*/ 693 h 818"/>
                <a:gd name="T86" fmla="*/ 8 w 353"/>
                <a:gd name="T87" fmla="*/ 745 h 818"/>
                <a:gd name="T88" fmla="*/ 13 w 353"/>
                <a:gd name="T89" fmla="*/ 779 h 818"/>
                <a:gd name="T90" fmla="*/ 18 w 353"/>
                <a:gd name="T91" fmla="*/ 792 h 818"/>
                <a:gd name="T92" fmla="*/ 24 w 353"/>
                <a:gd name="T93" fmla="*/ 802 h 818"/>
                <a:gd name="T94" fmla="*/ 34 w 353"/>
                <a:gd name="T95" fmla="*/ 810 h 818"/>
                <a:gd name="T96" fmla="*/ 43 w 353"/>
                <a:gd name="T97" fmla="*/ 815 h 818"/>
                <a:gd name="T98" fmla="*/ 54 w 353"/>
                <a:gd name="T99" fmla="*/ 818 h 818"/>
                <a:gd name="T100" fmla="*/ 72 w 353"/>
                <a:gd name="T101" fmla="*/ 818 h 818"/>
                <a:gd name="T102" fmla="*/ 95 w 353"/>
                <a:gd name="T103" fmla="*/ 812 h 818"/>
                <a:gd name="T104" fmla="*/ 111 w 353"/>
                <a:gd name="T105" fmla="*/ 802 h 818"/>
                <a:gd name="T106" fmla="*/ 120 w 353"/>
                <a:gd name="T107" fmla="*/ 794 h 818"/>
                <a:gd name="T108" fmla="*/ 127 w 353"/>
                <a:gd name="T109" fmla="*/ 784 h 818"/>
                <a:gd name="T110" fmla="*/ 133 w 353"/>
                <a:gd name="T111" fmla="*/ 772 h 818"/>
                <a:gd name="T112" fmla="*/ 136 w 353"/>
                <a:gd name="T113" fmla="*/ 759 h 818"/>
                <a:gd name="T114" fmla="*/ 137 w 353"/>
                <a:gd name="T115" fmla="*/ 744 h 818"/>
                <a:gd name="T116" fmla="*/ 137 w 353"/>
                <a:gd name="T117" fmla="*/ 73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 h="818">
                  <a:moveTo>
                    <a:pt x="137" y="737"/>
                  </a:moveTo>
                  <a:lnTo>
                    <a:pt x="132" y="696"/>
                  </a:lnTo>
                  <a:lnTo>
                    <a:pt x="129" y="655"/>
                  </a:lnTo>
                  <a:lnTo>
                    <a:pt x="127" y="613"/>
                  </a:lnTo>
                  <a:lnTo>
                    <a:pt x="128" y="571"/>
                  </a:lnTo>
                  <a:lnTo>
                    <a:pt x="129" y="550"/>
                  </a:lnTo>
                  <a:lnTo>
                    <a:pt x="131" y="529"/>
                  </a:lnTo>
                  <a:lnTo>
                    <a:pt x="133" y="507"/>
                  </a:lnTo>
                  <a:lnTo>
                    <a:pt x="135" y="486"/>
                  </a:lnTo>
                  <a:lnTo>
                    <a:pt x="139" y="465"/>
                  </a:lnTo>
                  <a:lnTo>
                    <a:pt x="142" y="445"/>
                  </a:lnTo>
                  <a:lnTo>
                    <a:pt x="147" y="424"/>
                  </a:lnTo>
                  <a:lnTo>
                    <a:pt x="152" y="403"/>
                  </a:lnTo>
                  <a:lnTo>
                    <a:pt x="158" y="383"/>
                  </a:lnTo>
                  <a:lnTo>
                    <a:pt x="164" y="363"/>
                  </a:lnTo>
                  <a:lnTo>
                    <a:pt x="171" y="343"/>
                  </a:lnTo>
                  <a:lnTo>
                    <a:pt x="179" y="324"/>
                  </a:lnTo>
                  <a:lnTo>
                    <a:pt x="187" y="305"/>
                  </a:lnTo>
                  <a:lnTo>
                    <a:pt x="196" y="285"/>
                  </a:lnTo>
                  <a:lnTo>
                    <a:pt x="206" y="267"/>
                  </a:lnTo>
                  <a:lnTo>
                    <a:pt x="216" y="249"/>
                  </a:lnTo>
                  <a:lnTo>
                    <a:pt x="227" y="232"/>
                  </a:lnTo>
                  <a:lnTo>
                    <a:pt x="239" y="215"/>
                  </a:lnTo>
                  <a:lnTo>
                    <a:pt x="251" y="199"/>
                  </a:lnTo>
                  <a:lnTo>
                    <a:pt x="264" y="183"/>
                  </a:lnTo>
                  <a:lnTo>
                    <a:pt x="278" y="167"/>
                  </a:lnTo>
                  <a:lnTo>
                    <a:pt x="294" y="152"/>
                  </a:lnTo>
                  <a:lnTo>
                    <a:pt x="310" y="138"/>
                  </a:lnTo>
                  <a:lnTo>
                    <a:pt x="327" y="125"/>
                  </a:lnTo>
                  <a:lnTo>
                    <a:pt x="332" y="120"/>
                  </a:lnTo>
                  <a:lnTo>
                    <a:pt x="337" y="115"/>
                  </a:lnTo>
                  <a:lnTo>
                    <a:pt x="341" y="109"/>
                  </a:lnTo>
                  <a:lnTo>
                    <a:pt x="345" y="103"/>
                  </a:lnTo>
                  <a:lnTo>
                    <a:pt x="348" y="98"/>
                  </a:lnTo>
                  <a:lnTo>
                    <a:pt x="350" y="91"/>
                  </a:lnTo>
                  <a:lnTo>
                    <a:pt x="352" y="85"/>
                  </a:lnTo>
                  <a:lnTo>
                    <a:pt x="353" y="79"/>
                  </a:lnTo>
                  <a:lnTo>
                    <a:pt x="353" y="73"/>
                  </a:lnTo>
                  <a:lnTo>
                    <a:pt x="353" y="67"/>
                  </a:lnTo>
                  <a:lnTo>
                    <a:pt x="353" y="60"/>
                  </a:lnTo>
                  <a:lnTo>
                    <a:pt x="352" y="54"/>
                  </a:lnTo>
                  <a:lnTo>
                    <a:pt x="348" y="41"/>
                  </a:lnTo>
                  <a:lnTo>
                    <a:pt x="343" y="30"/>
                  </a:lnTo>
                  <a:lnTo>
                    <a:pt x="336" y="21"/>
                  </a:lnTo>
                  <a:lnTo>
                    <a:pt x="328" y="12"/>
                  </a:lnTo>
                  <a:lnTo>
                    <a:pt x="324" y="9"/>
                  </a:lnTo>
                  <a:lnTo>
                    <a:pt x="319" y="6"/>
                  </a:lnTo>
                  <a:lnTo>
                    <a:pt x="314" y="3"/>
                  </a:lnTo>
                  <a:lnTo>
                    <a:pt x="309" y="1"/>
                  </a:lnTo>
                  <a:lnTo>
                    <a:pt x="303" y="0"/>
                  </a:lnTo>
                  <a:lnTo>
                    <a:pt x="298" y="0"/>
                  </a:lnTo>
                  <a:lnTo>
                    <a:pt x="292" y="0"/>
                  </a:lnTo>
                  <a:lnTo>
                    <a:pt x="286" y="1"/>
                  </a:lnTo>
                  <a:lnTo>
                    <a:pt x="279" y="2"/>
                  </a:lnTo>
                  <a:lnTo>
                    <a:pt x="273" y="5"/>
                  </a:lnTo>
                  <a:lnTo>
                    <a:pt x="267" y="8"/>
                  </a:lnTo>
                  <a:lnTo>
                    <a:pt x="261" y="12"/>
                  </a:lnTo>
                  <a:lnTo>
                    <a:pt x="239" y="30"/>
                  </a:lnTo>
                  <a:lnTo>
                    <a:pt x="219" y="47"/>
                  </a:lnTo>
                  <a:lnTo>
                    <a:pt x="200" y="67"/>
                  </a:lnTo>
                  <a:lnTo>
                    <a:pt x="182" y="86"/>
                  </a:lnTo>
                  <a:lnTo>
                    <a:pt x="164" y="105"/>
                  </a:lnTo>
                  <a:lnTo>
                    <a:pt x="147" y="125"/>
                  </a:lnTo>
                  <a:lnTo>
                    <a:pt x="132" y="146"/>
                  </a:lnTo>
                  <a:lnTo>
                    <a:pt x="117" y="167"/>
                  </a:lnTo>
                  <a:lnTo>
                    <a:pt x="104" y="190"/>
                  </a:lnTo>
                  <a:lnTo>
                    <a:pt x="91" y="212"/>
                  </a:lnTo>
                  <a:lnTo>
                    <a:pt x="80" y="235"/>
                  </a:lnTo>
                  <a:lnTo>
                    <a:pt x="69" y="258"/>
                  </a:lnTo>
                  <a:lnTo>
                    <a:pt x="59" y="281"/>
                  </a:lnTo>
                  <a:lnTo>
                    <a:pt x="50" y="306"/>
                  </a:lnTo>
                  <a:lnTo>
                    <a:pt x="42" y="330"/>
                  </a:lnTo>
                  <a:lnTo>
                    <a:pt x="34" y="355"/>
                  </a:lnTo>
                  <a:lnTo>
                    <a:pt x="27" y="379"/>
                  </a:lnTo>
                  <a:lnTo>
                    <a:pt x="21" y="405"/>
                  </a:lnTo>
                  <a:lnTo>
                    <a:pt x="16" y="431"/>
                  </a:lnTo>
                  <a:lnTo>
                    <a:pt x="11" y="456"/>
                  </a:lnTo>
                  <a:lnTo>
                    <a:pt x="8" y="482"/>
                  </a:lnTo>
                  <a:lnTo>
                    <a:pt x="5" y="508"/>
                  </a:lnTo>
                  <a:lnTo>
                    <a:pt x="2" y="535"/>
                  </a:lnTo>
                  <a:lnTo>
                    <a:pt x="1" y="561"/>
                  </a:lnTo>
                  <a:lnTo>
                    <a:pt x="0" y="587"/>
                  </a:lnTo>
                  <a:lnTo>
                    <a:pt x="0" y="613"/>
                  </a:lnTo>
                  <a:lnTo>
                    <a:pt x="0" y="640"/>
                  </a:lnTo>
                  <a:lnTo>
                    <a:pt x="1" y="666"/>
                  </a:lnTo>
                  <a:lnTo>
                    <a:pt x="3" y="693"/>
                  </a:lnTo>
                  <a:lnTo>
                    <a:pt x="5" y="719"/>
                  </a:lnTo>
                  <a:lnTo>
                    <a:pt x="8" y="745"/>
                  </a:lnTo>
                  <a:lnTo>
                    <a:pt x="12" y="772"/>
                  </a:lnTo>
                  <a:lnTo>
                    <a:pt x="13" y="779"/>
                  </a:lnTo>
                  <a:lnTo>
                    <a:pt x="15" y="786"/>
                  </a:lnTo>
                  <a:lnTo>
                    <a:pt x="18" y="792"/>
                  </a:lnTo>
                  <a:lnTo>
                    <a:pt x="21" y="797"/>
                  </a:lnTo>
                  <a:lnTo>
                    <a:pt x="24" y="802"/>
                  </a:lnTo>
                  <a:lnTo>
                    <a:pt x="29" y="806"/>
                  </a:lnTo>
                  <a:lnTo>
                    <a:pt x="34" y="810"/>
                  </a:lnTo>
                  <a:lnTo>
                    <a:pt x="38" y="813"/>
                  </a:lnTo>
                  <a:lnTo>
                    <a:pt x="43" y="815"/>
                  </a:lnTo>
                  <a:lnTo>
                    <a:pt x="49" y="817"/>
                  </a:lnTo>
                  <a:lnTo>
                    <a:pt x="54" y="818"/>
                  </a:lnTo>
                  <a:lnTo>
                    <a:pt x="60" y="818"/>
                  </a:lnTo>
                  <a:lnTo>
                    <a:pt x="72" y="818"/>
                  </a:lnTo>
                  <a:lnTo>
                    <a:pt x="83" y="816"/>
                  </a:lnTo>
                  <a:lnTo>
                    <a:pt x="95" y="812"/>
                  </a:lnTo>
                  <a:lnTo>
                    <a:pt x="105" y="806"/>
                  </a:lnTo>
                  <a:lnTo>
                    <a:pt x="111" y="802"/>
                  </a:lnTo>
                  <a:lnTo>
                    <a:pt x="115" y="798"/>
                  </a:lnTo>
                  <a:lnTo>
                    <a:pt x="120" y="794"/>
                  </a:lnTo>
                  <a:lnTo>
                    <a:pt x="124" y="789"/>
                  </a:lnTo>
                  <a:lnTo>
                    <a:pt x="127" y="784"/>
                  </a:lnTo>
                  <a:lnTo>
                    <a:pt x="130" y="778"/>
                  </a:lnTo>
                  <a:lnTo>
                    <a:pt x="133" y="772"/>
                  </a:lnTo>
                  <a:lnTo>
                    <a:pt x="135" y="766"/>
                  </a:lnTo>
                  <a:lnTo>
                    <a:pt x="136" y="759"/>
                  </a:lnTo>
                  <a:lnTo>
                    <a:pt x="137" y="751"/>
                  </a:lnTo>
                  <a:lnTo>
                    <a:pt x="137" y="744"/>
                  </a:lnTo>
                  <a:lnTo>
                    <a:pt x="137" y="737"/>
                  </a:lnTo>
                  <a:lnTo>
                    <a:pt x="137" y="7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2" name="Freeform 67"/>
            <p:cNvSpPr/>
            <p:nvPr/>
          </p:nvSpPr>
          <p:spPr bwMode="auto">
            <a:xfrm>
              <a:off x="4125913" y="1512888"/>
              <a:ext cx="65088" cy="153988"/>
            </a:xfrm>
            <a:custGeom>
              <a:avLst/>
              <a:gdLst>
                <a:gd name="T0" fmla="*/ 130 w 288"/>
                <a:gd name="T1" fmla="*/ 580 h 680"/>
                <a:gd name="T2" fmla="*/ 133 w 288"/>
                <a:gd name="T3" fmla="*/ 509 h 680"/>
                <a:gd name="T4" fmla="*/ 139 w 288"/>
                <a:gd name="T5" fmla="*/ 440 h 680"/>
                <a:gd name="T6" fmla="*/ 150 w 288"/>
                <a:gd name="T7" fmla="*/ 374 h 680"/>
                <a:gd name="T8" fmla="*/ 166 w 288"/>
                <a:gd name="T9" fmla="*/ 308 h 680"/>
                <a:gd name="T10" fmla="*/ 187 w 288"/>
                <a:gd name="T11" fmla="*/ 246 h 680"/>
                <a:gd name="T12" fmla="*/ 216 w 288"/>
                <a:gd name="T13" fmla="*/ 183 h 680"/>
                <a:gd name="T14" fmla="*/ 253 w 288"/>
                <a:gd name="T15" fmla="*/ 123 h 680"/>
                <a:gd name="T16" fmla="*/ 280 w 288"/>
                <a:gd name="T17" fmla="*/ 86 h 680"/>
                <a:gd name="T18" fmla="*/ 285 w 288"/>
                <a:gd name="T19" fmla="*/ 74 h 680"/>
                <a:gd name="T20" fmla="*/ 288 w 288"/>
                <a:gd name="T21" fmla="*/ 62 h 680"/>
                <a:gd name="T22" fmla="*/ 287 w 288"/>
                <a:gd name="T23" fmla="*/ 50 h 680"/>
                <a:gd name="T24" fmla="*/ 284 w 288"/>
                <a:gd name="T25" fmla="*/ 40 h 680"/>
                <a:gd name="T26" fmla="*/ 279 w 288"/>
                <a:gd name="T27" fmla="*/ 30 h 680"/>
                <a:gd name="T28" fmla="*/ 266 w 288"/>
                <a:gd name="T29" fmla="*/ 17 h 680"/>
                <a:gd name="T30" fmla="*/ 245 w 288"/>
                <a:gd name="T31" fmla="*/ 5 h 680"/>
                <a:gd name="T32" fmla="*/ 227 w 288"/>
                <a:gd name="T33" fmla="*/ 1 h 680"/>
                <a:gd name="T34" fmla="*/ 215 w 288"/>
                <a:gd name="T35" fmla="*/ 0 h 680"/>
                <a:gd name="T36" fmla="*/ 202 w 288"/>
                <a:gd name="T37" fmla="*/ 2 h 680"/>
                <a:gd name="T38" fmla="*/ 190 w 288"/>
                <a:gd name="T39" fmla="*/ 6 h 680"/>
                <a:gd name="T40" fmla="*/ 179 w 288"/>
                <a:gd name="T41" fmla="*/ 12 h 680"/>
                <a:gd name="T42" fmla="*/ 168 w 288"/>
                <a:gd name="T43" fmla="*/ 22 h 680"/>
                <a:gd name="T44" fmla="*/ 151 w 288"/>
                <a:gd name="T45" fmla="*/ 44 h 680"/>
                <a:gd name="T46" fmla="*/ 127 w 288"/>
                <a:gd name="T47" fmla="*/ 77 h 680"/>
                <a:gd name="T48" fmla="*/ 107 w 288"/>
                <a:gd name="T49" fmla="*/ 112 h 680"/>
                <a:gd name="T50" fmla="*/ 89 w 288"/>
                <a:gd name="T51" fmla="*/ 146 h 680"/>
                <a:gd name="T52" fmla="*/ 65 w 288"/>
                <a:gd name="T53" fmla="*/ 198 h 680"/>
                <a:gd name="T54" fmla="*/ 41 w 288"/>
                <a:gd name="T55" fmla="*/ 270 h 680"/>
                <a:gd name="T56" fmla="*/ 23 w 288"/>
                <a:gd name="T57" fmla="*/ 344 h 680"/>
                <a:gd name="T58" fmla="*/ 10 w 288"/>
                <a:gd name="T59" fmla="*/ 419 h 680"/>
                <a:gd name="T60" fmla="*/ 3 w 288"/>
                <a:gd name="T61" fmla="*/ 497 h 680"/>
                <a:gd name="T62" fmla="*/ 0 w 288"/>
                <a:gd name="T63" fmla="*/ 576 h 680"/>
                <a:gd name="T64" fmla="*/ 0 w 288"/>
                <a:gd name="T65" fmla="*/ 624 h 680"/>
                <a:gd name="T66" fmla="*/ 3 w 288"/>
                <a:gd name="T67" fmla="*/ 638 h 680"/>
                <a:gd name="T68" fmla="*/ 8 w 288"/>
                <a:gd name="T69" fmla="*/ 649 h 680"/>
                <a:gd name="T70" fmla="*/ 15 w 288"/>
                <a:gd name="T71" fmla="*/ 659 h 680"/>
                <a:gd name="T72" fmla="*/ 25 w 288"/>
                <a:gd name="T73" fmla="*/ 667 h 680"/>
                <a:gd name="T74" fmla="*/ 36 w 288"/>
                <a:gd name="T75" fmla="*/ 673 h 680"/>
                <a:gd name="T76" fmla="*/ 53 w 288"/>
                <a:gd name="T77" fmla="*/ 678 h 680"/>
                <a:gd name="T78" fmla="*/ 77 w 288"/>
                <a:gd name="T79" fmla="*/ 678 h 680"/>
                <a:gd name="T80" fmla="*/ 94 w 288"/>
                <a:gd name="T81" fmla="*/ 673 h 680"/>
                <a:gd name="T82" fmla="*/ 104 w 288"/>
                <a:gd name="T83" fmla="*/ 667 h 680"/>
                <a:gd name="T84" fmla="*/ 114 w 288"/>
                <a:gd name="T85" fmla="*/ 659 h 680"/>
                <a:gd name="T86" fmla="*/ 121 w 288"/>
                <a:gd name="T87" fmla="*/ 649 h 680"/>
                <a:gd name="T88" fmla="*/ 126 w 288"/>
                <a:gd name="T89" fmla="*/ 638 h 680"/>
                <a:gd name="T90" fmla="*/ 129 w 288"/>
                <a:gd name="T91" fmla="*/ 624 h 680"/>
                <a:gd name="T92" fmla="*/ 129 w 288"/>
                <a:gd name="T93" fmla="*/ 61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8" h="680">
                  <a:moveTo>
                    <a:pt x="129" y="617"/>
                  </a:moveTo>
                  <a:lnTo>
                    <a:pt x="130" y="580"/>
                  </a:lnTo>
                  <a:lnTo>
                    <a:pt x="131" y="544"/>
                  </a:lnTo>
                  <a:lnTo>
                    <a:pt x="133" y="509"/>
                  </a:lnTo>
                  <a:lnTo>
                    <a:pt x="135" y="475"/>
                  </a:lnTo>
                  <a:lnTo>
                    <a:pt x="139" y="440"/>
                  </a:lnTo>
                  <a:lnTo>
                    <a:pt x="144" y="407"/>
                  </a:lnTo>
                  <a:lnTo>
                    <a:pt x="150" y="374"/>
                  </a:lnTo>
                  <a:lnTo>
                    <a:pt x="157" y="341"/>
                  </a:lnTo>
                  <a:lnTo>
                    <a:pt x="166" y="308"/>
                  </a:lnTo>
                  <a:lnTo>
                    <a:pt x="176" y="277"/>
                  </a:lnTo>
                  <a:lnTo>
                    <a:pt x="187" y="246"/>
                  </a:lnTo>
                  <a:lnTo>
                    <a:pt x="201" y="215"/>
                  </a:lnTo>
                  <a:lnTo>
                    <a:pt x="216" y="183"/>
                  </a:lnTo>
                  <a:lnTo>
                    <a:pt x="233" y="153"/>
                  </a:lnTo>
                  <a:lnTo>
                    <a:pt x="253" y="123"/>
                  </a:lnTo>
                  <a:lnTo>
                    <a:pt x="275" y="93"/>
                  </a:lnTo>
                  <a:lnTo>
                    <a:pt x="280" y="86"/>
                  </a:lnTo>
                  <a:lnTo>
                    <a:pt x="283" y="80"/>
                  </a:lnTo>
                  <a:lnTo>
                    <a:pt x="285" y="74"/>
                  </a:lnTo>
                  <a:lnTo>
                    <a:pt x="287" y="68"/>
                  </a:lnTo>
                  <a:lnTo>
                    <a:pt x="288" y="62"/>
                  </a:lnTo>
                  <a:lnTo>
                    <a:pt x="288" y="56"/>
                  </a:lnTo>
                  <a:lnTo>
                    <a:pt x="287" y="50"/>
                  </a:lnTo>
                  <a:lnTo>
                    <a:pt x="286" y="45"/>
                  </a:lnTo>
                  <a:lnTo>
                    <a:pt x="284" y="40"/>
                  </a:lnTo>
                  <a:lnTo>
                    <a:pt x="282" y="35"/>
                  </a:lnTo>
                  <a:lnTo>
                    <a:pt x="279" y="30"/>
                  </a:lnTo>
                  <a:lnTo>
                    <a:pt x="275" y="25"/>
                  </a:lnTo>
                  <a:lnTo>
                    <a:pt x="266" y="17"/>
                  </a:lnTo>
                  <a:lnTo>
                    <a:pt x="256" y="11"/>
                  </a:lnTo>
                  <a:lnTo>
                    <a:pt x="245" y="5"/>
                  </a:lnTo>
                  <a:lnTo>
                    <a:pt x="233" y="2"/>
                  </a:lnTo>
                  <a:lnTo>
                    <a:pt x="227" y="1"/>
                  </a:lnTo>
                  <a:lnTo>
                    <a:pt x="221" y="0"/>
                  </a:lnTo>
                  <a:lnTo>
                    <a:pt x="215" y="0"/>
                  </a:lnTo>
                  <a:lnTo>
                    <a:pt x="209" y="1"/>
                  </a:lnTo>
                  <a:lnTo>
                    <a:pt x="202" y="2"/>
                  </a:lnTo>
                  <a:lnTo>
                    <a:pt x="196" y="3"/>
                  </a:lnTo>
                  <a:lnTo>
                    <a:pt x="190" y="6"/>
                  </a:lnTo>
                  <a:lnTo>
                    <a:pt x="184" y="9"/>
                  </a:lnTo>
                  <a:lnTo>
                    <a:pt x="179" y="12"/>
                  </a:lnTo>
                  <a:lnTo>
                    <a:pt x="173" y="17"/>
                  </a:lnTo>
                  <a:lnTo>
                    <a:pt x="168" y="22"/>
                  </a:lnTo>
                  <a:lnTo>
                    <a:pt x="163" y="27"/>
                  </a:lnTo>
                  <a:lnTo>
                    <a:pt x="151" y="44"/>
                  </a:lnTo>
                  <a:lnTo>
                    <a:pt x="138" y="60"/>
                  </a:lnTo>
                  <a:lnTo>
                    <a:pt x="127" y="77"/>
                  </a:lnTo>
                  <a:lnTo>
                    <a:pt x="117" y="95"/>
                  </a:lnTo>
                  <a:lnTo>
                    <a:pt x="107" y="112"/>
                  </a:lnTo>
                  <a:lnTo>
                    <a:pt x="97" y="129"/>
                  </a:lnTo>
                  <a:lnTo>
                    <a:pt x="89" y="146"/>
                  </a:lnTo>
                  <a:lnTo>
                    <a:pt x="80" y="163"/>
                  </a:lnTo>
                  <a:lnTo>
                    <a:pt x="65" y="198"/>
                  </a:lnTo>
                  <a:lnTo>
                    <a:pt x="52" y="235"/>
                  </a:lnTo>
                  <a:lnTo>
                    <a:pt x="41" y="270"/>
                  </a:lnTo>
                  <a:lnTo>
                    <a:pt x="31" y="306"/>
                  </a:lnTo>
                  <a:lnTo>
                    <a:pt x="23" y="344"/>
                  </a:lnTo>
                  <a:lnTo>
                    <a:pt x="17" y="381"/>
                  </a:lnTo>
                  <a:lnTo>
                    <a:pt x="10" y="419"/>
                  </a:lnTo>
                  <a:lnTo>
                    <a:pt x="6" y="458"/>
                  </a:lnTo>
                  <a:lnTo>
                    <a:pt x="3" y="497"/>
                  </a:lnTo>
                  <a:lnTo>
                    <a:pt x="1" y="536"/>
                  </a:lnTo>
                  <a:lnTo>
                    <a:pt x="0" y="576"/>
                  </a:lnTo>
                  <a:lnTo>
                    <a:pt x="0" y="617"/>
                  </a:lnTo>
                  <a:lnTo>
                    <a:pt x="0" y="624"/>
                  </a:lnTo>
                  <a:lnTo>
                    <a:pt x="1" y="631"/>
                  </a:lnTo>
                  <a:lnTo>
                    <a:pt x="3" y="638"/>
                  </a:lnTo>
                  <a:lnTo>
                    <a:pt x="5" y="644"/>
                  </a:lnTo>
                  <a:lnTo>
                    <a:pt x="8" y="649"/>
                  </a:lnTo>
                  <a:lnTo>
                    <a:pt x="11" y="655"/>
                  </a:lnTo>
                  <a:lnTo>
                    <a:pt x="15" y="659"/>
                  </a:lnTo>
                  <a:lnTo>
                    <a:pt x="21" y="663"/>
                  </a:lnTo>
                  <a:lnTo>
                    <a:pt x="25" y="667"/>
                  </a:lnTo>
                  <a:lnTo>
                    <a:pt x="30" y="670"/>
                  </a:lnTo>
                  <a:lnTo>
                    <a:pt x="36" y="673"/>
                  </a:lnTo>
                  <a:lnTo>
                    <a:pt x="41" y="675"/>
                  </a:lnTo>
                  <a:lnTo>
                    <a:pt x="53" y="678"/>
                  </a:lnTo>
                  <a:lnTo>
                    <a:pt x="65" y="680"/>
                  </a:lnTo>
                  <a:lnTo>
                    <a:pt x="77" y="678"/>
                  </a:lnTo>
                  <a:lnTo>
                    <a:pt x="89" y="675"/>
                  </a:lnTo>
                  <a:lnTo>
                    <a:pt x="94" y="673"/>
                  </a:lnTo>
                  <a:lnTo>
                    <a:pt x="99" y="670"/>
                  </a:lnTo>
                  <a:lnTo>
                    <a:pt x="104" y="667"/>
                  </a:lnTo>
                  <a:lnTo>
                    <a:pt x="109" y="663"/>
                  </a:lnTo>
                  <a:lnTo>
                    <a:pt x="114" y="659"/>
                  </a:lnTo>
                  <a:lnTo>
                    <a:pt x="117" y="655"/>
                  </a:lnTo>
                  <a:lnTo>
                    <a:pt x="121" y="649"/>
                  </a:lnTo>
                  <a:lnTo>
                    <a:pt x="124" y="644"/>
                  </a:lnTo>
                  <a:lnTo>
                    <a:pt x="126" y="638"/>
                  </a:lnTo>
                  <a:lnTo>
                    <a:pt x="128" y="631"/>
                  </a:lnTo>
                  <a:lnTo>
                    <a:pt x="129" y="624"/>
                  </a:lnTo>
                  <a:lnTo>
                    <a:pt x="129" y="617"/>
                  </a:lnTo>
                  <a:lnTo>
                    <a:pt x="129" y="6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3" name="Freeform 68"/>
            <p:cNvSpPr/>
            <p:nvPr/>
          </p:nvSpPr>
          <p:spPr bwMode="auto">
            <a:xfrm>
              <a:off x="4181475" y="1524000"/>
              <a:ext cx="66675" cy="158750"/>
            </a:xfrm>
            <a:custGeom>
              <a:avLst/>
              <a:gdLst>
                <a:gd name="T0" fmla="*/ 170 w 296"/>
                <a:gd name="T1" fmla="*/ 591 h 699"/>
                <a:gd name="T2" fmla="*/ 157 w 296"/>
                <a:gd name="T3" fmla="*/ 564 h 699"/>
                <a:gd name="T4" fmla="*/ 146 w 296"/>
                <a:gd name="T5" fmla="*/ 534 h 699"/>
                <a:gd name="T6" fmla="*/ 138 w 296"/>
                <a:gd name="T7" fmla="*/ 502 h 699"/>
                <a:gd name="T8" fmla="*/ 133 w 296"/>
                <a:gd name="T9" fmla="*/ 469 h 699"/>
                <a:gd name="T10" fmla="*/ 131 w 296"/>
                <a:gd name="T11" fmla="*/ 435 h 699"/>
                <a:gd name="T12" fmla="*/ 132 w 296"/>
                <a:gd name="T13" fmla="*/ 400 h 699"/>
                <a:gd name="T14" fmla="*/ 135 w 296"/>
                <a:gd name="T15" fmla="*/ 364 h 699"/>
                <a:gd name="T16" fmla="*/ 141 w 296"/>
                <a:gd name="T17" fmla="*/ 329 h 699"/>
                <a:gd name="T18" fmla="*/ 149 w 296"/>
                <a:gd name="T19" fmla="*/ 295 h 699"/>
                <a:gd name="T20" fmla="*/ 161 w 296"/>
                <a:gd name="T21" fmla="*/ 262 h 699"/>
                <a:gd name="T22" fmla="*/ 174 w 296"/>
                <a:gd name="T23" fmla="*/ 231 h 699"/>
                <a:gd name="T24" fmla="*/ 190 w 296"/>
                <a:gd name="T25" fmla="*/ 202 h 699"/>
                <a:gd name="T26" fmla="*/ 208 w 296"/>
                <a:gd name="T27" fmla="*/ 175 h 699"/>
                <a:gd name="T28" fmla="*/ 229 w 296"/>
                <a:gd name="T29" fmla="*/ 151 h 699"/>
                <a:gd name="T30" fmla="*/ 252 w 296"/>
                <a:gd name="T31" fmla="*/ 131 h 699"/>
                <a:gd name="T32" fmla="*/ 271 w 296"/>
                <a:gd name="T33" fmla="*/ 118 h 699"/>
                <a:gd name="T34" fmla="*/ 282 w 296"/>
                <a:gd name="T35" fmla="*/ 108 h 699"/>
                <a:gd name="T36" fmla="*/ 289 w 296"/>
                <a:gd name="T37" fmla="*/ 97 h 699"/>
                <a:gd name="T38" fmla="*/ 294 w 296"/>
                <a:gd name="T39" fmla="*/ 86 h 699"/>
                <a:gd name="T40" fmla="*/ 296 w 296"/>
                <a:gd name="T41" fmla="*/ 74 h 699"/>
                <a:gd name="T42" fmla="*/ 295 w 296"/>
                <a:gd name="T43" fmla="*/ 62 h 699"/>
                <a:gd name="T44" fmla="*/ 291 w 296"/>
                <a:gd name="T45" fmla="*/ 43 h 699"/>
                <a:gd name="T46" fmla="*/ 279 w 296"/>
                <a:gd name="T47" fmla="*/ 22 h 699"/>
                <a:gd name="T48" fmla="*/ 265 w 296"/>
                <a:gd name="T49" fmla="*/ 10 h 699"/>
                <a:gd name="T50" fmla="*/ 255 w 296"/>
                <a:gd name="T51" fmla="*/ 5 h 699"/>
                <a:gd name="T52" fmla="*/ 244 w 296"/>
                <a:gd name="T53" fmla="*/ 1 h 699"/>
                <a:gd name="T54" fmla="*/ 232 w 296"/>
                <a:gd name="T55" fmla="*/ 0 h 699"/>
                <a:gd name="T56" fmla="*/ 219 w 296"/>
                <a:gd name="T57" fmla="*/ 1 h 699"/>
                <a:gd name="T58" fmla="*/ 206 w 296"/>
                <a:gd name="T59" fmla="*/ 6 h 699"/>
                <a:gd name="T60" fmla="*/ 182 w 296"/>
                <a:gd name="T61" fmla="*/ 22 h 699"/>
                <a:gd name="T62" fmla="*/ 148 w 296"/>
                <a:gd name="T63" fmla="*/ 51 h 699"/>
                <a:gd name="T64" fmla="*/ 118 w 296"/>
                <a:gd name="T65" fmla="*/ 83 h 699"/>
                <a:gd name="T66" fmla="*/ 91 w 296"/>
                <a:gd name="T67" fmla="*/ 119 h 699"/>
                <a:gd name="T68" fmla="*/ 67 w 296"/>
                <a:gd name="T69" fmla="*/ 158 h 699"/>
                <a:gd name="T70" fmla="*/ 47 w 296"/>
                <a:gd name="T71" fmla="*/ 201 h 699"/>
                <a:gd name="T72" fmla="*/ 31 w 296"/>
                <a:gd name="T73" fmla="*/ 245 h 699"/>
                <a:gd name="T74" fmla="*/ 17 w 296"/>
                <a:gd name="T75" fmla="*/ 291 h 699"/>
                <a:gd name="T76" fmla="*/ 8 w 296"/>
                <a:gd name="T77" fmla="*/ 338 h 699"/>
                <a:gd name="T78" fmla="*/ 2 w 296"/>
                <a:gd name="T79" fmla="*/ 385 h 699"/>
                <a:gd name="T80" fmla="*/ 0 w 296"/>
                <a:gd name="T81" fmla="*/ 433 h 699"/>
                <a:gd name="T82" fmla="*/ 3 w 296"/>
                <a:gd name="T83" fmla="*/ 480 h 699"/>
                <a:gd name="T84" fmla="*/ 9 w 296"/>
                <a:gd name="T85" fmla="*/ 526 h 699"/>
                <a:gd name="T86" fmla="*/ 20 w 296"/>
                <a:gd name="T87" fmla="*/ 570 h 699"/>
                <a:gd name="T88" fmla="*/ 35 w 296"/>
                <a:gd name="T89" fmla="*/ 612 h 699"/>
                <a:gd name="T90" fmla="*/ 54 w 296"/>
                <a:gd name="T91" fmla="*/ 651 h 699"/>
                <a:gd name="T92" fmla="*/ 70 w 296"/>
                <a:gd name="T93" fmla="*/ 676 h 699"/>
                <a:gd name="T94" fmla="*/ 80 w 296"/>
                <a:gd name="T95" fmla="*/ 686 h 699"/>
                <a:gd name="T96" fmla="*/ 91 w 296"/>
                <a:gd name="T97" fmla="*/ 693 h 699"/>
                <a:gd name="T98" fmla="*/ 103 w 296"/>
                <a:gd name="T99" fmla="*/ 697 h 699"/>
                <a:gd name="T100" fmla="*/ 115 w 296"/>
                <a:gd name="T101" fmla="*/ 699 h 699"/>
                <a:gd name="T102" fmla="*/ 127 w 296"/>
                <a:gd name="T103" fmla="*/ 699 h 699"/>
                <a:gd name="T104" fmla="*/ 144 w 296"/>
                <a:gd name="T105" fmla="*/ 694 h 699"/>
                <a:gd name="T106" fmla="*/ 166 w 296"/>
                <a:gd name="T107" fmla="*/ 682 h 699"/>
                <a:gd name="T108" fmla="*/ 178 w 296"/>
                <a:gd name="T109" fmla="*/ 669 h 699"/>
                <a:gd name="T110" fmla="*/ 184 w 296"/>
                <a:gd name="T111" fmla="*/ 659 h 699"/>
                <a:gd name="T112" fmla="*/ 188 w 296"/>
                <a:gd name="T113" fmla="*/ 648 h 699"/>
                <a:gd name="T114" fmla="*/ 189 w 296"/>
                <a:gd name="T115" fmla="*/ 636 h 699"/>
                <a:gd name="T116" fmla="*/ 187 w 296"/>
                <a:gd name="T117" fmla="*/ 623 h 699"/>
                <a:gd name="T118" fmla="*/ 182 w 296"/>
                <a:gd name="T119" fmla="*/ 610 h 699"/>
                <a:gd name="T120" fmla="*/ 178 w 296"/>
                <a:gd name="T121" fmla="*/ 604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6" h="699">
                  <a:moveTo>
                    <a:pt x="178" y="604"/>
                  </a:moveTo>
                  <a:lnTo>
                    <a:pt x="170" y="591"/>
                  </a:lnTo>
                  <a:lnTo>
                    <a:pt x="163" y="578"/>
                  </a:lnTo>
                  <a:lnTo>
                    <a:pt x="157" y="564"/>
                  </a:lnTo>
                  <a:lnTo>
                    <a:pt x="151" y="550"/>
                  </a:lnTo>
                  <a:lnTo>
                    <a:pt x="146" y="534"/>
                  </a:lnTo>
                  <a:lnTo>
                    <a:pt x="141" y="519"/>
                  </a:lnTo>
                  <a:lnTo>
                    <a:pt x="138" y="502"/>
                  </a:lnTo>
                  <a:lnTo>
                    <a:pt x="135" y="486"/>
                  </a:lnTo>
                  <a:lnTo>
                    <a:pt x="133" y="469"/>
                  </a:lnTo>
                  <a:lnTo>
                    <a:pt x="132" y="452"/>
                  </a:lnTo>
                  <a:lnTo>
                    <a:pt x="131" y="435"/>
                  </a:lnTo>
                  <a:lnTo>
                    <a:pt x="131" y="417"/>
                  </a:lnTo>
                  <a:lnTo>
                    <a:pt x="132" y="400"/>
                  </a:lnTo>
                  <a:lnTo>
                    <a:pt x="133" y="381"/>
                  </a:lnTo>
                  <a:lnTo>
                    <a:pt x="135" y="364"/>
                  </a:lnTo>
                  <a:lnTo>
                    <a:pt x="137" y="347"/>
                  </a:lnTo>
                  <a:lnTo>
                    <a:pt x="141" y="329"/>
                  </a:lnTo>
                  <a:lnTo>
                    <a:pt x="144" y="312"/>
                  </a:lnTo>
                  <a:lnTo>
                    <a:pt x="149" y="295"/>
                  </a:lnTo>
                  <a:lnTo>
                    <a:pt x="155" y="278"/>
                  </a:lnTo>
                  <a:lnTo>
                    <a:pt x="161" y="262"/>
                  </a:lnTo>
                  <a:lnTo>
                    <a:pt x="167" y="246"/>
                  </a:lnTo>
                  <a:lnTo>
                    <a:pt x="174" y="231"/>
                  </a:lnTo>
                  <a:lnTo>
                    <a:pt x="182" y="216"/>
                  </a:lnTo>
                  <a:lnTo>
                    <a:pt x="190" y="202"/>
                  </a:lnTo>
                  <a:lnTo>
                    <a:pt x="199" y="188"/>
                  </a:lnTo>
                  <a:lnTo>
                    <a:pt x="208" y="175"/>
                  </a:lnTo>
                  <a:lnTo>
                    <a:pt x="218" y="163"/>
                  </a:lnTo>
                  <a:lnTo>
                    <a:pt x="229" y="151"/>
                  </a:lnTo>
                  <a:lnTo>
                    <a:pt x="240" y="140"/>
                  </a:lnTo>
                  <a:lnTo>
                    <a:pt x="252" y="131"/>
                  </a:lnTo>
                  <a:lnTo>
                    <a:pt x="265" y="122"/>
                  </a:lnTo>
                  <a:lnTo>
                    <a:pt x="271" y="118"/>
                  </a:lnTo>
                  <a:lnTo>
                    <a:pt x="277" y="113"/>
                  </a:lnTo>
                  <a:lnTo>
                    <a:pt x="282" y="108"/>
                  </a:lnTo>
                  <a:lnTo>
                    <a:pt x="286" y="103"/>
                  </a:lnTo>
                  <a:lnTo>
                    <a:pt x="289" y="97"/>
                  </a:lnTo>
                  <a:lnTo>
                    <a:pt x="292" y="92"/>
                  </a:lnTo>
                  <a:lnTo>
                    <a:pt x="294" y="86"/>
                  </a:lnTo>
                  <a:lnTo>
                    <a:pt x="295" y="80"/>
                  </a:lnTo>
                  <a:lnTo>
                    <a:pt x="296" y="74"/>
                  </a:lnTo>
                  <a:lnTo>
                    <a:pt x="296" y="68"/>
                  </a:lnTo>
                  <a:lnTo>
                    <a:pt x="295" y="62"/>
                  </a:lnTo>
                  <a:lnTo>
                    <a:pt x="294" y="56"/>
                  </a:lnTo>
                  <a:lnTo>
                    <a:pt x="291" y="43"/>
                  </a:lnTo>
                  <a:lnTo>
                    <a:pt x="286" y="32"/>
                  </a:lnTo>
                  <a:lnTo>
                    <a:pt x="279" y="22"/>
                  </a:lnTo>
                  <a:lnTo>
                    <a:pt x="270" y="14"/>
                  </a:lnTo>
                  <a:lnTo>
                    <a:pt x="265" y="10"/>
                  </a:lnTo>
                  <a:lnTo>
                    <a:pt x="260" y="7"/>
                  </a:lnTo>
                  <a:lnTo>
                    <a:pt x="255" y="5"/>
                  </a:lnTo>
                  <a:lnTo>
                    <a:pt x="249" y="2"/>
                  </a:lnTo>
                  <a:lnTo>
                    <a:pt x="244" y="1"/>
                  </a:lnTo>
                  <a:lnTo>
                    <a:pt x="238" y="0"/>
                  </a:lnTo>
                  <a:lnTo>
                    <a:pt x="232" y="0"/>
                  </a:lnTo>
                  <a:lnTo>
                    <a:pt x="225" y="0"/>
                  </a:lnTo>
                  <a:lnTo>
                    <a:pt x="219" y="1"/>
                  </a:lnTo>
                  <a:lnTo>
                    <a:pt x="213" y="3"/>
                  </a:lnTo>
                  <a:lnTo>
                    <a:pt x="206" y="6"/>
                  </a:lnTo>
                  <a:lnTo>
                    <a:pt x="200" y="10"/>
                  </a:lnTo>
                  <a:lnTo>
                    <a:pt x="182" y="22"/>
                  </a:lnTo>
                  <a:lnTo>
                    <a:pt x="165" y="35"/>
                  </a:lnTo>
                  <a:lnTo>
                    <a:pt x="148" y="51"/>
                  </a:lnTo>
                  <a:lnTo>
                    <a:pt x="132" y="66"/>
                  </a:lnTo>
                  <a:lnTo>
                    <a:pt x="118" y="83"/>
                  </a:lnTo>
                  <a:lnTo>
                    <a:pt x="104" y="100"/>
                  </a:lnTo>
                  <a:lnTo>
                    <a:pt x="91" y="119"/>
                  </a:lnTo>
                  <a:lnTo>
                    <a:pt x="79" y="138"/>
                  </a:lnTo>
                  <a:lnTo>
                    <a:pt x="67" y="158"/>
                  </a:lnTo>
                  <a:lnTo>
                    <a:pt x="57" y="180"/>
                  </a:lnTo>
                  <a:lnTo>
                    <a:pt x="47" y="201"/>
                  </a:lnTo>
                  <a:lnTo>
                    <a:pt x="39" y="222"/>
                  </a:lnTo>
                  <a:lnTo>
                    <a:pt x="31" y="245"/>
                  </a:lnTo>
                  <a:lnTo>
                    <a:pt x="23" y="267"/>
                  </a:lnTo>
                  <a:lnTo>
                    <a:pt x="17" y="291"/>
                  </a:lnTo>
                  <a:lnTo>
                    <a:pt x="12" y="314"/>
                  </a:lnTo>
                  <a:lnTo>
                    <a:pt x="8" y="338"/>
                  </a:lnTo>
                  <a:lnTo>
                    <a:pt x="4" y="361"/>
                  </a:lnTo>
                  <a:lnTo>
                    <a:pt x="2" y="385"/>
                  </a:lnTo>
                  <a:lnTo>
                    <a:pt x="1" y="410"/>
                  </a:lnTo>
                  <a:lnTo>
                    <a:pt x="0" y="433"/>
                  </a:lnTo>
                  <a:lnTo>
                    <a:pt x="1" y="457"/>
                  </a:lnTo>
                  <a:lnTo>
                    <a:pt x="3" y="480"/>
                  </a:lnTo>
                  <a:lnTo>
                    <a:pt x="5" y="503"/>
                  </a:lnTo>
                  <a:lnTo>
                    <a:pt x="9" y="526"/>
                  </a:lnTo>
                  <a:lnTo>
                    <a:pt x="14" y="548"/>
                  </a:lnTo>
                  <a:lnTo>
                    <a:pt x="20" y="570"/>
                  </a:lnTo>
                  <a:lnTo>
                    <a:pt x="28" y="591"/>
                  </a:lnTo>
                  <a:lnTo>
                    <a:pt x="35" y="612"/>
                  </a:lnTo>
                  <a:lnTo>
                    <a:pt x="44" y="632"/>
                  </a:lnTo>
                  <a:lnTo>
                    <a:pt x="54" y="651"/>
                  </a:lnTo>
                  <a:lnTo>
                    <a:pt x="66" y="670"/>
                  </a:lnTo>
                  <a:lnTo>
                    <a:pt x="70" y="676"/>
                  </a:lnTo>
                  <a:lnTo>
                    <a:pt x="75" y="681"/>
                  </a:lnTo>
                  <a:lnTo>
                    <a:pt x="80" y="686"/>
                  </a:lnTo>
                  <a:lnTo>
                    <a:pt x="85" y="689"/>
                  </a:lnTo>
                  <a:lnTo>
                    <a:pt x="91" y="693"/>
                  </a:lnTo>
                  <a:lnTo>
                    <a:pt x="97" y="695"/>
                  </a:lnTo>
                  <a:lnTo>
                    <a:pt x="103" y="697"/>
                  </a:lnTo>
                  <a:lnTo>
                    <a:pt x="109" y="698"/>
                  </a:lnTo>
                  <a:lnTo>
                    <a:pt x="115" y="699"/>
                  </a:lnTo>
                  <a:lnTo>
                    <a:pt x="121" y="699"/>
                  </a:lnTo>
                  <a:lnTo>
                    <a:pt x="127" y="699"/>
                  </a:lnTo>
                  <a:lnTo>
                    <a:pt x="133" y="698"/>
                  </a:lnTo>
                  <a:lnTo>
                    <a:pt x="144" y="694"/>
                  </a:lnTo>
                  <a:lnTo>
                    <a:pt x="156" y="689"/>
                  </a:lnTo>
                  <a:lnTo>
                    <a:pt x="166" y="682"/>
                  </a:lnTo>
                  <a:lnTo>
                    <a:pt x="175" y="674"/>
                  </a:lnTo>
                  <a:lnTo>
                    <a:pt x="178" y="669"/>
                  </a:lnTo>
                  <a:lnTo>
                    <a:pt x="181" y="664"/>
                  </a:lnTo>
                  <a:lnTo>
                    <a:pt x="184" y="659"/>
                  </a:lnTo>
                  <a:lnTo>
                    <a:pt x="186" y="654"/>
                  </a:lnTo>
                  <a:lnTo>
                    <a:pt x="188" y="648"/>
                  </a:lnTo>
                  <a:lnTo>
                    <a:pt x="188" y="642"/>
                  </a:lnTo>
                  <a:lnTo>
                    <a:pt x="189" y="636"/>
                  </a:lnTo>
                  <a:lnTo>
                    <a:pt x="188" y="629"/>
                  </a:lnTo>
                  <a:lnTo>
                    <a:pt x="187" y="623"/>
                  </a:lnTo>
                  <a:lnTo>
                    <a:pt x="185" y="617"/>
                  </a:lnTo>
                  <a:lnTo>
                    <a:pt x="182" y="610"/>
                  </a:lnTo>
                  <a:lnTo>
                    <a:pt x="178" y="604"/>
                  </a:lnTo>
                  <a:lnTo>
                    <a:pt x="178" y="6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4" name="Freeform 69"/>
            <p:cNvSpPr/>
            <p:nvPr/>
          </p:nvSpPr>
          <p:spPr bwMode="auto">
            <a:xfrm>
              <a:off x="4240213" y="1524000"/>
              <a:ext cx="66675" cy="160338"/>
            </a:xfrm>
            <a:custGeom>
              <a:avLst/>
              <a:gdLst>
                <a:gd name="T0" fmla="*/ 159 w 293"/>
                <a:gd name="T1" fmla="*/ 610 h 707"/>
                <a:gd name="T2" fmla="*/ 149 w 293"/>
                <a:gd name="T3" fmla="*/ 575 h 707"/>
                <a:gd name="T4" fmla="*/ 141 w 293"/>
                <a:gd name="T5" fmla="*/ 541 h 707"/>
                <a:gd name="T6" fmla="*/ 134 w 293"/>
                <a:gd name="T7" fmla="*/ 505 h 707"/>
                <a:gd name="T8" fmla="*/ 131 w 293"/>
                <a:gd name="T9" fmla="*/ 471 h 707"/>
                <a:gd name="T10" fmla="*/ 131 w 293"/>
                <a:gd name="T11" fmla="*/ 437 h 707"/>
                <a:gd name="T12" fmla="*/ 133 w 293"/>
                <a:gd name="T13" fmla="*/ 404 h 707"/>
                <a:gd name="T14" fmla="*/ 138 w 293"/>
                <a:gd name="T15" fmla="*/ 370 h 707"/>
                <a:gd name="T16" fmla="*/ 146 w 293"/>
                <a:gd name="T17" fmla="*/ 338 h 707"/>
                <a:gd name="T18" fmla="*/ 155 w 293"/>
                <a:gd name="T19" fmla="*/ 306 h 707"/>
                <a:gd name="T20" fmla="*/ 167 w 293"/>
                <a:gd name="T21" fmla="*/ 274 h 707"/>
                <a:gd name="T22" fmla="*/ 181 w 293"/>
                <a:gd name="T23" fmla="*/ 243 h 707"/>
                <a:gd name="T24" fmla="*/ 198 w 293"/>
                <a:gd name="T25" fmla="*/ 213 h 707"/>
                <a:gd name="T26" fmla="*/ 216 w 293"/>
                <a:gd name="T27" fmla="*/ 183 h 707"/>
                <a:gd name="T28" fmla="*/ 238 w 293"/>
                <a:gd name="T29" fmla="*/ 154 h 707"/>
                <a:gd name="T30" fmla="*/ 261 w 293"/>
                <a:gd name="T31" fmla="*/ 126 h 707"/>
                <a:gd name="T32" fmla="*/ 279 w 293"/>
                <a:gd name="T33" fmla="*/ 106 h 707"/>
                <a:gd name="T34" fmla="*/ 287 w 293"/>
                <a:gd name="T35" fmla="*/ 94 h 707"/>
                <a:gd name="T36" fmla="*/ 291 w 293"/>
                <a:gd name="T37" fmla="*/ 82 h 707"/>
                <a:gd name="T38" fmla="*/ 293 w 293"/>
                <a:gd name="T39" fmla="*/ 70 h 707"/>
                <a:gd name="T40" fmla="*/ 291 w 293"/>
                <a:gd name="T41" fmla="*/ 58 h 707"/>
                <a:gd name="T42" fmla="*/ 288 w 293"/>
                <a:gd name="T43" fmla="*/ 46 h 707"/>
                <a:gd name="T44" fmla="*/ 280 w 293"/>
                <a:gd name="T45" fmla="*/ 29 h 707"/>
                <a:gd name="T46" fmla="*/ 262 w 293"/>
                <a:gd name="T47" fmla="*/ 13 h 707"/>
                <a:gd name="T48" fmla="*/ 246 w 293"/>
                <a:gd name="T49" fmla="*/ 4 h 707"/>
                <a:gd name="T50" fmla="*/ 235 w 293"/>
                <a:gd name="T51" fmla="*/ 1 h 707"/>
                <a:gd name="T52" fmla="*/ 223 w 293"/>
                <a:gd name="T53" fmla="*/ 0 h 707"/>
                <a:gd name="T54" fmla="*/ 211 w 293"/>
                <a:gd name="T55" fmla="*/ 2 h 707"/>
                <a:gd name="T56" fmla="*/ 199 w 293"/>
                <a:gd name="T57" fmla="*/ 7 h 707"/>
                <a:gd name="T58" fmla="*/ 188 w 293"/>
                <a:gd name="T59" fmla="*/ 15 h 707"/>
                <a:gd name="T60" fmla="*/ 167 w 293"/>
                <a:gd name="T61" fmla="*/ 37 h 707"/>
                <a:gd name="T62" fmla="*/ 138 w 293"/>
                <a:gd name="T63" fmla="*/ 72 h 707"/>
                <a:gd name="T64" fmla="*/ 112 w 293"/>
                <a:gd name="T65" fmla="*/ 107 h 707"/>
                <a:gd name="T66" fmla="*/ 88 w 293"/>
                <a:gd name="T67" fmla="*/ 144 h 707"/>
                <a:gd name="T68" fmla="*/ 67 w 293"/>
                <a:gd name="T69" fmla="*/ 182 h 707"/>
                <a:gd name="T70" fmla="*/ 49 w 293"/>
                <a:gd name="T71" fmla="*/ 221 h 707"/>
                <a:gd name="T72" fmla="*/ 34 w 293"/>
                <a:gd name="T73" fmla="*/ 260 h 707"/>
                <a:gd name="T74" fmla="*/ 21 w 293"/>
                <a:gd name="T75" fmla="*/ 301 h 707"/>
                <a:gd name="T76" fmla="*/ 11 w 293"/>
                <a:gd name="T77" fmla="*/ 342 h 707"/>
                <a:gd name="T78" fmla="*/ 4 w 293"/>
                <a:gd name="T79" fmla="*/ 383 h 707"/>
                <a:gd name="T80" fmla="*/ 1 w 293"/>
                <a:gd name="T81" fmla="*/ 426 h 707"/>
                <a:gd name="T82" fmla="*/ 1 w 293"/>
                <a:gd name="T83" fmla="*/ 468 h 707"/>
                <a:gd name="T84" fmla="*/ 3 w 293"/>
                <a:gd name="T85" fmla="*/ 511 h 707"/>
                <a:gd name="T86" fmla="*/ 9 w 293"/>
                <a:gd name="T87" fmla="*/ 554 h 707"/>
                <a:gd name="T88" fmla="*/ 20 w 293"/>
                <a:gd name="T89" fmla="*/ 597 h 707"/>
                <a:gd name="T90" fmla="*/ 33 w 293"/>
                <a:gd name="T91" fmla="*/ 641 h 707"/>
                <a:gd name="T92" fmla="*/ 43 w 293"/>
                <a:gd name="T93" fmla="*/ 670 h 707"/>
                <a:gd name="T94" fmla="*/ 51 w 293"/>
                <a:gd name="T95" fmla="*/ 682 h 707"/>
                <a:gd name="T96" fmla="*/ 60 w 293"/>
                <a:gd name="T97" fmla="*/ 691 h 707"/>
                <a:gd name="T98" fmla="*/ 70 w 293"/>
                <a:gd name="T99" fmla="*/ 698 h 707"/>
                <a:gd name="T100" fmla="*/ 82 w 293"/>
                <a:gd name="T101" fmla="*/ 703 h 707"/>
                <a:gd name="T102" fmla="*/ 94 w 293"/>
                <a:gd name="T103" fmla="*/ 706 h 707"/>
                <a:gd name="T104" fmla="*/ 112 w 293"/>
                <a:gd name="T105" fmla="*/ 706 h 707"/>
                <a:gd name="T106" fmla="*/ 135 w 293"/>
                <a:gd name="T107" fmla="*/ 700 h 707"/>
                <a:gd name="T108" fmla="*/ 151 w 293"/>
                <a:gd name="T109" fmla="*/ 691 h 707"/>
                <a:gd name="T110" fmla="*/ 159 w 293"/>
                <a:gd name="T111" fmla="*/ 683 h 707"/>
                <a:gd name="T112" fmla="*/ 165 w 293"/>
                <a:gd name="T113" fmla="*/ 673 h 707"/>
                <a:gd name="T114" fmla="*/ 169 w 293"/>
                <a:gd name="T115" fmla="*/ 662 h 707"/>
                <a:gd name="T116" fmla="*/ 170 w 293"/>
                <a:gd name="T117" fmla="*/ 650 h 707"/>
                <a:gd name="T118" fmla="*/ 168 w 293"/>
                <a:gd name="T119" fmla="*/ 636 h 707"/>
                <a:gd name="T120" fmla="*/ 165 w 293"/>
                <a:gd name="T121" fmla="*/ 628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707">
                  <a:moveTo>
                    <a:pt x="165" y="628"/>
                  </a:moveTo>
                  <a:lnTo>
                    <a:pt x="159" y="610"/>
                  </a:lnTo>
                  <a:lnTo>
                    <a:pt x="153" y="593"/>
                  </a:lnTo>
                  <a:lnTo>
                    <a:pt x="149" y="575"/>
                  </a:lnTo>
                  <a:lnTo>
                    <a:pt x="144" y="558"/>
                  </a:lnTo>
                  <a:lnTo>
                    <a:pt x="141" y="541"/>
                  </a:lnTo>
                  <a:lnTo>
                    <a:pt x="137" y="523"/>
                  </a:lnTo>
                  <a:lnTo>
                    <a:pt x="134" y="505"/>
                  </a:lnTo>
                  <a:lnTo>
                    <a:pt x="132" y="488"/>
                  </a:lnTo>
                  <a:lnTo>
                    <a:pt x="131" y="471"/>
                  </a:lnTo>
                  <a:lnTo>
                    <a:pt x="131" y="454"/>
                  </a:lnTo>
                  <a:lnTo>
                    <a:pt x="131" y="437"/>
                  </a:lnTo>
                  <a:lnTo>
                    <a:pt x="132" y="421"/>
                  </a:lnTo>
                  <a:lnTo>
                    <a:pt x="133" y="404"/>
                  </a:lnTo>
                  <a:lnTo>
                    <a:pt x="135" y="387"/>
                  </a:lnTo>
                  <a:lnTo>
                    <a:pt x="138" y="370"/>
                  </a:lnTo>
                  <a:lnTo>
                    <a:pt x="142" y="354"/>
                  </a:lnTo>
                  <a:lnTo>
                    <a:pt x="146" y="338"/>
                  </a:lnTo>
                  <a:lnTo>
                    <a:pt x="150" y="322"/>
                  </a:lnTo>
                  <a:lnTo>
                    <a:pt x="155" y="306"/>
                  </a:lnTo>
                  <a:lnTo>
                    <a:pt x="161" y="290"/>
                  </a:lnTo>
                  <a:lnTo>
                    <a:pt x="167" y="274"/>
                  </a:lnTo>
                  <a:lnTo>
                    <a:pt x="174" y="258"/>
                  </a:lnTo>
                  <a:lnTo>
                    <a:pt x="181" y="243"/>
                  </a:lnTo>
                  <a:lnTo>
                    <a:pt x="189" y="228"/>
                  </a:lnTo>
                  <a:lnTo>
                    <a:pt x="198" y="213"/>
                  </a:lnTo>
                  <a:lnTo>
                    <a:pt x="207" y="198"/>
                  </a:lnTo>
                  <a:lnTo>
                    <a:pt x="216" y="183"/>
                  </a:lnTo>
                  <a:lnTo>
                    <a:pt x="227" y="169"/>
                  </a:lnTo>
                  <a:lnTo>
                    <a:pt x="238" y="154"/>
                  </a:lnTo>
                  <a:lnTo>
                    <a:pt x="249" y="140"/>
                  </a:lnTo>
                  <a:lnTo>
                    <a:pt x="261" y="126"/>
                  </a:lnTo>
                  <a:lnTo>
                    <a:pt x="275" y="112"/>
                  </a:lnTo>
                  <a:lnTo>
                    <a:pt x="279" y="106"/>
                  </a:lnTo>
                  <a:lnTo>
                    <a:pt x="283" y="100"/>
                  </a:lnTo>
                  <a:lnTo>
                    <a:pt x="287" y="94"/>
                  </a:lnTo>
                  <a:lnTo>
                    <a:pt x="289" y="88"/>
                  </a:lnTo>
                  <a:lnTo>
                    <a:pt x="291" y="82"/>
                  </a:lnTo>
                  <a:lnTo>
                    <a:pt x="292" y="76"/>
                  </a:lnTo>
                  <a:lnTo>
                    <a:pt x="293" y="70"/>
                  </a:lnTo>
                  <a:lnTo>
                    <a:pt x="292" y="64"/>
                  </a:lnTo>
                  <a:lnTo>
                    <a:pt x="291" y="58"/>
                  </a:lnTo>
                  <a:lnTo>
                    <a:pt x="290" y="52"/>
                  </a:lnTo>
                  <a:lnTo>
                    <a:pt x="288" y="46"/>
                  </a:lnTo>
                  <a:lnTo>
                    <a:pt x="286" y="40"/>
                  </a:lnTo>
                  <a:lnTo>
                    <a:pt x="280" y="29"/>
                  </a:lnTo>
                  <a:lnTo>
                    <a:pt x="272" y="20"/>
                  </a:lnTo>
                  <a:lnTo>
                    <a:pt x="262" y="13"/>
                  </a:lnTo>
                  <a:lnTo>
                    <a:pt x="251" y="6"/>
                  </a:lnTo>
                  <a:lnTo>
                    <a:pt x="246" y="4"/>
                  </a:lnTo>
                  <a:lnTo>
                    <a:pt x="240" y="2"/>
                  </a:lnTo>
                  <a:lnTo>
                    <a:pt x="235" y="1"/>
                  </a:lnTo>
                  <a:lnTo>
                    <a:pt x="229" y="0"/>
                  </a:lnTo>
                  <a:lnTo>
                    <a:pt x="223" y="0"/>
                  </a:lnTo>
                  <a:lnTo>
                    <a:pt x="217" y="1"/>
                  </a:lnTo>
                  <a:lnTo>
                    <a:pt x="211" y="2"/>
                  </a:lnTo>
                  <a:lnTo>
                    <a:pt x="205" y="4"/>
                  </a:lnTo>
                  <a:lnTo>
                    <a:pt x="199" y="7"/>
                  </a:lnTo>
                  <a:lnTo>
                    <a:pt x="194" y="10"/>
                  </a:lnTo>
                  <a:lnTo>
                    <a:pt x="188" y="15"/>
                  </a:lnTo>
                  <a:lnTo>
                    <a:pt x="183" y="20"/>
                  </a:lnTo>
                  <a:lnTo>
                    <a:pt x="167" y="37"/>
                  </a:lnTo>
                  <a:lnTo>
                    <a:pt x="153" y="55"/>
                  </a:lnTo>
                  <a:lnTo>
                    <a:pt x="138" y="72"/>
                  </a:lnTo>
                  <a:lnTo>
                    <a:pt x="124" y="90"/>
                  </a:lnTo>
                  <a:lnTo>
                    <a:pt x="112" y="107"/>
                  </a:lnTo>
                  <a:lnTo>
                    <a:pt x="99" y="126"/>
                  </a:lnTo>
                  <a:lnTo>
                    <a:pt x="88" y="144"/>
                  </a:lnTo>
                  <a:lnTo>
                    <a:pt x="77" y="164"/>
                  </a:lnTo>
                  <a:lnTo>
                    <a:pt x="67" y="182"/>
                  </a:lnTo>
                  <a:lnTo>
                    <a:pt x="58" y="201"/>
                  </a:lnTo>
                  <a:lnTo>
                    <a:pt x="49" y="221"/>
                  </a:lnTo>
                  <a:lnTo>
                    <a:pt x="41" y="240"/>
                  </a:lnTo>
                  <a:lnTo>
                    <a:pt x="34" y="260"/>
                  </a:lnTo>
                  <a:lnTo>
                    <a:pt x="27" y="281"/>
                  </a:lnTo>
                  <a:lnTo>
                    <a:pt x="21" y="301"/>
                  </a:lnTo>
                  <a:lnTo>
                    <a:pt x="16" y="321"/>
                  </a:lnTo>
                  <a:lnTo>
                    <a:pt x="11" y="342"/>
                  </a:lnTo>
                  <a:lnTo>
                    <a:pt x="7" y="362"/>
                  </a:lnTo>
                  <a:lnTo>
                    <a:pt x="4" y="383"/>
                  </a:lnTo>
                  <a:lnTo>
                    <a:pt x="2" y="405"/>
                  </a:lnTo>
                  <a:lnTo>
                    <a:pt x="1" y="426"/>
                  </a:lnTo>
                  <a:lnTo>
                    <a:pt x="0" y="447"/>
                  </a:lnTo>
                  <a:lnTo>
                    <a:pt x="1" y="468"/>
                  </a:lnTo>
                  <a:lnTo>
                    <a:pt x="2" y="489"/>
                  </a:lnTo>
                  <a:lnTo>
                    <a:pt x="3" y="511"/>
                  </a:lnTo>
                  <a:lnTo>
                    <a:pt x="6" y="533"/>
                  </a:lnTo>
                  <a:lnTo>
                    <a:pt x="9" y="554"/>
                  </a:lnTo>
                  <a:lnTo>
                    <a:pt x="15" y="576"/>
                  </a:lnTo>
                  <a:lnTo>
                    <a:pt x="20" y="597"/>
                  </a:lnTo>
                  <a:lnTo>
                    <a:pt x="26" y="619"/>
                  </a:lnTo>
                  <a:lnTo>
                    <a:pt x="33" y="641"/>
                  </a:lnTo>
                  <a:lnTo>
                    <a:pt x="40" y="663"/>
                  </a:lnTo>
                  <a:lnTo>
                    <a:pt x="43" y="670"/>
                  </a:lnTo>
                  <a:lnTo>
                    <a:pt x="47" y="676"/>
                  </a:lnTo>
                  <a:lnTo>
                    <a:pt x="51" y="682"/>
                  </a:lnTo>
                  <a:lnTo>
                    <a:pt x="55" y="687"/>
                  </a:lnTo>
                  <a:lnTo>
                    <a:pt x="60" y="691"/>
                  </a:lnTo>
                  <a:lnTo>
                    <a:pt x="65" y="695"/>
                  </a:lnTo>
                  <a:lnTo>
                    <a:pt x="70" y="698"/>
                  </a:lnTo>
                  <a:lnTo>
                    <a:pt x="76" y="701"/>
                  </a:lnTo>
                  <a:lnTo>
                    <a:pt x="82" y="703"/>
                  </a:lnTo>
                  <a:lnTo>
                    <a:pt x="88" y="705"/>
                  </a:lnTo>
                  <a:lnTo>
                    <a:pt x="94" y="706"/>
                  </a:lnTo>
                  <a:lnTo>
                    <a:pt x="100" y="707"/>
                  </a:lnTo>
                  <a:lnTo>
                    <a:pt x="112" y="706"/>
                  </a:lnTo>
                  <a:lnTo>
                    <a:pt x="124" y="704"/>
                  </a:lnTo>
                  <a:lnTo>
                    <a:pt x="135" y="700"/>
                  </a:lnTo>
                  <a:lnTo>
                    <a:pt x="146" y="694"/>
                  </a:lnTo>
                  <a:lnTo>
                    <a:pt x="151" y="691"/>
                  </a:lnTo>
                  <a:lnTo>
                    <a:pt x="155" y="687"/>
                  </a:lnTo>
                  <a:lnTo>
                    <a:pt x="159" y="683"/>
                  </a:lnTo>
                  <a:lnTo>
                    <a:pt x="162" y="678"/>
                  </a:lnTo>
                  <a:lnTo>
                    <a:pt x="165" y="673"/>
                  </a:lnTo>
                  <a:lnTo>
                    <a:pt x="167" y="667"/>
                  </a:lnTo>
                  <a:lnTo>
                    <a:pt x="169" y="662"/>
                  </a:lnTo>
                  <a:lnTo>
                    <a:pt x="170" y="656"/>
                  </a:lnTo>
                  <a:lnTo>
                    <a:pt x="170" y="650"/>
                  </a:lnTo>
                  <a:lnTo>
                    <a:pt x="169" y="643"/>
                  </a:lnTo>
                  <a:lnTo>
                    <a:pt x="168" y="636"/>
                  </a:lnTo>
                  <a:lnTo>
                    <a:pt x="165" y="628"/>
                  </a:lnTo>
                  <a:lnTo>
                    <a:pt x="165" y="6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5" name="Freeform 70"/>
            <p:cNvSpPr/>
            <p:nvPr/>
          </p:nvSpPr>
          <p:spPr bwMode="auto">
            <a:xfrm>
              <a:off x="4310063" y="1547813"/>
              <a:ext cx="53975" cy="119063"/>
            </a:xfrm>
            <a:custGeom>
              <a:avLst/>
              <a:gdLst>
                <a:gd name="T0" fmla="*/ 130 w 236"/>
                <a:gd name="T1" fmla="*/ 455 h 526"/>
                <a:gd name="T2" fmla="*/ 134 w 236"/>
                <a:gd name="T3" fmla="*/ 405 h 526"/>
                <a:gd name="T4" fmla="*/ 137 w 236"/>
                <a:gd name="T5" fmla="*/ 332 h 526"/>
                <a:gd name="T6" fmla="*/ 144 w 236"/>
                <a:gd name="T7" fmla="*/ 260 h 526"/>
                <a:gd name="T8" fmla="*/ 155 w 236"/>
                <a:gd name="T9" fmla="*/ 214 h 526"/>
                <a:gd name="T10" fmla="*/ 167 w 236"/>
                <a:gd name="T11" fmla="*/ 182 h 526"/>
                <a:gd name="T12" fmla="*/ 177 w 236"/>
                <a:gd name="T13" fmla="*/ 160 h 526"/>
                <a:gd name="T14" fmla="*/ 190 w 236"/>
                <a:gd name="T15" fmla="*/ 139 h 526"/>
                <a:gd name="T16" fmla="*/ 206 w 236"/>
                <a:gd name="T17" fmla="*/ 120 h 526"/>
                <a:gd name="T18" fmla="*/ 221 w 236"/>
                <a:gd name="T19" fmla="*/ 105 h 526"/>
                <a:gd name="T20" fmla="*/ 229 w 236"/>
                <a:gd name="T21" fmla="*/ 94 h 526"/>
                <a:gd name="T22" fmla="*/ 234 w 236"/>
                <a:gd name="T23" fmla="*/ 82 h 526"/>
                <a:gd name="T24" fmla="*/ 236 w 236"/>
                <a:gd name="T25" fmla="*/ 70 h 526"/>
                <a:gd name="T26" fmla="*/ 235 w 236"/>
                <a:gd name="T27" fmla="*/ 58 h 526"/>
                <a:gd name="T28" fmla="*/ 232 w 236"/>
                <a:gd name="T29" fmla="*/ 46 h 526"/>
                <a:gd name="T30" fmla="*/ 223 w 236"/>
                <a:gd name="T31" fmla="*/ 30 h 526"/>
                <a:gd name="T32" fmla="*/ 205 w 236"/>
                <a:gd name="T33" fmla="*/ 13 h 526"/>
                <a:gd name="T34" fmla="*/ 189 w 236"/>
                <a:gd name="T35" fmla="*/ 4 h 526"/>
                <a:gd name="T36" fmla="*/ 178 w 236"/>
                <a:gd name="T37" fmla="*/ 1 h 526"/>
                <a:gd name="T38" fmla="*/ 166 w 236"/>
                <a:gd name="T39" fmla="*/ 0 h 526"/>
                <a:gd name="T40" fmla="*/ 154 w 236"/>
                <a:gd name="T41" fmla="*/ 2 h 526"/>
                <a:gd name="T42" fmla="*/ 142 w 236"/>
                <a:gd name="T43" fmla="*/ 6 h 526"/>
                <a:gd name="T44" fmla="*/ 130 w 236"/>
                <a:gd name="T45" fmla="*/ 14 h 526"/>
                <a:gd name="T46" fmla="*/ 113 w 236"/>
                <a:gd name="T47" fmla="*/ 30 h 526"/>
                <a:gd name="T48" fmla="*/ 93 w 236"/>
                <a:gd name="T49" fmla="*/ 54 h 526"/>
                <a:gd name="T50" fmla="*/ 75 w 236"/>
                <a:gd name="T51" fmla="*/ 79 h 526"/>
                <a:gd name="T52" fmla="*/ 61 w 236"/>
                <a:gd name="T53" fmla="*/ 103 h 526"/>
                <a:gd name="T54" fmla="*/ 49 w 236"/>
                <a:gd name="T55" fmla="*/ 128 h 526"/>
                <a:gd name="T56" fmla="*/ 40 w 236"/>
                <a:gd name="T57" fmla="*/ 153 h 526"/>
                <a:gd name="T58" fmla="*/ 30 w 236"/>
                <a:gd name="T59" fmla="*/ 192 h 526"/>
                <a:gd name="T60" fmla="*/ 21 w 236"/>
                <a:gd name="T61" fmla="*/ 245 h 526"/>
                <a:gd name="T62" fmla="*/ 16 w 236"/>
                <a:gd name="T63" fmla="*/ 300 h 526"/>
                <a:gd name="T64" fmla="*/ 11 w 236"/>
                <a:gd name="T65" fmla="*/ 356 h 526"/>
                <a:gd name="T66" fmla="*/ 5 w 236"/>
                <a:gd name="T67" fmla="*/ 415 h 526"/>
                <a:gd name="T68" fmla="*/ 0 w 236"/>
                <a:gd name="T69" fmla="*/ 452 h 526"/>
                <a:gd name="T70" fmla="*/ 1 w 236"/>
                <a:gd name="T71" fmla="*/ 466 h 526"/>
                <a:gd name="T72" fmla="*/ 4 w 236"/>
                <a:gd name="T73" fmla="*/ 479 h 526"/>
                <a:gd name="T74" fmla="*/ 9 w 236"/>
                <a:gd name="T75" fmla="*/ 490 h 526"/>
                <a:gd name="T76" fmla="*/ 17 w 236"/>
                <a:gd name="T77" fmla="*/ 500 h 526"/>
                <a:gd name="T78" fmla="*/ 26 w 236"/>
                <a:gd name="T79" fmla="*/ 509 h 526"/>
                <a:gd name="T80" fmla="*/ 41 w 236"/>
                <a:gd name="T81" fmla="*/ 519 h 526"/>
                <a:gd name="T82" fmla="*/ 65 w 236"/>
                <a:gd name="T83" fmla="*/ 526 h 526"/>
                <a:gd name="T84" fmla="*/ 83 w 236"/>
                <a:gd name="T85" fmla="*/ 526 h 526"/>
                <a:gd name="T86" fmla="*/ 94 w 236"/>
                <a:gd name="T87" fmla="*/ 522 h 526"/>
                <a:gd name="T88" fmla="*/ 104 w 236"/>
                <a:gd name="T89" fmla="*/ 516 h 526"/>
                <a:gd name="T90" fmla="*/ 113 w 236"/>
                <a:gd name="T91" fmla="*/ 509 h 526"/>
                <a:gd name="T92" fmla="*/ 120 w 236"/>
                <a:gd name="T93" fmla="*/ 499 h 526"/>
                <a:gd name="T94" fmla="*/ 125 w 236"/>
                <a:gd name="T95" fmla="*/ 486 h 526"/>
                <a:gd name="T96" fmla="*/ 126 w 236"/>
                <a:gd name="T97" fmla="*/ 479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 h="526">
                  <a:moveTo>
                    <a:pt x="126" y="479"/>
                  </a:moveTo>
                  <a:lnTo>
                    <a:pt x="130" y="455"/>
                  </a:lnTo>
                  <a:lnTo>
                    <a:pt x="132" y="431"/>
                  </a:lnTo>
                  <a:lnTo>
                    <a:pt x="134" y="405"/>
                  </a:lnTo>
                  <a:lnTo>
                    <a:pt x="135" y="381"/>
                  </a:lnTo>
                  <a:lnTo>
                    <a:pt x="137" y="332"/>
                  </a:lnTo>
                  <a:lnTo>
                    <a:pt x="141" y="283"/>
                  </a:lnTo>
                  <a:lnTo>
                    <a:pt x="144" y="260"/>
                  </a:lnTo>
                  <a:lnTo>
                    <a:pt x="149" y="237"/>
                  </a:lnTo>
                  <a:lnTo>
                    <a:pt x="155" y="214"/>
                  </a:lnTo>
                  <a:lnTo>
                    <a:pt x="162" y="192"/>
                  </a:lnTo>
                  <a:lnTo>
                    <a:pt x="167" y="182"/>
                  </a:lnTo>
                  <a:lnTo>
                    <a:pt x="172" y="170"/>
                  </a:lnTo>
                  <a:lnTo>
                    <a:pt x="177" y="160"/>
                  </a:lnTo>
                  <a:lnTo>
                    <a:pt x="184" y="149"/>
                  </a:lnTo>
                  <a:lnTo>
                    <a:pt x="190" y="139"/>
                  </a:lnTo>
                  <a:lnTo>
                    <a:pt x="198" y="130"/>
                  </a:lnTo>
                  <a:lnTo>
                    <a:pt x="206" y="120"/>
                  </a:lnTo>
                  <a:lnTo>
                    <a:pt x="216" y="111"/>
                  </a:lnTo>
                  <a:lnTo>
                    <a:pt x="221" y="105"/>
                  </a:lnTo>
                  <a:lnTo>
                    <a:pt x="226" y="100"/>
                  </a:lnTo>
                  <a:lnTo>
                    <a:pt x="229" y="94"/>
                  </a:lnTo>
                  <a:lnTo>
                    <a:pt x="232" y="88"/>
                  </a:lnTo>
                  <a:lnTo>
                    <a:pt x="234" y="82"/>
                  </a:lnTo>
                  <a:lnTo>
                    <a:pt x="235" y="76"/>
                  </a:lnTo>
                  <a:lnTo>
                    <a:pt x="236" y="70"/>
                  </a:lnTo>
                  <a:lnTo>
                    <a:pt x="235" y="64"/>
                  </a:lnTo>
                  <a:lnTo>
                    <a:pt x="235" y="58"/>
                  </a:lnTo>
                  <a:lnTo>
                    <a:pt x="233" y="51"/>
                  </a:lnTo>
                  <a:lnTo>
                    <a:pt x="232" y="46"/>
                  </a:lnTo>
                  <a:lnTo>
                    <a:pt x="229" y="40"/>
                  </a:lnTo>
                  <a:lnTo>
                    <a:pt x="223" y="30"/>
                  </a:lnTo>
                  <a:lnTo>
                    <a:pt x="215" y="21"/>
                  </a:lnTo>
                  <a:lnTo>
                    <a:pt x="205" y="13"/>
                  </a:lnTo>
                  <a:lnTo>
                    <a:pt x="195" y="7"/>
                  </a:lnTo>
                  <a:lnTo>
                    <a:pt x="189" y="4"/>
                  </a:lnTo>
                  <a:lnTo>
                    <a:pt x="184" y="2"/>
                  </a:lnTo>
                  <a:lnTo>
                    <a:pt x="178" y="1"/>
                  </a:lnTo>
                  <a:lnTo>
                    <a:pt x="172" y="0"/>
                  </a:lnTo>
                  <a:lnTo>
                    <a:pt x="166" y="0"/>
                  </a:lnTo>
                  <a:lnTo>
                    <a:pt x="160" y="1"/>
                  </a:lnTo>
                  <a:lnTo>
                    <a:pt x="154" y="2"/>
                  </a:lnTo>
                  <a:lnTo>
                    <a:pt x="148" y="4"/>
                  </a:lnTo>
                  <a:lnTo>
                    <a:pt x="142" y="6"/>
                  </a:lnTo>
                  <a:lnTo>
                    <a:pt x="136" y="10"/>
                  </a:lnTo>
                  <a:lnTo>
                    <a:pt x="130" y="14"/>
                  </a:lnTo>
                  <a:lnTo>
                    <a:pt x="124" y="19"/>
                  </a:lnTo>
                  <a:lnTo>
                    <a:pt x="113" y="30"/>
                  </a:lnTo>
                  <a:lnTo>
                    <a:pt x="102" y="42"/>
                  </a:lnTo>
                  <a:lnTo>
                    <a:pt x="93" y="54"/>
                  </a:lnTo>
                  <a:lnTo>
                    <a:pt x="84" y="67"/>
                  </a:lnTo>
                  <a:lnTo>
                    <a:pt x="75" y="79"/>
                  </a:lnTo>
                  <a:lnTo>
                    <a:pt x="67" y="91"/>
                  </a:lnTo>
                  <a:lnTo>
                    <a:pt x="61" y="103"/>
                  </a:lnTo>
                  <a:lnTo>
                    <a:pt x="55" y="116"/>
                  </a:lnTo>
                  <a:lnTo>
                    <a:pt x="49" y="128"/>
                  </a:lnTo>
                  <a:lnTo>
                    <a:pt x="44" y="140"/>
                  </a:lnTo>
                  <a:lnTo>
                    <a:pt x="40" y="153"/>
                  </a:lnTo>
                  <a:lnTo>
                    <a:pt x="36" y="166"/>
                  </a:lnTo>
                  <a:lnTo>
                    <a:pt x="30" y="192"/>
                  </a:lnTo>
                  <a:lnTo>
                    <a:pt x="25" y="219"/>
                  </a:lnTo>
                  <a:lnTo>
                    <a:pt x="21" y="245"/>
                  </a:lnTo>
                  <a:lnTo>
                    <a:pt x="18" y="272"/>
                  </a:lnTo>
                  <a:lnTo>
                    <a:pt x="16" y="300"/>
                  </a:lnTo>
                  <a:lnTo>
                    <a:pt x="14" y="328"/>
                  </a:lnTo>
                  <a:lnTo>
                    <a:pt x="11" y="356"/>
                  </a:lnTo>
                  <a:lnTo>
                    <a:pt x="9" y="385"/>
                  </a:lnTo>
                  <a:lnTo>
                    <a:pt x="5" y="415"/>
                  </a:lnTo>
                  <a:lnTo>
                    <a:pt x="1" y="445"/>
                  </a:lnTo>
                  <a:lnTo>
                    <a:pt x="0" y="452"/>
                  </a:lnTo>
                  <a:lnTo>
                    <a:pt x="0" y="459"/>
                  </a:lnTo>
                  <a:lnTo>
                    <a:pt x="1" y="466"/>
                  </a:lnTo>
                  <a:lnTo>
                    <a:pt x="2" y="473"/>
                  </a:lnTo>
                  <a:lnTo>
                    <a:pt x="4" y="479"/>
                  </a:lnTo>
                  <a:lnTo>
                    <a:pt x="6" y="485"/>
                  </a:lnTo>
                  <a:lnTo>
                    <a:pt x="9" y="490"/>
                  </a:lnTo>
                  <a:lnTo>
                    <a:pt x="13" y="496"/>
                  </a:lnTo>
                  <a:lnTo>
                    <a:pt x="17" y="500"/>
                  </a:lnTo>
                  <a:lnTo>
                    <a:pt x="21" y="505"/>
                  </a:lnTo>
                  <a:lnTo>
                    <a:pt x="26" y="509"/>
                  </a:lnTo>
                  <a:lnTo>
                    <a:pt x="31" y="513"/>
                  </a:lnTo>
                  <a:lnTo>
                    <a:pt x="41" y="519"/>
                  </a:lnTo>
                  <a:lnTo>
                    <a:pt x="53" y="523"/>
                  </a:lnTo>
                  <a:lnTo>
                    <a:pt x="65" y="526"/>
                  </a:lnTo>
                  <a:lnTo>
                    <a:pt x="76" y="526"/>
                  </a:lnTo>
                  <a:lnTo>
                    <a:pt x="83" y="526"/>
                  </a:lnTo>
                  <a:lnTo>
                    <a:pt x="88" y="523"/>
                  </a:lnTo>
                  <a:lnTo>
                    <a:pt x="94" y="522"/>
                  </a:lnTo>
                  <a:lnTo>
                    <a:pt x="99" y="519"/>
                  </a:lnTo>
                  <a:lnTo>
                    <a:pt x="104" y="516"/>
                  </a:lnTo>
                  <a:lnTo>
                    <a:pt x="108" y="513"/>
                  </a:lnTo>
                  <a:lnTo>
                    <a:pt x="113" y="509"/>
                  </a:lnTo>
                  <a:lnTo>
                    <a:pt x="116" y="504"/>
                  </a:lnTo>
                  <a:lnTo>
                    <a:pt x="120" y="499"/>
                  </a:lnTo>
                  <a:lnTo>
                    <a:pt x="122" y="493"/>
                  </a:lnTo>
                  <a:lnTo>
                    <a:pt x="125" y="486"/>
                  </a:lnTo>
                  <a:lnTo>
                    <a:pt x="126" y="479"/>
                  </a:lnTo>
                  <a:lnTo>
                    <a:pt x="126" y="4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6" name="Freeform 71"/>
            <p:cNvSpPr/>
            <p:nvPr/>
          </p:nvSpPr>
          <p:spPr bwMode="auto">
            <a:xfrm>
              <a:off x="3208338" y="3557588"/>
              <a:ext cx="155575" cy="112713"/>
            </a:xfrm>
            <a:custGeom>
              <a:avLst/>
              <a:gdLst>
                <a:gd name="T0" fmla="*/ 576 w 684"/>
                <a:gd name="T1" fmla="*/ 367 h 497"/>
                <a:gd name="T2" fmla="*/ 539 w 684"/>
                <a:gd name="T3" fmla="*/ 376 h 497"/>
                <a:gd name="T4" fmla="*/ 499 w 684"/>
                <a:gd name="T5" fmla="*/ 381 h 497"/>
                <a:gd name="T6" fmla="*/ 459 w 684"/>
                <a:gd name="T7" fmla="*/ 382 h 497"/>
                <a:gd name="T8" fmla="*/ 417 w 684"/>
                <a:gd name="T9" fmla="*/ 378 h 497"/>
                <a:gd name="T10" fmla="*/ 375 w 684"/>
                <a:gd name="T11" fmla="*/ 370 h 497"/>
                <a:gd name="T12" fmla="*/ 334 w 684"/>
                <a:gd name="T13" fmla="*/ 358 h 497"/>
                <a:gd name="T14" fmla="*/ 295 w 684"/>
                <a:gd name="T15" fmla="*/ 341 h 497"/>
                <a:gd name="T16" fmla="*/ 256 w 684"/>
                <a:gd name="T17" fmla="*/ 321 h 497"/>
                <a:gd name="T18" fmla="*/ 222 w 684"/>
                <a:gd name="T19" fmla="*/ 298 h 497"/>
                <a:gd name="T20" fmla="*/ 191 w 684"/>
                <a:gd name="T21" fmla="*/ 272 h 497"/>
                <a:gd name="T22" fmla="*/ 164 w 684"/>
                <a:gd name="T23" fmla="*/ 242 h 497"/>
                <a:gd name="T24" fmla="*/ 142 w 684"/>
                <a:gd name="T25" fmla="*/ 209 h 497"/>
                <a:gd name="T26" fmla="*/ 126 w 684"/>
                <a:gd name="T27" fmla="*/ 174 h 497"/>
                <a:gd name="T28" fmla="*/ 117 w 684"/>
                <a:gd name="T29" fmla="*/ 136 h 497"/>
                <a:gd name="T30" fmla="*/ 116 w 684"/>
                <a:gd name="T31" fmla="*/ 95 h 497"/>
                <a:gd name="T32" fmla="*/ 119 w 684"/>
                <a:gd name="T33" fmla="*/ 67 h 497"/>
                <a:gd name="T34" fmla="*/ 118 w 684"/>
                <a:gd name="T35" fmla="*/ 54 h 497"/>
                <a:gd name="T36" fmla="*/ 115 w 684"/>
                <a:gd name="T37" fmla="*/ 42 h 497"/>
                <a:gd name="T38" fmla="*/ 110 w 684"/>
                <a:gd name="T39" fmla="*/ 32 h 497"/>
                <a:gd name="T40" fmla="*/ 99 w 684"/>
                <a:gd name="T41" fmla="*/ 18 h 497"/>
                <a:gd name="T42" fmla="*/ 80 w 684"/>
                <a:gd name="T43" fmla="*/ 6 h 497"/>
                <a:gd name="T44" fmla="*/ 59 w 684"/>
                <a:gd name="T45" fmla="*/ 0 h 497"/>
                <a:gd name="T46" fmla="*/ 43 w 684"/>
                <a:gd name="T47" fmla="*/ 1 h 497"/>
                <a:gd name="T48" fmla="*/ 33 w 684"/>
                <a:gd name="T49" fmla="*/ 3 h 497"/>
                <a:gd name="T50" fmla="*/ 23 w 684"/>
                <a:gd name="T51" fmla="*/ 8 h 497"/>
                <a:gd name="T52" fmla="*/ 16 w 684"/>
                <a:gd name="T53" fmla="*/ 15 h 497"/>
                <a:gd name="T54" fmla="*/ 10 w 684"/>
                <a:gd name="T55" fmla="*/ 24 h 497"/>
                <a:gd name="T56" fmla="*/ 5 w 684"/>
                <a:gd name="T57" fmla="*/ 36 h 497"/>
                <a:gd name="T58" fmla="*/ 0 w 684"/>
                <a:gd name="T59" fmla="*/ 73 h 497"/>
                <a:gd name="T60" fmla="*/ 1 w 684"/>
                <a:gd name="T61" fmla="*/ 134 h 497"/>
                <a:gd name="T62" fmla="*/ 12 w 684"/>
                <a:gd name="T63" fmla="*/ 190 h 497"/>
                <a:gd name="T64" fmla="*/ 32 w 684"/>
                <a:gd name="T65" fmla="*/ 243 h 497"/>
                <a:gd name="T66" fmla="*/ 59 w 684"/>
                <a:gd name="T67" fmla="*/ 292 h 497"/>
                <a:gd name="T68" fmla="*/ 93 w 684"/>
                <a:gd name="T69" fmla="*/ 335 h 497"/>
                <a:gd name="T70" fmla="*/ 133 w 684"/>
                <a:gd name="T71" fmla="*/ 375 h 497"/>
                <a:gd name="T72" fmla="*/ 180 w 684"/>
                <a:gd name="T73" fmla="*/ 409 h 497"/>
                <a:gd name="T74" fmla="*/ 229 w 684"/>
                <a:gd name="T75" fmla="*/ 438 h 497"/>
                <a:gd name="T76" fmla="*/ 283 w 684"/>
                <a:gd name="T77" fmla="*/ 461 h 497"/>
                <a:gd name="T78" fmla="*/ 339 w 684"/>
                <a:gd name="T79" fmla="*/ 480 h 497"/>
                <a:gd name="T80" fmla="*/ 396 w 684"/>
                <a:gd name="T81" fmla="*/ 492 h 497"/>
                <a:gd name="T82" fmla="*/ 455 w 684"/>
                <a:gd name="T83" fmla="*/ 497 h 497"/>
                <a:gd name="T84" fmla="*/ 513 w 684"/>
                <a:gd name="T85" fmla="*/ 496 h 497"/>
                <a:gd name="T86" fmla="*/ 571 w 684"/>
                <a:gd name="T87" fmla="*/ 488 h 497"/>
                <a:gd name="T88" fmla="*/ 626 w 684"/>
                <a:gd name="T89" fmla="*/ 473 h 497"/>
                <a:gd name="T90" fmla="*/ 659 w 684"/>
                <a:gd name="T91" fmla="*/ 459 h 497"/>
                <a:gd name="T92" fmla="*/ 669 w 684"/>
                <a:gd name="T93" fmla="*/ 452 h 497"/>
                <a:gd name="T94" fmla="*/ 677 w 684"/>
                <a:gd name="T95" fmla="*/ 443 h 497"/>
                <a:gd name="T96" fmla="*/ 681 w 684"/>
                <a:gd name="T97" fmla="*/ 434 h 497"/>
                <a:gd name="T98" fmla="*/ 684 w 684"/>
                <a:gd name="T99" fmla="*/ 424 h 497"/>
                <a:gd name="T100" fmla="*/ 684 w 684"/>
                <a:gd name="T101" fmla="*/ 414 h 497"/>
                <a:gd name="T102" fmla="*/ 680 w 684"/>
                <a:gd name="T103" fmla="*/ 399 h 497"/>
                <a:gd name="T104" fmla="*/ 669 w 684"/>
                <a:gd name="T105" fmla="*/ 380 h 497"/>
                <a:gd name="T106" fmla="*/ 651 w 684"/>
                <a:gd name="T107" fmla="*/ 365 h 497"/>
                <a:gd name="T108" fmla="*/ 635 w 684"/>
                <a:gd name="T109" fmla="*/ 358 h 497"/>
                <a:gd name="T110" fmla="*/ 624 w 684"/>
                <a:gd name="T111" fmla="*/ 355 h 497"/>
                <a:gd name="T112" fmla="*/ 612 w 684"/>
                <a:gd name="T113" fmla="*/ 355 h 497"/>
                <a:gd name="T114" fmla="*/ 599 w 684"/>
                <a:gd name="T115" fmla="*/ 358 h 497"/>
                <a:gd name="T116" fmla="*/ 593 w 684"/>
                <a:gd name="T117" fmla="*/ 36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497">
                  <a:moveTo>
                    <a:pt x="593" y="360"/>
                  </a:moveTo>
                  <a:lnTo>
                    <a:pt x="576" y="367"/>
                  </a:lnTo>
                  <a:lnTo>
                    <a:pt x="558" y="372"/>
                  </a:lnTo>
                  <a:lnTo>
                    <a:pt x="539" y="376"/>
                  </a:lnTo>
                  <a:lnTo>
                    <a:pt x="519" y="380"/>
                  </a:lnTo>
                  <a:lnTo>
                    <a:pt x="499" y="381"/>
                  </a:lnTo>
                  <a:lnTo>
                    <a:pt x="479" y="382"/>
                  </a:lnTo>
                  <a:lnTo>
                    <a:pt x="459" y="382"/>
                  </a:lnTo>
                  <a:lnTo>
                    <a:pt x="438" y="380"/>
                  </a:lnTo>
                  <a:lnTo>
                    <a:pt x="417" y="378"/>
                  </a:lnTo>
                  <a:lnTo>
                    <a:pt x="396" y="374"/>
                  </a:lnTo>
                  <a:lnTo>
                    <a:pt x="375" y="370"/>
                  </a:lnTo>
                  <a:lnTo>
                    <a:pt x="354" y="364"/>
                  </a:lnTo>
                  <a:lnTo>
                    <a:pt x="334" y="358"/>
                  </a:lnTo>
                  <a:lnTo>
                    <a:pt x="314" y="350"/>
                  </a:lnTo>
                  <a:lnTo>
                    <a:pt x="295" y="341"/>
                  </a:lnTo>
                  <a:lnTo>
                    <a:pt x="275" y="331"/>
                  </a:lnTo>
                  <a:lnTo>
                    <a:pt x="256" y="321"/>
                  </a:lnTo>
                  <a:lnTo>
                    <a:pt x="239" y="310"/>
                  </a:lnTo>
                  <a:lnTo>
                    <a:pt x="222" y="298"/>
                  </a:lnTo>
                  <a:lnTo>
                    <a:pt x="206" y="285"/>
                  </a:lnTo>
                  <a:lnTo>
                    <a:pt x="191" y="272"/>
                  </a:lnTo>
                  <a:lnTo>
                    <a:pt x="177" y="257"/>
                  </a:lnTo>
                  <a:lnTo>
                    <a:pt x="164" y="242"/>
                  </a:lnTo>
                  <a:lnTo>
                    <a:pt x="152" y="225"/>
                  </a:lnTo>
                  <a:lnTo>
                    <a:pt x="142" y="209"/>
                  </a:lnTo>
                  <a:lnTo>
                    <a:pt x="133" y="192"/>
                  </a:lnTo>
                  <a:lnTo>
                    <a:pt x="126" y="174"/>
                  </a:lnTo>
                  <a:lnTo>
                    <a:pt x="121" y="155"/>
                  </a:lnTo>
                  <a:lnTo>
                    <a:pt x="117" y="136"/>
                  </a:lnTo>
                  <a:lnTo>
                    <a:pt x="116" y="116"/>
                  </a:lnTo>
                  <a:lnTo>
                    <a:pt x="116" y="95"/>
                  </a:lnTo>
                  <a:lnTo>
                    <a:pt x="118" y="74"/>
                  </a:lnTo>
                  <a:lnTo>
                    <a:pt x="119" y="67"/>
                  </a:lnTo>
                  <a:lnTo>
                    <a:pt x="119" y="60"/>
                  </a:lnTo>
                  <a:lnTo>
                    <a:pt x="118" y="54"/>
                  </a:lnTo>
                  <a:lnTo>
                    <a:pt x="117" y="48"/>
                  </a:lnTo>
                  <a:lnTo>
                    <a:pt x="115" y="42"/>
                  </a:lnTo>
                  <a:lnTo>
                    <a:pt x="113" y="37"/>
                  </a:lnTo>
                  <a:lnTo>
                    <a:pt x="110" y="32"/>
                  </a:lnTo>
                  <a:lnTo>
                    <a:pt x="107" y="27"/>
                  </a:lnTo>
                  <a:lnTo>
                    <a:pt x="99" y="18"/>
                  </a:lnTo>
                  <a:lnTo>
                    <a:pt x="90" y="11"/>
                  </a:lnTo>
                  <a:lnTo>
                    <a:pt x="80" y="6"/>
                  </a:lnTo>
                  <a:lnTo>
                    <a:pt x="70" y="2"/>
                  </a:lnTo>
                  <a:lnTo>
                    <a:pt x="59" y="0"/>
                  </a:lnTo>
                  <a:lnTo>
                    <a:pt x="49" y="0"/>
                  </a:lnTo>
                  <a:lnTo>
                    <a:pt x="43" y="1"/>
                  </a:lnTo>
                  <a:lnTo>
                    <a:pt x="38" y="2"/>
                  </a:lnTo>
                  <a:lnTo>
                    <a:pt x="33" y="3"/>
                  </a:lnTo>
                  <a:lnTo>
                    <a:pt x="29" y="5"/>
                  </a:lnTo>
                  <a:lnTo>
                    <a:pt x="23" y="8"/>
                  </a:lnTo>
                  <a:lnTo>
                    <a:pt x="19" y="11"/>
                  </a:lnTo>
                  <a:lnTo>
                    <a:pt x="16" y="15"/>
                  </a:lnTo>
                  <a:lnTo>
                    <a:pt x="12" y="19"/>
                  </a:lnTo>
                  <a:lnTo>
                    <a:pt x="10" y="24"/>
                  </a:lnTo>
                  <a:lnTo>
                    <a:pt x="7" y="30"/>
                  </a:lnTo>
                  <a:lnTo>
                    <a:pt x="5" y="36"/>
                  </a:lnTo>
                  <a:lnTo>
                    <a:pt x="4" y="42"/>
                  </a:lnTo>
                  <a:lnTo>
                    <a:pt x="0" y="73"/>
                  </a:lnTo>
                  <a:lnTo>
                    <a:pt x="0" y="104"/>
                  </a:lnTo>
                  <a:lnTo>
                    <a:pt x="1" y="134"/>
                  </a:lnTo>
                  <a:lnTo>
                    <a:pt x="5" y="163"/>
                  </a:lnTo>
                  <a:lnTo>
                    <a:pt x="12" y="190"/>
                  </a:lnTo>
                  <a:lnTo>
                    <a:pt x="20" y="217"/>
                  </a:lnTo>
                  <a:lnTo>
                    <a:pt x="32" y="243"/>
                  </a:lnTo>
                  <a:lnTo>
                    <a:pt x="45" y="268"/>
                  </a:lnTo>
                  <a:lnTo>
                    <a:pt x="59" y="292"/>
                  </a:lnTo>
                  <a:lnTo>
                    <a:pt x="75" y="314"/>
                  </a:lnTo>
                  <a:lnTo>
                    <a:pt x="93" y="335"/>
                  </a:lnTo>
                  <a:lnTo>
                    <a:pt x="113" y="356"/>
                  </a:lnTo>
                  <a:lnTo>
                    <a:pt x="133" y="375"/>
                  </a:lnTo>
                  <a:lnTo>
                    <a:pt x="156" y="393"/>
                  </a:lnTo>
                  <a:lnTo>
                    <a:pt x="180" y="409"/>
                  </a:lnTo>
                  <a:lnTo>
                    <a:pt x="204" y="424"/>
                  </a:lnTo>
                  <a:lnTo>
                    <a:pt x="229" y="438"/>
                  </a:lnTo>
                  <a:lnTo>
                    <a:pt x="255" y="451"/>
                  </a:lnTo>
                  <a:lnTo>
                    <a:pt x="283" y="461"/>
                  </a:lnTo>
                  <a:lnTo>
                    <a:pt x="311" y="472"/>
                  </a:lnTo>
                  <a:lnTo>
                    <a:pt x="339" y="480"/>
                  </a:lnTo>
                  <a:lnTo>
                    <a:pt x="367" y="487"/>
                  </a:lnTo>
                  <a:lnTo>
                    <a:pt x="396" y="492"/>
                  </a:lnTo>
                  <a:lnTo>
                    <a:pt x="426" y="495"/>
                  </a:lnTo>
                  <a:lnTo>
                    <a:pt x="455" y="497"/>
                  </a:lnTo>
                  <a:lnTo>
                    <a:pt x="484" y="497"/>
                  </a:lnTo>
                  <a:lnTo>
                    <a:pt x="513" y="496"/>
                  </a:lnTo>
                  <a:lnTo>
                    <a:pt x="542" y="493"/>
                  </a:lnTo>
                  <a:lnTo>
                    <a:pt x="571" y="488"/>
                  </a:lnTo>
                  <a:lnTo>
                    <a:pt x="598" y="481"/>
                  </a:lnTo>
                  <a:lnTo>
                    <a:pt x="626" y="473"/>
                  </a:lnTo>
                  <a:lnTo>
                    <a:pt x="652" y="462"/>
                  </a:lnTo>
                  <a:lnTo>
                    <a:pt x="659" y="459"/>
                  </a:lnTo>
                  <a:lnTo>
                    <a:pt x="665" y="455"/>
                  </a:lnTo>
                  <a:lnTo>
                    <a:pt x="669" y="452"/>
                  </a:lnTo>
                  <a:lnTo>
                    <a:pt x="673" y="448"/>
                  </a:lnTo>
                  <a:lnTo>
                    <a:pt x="677" y="443"/>
                  </a:lnTo>
                  <a:lnTo>
                    <a:pt x="679" y="439"/>
                  </a:lnTo>
                  <a:lnTo>
                    <a:pt x="681" y="434"/>
                  </a:lnTo>
                  <a:lnTo>
                    <a:pt x="683" y="429"/>
                  </a:lnTo>
                  <a:lnTo>
                    <a:pt x="684" y="424"/>
                  </a:lnTo>
                  <a:lnTo>
                    <a:pt x="684" y="419"/>
                  </a:lnTo>
                  <a:lnTo>
                    <a:pt x="684" y="414"/>
                  </a:lnTo>
                  <a:lnTo>
                    <a:pt x="683" y="409"/>
                  </a:lnTo>
                  <a:lnTo>
                    <a:pt x="680" y="399"/>
                  </a:lnTo>
                  <a:lnTo>
                    <a:pt x="675" y="389"/>
                  </a:lnTo>
                  <a:lnTo>
                    <a:pt x="669" y="380"/>
                  </a:lnTo>
                  <a:lnTo>
                    <a:pt x="661" y="372"/>
                  </a:lnTo>
                  <a:lnTo>
                    <a:pt x="651" y="365"/>
                  </a:lnTo>
                  <a:lnTo>
                    <a:pt x="641" y="360"/>
                  </a:lnTo>
                  <a:lnTo>
                    <a:pt x="635" y="358"/>
                  </a:lnTo>
                  <a:lnTo>
                    <a:pt x="630" y="356"/>
                  </a:lnTo>
                  <a:lnTo>
                    <a:pt x="624" y="355"/>
                  </a:lnTo>
                  <a:lnTo>
                    <a:pt x="618" y="355"/>
                  </a:lnTo>
                  <a:lnTo>
                    <a:pt x="612" y="355"/>
                  </a:lnTo>
                  <a:lnTo>
                    <a:pt x="606" y="356"/>
                  </a:lnTo>
                  <a:lnTo>
                    <a:pt x="599" y="358"/>
                  </a:lnTo>
                  <a:lnTo>
                    <a:pt x="593" y="360"/>
                  </a:lnTo>
                  <a:lnTo>
                    <a:pt x="593"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7" name="Freeform 72"/>
            <p:cNvSpPr/>
            <p:nvPr/>
          </p:nvSpPr>
          <p:spPr bwMode="auto">
            <a:xfrm>
              <a:off x="3260725" y="3482975"/>
              <a:ext cx="111125" cy="138113"/>
            </a:xfrm>
            <a:custGeom>
              <a:avLst/>
              <a:gdLst>
                <a:gd name="T0" fmla="*/ 404 w 486"/>
                <a:gd name="T1" fmla="*/ 489 h 609"/>
                <a:gd name="T2" fmla="*/ 389 w 486"/>
                <a:gd name="T3" fmla="*/ 491 h 609"/>
                <a:gd name="T4" fmla="*/ 367 w 486"/>
                <a:gd name="T5" fmla="*/ 490 h 609"/>
                <a:gd name="T6" fmla="*/ 338 w 486"/>
                <a:gd name="T7" fmla="*/ 483 h 609"/>
                <a:gd name="T8" fmla="*/ 309 w 486"/>
                <a:gd name="T9" fmla="*/ 469 h 609"/>
                <a:gd name="T10" fmla="*/ 282 w 486"/>
                <a:gd name="T11" fmla="*/ 452 h 609"/>
                <a:gd name="T12" fmla="*/ 256 w 486"/>
                <a:gd name="T13" fmla="*/ 431 h 609"/>
                <a:gd name="T14" fmla="*/ 222 w 486"/>
                <a:gd name="T15" fmla="*/ 398 h 609"/>
                <a:gd name="T16" fmla="*/ 189 w 486"/>
                <a:gd name="T17" fmla="*/ 360 h 609"/>
                <a:gd name="T18" fmla="*/ 165 w 486"/>
                <a:gd name="T19" fmla="*/ 326 h 609"/>
                <a:gd name="T20" fmla="*/ 148 w 486"/>
                <a:gd name="T21" fmla="*/ 287 h 609"/>
                <a:gd name="T22" fmla="*/ 136 w 486"/>
                <a:gd name="T23" fmla="*/ 246 h 609"/>
                <a:gd name="T24" fmla="*/ 128 w 486"/>
                <a:gd name="T25" fmla="*/ 205 h 609"/>
                <a:gd name="T26" fmla="*/ 122 w 486"/>
                <a:gd name="T27" fmla="*/ 162 h 609"/>
                <a:gd name="T28" fmla="*/ 119 w 486"/>
                <a:gd name="T29" fmla="*/ 98 h 609"/>
                <a:gd name="T30" fmla="*/ 118 w 486"/>
                <a:gd name="T31" fmla="*/ 50 h 609"/>
                <a:gd name="T32" fmla="*/ 115 w 486"/>
                <a:gd name="T33" fmla="*/ 37 h 609"/>
                <a:gd name="T34" fmla="*/ 110 w 486"/>
                <a:gd name="T35" fmla="*/ 27 h 609"/>
                <a:gd name="T36" fmla="*/ 103 w 486"/>
                <a:gd name="T37" fmla="*/ 18 h 609"/>
                <a:gd name="T38" fmla="*/ 95 w 486"/>
                <a:gd name="T39" fmla="*/ 11 h 609"/>
                <a:gd name="T40" fmla="*/ 85 w 486"/>
                <a:gd name="T41" fmla="*/ 5 h 609"/>
                <a:gd name="T42" fmla="*/ 70 w 486"/>
                <a:gd name="T43" fmla="*/ 1 h 609"/>
                <a:gd name="T44" fmla="*/ 47 w 486"/>
                <a:gd name="T45" fmla="*/ 1 h 609"/>
                <a:gd name="T46" fmla="*/ 31 w 486"/>
                <a:gd name="T47" fmla="*/ 5 h 609"/>
                <a:gd name="T48" fmla="*/ 22 w 486"/>
                <a:gd name="T49" fmla="*/ 11 h 609"/>
                <a:gd name="T50" fmla="*/ 14 w 486"/>
                <a:gd name="T51" fmla="*/ 18 h 609"/>
                <a:gd name="T52" fmla="*/ 7 w 486"/>
                <a:gd name="T53" fmla="*/ 27 h 609"/>
                <a:gd name="T54" fmla="*/ 2 w 486"/>
                <a:gd name="T55" fmla="*/ 37 h 609"/>
                <a:gd name="T56" fmla="*/ 0 w 486"/>
                <a:gd name="T57" fmla="*/ 50 h 609"/>
                <a:gd name="T58" fmla="*/ 0 w 486"/>
                <a:gd name="T59" fmla="*/ 84 h 609"/>
                <a:gd name="T60" fmla="*/ 3 w 486"/>
                <a:gd name="T61" fmla="*/ 139 h 609"/>
                <a:gd name="T62" fmla="*/ 9 w 486"/>
                <a:gd name="T63" fmla="*/ 192 h 609"/>
                <a:gd name="T64" fmla="*/ 18 w 486"/>
                <a:gd name="T65" fmla="*/ 245 h 609"/>
                <a:gd name="T66" fmla="*/ 31 w 486"/>
                <a:gd name="T67" fmla="*/ 295 h 609"/>
                <a:gd name="T68" fmla="*/ 49 w 486"/>
                <a:gd name="T69" fmla="*/ 345 h 609"/>
                <a:gd name="T70" fmla="*/ 72 w 486"/>
                <a:gd name="T71" fmla="*/ 392 h 609"/>
                <a:gd name="T72" fmla="*/ 101 w 486"/>
                <a:gd name="T73" fmla="*/ 439 h 609"/>
                <a:gd name="T74" fmla="*/ 133 w 486"/>
                <a:gd name="T75" fmla="*/ 478 h 609"/>
                <a:gd name="T76" fmla="*/ 165 w 486"/>
                <a:gd name="T77" fmla="*/ 510 h 609"/>
                <a:gd name="T78" fmla="*/ 203 w 486"/>
                <a:gd name="T79" fmla="*/ 540 h 609"/>
                <a:gd name="T80" fmla="*/ 242 w 486"/>
                <a:gd name="T81" fmla="*/ 567 h 609"/>
                <a:gd name="T82" fmla="*/ 285 w 486"/>
                <a:gd name="T83" fmla="*/ 588 h 609"/>
                <a:gd name="T84" fmla="*/ 330 w 486"/>
                <a:gd name="T85" fmla="*/ 602 h 609"/>
                <a:gd name="T86" fmla="*/ 363 w 486"/>
                <a:gd name="T87" fmla="*/ 608 h 609"/>
                <a:gd name="T88" fmla="*/ 386 w 486"/>
                <a:gd name="T89" fmla="*/ 609 h 609"/>
                <a:gd name="T90" fmla="*/ 409 w 486"/>
                <a:gd name="T91" fmla="*/ 608 h 609"/>
                <a:gd name="T92" fmla="*/ 433 w 486"/>
                <a:gd name="T93" fmla="*/ 604 h 609"/>
                <a:gd name="T94" fmla="*/ 451 w 486"/>
                <a:gd name="T95" fmla="*/ 600 h 609"/>
                <a:gd name="T96" fmla="*/ 462 w 486"/>
                <a:gd name="T97" fmla="*/ 594 h 609"/>
                <a:gd name="T98" fmla="*/ 471 w 486"/>
                <a:gd name="T99" fmla="*/ 586 h 609"/>
                <a:gd name="T100" fmla="*/ 478 w 486"/>
                <a:gd name="T101" fmla="*/ 578 h 609"/>
                <a:gd name="T102" fmla="*/ 482 w 486"/>
                <a:gd name="T103" fmla="*/ 568 h 609"/>
                <a:gd name="T104" fmla="*/ 485 w 486"/>
                <a:gd name="T105" fmla="*/ 557 h 609"/>
                <a:gd name="T106" fmla="*/ 485 w 486"/>
                <a:gd name="T107" fmla="*/ 540 h 609"/>
                <a:gd name="T108" fmla="*/ 480 w 486"/>
                <a:gd name="T109" fmla="*/ 519 h 609"/>
                <a:gd name="T110" fmla="*/ 471 w 486"/>
                <a:gd name="T111" fmla="*/ 505 h 609"/>
                <a:gd name="T112" fmla="*/ 463 w 486"/>
                <a:gd name="T113" fmla="*/ 497 h 609"/>
                <a:gd name="T114" fmla="*/ 454 w 486"/>
                <a:gd name="T115" fmla="*/ 491 h 609"/>
                <a:gd name="T116" fmla="*/ 444 w 486"/>
                <a:gd name="T117" fmla="*/ 487 h 609"/>
                <a:gd name="T118" fmla="*/ 432 w 486"/>
                <a:gd name="T119" fmla="*/ 485 h 609"/>
                <a:gd name="T120" fmla="*/ 419 w 486"/>
                <a:gd name="T121" fmla="*/ 486 h 609"/>
                <a:gd name="T122" fmla="*/ 412 w 486"/>
                <a:gd name="T123" fmla="*/ 488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6" h="609">
                  <a:moveTo>
                    <a:pt x="412" y="488"/>
                  </a:moveTo>
                  <a:lnTo>
                    <a:pt x="404" y="489"/>
                  </a:lnTo>
                  <a:lnTo>
                    <a:pt x="397" y="491"/>
                  </a:lnTo>
                  <a:lnTo>
                    <a:pt x="389" y="491"/>
                  </a:lnTo>
                  <a:lnTo>
                    <a:pt x="382" y="491"/>
                  </a:lnTo>
                  <a:lnTo>
                    <a:pt x="367" y="490"/>
                  </a:lnTo>
                  <a:lnTo>
                    <a:pt x="352" y="487"/>
                  </a:lnTo>
                  <a:lnTo>
                    <a:pt x="338" y="483"/>
                  </a:lnTo>
                  <a:lnTo>
                    <a:pt x="323" y="477"/>
                  </a:lnTo>
                  <a:lnTo>
                    <a:pt x="309" y="469"/>
                  </a:lnTo>
                  <a:lnTo>
                    <a:pt x="295" y="461"/>
                  </a:lnTo>
                  <a:lnTo>
                    <a:pt x="282" y="452"/>
                  </a:lnTo>
                  <a:lnTo>
                    <a:pt x="269" y="442"/>
                  </a:lnTo>
                  <a:lnTo>
                    <a:pt x="256" y="431"/>
                  </a:lnTo>
                  <a:lnTo>
                    <a:pt x="244" y="420"/>
                  </a:lnTo>
                  <a:lnTo>
                    <a:pt x="222" y="398"/>
                  </a:lnTo>
                  <a:lnTo>
                    <a:pt x="202" y="377"/>
                  </a:lnTo>
                  <a:lnTo>
                    <a:pt x="189" y="360"/>
                  </a:lnTo>
                  <a:lnTo>
                    <a:pt x="177" y="343"/>
                  </a:lnTo>
                  <a:lnTo>
                    <a:pt x="165" y="326"/>
                  </a:lnTo>
                  <a:lnTo>
                    <a:pt x="156" y="306"/>
                  </a:lnTo>
                  <a:lnTo>
                    <a:pt x="148" y="287"/>
                  </a:lnTo>
                  <a:lnTo>
                    <a:pt x="142" y="267"/>
                  </a:lnTo>
                  <a:lnTo>
                    <a:pt x="136" y="246"/>
                  </a:lnTo>
                  <a:lnTo>
                    <a:pt x="131" y="226"/>
                  </a:lnTo>
                  <a:lnTo>
                    <a:pt x="128" y="205"/>
                  </a:lnTo>
                  <a:lnTo>
                    <a:pt x="125" y="183"/>
                  </a:lnTo>
                  <a:lnTo>
                    <a:pt x="122" y="162"/>
                  </a:lnTo>
                  <a:lnTo>
                    <a:pt x="121" y="140"/>
                  </a:lnTo>
                  <a:lnTo>
                    <a:pt x="119" y="98"/>
                  </a:lnTo>
                  <a:lnTo>
                    <a:pt x="118" y="57"/>
                  </a:lnTo>
                  <a:lnTo>
                    <a:pt x="118" y="50"/>
                  </a:lnTo>
                  <a:lnTo>
                    <a:pt x="117" y="43"/>
                  </a:lnTo>
                  <a:lnTo>
                    <a:pt x="115" y="37"/>
                  </a:lnTo>
                  <a:lnTo>
                    <a:pt x="113" y="32"/>
                  </a:lnTo>
                  <a:lnTo>
                    <a:pt x="110" y="27"/>
                  </a:lnTo>
                  <a:lnTo>
                    <a:pt x="107" y="22"/>
                  </a:lnTo>
                  <a:lnTo>
                    <a:pt x="103" y="18"/>
                  </a:lnTo>
                  <a:lnTo>
                    <a:pt x="99" y="14"/>
                  </a:lnTo>
                  <a:lnTo>
                    <a:pt x="95" y="11"/>
                  </a:lnTo>
                  <a:lnTo>
                    <a:pt x="90" y="8"/>
                  </a:lnTo>
                  <a:lnTo>
                    <a:pt x="85" y="5"/>
                  </a:lnTo>
                  <a:lnTo>
                    <a:pt x="80" y="3"/>
                  </a:lnTo>
                  <a:lnTo>
                    <a:pt x="70" y="1"/>
                  </a:lnTo>
                  <a:lnTo>
                    <a:pt x="59" y="0"/>
                  </a:lnTo>
                  <a:lnTo>
                    <a:pt x="47" y="1"/>
                  </a:lnTo>
                  <a:lnTo>
                    <a:pt x="36" y="3"/>
                  </a:lnTo>
                  <a:lnTo>
                    <a:pt x="31" y="5"/>
                  </a:lnTo>
                  <a:lnTo>
                    <a:pt x="26" y="8"/>
                  </a:lnTo>
                  <a:lnTo>
                    <a:pt x="22" y="11"/>
                  </a:lnTo>
                  <a:lnTo>
                    <a:pt x="17" y="14"/>
                  </a:lnTo>
                  <a:lnTo>
                    <a:pt x="14" y="18"/>
                  </a:lnTo>
                  <a:lnTo>
                    <a:pt x="10" y="22"/>
                  </a:lnTo>
                  <a:lnTo>
                    <a:pt x="7" y="27"/>
                  </a:lnTo>
                  <a:lnTo>
                    <a:pt x="4" y="32"/>
                  </a:lnTo>
                  <a:lnTo>
                    <a:pt x="2" y="37"/>
                  </a:lnTo>
                  <a:lnTo>
                    <a:pt x="1" y="43"/>
                  </a:lnTo>
                  <a:lnTo>
                    <a:pt x="0" y="50"/>
                  </a:lnTo>
                  <a:lnTo>
                    <a:pt x="0" y="57"/>
                  </a:lnTo>
                  <a:lnTo>
                    <a:pt x="0" y="84"/>
                  </a:lnTo>
                  <a:lnTo>
                    <a:pt x="1" y="112"/>
                  </a:lnTo>
                  <a:lnTo>
                    <a:pt x="3" y="139"/>
                  </a:lnTo>
                  <a:lnTo>
                    <a:pt x="5" y="165"/>
                  </a:lnTo>
                  <a:lnTo>
                    <a:pt x="9" y="192"/>
                  </a:lnTo>
                  <a:lnTo>
                    <a:pt x="13" y="219"/>
                  </a:lnTo>
                  <a:lnTo>
                    <a:pt x="18" y="245"/>
                  </a:lnTo>
                  <a:lnTo>
                    <a:pt x="24" y="270"/>
                  </a:lnTo>
                  <a:lnTo>
                    <a:pt x="31" y="295"/>
                  </a:lnTo>
                  <a:lnTo>
                    <a:pt x="39" y="320"/>
                  </a:lnTo>
                  <a:lnTo>
                    <a:pt x="49" y="345"/>
                  </a:lnTo>
                  <a:lnTo>
                    <a:pt x="60" y="369"/>
                  </a:lnTo>
                  <a:lnTo>
                    <a:pt x="72" y="392"/>
                  </a:lnTo>
                  <a:lnTo>
                    <a:pt x="86" y="415"/>
                  </a:lnTo>
                  <a:lnTo>
                    <a:pt x="101" y="439"/>
                  </a:lnTo>
                  <a:lnTo>
                    <a:pt x="118" y="461"/>
                  </a:lnTo>
                  <a:lnTo>
                    <a:pt x="133" y="478"/>
                  </a:lnTo>
                  <a:lnTo>
                    <a:pt x="149" y="494"/>
                  </a:lnTo>
                  <a:lnTo>
                    <a:pt x="165" y="510"/>
                  </a:lnTo>
                  <a:lnTo>
                    <a:pt x="184" y="526"/>
                  </a:lnTo>
                  <a:lnTo>
                    <a:pt x="203" y="540"/>
                  </a:lnTo>
                  <a:lnTo>
                    <a:pt x="222" y="554"/>
                  </a:lnTo>
                  <a:lnTo>
                    <a:pt x="242" y="567"/>
                  </a:lnTo>
                  <a:lnTo>
                    <a:pt x="263" y="578"/>
                  </a:lnTo>
                  <a:lnTo>
                    <a:pt x="285" y="588"/>
                  </a:lnTo>
                  <a:lnTo>
                    <a:pt x="307" y="596"/>
                  </a:lnTo>
                  <a:lnTo>
                    <a:pt x="330" y="602"/>
                  </a:lnTo>
                  <a:lnTo>
                    <a:pt x="352" y="607"/>
                  </a:lnTo>
                  <a:lnTo>
                    <a:pt x="363" y="608"/>
                  </a:lnTo>
                  <a:lnTo>
                    <a:pt x="375" y="609"/>
                  </a:lnTo>
                  <a:lnTo>
                    <a:pt x="386" y="609"/>
                  </a:lnTo>
                  <a:lnTo>
                    <a:pt x="398" y="609"/>
                  </a:lnTo>
                  <a:lnTo>
                    <a:pt x="409" y="608"/>
                  </a:lnTo>
                  <a:lnTo>
                    <a:pt x="420" y="607"/>
                  </a:lnTo>
                  <a:lnTo>
                    <a:pt x="433" y="604"/>
                  </a:lnTo>
                  <a:lnTo>
                    <a:pt x="444" y="602"/>
                  </a:lnTo>
                  <a:lnTo>
                    <a:pt x="451" y="600"/>
                  </a:lnTo>
                  <a:lnTo>
                    <a:pt x="457" y="597"/>
                  </a:lnTo>
                  <a:lnTo>
                    <a:pt x="462" y="594"/>
                  </a:lnTo>
                  <a:lnTo>
                    <a:pt x="467" y="590"/>
                  </a:lnTo>
                  <a:lnTo>
                    <a:pt x="471" y="586"/>
                  </a:lnTo>
                  <a:lnTo>
                    <a:pt x="475" y="582"/>
                  </a:lnTo>
                  <a:lnTo>
                    <a:pt x="478" y="578"/>
                  </a:lnTo>
                  <a:lnTo>
                    <a:pt x="480" y="573"/>
                  </a:lnTo>
                  <a:lnTo>
                    <a:pt x="482" y="568"/>
                  </a:lnTo>
                  <a:lnTo>
                    <a:pt x="484" y="563"/>
                  </a:lnTo>
                  <a:lnTo>
                    <a:pt x="485" y="557"/>
                  </a:lnTo>
                  <a:lnTo>
                    <a:pt x="486" y="551"/>
                  </a:lnTo>
                  <a:lnTo>
                    <a:pt x="485" y="540"/>
                  </a:lnTo>
                  <a:lnTo>
                    <a:pt x="483" y="529"/>
                  </a:lnTo>
                  <a:lnTo>
                    <a:pt x="480" y="519"/>
                  </a:lnTo>
                  <a:lnTo>
                    <a:pt x="474" y="509"/>
                  </a:lnTo>
                  <a:lnTo>
                    <a:pt x="471" y="505"/>
                  </a:lnTo>
                  <a:lnTo>
                    <a:pt x="467" y="501"/>
                  </a:lnTo>
                  <a:lnTo>
                    <a:pt x="463" y="497"/>
                  </a:lnTo>
                  <a:lnTo>
                    <a:pt x="459" y="494"/>
                  </a:lnTo>
                  <a:lnTo>
                    <a:pt x="454" y="491"/>
                  </a:lnTo>
                  <a:lnTo>
                    <a:pt x="449" y="489"/>
                  </a:lnTo>
                  <a:lnTo>
                    <a:pt x="444" y="487"/>
                  </a:lnTo>
                  <a:lnTo>
                    <a:pt x="438" y="486"/>
                  </a:lnTo>
                  <a:lnTo>
                    <a:pt x="432" y="485"/>
                  </a:lnTo>
                  <a:lnTo>
                    <a:pt x="425" y="485"/>
                  </a:lnTo>
                  <a:lnTo>
                    <a:pt x="419" y="486"/>
                  </a:lnTo>
                  <a:lnTo>
                    <a:pt x="412" y="488"/>
                  </a:lnTo>
                  <a:lnTo>
                    <a:pt x="412" y="4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8" name="Freeform 73"/>
            <p:cNvSpPr/>
            <p:nvPr/>
          </p:nvSpPr>
          <p:spPr bwMode="auto">
            <a:xfrm>
              <a:off x="3305175" y="3452813"/>
              <a:ext cx="80963" cy="144463"/>
            </a:xfrm>
            <a:custGeom>
              <a:avLst/>
              <a:gdLst>
                <a:gd name="T0" fmla="*/ 320 w 360"/>
                <a:gd name="T1" fmla="*/ 517 h 640"/>
                <a:gd name="T2" fmla="*/ 295 w 360"/>
                <a:gd name="T3" fmla="*/ 495 h 640"/>
                <a:gd name="T4" fmla="*/ 271 w 360"/>
                <a:gd name="T5" fmla="*/ 472 h 640"/>
                <a:gd name="T6" fmla="*/ 248 w 360"/>
                <a:gd name="T7" fmla="*/ 446 h 640"/>
                <a:gd name="T8" fmla="*/ 227 w 360"/>
                <a:gd name="T9" fmla="*/ 420 h 640"/>
                <a:gd name="T10" fmla="*/ 208 w 360"/>
                <a:gd name="T11" fmla="*/ 393 h 640"/>
                <a:gd name="T12" fmla="*/ 191 w 360"/>
                <a:gd name="T13" fmla="*/ 364 h 640"/>
                <a:gd name="T14" fmla="*/ 175 w 360"/>
                <a:gd name="T15" fmla="*/ 334 h 640"/>
                <a:gd name="T16" fmla="*/ 156 w 360"/>
                <a:gd name="T17" fmla="*/ 288 h 640"/>
                <a:gd name="T18" fmla="*/ 136 w 360"/>
                <a:gd name="T19" fmla="*/ 223 h 640"/>
                <a:gd name="T20" fmla="*/ 124 w 360"/>
                <a:gd name="T21" fmla="*/ 157 h 640"/>
                <a:gd name="T22" fmla="*/ 119 w 360"/>
                <a:gd name="T23" fmla="*/ 90 h 640"/>
                <a:gd name="T24" fmla="*/ 119 w 360"/>
                <a:gd name="T25" fmla="*/ 50 h 640"/>
                <a:gd name="T26" fmla="*/ 117 w 360"/>
                <a:gd name="T27" fmla="*/ 37 h 640"/>
                <a:gd name="T28" fmla="*/ 113 w 360"/>
                <a:gd name="T29" fmla="*/ 27 h 640"/>
                <a:gd name="T30" fmla="*/ 107 w 360"/>
                <a:gd name="T31" fmla="*/ 18 h 640"/>
                <a:gd name="T32" fmla="*/ 98 w 360"/>
                <a:gd name="T33" fmla="*/ 11 h 640"/>
                <a:gd name="T34" fmla="*/ 89 w 360"/>
                <a:gd name="T35" fmla="*/ 5 h 640"/>
                <a:gd name="T36" fmla="*/ 73 w 360"/>
                <a:gd name="T37" fmla="*/ 1 h 640"/>
                <a:gd name="T38" fmla="*/ 52 w 360"/>
                <a:gd name="T39" fmla="*/ 1 h 640"/>
                <a:gd name="T40" fmla="*/ 31 w 360"/>
                <a:gd name="T41" fmla="*/ 8 h 640"/>
                <a:gd name="T42" fmla="*/ 17 w 360"/>
                <a:gd name="T43" fmla="*/ 18 h 640"/>
                <a:gd name="T44" fmla="*/ 10 w 360"/>
                <a:gd name="T45" fmla="*/ 27 h 640"/>
                <a:gd name="T46" fmla="*/ 5 w 360"/>
                <a:gd name="T47" fmla="*/ 37 h 640"/>
                <a:gd name="T48" fmla="*/ 2 w 360"/>
                <a:gd name="T49" fmla="*/ 50 h 640"/>
                <a:gd name="T50" fmla="*/ 0 w 360"/>
                <a:gd name="T51" fmla="*/ 77 h 640"/>
                <a:gd name="T52" fmla="*/ 1 w 360"/>
                <a:gd name="T53" fmla="*/ 119 h 640"/>
                <a:gd name="T54" fmla="*/ 4 w 360"/>
                <a:gd name="T55" fmla="*/ 160 h 640"/>
                <a:gd name="T56" fmla="*/ 10 w 360"/>
                <a:gd name="T57" fmla="*/ 201 h 640"/>
                <a:gd name="T58" fmla="*/ 18 w 360"/>
                <a:gd name="T59" fmla="*/ 242 h 640"/>
                <a:gd name="T60" fmla="*/ 29 w 360"/>
                <a:gd name="T61" fmla="*/ 281 h 640"/>
                <a:gd name="T62" fmla="*/ 42 w 360"/>
                <a:gd name="T63" fmla="*/ 320 h 640"/>
                <a:gd name="T64" fmla="*/ 57 w 360"/>
                <a:gd name="T65" fmla="*/ 359 h 640"/>
                <a:gd name="T66" fmla="*/ 75 w 360"/>
                <a:gd name="T67" fmla="*/ 396 h 640"/>
                <a:gd name="T68" fmla="*/ 95 w 360"/>
                <a:gd name="T69" fmla="*/ 432 h 640"/>
                <a:gd name="T70" fmla="*/ 117 w 360"/>
                <a:gd name="T71" fmla="*/ 467 h 640"/>
                <a:gd name="T72" fmla="*/ 141 w 360"/>
                <a:gd name="T73" fmla="*/ 500 h 640"/>
                <a:gd name="T74" fmla="*/ 167 w 360"/>
                <a:gd name="T75" fmla="*/ 532 h 640"/>
                <a:gd name="T76" fmla="*/ 195 w 360"/>
                <a:gd name="T77" fmla="*/ 561 h 640"/>
                <a:gd name="T78" fmla="*/ 225 w 360"/>
                <a:gd name="T79" fmla="*/ 591 h 640"/>
                <a:gd name="T80" fmla="*/ 258 w 360"/>
                <a:gd name="T81" fmla="*/ 617 h 640"/>
                <a:gd name="T82" fmla="*/ 280 w 360"/>
                <a:gd name="T83" fmla="*/ 633 h 640"/>
                <a:gd name="T84" fmla="*/ 292 w 360"/>
                <a:gd name="T85" fmla="*/ 638 h 640"/>
                <a:gd name="T86" fmla="*/ 303 w 360"/>
                <a:gd name="T87" fmla="*/ 640 h 640"/>
                <a:gd name="T88" fmla="*/ 313 w 360"/>
                <a:gd name="T89" fmla="*/ 639 h 640"/>
                <a:gd name="T90" fmla="*/ 323 w 360"/>
                <a:gd name="T91" fmla="*/ 636 h 640"/>
                <a:gd name="T92" fmla="*/ 332 w 360"/>
                <a:gd name="T93" fmla="*/ 631 h 640"/>
                <a:gd name="T94" fmla="*/ 344 w 360"/>
                <a:gd name="T95" fmla="*/ 620 h 640"/>
                <a:gd name="T96" fmla="*/ 355 w 360"/>
                <a:gd name="T97" fmla="*/ 601 h 640"/>
                <a:gd name="T98" fmla="*/ 360 w 360"/>
                <a:gd name="T99" fmla="*/ 580 h 640"/>
                <a:gd name="T100" fmla="*/ 359 w 360"/>
                <a:gd name="T101" fmla="*/ 562 h 640"/>
                <a:gd name="T102" fmla="*/ 354 w 360"/>
                <a:gd name="T103" fmla="*/ 551 h 640"/>
                <a:gd name="T104" fmla="*/ 348 w 360"/>
                <a:gd name="T105" fmla="*/ 540 h 640"/>
                <a:gd name="T106" fmla="*/ 339 w 360"/>
                <a:gd name="T107" fmla="*/ 531 h 640"/>
                <a:gd name="T108" fmla="*/ 334 w 360"/>
                <a:gd name="T109" fmla="*/ 527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640">
                  <a:moveTo>
                    <a:pt x="334" y="527"/>
                  </a:moveTo>
                  <a:lnTo>
                    <a:pt x="320" y="517"/>
                  </a:lnTo>
                  <a:lnTo>
                    <a:pt x="307" y="506"/>
                  </a:lnTo>
                  <a:lnTo>
                    <a:pt x="295" y="495"/>
                  </a:lnTo>
                  <a:lnTo>
                    <a:pt x="282" y="484"/>
                  </a:lnTo>
                  <a:lnTo>
                    <a:pt x="271" y="472"/>
                  </a:lnTo>
                  <a:lnTo>
                    <a:pt x="259" y="460"/>
                  </a:lnTo>
                  <a:lnTo>
                    <a:pt x="248" y="446"/>
                  </a:lnTo>
                  <a:lnTo>
                    <a:pt x="238" y="434"/>
                  </a:lnTo>
                  <a:lnTo>
                    <a:pt x="227" y="420"/>
                  </a:lnTo>
                  <a:lnTo>
                    <a:pt x="217" y="407"/>
                  </a:lnTo>
                  <a:lnTo>
                    <a:pt x="208" y="393"/>
                  </a:lnTo>
                  <a:lnTo>
                    <a:pt x="199" y="379"/>
                  </a:lnTo>
                  <a:lnTo>
                    <a:pt x="191" y="364"/>
                  </a:lnTo>
                  <a:lnTo>
                    <a:pt x="183" y="350"/>
                  </a:lnTo>
                  <a:lnTo>
                    <a:pt x="175" y="334"/>
                  </a:lnTo>
                  <a:lnTo>
                    <a:pt x="168" y="318"/>
                  </a:lnTo>
                  <a:lnTo>
                    <a:pt x="156" y="288"/>
                  </a:lnTo>
                  <a:lnTo>
                    <a:pt x="145" y="256"/>
                  </a:lnTo>
                  <a:lnTo>
                    <a:pt x="136" y="223"/>
                  </a:lnTo>
                  <a:lnTo>
                    <a:pt x="129" y="190"/>
                  </a:lnTo>
                  <a:lnTo>
                    <a:pt x="124" y="157"/>
                  </a:lnTo>
                  <a:lnTo>
                    <a:pt x="120" y="124"/>
                  </a:lnTo>
                  <a:lnTo>
                    <a:pt x="119" y="90"/>
                  </a:lnTo>
                  <a:lnTo>
                    <a:pt x="119" y="57"/>
                  </a:lnTo>
                  <a:lnTo>
                    <a:pt x="119" y="50"/>
                  </a:lnTo>
                  <a:lnTo>
                    <a:pt x="119" y="43"/>
                  </a:lnTo>
                  <a:lnTo>
                    <a:pt x="117" y="37"/>
                  </a:lnTo>
                  <a:lnTo>
                    <a:pt x="116" y="32"/>
                  </a:lnTo>
                  <a:lnTo>
                    <a:pt x="113" y="27"/>
                  </a:lnTo>
                  <a:lnTo>
                    <a:pt x="110" y="22"/>
                  </a:lnTo>
                  <a:lnTo>
                    <a:pt x="107" y="18"/>
                  </a:lnTo>
                  <a:lnTo>
                    <a:pt x="102" y="14"/>
                  </a:lnTo>
                  <a:lnTo>
                    <a:pt x="98" y="11"/>
                  </a:lnTo>
                  <a:lnTo>
                    <a:pt x="94" y="8"/>
                  </a:lnTo>
                  <a:lnTo>
                    <a:pt x="89" y="5"/>
                  </a:lnTo>
                  <a:lnTo>
                    <a:pt x="84" y="3"/>
                  </a:lnTo>
                  <a:lnTo>
                    <a:pt x="73" y="1"/>
                  </a:lnTo>
                  <a:lnTo>
                    <a:pt x="62" y="0"/>
                  </a:lnTo>
                  <a:lnTo>
                    <a:pt x="52" y="1"/>
                  </a:lnTo>
                  <a:lnTo>
                    <a:pt x="41" y="4"/>
                  </a:lnTo>
                  <a:lnTo>
                    <a:pt x="31" y="8"/>
                  </a:lnTo>
                  <a:lnTo>
                    <a:pt x="21" y="14"/>
                  </a:lnTo>
                  <a:lnTo>
                    <a:pt x="17" y="18"/>
                  </a:lnTo>
                  <a:lnTo>
                    <a:pt x="14" y="22"/>
                  </a:lnTo>
                  <a:lnTo>
                    <a:pt x="10" y="27"/>
                  </a:lnTo>
                  <a:lnTo>
                    <a:pt x="7" y="32"/>
                  </a:lnTo>
                  <a:lnTo>
                    <a:pt x="5" y="37"/>
                  </a:lnTo>
                  <a:lnTo>
                    <a:pt x="3" y="43"/>
                  </a:lnTo>
                  <a:lnTo>
                    <a:pt x="2" y="50"/>
                  </a:lnTo>
                  <a:lnTo>
                    <a:pt x="1" y="57"/>
                  </a:lnTo>
                  <a:lnTo>
                    <a:pt x="0" y="77"/>
                  </a:lnTo>
                  <a:lnTo>
                    <a:pt x="0" y="98"/>
                  </a:lnTo>
                  <a:lnTo>
                    <a:pt x="1" y="119"/>
                  </a:lnTo>
                  <a:lnTo>
                    <a:pt x="2" y="140"/>
                  </a:lnTo>
                  <a:lnTo>
                    <a:pt x="4" y="160"/>
                  </a:lnTo>
                  <a:lnTo>
                    <a:pt x="7" y="181"/>
                  </a:lnTo>
                  <a:lnTo>
                    <a:pt x="10" y="201"/>
                  </a:lnTo>
                  <a:lnTo>
                    <a:pt x="14" y="221"/>
                  </a:lnTo>
                  <a:lnTo>
                    <a:pt x="18" y="242"/>
                  </a:lnTo>
                  <a:lnTo>
                    <a:pt x="23" y="262"/>
                  </a:lnTo>
                  <a:lnTo>
                    <a:pt x="29" y="281"/>
                  </a:lnTo>
                  <a:lnTo>
                    <a:pt x="35" y="301"/>
                  </a:lnTo>
                  <a:lnTo>
                    <a:pt x="42" y="320"/>
                  </a:lnTo>
                  <a:lnTo>
                    <a:pt x="49" y="339"/>
                  </a:lnTo>
                  <a:lnTo>
                    <a:pt x="57" y="359"/>
                  </a:lnTo>
                  <a:lnTo>
                    <a:pt x="66" y="378"/>
                  </a:lnTo>
                  <a:lnTo>
                    <a:pt x="75" y="396"/>
                  </a:lnTo>
                  <a:lnTo>
                    <a:pt x="84" y="414"/>
                  </a:lnTo>
                  <a:lnTo>
                    <a:pt x="95" y="432"/>
                  </a:lnTo>
                  <a:lnTo>
                    <a:pt x="105" y="449"/>
                  </a:lnTo>
                  <a:lnTo>
                    <a:pt x="117" y="467"/>
                  </a:lnTo>
                  <a:lnTo>
                    <a:pt x="129" y="484"/>
                  </a:lnTo>
                  <a:lnTo>
                    <a:pt x="141" y="500"/>
                  </a:lnTo>
                  <a:lnTo>
                    <a:pt x="154" y="516"/>
                  </a:lnTo>
                  <a:lnTo>
                    <a:pt x="167" y="532"/>
                  </a:lnTo>
                  <a:lnTo>
                    <a:pt x="181" y="547"/>
                  </a:lnTo>
                  <a:lnTo>
                    <a:pt x="195" y="561"/>
                  </a:lnTo>
                  <a:lnTo>
                    <a:pt x="210" y="577"/>
                  </a:lnTo>
                  <a:lnTo>
                    <a:pt x="225" y="591"/>
                  </a:lnTo>
                  <a:lnTo>
                    <a:pt x="242" y="604"/>
                  </a:lnTo>
                  <a:lnTo>
                    <a:pt x="258" y="617"/>
                  </a:lnTo>
                  <a:lnTo>
                    <a:pt x="275" y="629"/>
                  </a:lnTo>
                  <a:lnTo>
                    <a:pt x="280" y="633"/>
                  </a:lnTo>
                  <a:lnTo>
                    <a:pt x="286" y="636"/>
                  </a:lnTo>
                  <a:lnTo>
                    <a:pt x="292" y="638"/>
                  </a:lnTo>
                  <a:lnTo>
                    <a:pt x="297" y="639"/>
                  </a:lnTo>
                  <a:lnTo>
                    <a:pt x="303" y="640"/>
                  </a:lnTo>
                  <a:lnTo>
                    <a:pt x="308" y="640"/>
                  </a:lnTo>
                  <a:lnTo>
                    <a:pt x="313" y="639"/>
                  </a:lnTo>
                  <a:lnTo>
                    <a:pt x="318" y="638"/>
                  </a:lnTo>
                  <a:lnTo>
                    <a:pt x="323" y="636"/>
                  </a:lnTo>
                  <a:lnTo>
                    <a:pt x="328" y="634"/>
                  </a:lnTo>
                  <a:lnTo>
                    <a:pt x="332" y="631"/>
                  </a:lnTo>
                  <a:lnTo>
                    <a:pt x="336" y="628"/>
                  </a:lnTo>
                  <a:lnTo>
                    <a:pt x="344" y="620"/>
                  </a:lnTo>
                  <a:lnTo>
                    <a:pt x="350" y="611"/>
                  </a:lnTo>
                  <a:lnTo>
                    <a:pt x="355" y="601"/>
                  </a:lnTo>
                  <a:lnTo>
                    <a:pt x="359" y="591"/>
                  </a:lnTo>
                  <a:lnTo>
                    <a:pt x="360" y="580"/>
                  </a:lnTo>
                  <a:lnTo>
                    <a:pt x="360" y="567"/>
                  </a:lnTo>
                  <a:lnTo>
                    <a:pt x="359" y="562"/>
                  </a:lnTo>
                  <a:lnTo>
                    <a:pt x="356" y="556"/>
                  </a:lnTo>
                  <a:lnTo>
                    <a:pt x="354" y="551"/>
                  </a:lnTo>
                  <a:lnTo>
                    <a:pt x="351" y="546"/>
                  </a:lnTo>
                  <a:lnTo>
                    <a:pt x="348" y="540"/>
                  </a:lnTo>
                  <a:lnTo>
                    <a:pt x="344" y="536"/>
                  </a:lnTo>
                  <a:lnTo>
                    <a:pt x="339" y="531"/>
                  </a:lnTo>
                  <a:lnTo>
                    <a:pt x="334" y="527"/>
                  </a:lnTo>
                  <a:lnTo>
                    <a:pt x="334" y="5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9" name="Freeform 74"/>
            <p:cNvSpPr/>
            <p:nvPr/>
          </p:nvSpPr>
          <p:spPr bwMode="auto">
            <a:xfrm>
              <a:off x="3352800" y="3405188"/>
              <a:ext cx="66675" cy="120650"/>
            </a:xfrm>
            <a:custGeom>
              <a:avLst/>
              <a:gdLst>
                <a:gd name="T0" fmla="*/ 247 w 300"/>
                <a:gd name="T1" fmla="*/ 417 h 536"/>
                <a:gd name="T2" fmla="*/ 229 w 300"/>
                <a:gd name="T3" fmla="*/ 408 h 536"/>
                <a:gd name="T4" fmla="*/ 212 w 300"/>
                <a:gd name="T5" fmla="*/ 394 h 536"/>
                <a:gd name="T6" fmla="*/ 197 w 300"/>
                <a:gd name="T7" fmla="*/ 376 h 536"/>
                <a:gd name="T8" fmla="*/ 184 w 300"/>
                <a:gd name="T9" fmla="*/ 355 h 536"/>
                <a:gd name="T10" fmla="*/ 173 w 300"/>
                <a:gd name="T11" fmla="*/ 332 h 536"/>
                <a:gd name="T12" fmla="*/ 158 w 300"/>
                <a:gd name="T13" fmla="*/ 291 h 536"/>
                <a:gd name="T14" fmla="*/ 142 w 300"/>
                <a:gd name="T15" fmla="*/ 234 h 536"/>
                <a:gd name="T16" fmla="*/ 131 w 300"/>
                <a:gd name="T17" fmla="*/ 176 h 536"/>
                <a:gd name="T18" fmla="*/ 122 w 300"/>
                <a:gd name="T19" fmla="*/ 98 h 536"/>
                <a:gd name="T20" fmla="*/ 118 w 300"/>
                <a:gd name="T21" fmla="*/ 50 h 536"/>
                <a:gd name="T22" fmla="*/ 115 w 300"/>
                <a:gd name="T23" fmla="*/ 38 h 536"/>
                <a:gd name="T24" fmla="*/ 109 w 300"/>
                <a:gd name="T25" fmla="*/ 27 h 536"/>
                <a:gd name="T26" fmla="*/ 102 w 300"/>
                <a:gd name="T27" fmla="*/ 18 h 536"/>
                <a:gd name="T28" fmla="*/ 89 w 300"/>
                <a:gd name="T29" fmla="*/ 8 h 536"/>
                <a:gd name="T30" fmla="*/ 68 w 300"/>
                <a:gd name="T31" fmla="*/ 1 h 536"/>
                <a:gd name="T32" fmla="*/ 46 w 300"/>
                <a:gd name="T33" fmla="*/ 1 h 536"/>
                <a:gd name="T34" fmla="*/ 31 w 300"/>
                <a:gd name="T35" fmla="*/ 6 h 536"/>
                <a:gd name="T36" fmla="*/ 20 w 300"/>
                <a:gd name="T37" fmla="*/ 11 h 536"/>
                <a:gd name="T38" fmla="*/ 13 w 300"/>
                <a:gd name="T39" fmla="*/ 18 h 536"/>
                <a:gd name="T40" fmla="*/ 6 w 300"/>
                <a:gd name="T41" fmla="*/ 27 h 536"/>
                <a:gd name="T42" fmla="*/ 2 w 300"/>
                <a:gd name="T43" fmla="*/ 38 h 536"/>
                <a:gd name="T44" fmla="*/ 0 w 300"/>
                <a:gd name="T45" fmla="*/ 50 h 536"/>
                <a:gd name="T46" fmla="*/ 2 w 300"/>
                <a:gd name="T47" fmla="*/ 87 h 536"/>
                <a:gd name="T48" fmla="*/ 9 w 300"/>
                <a:gd name="T49" fmla="*/ 152 h 536"/>
                <a:gd name="T50" fmla="*/ 20 w 300"/>
                <a:gd name="T51" fmla="*/ 225 h 536"/>
                <a:gd name="T52" fmla="*/ 39 w 300"/>
                <a:gd name="T53" fmla="*/ 299 h 536"/>
                <a:gd name="T54" fmla="*/ 57 w 300"/>
                <a:gd name="T55" fmla="*/ 354 h 536"/>
                <a:gd name="T56" fmla="*/ 71 w 300"/>
                <a:gd name="T57" fmla="*/ 388 h 536"/>
                <a:gd name="T58" fmla="*/ 88 w 300"/>
                <a:gd name="T59" fmla="*/ 420 h 536"/>
                <a:gd name="T60" fmla="*/ 107 w 300"/>
                <a:gd name="T61" fmla="*/ 451 h 536"/>
                <a:gd name="T62" fmla="*/ 128 w 300"/>
                <a:gd name="T63" fmla="*/ 477 h 536"/>
                <a:gd name="T64" fmla="*/ 153 w 300"/>
                <a:gd name="T65" fmla="*/ 499 h 536"/>
                <a:gd name="T66" fmla="*/ 180 w 300"/>
                <a:gd name="T67" fmla="*/ 517 h 536"/>
                <a:gd name="T68" fmla="*/ 210 w 300"/>
                <a:gd name="T69" fmla="*/ 530 h 536"/>
                <a:gd name="T70" fmla="*/ 233 w 300"/>
                <a:gd name="T71" fmla="*/ 535 h 536"/>
                <a:gd name="T72" fmla="*/ 246 w 300"/>
                <a:gd name="T73" fmla="*/ 536 h 536"/>
                <a:gd name="T74" fmla="*/ 257 w 300"/>
                <a:gd name="T75" fmla="*/ 533 h 536"/>
                <a:gd name="T76" fmla="*/ 268 w 300"/>
                <a:gd name="T77" fmla="*/ 529 h 536"/>
                <a:gd name="T78" fmla="*/ 282 w 300"/>
                <a:gd name="T79" fmla="*/ 519 h 536"/>
                <a:gd name="T80" fmla="*/ 294 w 300"/>
                <a:gd name="T81" fmla="*/ 500 h 536"/>
                <a:gd name="T82" fmla="*/ 300 w 300"/>
                <a:gd name="T83" fmla="*/ 479 h 536"/>
                <a:gd name="T84" fmla="*/ 300 w 300"/>
                <a:gd name="T85" fmla="*/ 463 h 536"/>
                <a:gd name="T86" fmla="*/ 297 w 300"/>
                <a:gd name="T87" fmla="*/ 453 h 536"/>
                <a:gd name="T88" fmla="*/ 292 w 300"/>
                <a:gd name="T89" fmla="*/ 443 h 536"/>
                <a:gd name="T90" fmla="*/ 285 w 300"/>
                <a:gd name="T91" fmla="*/ 435 h 536"/>
                <a:gd name="T92" fmla="*/ 275 w 300"/>
                <a:gd name="T93" fmla="*/ 427 h 536"/>
                <a:gd name="T94" fmla="*/ 264 w 300"/>
                <a:gd name="T95" fmla="*/ 422 h 536"/>
                <a:gd name="T96" fmla="*/ 257 w 300"/>
                <a:gd name="T97" fmla="*/ 42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536">
                  <a:moveTo>
                    <a:pt x="257" y="420"/>
                  </a:moveTo>
                  <a:lnTo>
                    <a:pt x="247" y="417"/>
                  </a:lnTo>
                  <a:lnTo>
                    <a:pt x="238" y="413"/>
                  </a:lnTo>
                  <a:lnTo>
                    <a:pt x="229" y="408"/>
                  </a:lnTo>
                  <a:lnTo>
                    <a:pt x="220" y="401"/>
                  </a:lnTo>
                  <a:lnTo>
                    <a:pt x="212" y="394"/>
                  </a:lnTo>
                  <a:lnTo>
                    <a:pt x="205" y="386"/>
                  </a:lnTo>
                  <a:lnTo>
                    <a:pt x="197" y="376"/>
                  </a:lnTo>
                  <a:lnTo>
                    <a:pt x="191" y="366"/>
                  </a:lnTo>
                  <a:lnTo>
                    <a:pt x="184" y="355"/>
                  </a:lnTo>
                  <a:lnTo>
                    <a:pt x="178" y="344"/>
                  </a:lnTo>
                  <a:lnTo>
                    <a:pt x="173" y="332"/>
                  </a:lnTo>
                  <a:lnTo>
                    <a:pt x="167" y="319"/>
                  </a:lnTo>
                  <a:lnTo>
                    <a:pt x="158" y="291"/>
                  </a:lnTo>
                  <a:lnTo>
                    <a:pt x="149" y="263"/>
                  </a:lnTo>
                  <a:lnTo>
                    <a:pt x="142" y="234"/>
                  </a:lnTo>
                  <a:lnTo>
                    <a:pt x="136" y="205"/>
                  </a:lnTo>
                  <a:lnTo>
                    <a:pt x="131" y="176"/>
                  </a:lnTo>
                  <a:lnTo>
                    <a:pt x="127" y="148"/>
                  </a:lnTo>
                  <a:lnTo>
                    <a:pt x="122" y="98"/>
                  </a:lnTo>
                  <a:lnTo>
                    <a:pt x="119" y="57"/>
                  </a:lnTo>
                  <a:lnTo>
                    <a:pt x="118" y="50"/>
                  </a:lnTo>
                  <a:lnTo>
                    <a:pt x="117" y="44"/>
                  </a:lnTo>
                  <a:lnTo>
                    <a:pt x="115" y="38"/>
                  </a:lnTo>
                  <a:lnTo>
                    <a:pt x="112" y="32"/>
                  </a:lnTo>
                  <a:lnTo>
                    <a:pt x="109" y="27"/>
                  </a:lnTo>
                  <a:lnTo>
                    <a:pt x="106" y="22"/>
                  </a:lnTo>
                  <a:lnTo>
                    <a:pt x="102" y="18"/>
                  </a:lnTo>
                  <a:lnTo>
                    <a:pt x="98" y="15"/>
                  </a:lnTo>
                  <a:lnTo>
                    <a:pt x="89" y="8"/>
                  </a:lnTo>
                  <a:lnTo>
                    <a:pt x="79" y="4"/>
                  </a:lnTo>
                  <a:lnTo>
                    <a:pt x="68" y="1"/>
                  </a:lnTo>
                  <a:lnTo>
                    <a:pt x="57" y="0"/>
                  </a:lnTo>
                  <a:lnTo>
                    <a:pt x="46" y="1"/>
                  </a:lnTo>
                  <a:lnTo>
                    <a:pt x="35" y="4"/>
                  </a:lnTo>
                  <a:lnTo>
                    <a:pt x="31" y="6"/>
                  </a:lnTo>
                  <a:lnTo>
                    <a:pt x="26" y="8"/>
                  </a:lnTo>
                  <a:lnTo>
                    <a:pt x="20" y="11"/>
                  </a:lnTo>
                  <a:lnTo>
                    <a:pt x="16" y="14"/>
                  </a:lnTo>
                  <a:lnTo>
                    <a:pt x="13" y="18"/>
                  </a:lnTo>
                  <a:lnTo>
                    <a:pt x="9" y="22"/>
                  </a:lnTo>
                  <a:lnTo>
                    <a:pt x="6" y="27"/>
                  </a:lnTo>
                  <a:lnTo>
                    <a:pt x="4" y="32"/>
                  </a:lnTo>
                  <a:lnTo>
                    <a:pt x="2" y="38"/>
                  </a:lnTo>
                  <a:lnTo>
                    <a:pt x="1" y="44"/>
                  </a:lnTo>
                  <a:lnTo>
                    <a:pt x="0" y="50"/>
                  </a:lnTo>
                  <a:lnTo>
                    <a:pt x="0" y="57"/>
                  </a:lnTo>
                  <a:lnTo>
                    <a:pt x="2" y="87"/>
                  </a:lnTo>
                  <a:lnTo>
                    <a:pt x="5" y="119"/>
                  </a:lnTo>
                  <a:lnTo>
                    <a:pt x="9" y="152"/>
                  </a:lnTo>
                  <a:lnTo>
                    <a:pt x="14" y="188"/>
                  </a:lnTo>
                  <a:lnTo>
                    <a:pt x="20" y="225"/>
                  </a:lnTo>
                  <a:lnTo>
                    <a:pt x="29" y="262"/>
                  </a:lnTo>
                  <a:lnTo>
                    <a:pt x="39" y="299"/>
                  </a:lnTo>
                  <a:lnTo>
                    <a:pt x="50" y="337"/>
                  </a:lnTo>
                  <a:lnTo>
                    <a:pt x="57" y="354"/>
                  </a:lnTo>
                  <a:lnTo>
                    <a:pt x="64" y="372"/>
                  </a:lnTo>
                  <a:lnTo>
                    <a:pt x="71" y="388"/>
                  </a:lnTo>
                  <a:lnTo>
                    <a:pt x="79" y="405"/>
                  </a:lnTo>
                  <a:lnTo>
                    <a:pt x="88" y="420"/>
                  </a:lnTo>
                  <a:lnTo>
                    <a:pt x="97" y="436"/>
                  </a:lnTo>
                  <a:lnTo>
                    <a:pt x="107" y="451"/>
                  </a:lnTo>
                  <a:lnTo>
                    <a:pt x="117" y="464"/>
                  </a:lnTo>
                  <a:lnTo>
                    <a:pt x="128" y="477"/>
                  </a:lnTo>
                  <a:lnTo>
                    <a:pt x="140" y="489"/>
                  </a:lnTo>
                  <a:lnTo>
                    <a:pt x="153" y="499"/>
                  </a:lnTo>
                  <a:lnTo>
                    <a:pt x="166" y="509"/>
                  </a:lnTo>
                  <a:lnTo>
                    <a:pt x="180" y="517"/>
                  </a:lnTo>
                  <a:lnTo>
                    <a:pt x="195" y="524"/>
                  </a:lnTo>
                  <a:lnTo>
                    <a:pt x="210" y="530"/>
                  </a:lnTo>
                  <a:lnTo>
                    <a:pt x="226" y="534"/>
                  </a:lnTo>
                  <a:lnTo>
                    <a:pt x="233" y="535"/>
                  </a:lnTo>
                  <a:lnTo>
                    <a:pt x="239" y="536"/>
                  </a:lnTo>
                  <a:lnTo>
                    <a:pt x="246" y="536"/>
                  </a:lnTo>
                  <a:lnTo>
                    <a:pt x="251" y="535"/>
                  </a:lnTo>
                  <a:lnTo>
                    <a:pt x="257" y="533"/>
                  </a:lnTo>
                  <a:lnTo>
                    <a:pt x="263" y="531"/>
                  </a:lnTo>
                  <a:lnTo>
                    <a:pt x="268" y="529"/>
                  </a:lnTo>
                  <a:lnTo>
                    <a:pt x="272" y="526"/>
                  </a:lnTo>
                  <a:lnTo>
                    <a:pt x="282" y="519"/>
                  </a:lnTo>
                  <a:lnTo>
                    <a:pt x="289" y="510"/>
                  </a:lnTo>
                  <a:lnTo>
                    <a:pt x="294" y="500"/>
                  </a:lnTo>
                  <a:lnTo>
                    <a:pt x="298" y="490"/>
                  </a:lnTo>
                  <a:lnTo>
                    <a:pt x="300" y="479"/>
                  </a:lnTo>
                  <a:lnTo>
                    <a:pt x="300" y="468"/>
                  </a:lnTo>
                  <a:lnTo>
                    <a:pt x="300" y="463"/>
                  </a:lnTo>
                  <a:lnTo>
                    <a:pt x="299" y="458"/>
                  </a:lnTo>
                  <a:lnTo>
                    <a:pt x="297" y="453"/>
                  </a:lnTo>
                  <a:lnTo>
                    <a:pt x="295" y="448"/>
                  </a:lnTo>
                  <a:lnTo>
                    <a:pt x="292" y="443"/>
                  </a:lnTo>
                  <a:lnTo>
                    <a:pt x="289" y="439"/>
                  </a:lnTo>
                  <a:lnTo>
                    <a:pt x="285" y="435"/>
                  </a:lnTo>
                  <a:lnTo>
                    <a:pt x="281" y="430"/>
                  </a:lnTo>
                  <a:lnTo>
                    <a:pt x="275" y="427"/>
                  </a:lnTo>
                  <a:lnTo>
                    <a:pt x="270" y="424"/>
                  </a:lnTo>
                  <a:lnTo>
                    <a:pt x="264" y="422"/>
                  </a:lnTo>
                  <a:lnTo>
                    <a:pt x="257" y="420"/>
                  </a:lnTo>
                  <a:lnTo>
                    <a:pt x="257" y="4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0" name="Freeform 75"/>
            <p:cNvSpPr/>
            <p:nvPr/>
          </p:nvSpPr>
          <p:spPr bwMode="auto">
            <a:xfrm>
              <a:off x="3398838" y="3354388"/>
              <a:ext cx="68263" cy="142875"/>
            </a:xfrm>
            <a:custGeom>
              <a:avLst/>
              <a:gdLst>
                <a:gd name="T0" fmla="*/ 265 w 299"/>
                <a:gd name="T1" fmla="*/ 520 h 628"/>
                <a:gd name="T2" fmla="*/ 242 w 299"/>
                <a:gd name="T3" fmla="*/ 497 h 628"/>
                <a:gd name="T4" fmla="*/ 222 w 299"/>
                <a:gd name="T5" fmla="*/ 473 h 628"/>
                <a:gd name="T6" fmla="*/ 204 w 299"/>
                <a:gd name="T7" fmla="*/ 447 h 628"/>
                <a:gd name="T8" fmla="*/ 188 w 299"/>
                <a:gd name="T9" fmla="*/ 419 h 628"/>
                <a:gd name="T10" fmla="*/ 175 w 299"/>
                <a:gd name="T11" fmla="*/ 390 h 628"/>
                <a:gd name="T12" fmla="*/ 159 w 299"/>
                <a:gd name="T13" fmla="*/ 346 h 628"/>
                <a:gd name="T14" fmla="*/ 144 w 299"/>
                <a:gd name="T15" fmla="*/ 282 h 628"/>
                <a:gd name="T16" fmla="*/ 134 w 299"/>
                <a:gd name="T17" fmla="*/ 218 h 628"/>
                <a:gd name="T18" fmla="*/ 124 w 299"/>
                <a:gd name="T19" fmla="*/ 120 h 628"/>
                <a:gd name="T20" fmla="*/ 118 w 299"/>
                <a:gd name="T21" fmla="*/ 50 h 628"/>
                <a:gd name="T22" fmla="*/ 115 w 299"/>
                <a:gd name="T23" fmla="*/ 37 h 628"/>
                <a:gd name="T24" fmla="*/ 109 w 299"/>
                <a:gd name="T25" fmla="*/ 27 h 628"/>
                <a:gd name="T26" fmla="*/ 101 w 299"/>
                <a:gd name="T27" fmla="*/ 18 h 628"/>
                <a:gd name="T28" fmla="*/ 88 w 299"/>
                <a:gd name="T29" fmla="*/ 8 h 628"/>
                <a:gd name="T30" fmla="*/ 66 w 299"/>
                <a:gd name="T31" fmla="*/ 1 h 628"/>
                <a:gd name="T32" fmla="*/ 44 w 299"/>
                <a:gd name="T33" fmla="*/ 1 h 628"/>
                <a:gd name="T34" fmla="*/ 28 w 299"/>
                <a:gd name="T35" fmla="*/ 6 h 628"/>
                <a:gd name="T36" fmla="*/ 19 w 299"/>
                <a:gd name="T37" fmla="*/ 11 h 628"/>
                <a:gd name="T38" fmla="*/ 12 w 299"/>
                <a:gd name="T39" fmla="*/ 18 h 628"/>
                <a:gd name="T40" fmla="*/ 6 w 299"/>
                <a:gd name="T41" fmla="*/ 27 h 628"/>
                <a:gd name="T42" fmla="*/ 2 w 299"/>
                <a:gd name="T43" fmla="*/ 37 h 628"/>
                <a:gd name="T44" fmla="*/ 0 w 299"/>
                <a:gd name="T45" fmla="*/ 50 h 628"/>
                <a:gd name="T46" fmla="*/ 7 w 299"/>
                <a:gd name="T47" fmla="*/ 131 h 628"/>
                <a:gd name="T48" fmla="*/ 19 w 299"/>
                <a:gd name="T49" fmla="*/ 246 h 628"/>
                <a:gd name="T50" fmla="*/ 32 w 299"/>
                <a:gd name="T51" fmla="*/ 323 h 628"/>
                <a:gd name="T52" fmla="*/ 46 w 299"/>
                <a:gd name="T53" fmla="*/ 378 h 628"/>
                <a:gd name="T54" fmla="*/ 57 w 299"/>
                <a:gd name="T55" fmla="*/ 414 h 628"/>
                <a:gd name="T56" fmla="*/ 72 w 299"/>
                <a:gd name="T57" fmla="*/ 450 h 628"/>
                <a:gd name="T58" fmla="*/ 88 w 299"/>
                <a:gd name="T59" fmla="*/ 483 h 628"/>
                <a:gd name="T60" fmla="*/ 106 w 299"/>
                <a:gd name="T61" fmla="*/ 515 h 628"/>
                <a:gd name="T62" fmla="*/ 127 w 299"/>
                <a:gd name="T63" fmla="*/ 547 h 628"/>
                <a:gd name="T64" fmla="*/ 152 w 299"/>
                <a:gd name="T65" fmla="*/ 575 h 628"/>
                <a:gd name="T66" fmla="*/ 179 w 299"/>
                <a:gd name="T67" fmla="*/ 602 h 628"/>
                <a:gd name="T68" fmla="*/ 201 w 299"/>
                <a:gd name="T69" fmla="*/ 618 h 628"/>
                <a:gd name="T70" fmla="*/ 212 w 299"/>
                <a:gd name="T71" fmla="*/ 624 h 628"/>
                <a:gd name="T72" fmla="*/ 224 w 299"/>
                <a:gd name="T73" fmla="*/ 627 h 628"/>
                <a:gd name="T74" fmla="*/ 236 w 299"/>
                <a:gd name="T75" fmla="*/ 628 h 628"/>
                <a:gd name="T76" fmla="*/ 253 w 299"/>
                <a:gd name="T77" fmla="*/ 625 h 628"/>
                <a:gd name="T78" fmla="*/ 273 w 299"/>
                <a:gd name="T79" fmla="*/ 615 h 628"/>
                <a:gd name="T80" fmla="*/ 288 w 299"/>
                <a:gd name="T81" fmla="*/ 599 h 628"/>
                <a:gd name="T82" fmla="*/ 296 w 299"/>
                <a:gd name="T83" fmla="*/ 585 h 628"/>
                <a:gd name="T84" fmla="*/ 298 w 299"/>
                <a:gd name="T85" fmla="*/ 576 h 628"/>
                <a:gd name="T86" fmla="*/ 299 w 299"/>
                <a:gd name="T87" fmla="*/ 565 h 628"/>
                <a:gd name="T88" fmla="*/ 296 w 299"/>
                <a:gd name="T89" fmla="*/ 555 h 628"/>
                <a:gd name="T90" fmla="*/ 291 w 299"/>
                <a:gd name="T91" fmla="*/ 545 h 628"/>
                <a:gd name="T92" fmla="*/ 283 w 299"/>
                <a:gd name="T93" fmla="*/ 535 h 628"/>
                <a:gd name="T94" fmla="*/ 278 w 299"/>
                <a:gd name="T95" fmla="*/ 53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9" h="628">
                  <a:moveTo>
                    <a:pt x="278" y="530"/>
                  </a:moveTo>
                  <a:lnTo>
                    <a:pt x="265" y="520"/>
                  </a:lnTo>
                  <a:lnTo>
                    <a:pt x="253" y="509"/>
                  </a:lnTo>
                  <a:lnTo>
                    <a:pt x="242" y="497"/>
                  </a:lnTo>
                  <a:lnTo>
                    <a:pt x="232" y="485"/>
                  </a:lnTo>
                  <a:lnTo>
                    <a:pt x="222" y="473"/>
                  </a:lnTo>
                  <a:lnTo>
                    <a:pt x="213" y="460"/>
                  </a:lnTo>
                  <a:lnTo>
                    <a:pt x="204" y="447"/>
                  </a:lnTo>
                  <a:lnTo>
                    <a:pt x="196" y="434"/>
                  </a:lnTo>
                  <a:lnTo>
                    <a:pt x="188" y="419"/>
                  </a:lnTo>
                  <a:lnTo>
                    <a:pt x="181" y="405"/>
                  </a:lnTo>
                  <a:lnTo>
                    <a:pt x="175" y="390"/>
                  </a:lnTo>
                  <a:lnTo>
                    <a:pt x="169" y="376"/>
                  </a:lnTo>
                  <a:lnTo>
                    <a:pt x="159" y="346"/>
                  </a:lnTo>
                  <a:lnTo>
                    <a:pt x="151" y="315"/>
                  </a:lnTo>
                  <a:lnTo>
                    <a:pt x="144" y="282"/>
                  </a:lnTo>
                  <a:lnTo>
                    <a:pt x="138" y="250"/>
                  </a:lnTo>
                  <a:lnTo>
                    <a:pt x="134" y="218"/>
                  </a:lnTo>
                  <a:lnTo>
                    <a:pt x="130" y="184"/>
                  </a:lnTo>
                  <a:lnTo>
                    <a:pt x="124" y="120"/>
                  </a:lnTo>
                  <a:lnTo>
                    <a:pt x="119" y="57"/>
                  </a:lnTo>
                  <a:lnTo>
                    <a:pt x="118" y="50"/>
                  </a:lnTo>
                  <a:lnTo>
                    <a:pt x="117" y="43"/>
                  </a:lnTo>
                  <a:lnTo>
                    <a:pt x="115" y="37"/>
                  </a:lnTo>
                  <a:lnTo>
                    <a:pt x="112" y="32"/>
                  </a:lnTo>
                  <a:lnTo>
                    <a:pt x="109" y="27"/>
                  </a:lnTo>
                  <a:lnTo>
                    <a:pt x="105" y="22"/>
                  </a:lnTo>
                  <a:lnTo>
                    <a:pt x="101" y="18"/>
                  </a:lnTo>
                  <a:lnTo>
                    <a:pt x="97" y="14"/>
                  </a:lnTo>
                  <a:lnTo>
                    <a:pt x="88" y="8"/>
                  </a:lnTo>
                  <a:lnTo>
                    <a:pt x="77" y="4"/>
                  </a:lnTo>
                  <a:lnTo>
                    <a:pt x="66" y="1"/>
                  </a:lnTo>
                  <a:lnTo>
                    <a:pt x="54" y="0"/>
                  </a:lnTo>
                  <a:lnTo>
                    <a:pt x="44" y="1"/>
                  </a:lnTo>
                  <a:lnTo>
                    <a:pt x="33" y="4"/>
                  </a:lnTo>
                  <a:lnTo>
                    <a:pt x="28" y="6"/>
                  </a:lnTo>
                  <a:lnTo>
                    <a:pt x="24" y="8"/>
                  </a:lnTo>
                  <a:lnTo>
                    <a:pt x="19" y="11"/>
                  </a:lnTo>
                  <a:lnTo>
                    <a:pt x="15" y="14"/>
                  </a:lnTo>
                  <a:lnTo>
                    <a:pt x="12" y="18"/>
                  </a:lnTo>
                  <a:lnTo>
                    <a:pt x="9" y="22"/>
                  </a:lnTo>
                  <a:lnTo>
                    <a:pt x="6" y="27"/>
                  </a:lnTo>
                  <a:lnTo>
                    <a:pt x="4" y="32"/>
                  </a:lnTo>
                  <a:lnTo>
                    <a:pt x="2" y="37"/>
                  </a:lnTo>
                  <a:lnTo>
                    <a:pt x="1" y="43"/>
                  </a:lnTo>
                  <a:lnTo>
                    <a:pt x="0" y="50"/>
                  </a:lnTo>
                  <a:lnTo>
                    <a:pt x="1" y="57"/>
                  </a:lnTo>
                  <a:lnTo>
                    <a:pt x="7" y="131"/>
                  </a:lnTo>
                  <a:lnTo>
                    <a:pt x="15" y="208"/>
                  </a:lnTo>
                  <a:lnTo>
                    <a:pt x="19" y="246"/>
                  </a:lnTo>
                  <a:lnTo>
                    <a:pt x="25" y="284"/>
                  </a:lnTo>
                  <a:lnTo>
                    <a:pt x="32" y="323"/>
                  </a:lnTo>
                  <a:lnTo>
                    <a:pt x="41" y="360"/>
                  </a:lnTo>
                  <a:lnTo>
                    <a:pt x="46" y="378"/>
                  </a:lnTo>
                  <a:lnTo>
                    <a:pt x="51" y="396"/>
                  </a:lnTo>
                  <a:lnTo>
                    <a:pt x="57" y="414"/>
                  </a:lnTo>
                  <a:lnTo>
                    <a:pt x="64" y="432"/>
                  </a:lnTo>
                  <a:lnTo>
                    <a:pt x="72" y="450"/>
                  </a:lnTo>
                  <a:lnTo>
                    <a:pt x="79" y="467"/>
                  </a:lnTo>
                  <a:lnTo>
                    <a:pt x="88" y="483"/>
                  </a:lnTo>
                  <a:lnTo>
                    <a:pt x="96" y="500"/>
                  </a:lnTo>
                  <a:lnTo>
                    <a:pt x="106" y="515"/>
                  </a:lnTo>
                  <a:lnTo>
                    <a:pt x="116" y="531"/>
                  </a:lnTo>
                  <a:lnTo>
                    <a:pt x="127" y="547"/>
                  </a:lnTo>
                  <a:lnTo>
                    <a:pt x="139" y="561"/>
                  </a:lnTo>
                  <a:lnTo>
                    <a:pt x="152" y="575"/>
                  </a:lnTo>
                  <a:lnTo>
                    <a:pt x="165" y="589"/>
                  </a:lnTo>
                  <a:lnTo>
                    <a:pt x="179" y="602"/>
                  </a:lnTo>
                  <a:lnTo>
                    <a:pt x="195" y="614"/>
                  </a:lnTo>
                  <a:lnTo>
                    <a:pt x="201" y="618"/>
                  </a:lnTo>
                  <a:lnTo>
                    <a:pt x="207" y="622"/>
                  </a:lnTo>
                  <a:lnTo>
                    <a:pt x="212" y="624"/>
                  </a:lnTo>
                  <a:lnTo>
                    <a:pt x="218" y="626"/>
                  </a:lnTo>
                  <a:lnTo>
                    <a:pt x="224" y="627"/>
                  </a:lnTo>
                  <a:lnTo>
                    <a:pt x="230" y="628"/>
                  </a:lnTo>
                  <a:lnTo>
                    <a:pt x="236" y="628"/>
                  </a:lnTo>
                  <a:lnTo>
                    <a:pt x="242" y="627"/>
                  </a:lnTo>
                  <a:lnTo>
                    <a:pt x="253" y="625"/>
                  </a:lnTo>
                  <a:lnTo>
                    <a:pt x="263" y="621"/>
                  </a:lnTo>
                  <a:lnTo>
                    <a:pt x="273" y="615"/>
                  </a:lnTo>
                  <a:lnTo>
                    <a:pt x="281" y="608"/>
                  </a:lnTo>
                  <a:lnTo>
                    <a:pt x="288" y="599"/>
                  </a:lnTo>
                  <a:lnTo>
                    <a:pt x="294" y="590"/>
                  </a:lnTo>
                  <a:lnTo>
                    <a:pt x="296" y="585"/>
                  </a:lnTo>
                  <a:lnTo>
                    <a:pt x="297" y="581"/>
                  </a:lnTo>
                  <a:lnTo>
                    <a:pt x="298" y="576"/>
                  </a:lnTo>
                  <a:lnTo>
                    <a:pt x="299" y="570"/>
                  </a:lnTo>
                  <a:lnTo>
                    <a:pt x="299" y="565"/>
                  </a:lnTo>
                  <a:lnTo>
                    <a:pt x="298" y="560"/>
                  </a:lnTo>
                  <a:lnTo>
                    <a:pt x="296" y="555"/>
                  </a:lnTo>
                  <a:lnTo>
                    <a:pt x="294" y="550"/>
                  </a:lnTo>
                  <a:lnTo>
                    <a:pt x="291" y="545"/>
                  </a:lnTo>
                  <a:lnTo>
                    <a:pt x="288" y="541"/>
                  </a:lnTo>
                  <a:lnTo>
                    <a:pt x="283" y="535"/>
                  </a:lnTo>
                  <a:lnTo>
                    <a:pt x="278" y="530"/>
                  </a:lnTo>
                  <a:lnTo>
                    <a:pt x="278"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1" name="Freeform 76"/>
            <p:cNvSpPr/>
            <p:nvPr/>
          </p:nvSpPr>
          <p:spPr bwMode="auto">
            <a:xfrm>
              <a:off x="4378325" y="3643313"/>
              <a:ext cx="127000" cy="185738"/>
            </a:xfrm>
            <a:custGeom>
              <a:avLst/>
              <a:gdLst>
                <a:gd name="T0" fmla="*/ 493 w 555"/>
                <a:gd name="T1" fmla="*/ 699 h 823"/>
                <a:gd name="T2" fmla="*/ 453 w 555"/>
                <a:gd name="T3" fmla="*/ 678 h 823"/>
                <a:gd name="T4" fmla="*/ 414 w 555"/>
                <a:gd name="T5" fmla="*/ 651 h 823"/>
                <a:gd name="T6" fmla="*/ 377 w 555"/>
                <a:gd name="T7" fmla="*/ 620 h 823"/>
                <a:gd name="T8" fmla="*/ 343 w 555"/>
                <a:gd name="T9" fmla="*/ 585 h 823"/>
                <a:gd name="T10" fmla="*/ 311 w 555"/>
                <a:gd name="T11" fmla="*/ 545 h 823"/>
                <a:gd name="T12" fmla="*/ 280 w 555"/>
                <a:gd name="T13" fmla="*/ 503 h 823"/>
                <a:gd name="T14" fmla="*/ 252 w 555"/>
                <a:gd name="T15" fmla="*/ 458 h 823"/>
                <a:gd name="T16" fmla="*/ 227 w 555"/>
                <a:gd name="T17" fmla="*/ 411 h 823"/>
                <a:gd name="T18" fmla="*/ 204 w 555"/>
                <a:gd name="T19" fmla="*/ 363 h 823"/>
                <a:gd name="T20" fmla="*/ 184 w 555"/>
                <a:gd name="T21" fmla="*/ 313 h 823"/>
                <a:gd name="T22" fmla="*/ 166 w 555"/>
                <a:gd name="T23" fmla="*/ 264 h 823"/>
                <a:gd name="T24" fmla="*/ 150 w 555"/>
                <a:gd name="T25" fmla="*/ 216 h 823"/>
                <a:gd name="T26" fmla="*/ 137 w 555"/>
                <a:gd name="T27" fmla="*/ 167 h 823"/>
                <a:gd name="T28" fmla="*/ 127 w 555"/>
                <a:gd name="T29" fmla="*/ 121 h 823"/>
                <a:gd name="T30" fmla="*/ 120 w 555"/>
                <a:gd name="T31" fmla="*/ 76 h 823"/>
                <a:gd name="T32" fmla="*/ 116 w 555"/>
                <a:gd name="T33" fmla="*/ 48 h 823"/>
                <a:gd name="T34" fmla="*/ 112 w 555"/>
                <a:gd name="T35" fmla="*/ 36 h 823"/>
                <a:gd name="T36" fmla="*/ 106 w 555"/>
                <a:gd name="T37" fmla="*/ 26 h 823"/>
                <a:gd name="T38" fmla="*/ 99 w 555"/>
                <a:gd name="T39" fmla="*/ 17 h 823"/>
                <a:gd name="T40" fmla="*/ 85 w 555"/>
                <a:gd name="T41" fmla="*/ 7 h 823"/>
                <a:gd name="T42" fmla="*/ 64 w 555"/>
                <a:gd name="T43" fmla="*/ 1 h 823"/>
                <a:gd name="T44" fmla="*/ 43 w 555"/>
                <a:gd name="T45" fmla="*/ 0 h 823"/>
                <a:gd name="T46" fmla="*/ 27 w 555"/>
                <a:gd name="T47" fmla="*/ 5 h 823"/>
                <a:gd name="T48" fmla="*/ 18 w 555"/>
                <a:gd name="T49" fmla="*/ 10 h 823"/>
                <a:gd name="T50" fmla="*/ 11 w 555"/>
                <a:gd name="T51" fmla="*/ 17 h 823"/>
                <a:gd name="T52" fmla="*/ 5 w 555"/>
                <a:gd name="T53" fmla="*/ 26 h 823"/>
                <a:gd name="T54" fmla="*/ 2 w 555"/>
                <a:gd name="T55" fmla="*/ 36 h 823"/>
                <a:gd name="T56" fmla="*/ 0 w 555"/>
                <a:gd name="T57" fmla="*/ 48 h 823"/>
                <a:gd name="T58" fmla="*/ 4 w 555"/>
                <a:gd name="T59" fmla="*/ 81 h 823"/>
                <a:gd name="T60" fmla="*/ 13 w 555"/>
                <a:gd name="T61" fmla="*/ 136 h 823"/>
                <a:gd name="T62" fmla="*/ 25 w 555"/>
                <a:gd name="T63" fmla="*/ 192 h 823"/>
                <a:gd name="T64" fmla="*/ 41 w 555"/>
                <a:gd name="T65" fmla="*/ 250 h 823"/>
                <a:gd name="T66" fmla="*/ 59 w 555"/>
                <a:gd name="T67" fmla="*/ 307 h 823"/>
                <a:gd name="T68" fmla="*/ 80 w 555"/>
                <a:gd name="T69" fmla="*/ 365 h 823"/>
                <a:gd name="T70" fmla="*/ 105 w 555"/>
                <a:gd name="T71" fmla="*/ 421 h 823"/>
                <a:gd name="T72" fmla="*/ 132 w 555"/>
                <a:gd name="T73" fmla="*/ 477 h 823"/>
                <a:gd name="T74" fmla="*/ 163 w 555"/>
                <a:gd name="T75" fmla="*/ 531 h 823"/>
                <a:gd name="T76" fmla="*/ 196 w 555"/>
                <a:gd name="T77" fmla="*/ 583 h 823"/>
                <a:gd name="T78" fmla="*/ 232 w 555"/>
                <a:gd name="T79" fmla="*/ 631 h 823"/>
                <a:gd name="T80" fmla="*/ 271 w 555"/>
                <a:gd name="T81" fmla="*/ 676 h 823"/>
                <a:gd name="T82" fmla="*/ 314 w 555"/>
                <a:gd name="T83" fmla="*/ 717 h 823"/>
                <a:gd name="T84" fmla="*/ 359 w 555"/>
                <a:gd name="T85" fmla="*/ 753 h 823"/>
                <a:gd name="T86" fmla="*/ 406 w 555"/>
                <a:gd name="T87" fmla="*/ 784 h 823"/>
                <a:gd name="T88" fmla="*/ 458 w 555"/>
                <a:gd name="T89" fmla="*/ 810 h 823"/>
                <a:gd name="T90" fmla="*/ 490 w 555"/>
                <a:gd name="T91" fmla="*/ 822 h 823"/>
                <a:gd name="T92" fmla="*/ 502 w 555"/>
                <a:gd name="T93" fmla="*/ 823 h 823"/>
                <a:gd name="T94" fmla="*/ 513 w 555"/>
                <a:gd name="T95" fmla="*/ 822 h 823"/>
                <a:gd name="T96" fmla="*/ 523 w 555"/>
                <a:gd name="T97" fmla="*/ 819 h 823"/>
                <a:gd name="T98" fmla="*/ 532 w 555"/>
                <a:gd name="T99" fmla="*/ 813 h 823"/>
                <a:gd name="T100" fmla="*/ 540 w 555"/>
                <a:gd name="T101" fmla="*/ 806 h 823"/>
                <a:gd name="T102" fmla="*/ 549 w 555"/>
                <a:gd name="T103" fmla="*/ 793 h 823"/>
                <a:gd name="T104" fmla="*/ 554 w 555"/>
                <a:gd name="T105" fmla="*/ 771 h 823"/>
                <a:gd name="T106" fmla="*/ 553 w 555"/>
                <a:gd name="T107" fmla="*/ 749 h 823"/>
                <a:gd name="T108" fmla="*/ 547 w 555"/>
                <a:gd name="T109" fmla="*/ 734 h 823"/>
                <a:gd name="T110" fmla="*/ 541 w 555"/>
                <a:gd name="T111" fmla="*/ 725 h 823"/>
                <a:gd name="T112" fmla="*/ 531 w 555"/>
                <a:gd name="T113" fmla="*/ 717 h 823"/>
                <a:gd name="T114" fmla="*/ 521 w 555"/>
                <a:gd name="T115" fmla="*/ 710 h 823"/>
                <a:gd name="T116" fmla="*/ 514 w 555"/>
                <a:gd name="T117" fmla="*/ 708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23">
                  <a:moveTo>
                    <a:pt x="514" y="708"/>
                  </a:moveTo>
                  <a:lnTo>
                    <a:pt x="493" y="699"/>
                  </a:lnTo>
                  <a:lnTo>
                    <a:pt x="473" y="690"/>
                  </a:lnTo>
                  <a:lnTo>
                    <a:pt x="453" y="678"/>
                  </a:lnTo>
                  <a:lnTo>
                    <a:pt x="433" y="665"/>
                  </a:lnTo>
                  <a:lnTo>
                    <a:pt x="414" y="651"/>
                  </a:lnTo>
                  <a:lnTo>
                    <a:pt x="395" y="636"/>
                  </a:lnTo>
                  <a:lnTo>
                    <a:pt x="377" y="620"/>
                  </a:lnTo>
                  <a:lnTo>
                    <a:pt x="360" y="603"/>
                  </a:lnTo>
                  <a:lnTo>
                    <a:pt x="343" y="585"/>
                  </a:lnTo>
                  <a:lnTo>
                    <a:pt x="326" y="566"/>
                  </a:lnTo>
                  <a:lnTo>
                    <a:pt x="311" y="545"/>
                  </a:lnTo>
                  <a:lnTo>
                    <a:pt x="295" y="524"/>
                  </a:lnTo>
                  <a:lnTo>
                    <a:pt x="280" y="503"/>
                  </a:lnTo>
                  <a:lnTo>
                    <a:pt x="266" y="481"/>
                  </a:lnTo>
                  <a:lnTo>
                    <a:pt x="252" y="458"/>
                  </a:lnTo>
                  <a:lnTo>
                    <a:pt x="239" y="434"/>
                  </a:lnTo>
                  <a:lnTo>
                    <a:pt x="227" y="411"/>
                  </a:lnTo>
                  <a:lnTo>
                    <a:pt x="215" y="387"/>
                  </a:lnTo>
                  <a:lnTo>
                    <a:pt x="204" y="363"/>
                  </a:lnTo>
                  <a:lnTo>
                    <a:pt x="194" y="339"/>
                  </a:lnTo>
                  <a:lnTo>
                    <a:pt x="184" y="313"/>
                  </a:lnTo>
                  <a:lnTo>
                    <a:pt x="174" y="289"/>
                  </a:lnTo>
                  <a:lnTo>
                    <a:pt x="166" y="264"/>
                  </a:lnTo>
                  <a:lnTo>
                    <a:pt x="157" y="240"/>
                  </a:lnTo>
                  <a:lnTo>
                    <a:pt x="150" y="216"/>
                  </a:lnTo>
                  <a:lnTo>
                    <a:pt x="143" y="191"/>
                  </a:lnTo>
                  <a:lnTo>
                    <a:pt x="137" y="167"/>
                  </a:lnTo>
                  <a:lnTo>
                    <a:pt x="132" y="144"/>
                  </a:lnTo>
                  <a:lnTo>
                    <a:pt x="127" y="121"/>
                  </a:lnTo>
                  <a:lnTo>
                    <a:pt x="123" y="99"/>
                  </a:lnTo>
                  <a:lnTo>
                    <a:pt x="120" y="76"/>
                  </a:lnTo>
                  <a:lnTo>
                    <a:pt x="117" y="55"/>
                  </a:lnTo>
                  <a:lnTo>
                    <a:pt x="116" y="48"/>
                  </a:lnTo>
                  <a:lnTo>
                    <a:pt x="114" y="42"/>
                  </a:lnTo>
                  <a:lnTo>
                    <a:pt x="112" y="36"/>
                  </a:lnTo>
                  <a:lnTo>
                    <a:pt x="110" y="31"/>
                  </a:lnTo>
                  <a:lnTo>
                    <a:pt x="106" y="26"/>
                  </a:lnTo>
                  <a:lnTo>
                    <a:pt x="103" y="21"/>
                  </a:lnTo>
                  <a:lnTo>
                    <a:pt x="99" y="17"/>
                  </a:lnTo>
                  <a:lnTo>
                    <a:pt x="95" y="14"/>
                  </a:lnTo>
                  <a:lnTo>
                    <a:pt x="85" y="7"/>
                  </a:lnTo>
                  <a:lnTo>
                    <a:pt x="75" y="3"/>
                  </a:lnTo>
                  <a:lnTo>
                    <a:pt x="64" y="1"/>
                  </a:lnTo>
                  <a:lnTo>
                    <a:pt x="53" y="0"/>
                  </a:lnTo>
                  <a:lnTo>
                    <a:pt x="43" y="0"/>
                  </a:lnTo>
                  <a:lnTo>
                    <a:pt x="33" y="3"/>
                  </a:lnTo>
                  <a:lnTo>
                    <a:pt x="27" y="5"/>
                  </a:lnTo>
                  <a:lnTo>
                    <a:pt x="22" y="7"/>
                  </a:lnTo>
                  <a:lnTo>
                    <a:pt x="18" y="10"/>
                  </a:lnTo>
                  <a:lnTo>
                    <a:pt x="14" y="13"/>
                  </a:lnTo>
                  <a:lnTo>
                    <a:pt x="11" y="17"/>
                  </a:lnTo>
                  <a:lnTo>
                    <a:pt x="8" y="21"/>
                  </a:lnTo>
                  <a:lnTo>
                    <a:pt x="5" y="26"/>
                  </a:lnTo>
                  <a:lnTo>
                    <a:pt x="3" y="31"/>
                  </a:lnTo>
                  <a:lnTo>
                    <a:pt x="2" y="36"/>
                  </a:lnTo>
                  <a:lnTo>
                    <a:pt x="1" y="42"/>
                  </a:lnTo>
                  <a:lnTo>
                    <a:pt x="0" y="48"/>
                  </a:lnTo>
                  <a:lnTo>
                    <a:pt x="1" y="55"/>
                  </a:lnTo>
                  <a:lnTo>
                    <a:pt x="4" y="81"/>
                  </a:lnTo>
                  <a:lnTo>
                    <a:pt x="8" y="109"/>
                  </a:lnTo>
                  <a:lnTo>
                    <a:pt x="13" y="136"/>
                  </a:lnTo>
                  <a:lnTo>
                    <a:pt x="18" y="164"/>
                  </a:lnTo>
                  <a:lnTo>
                    <a:pt x="25" y="192"/>
                  </a:lnTo>
                  <a:lnTo>
                    <a:pt x="33" y="221"/>
                  </a:lnTo>
                  <a:lnTo>
                    <a:pt x="41" y="250"/>
                  </a:lnTo>
                  <a:lnTo>
                    <a:pt x="50" y="278"/>
                  </a:lnTo>
                  <a:lnTo>
                    <a:pt x="59" y="307"/>
                  </a:lnTo>
                  <a:lnTo>
                    <a:pt x="69" y="336"/>
                  </a:lnTo>
                  <a:lnTo>
                    <a:pt x="80" y="365"/>
                  </a:lnTo>
                  <a:lnTo>
                    <a:pt x="92" y="393"/>
                  </a:lnTo>
                  <a:lnTo>
                    <a:pt x="105" y="421"/>
                  </a:lnTo>
                  <a:lnTo>
                    <a:pt x="118" y="450"/>
                  </a:lnTo>
                  <a:lnTo>
                    <a:pt x="132" y="477"/>
                  </a:lnTo>
                  <a:lnTo>
                    <a:pt x="147" y="504"/>
                  </a:lnTo>
                  <a:lnTo>
                    <a:pt x="163" y="531"/>
                  </a:lnTo>
                  <a:lnTo>
                    <a:pt x="179" y="558"/>
                  </a:lnTo>
                  <a:lnTo>
                    <a:pt x="196" y="583"/>
                  </a:lnTo>
                  <a:lnTo>
                    <a:pt x="214" y="607"/>
                  </a:lnTo>
                  <a:lnTo>
                    <a:pt x="232" y="631"/>
                  </a:lnTo>
                  <a:lnTo>
                    <a:pt x="252" y="654"/>
                  </a:lnTo>
                  <a:lnTo>
                    <a:pt x="271" y="676"/>
                  </a:lnTo>
                  <a:lnTo>
                    <a:pt x="293" y="697"/>
                  </a:lnTo>
                  <a:lnTo>
                    <a:pt x="314" y="717"/>
                  </a:lnTo>
                  <a:lnTo>
                    <a:pt x="336" y="736"/>
                  </a:lnTo>
                  <a:lnTo>
                    <a:pt x="359" y="753"/>
                  </a:lnTo>
                  <a:lnTo>
                    <a:pt x="382" y="769"/>
                  </a:lnTo>
                  <a:lnTo>
                    <a:pt x="406" y="784"/>
                  </a:lnTo>
                  <a:lnTo>
                    <a:pt x="432" y="798"/>
                  </a:lnTo>
                  <a:lnTo>
                    <a:pt x="458" y="810"/>
                  </a:lnTo>
                  <a:lnTo>
                    <a:pt x="484" y="820"/>
                  </a:lnTo>
                  <a:lnTo>
                    <a:pt x="490" y="822"/>
                  </a:lnTo>
                  <a:lnTo>
                    <a:pt x="496" y="823"/>
                  </a:lnTo>
                  <a:lnTo>
                    <a:pt x="502" y="823"/>
                  </a:lnTo>
                  <a:lnTo>
                    <a:pt x="508" y="823"/>
                  </a:lnTo>
                  <a:lnTo>
                    <a:pt x="513" y="822"/>
                  </a:lnTo>
                  <a:lnTo>
                    <a:pt x="518" y="821"/>
                  </a:lnTo>
                  <a:lnTo>
                    <a:pt x="523" y="819"/>
                  </a:lnTo>
                  <a:lnTo>
                    <a:pt x="528" y="816"/>
                  </a:lnTo>
                  <a:lnTo>
                    <a:pt x="532" y="813"/>
                  </a:lnTo>
                  <a:lnTo>
                    <a:pt x="537" y="810"/>
                  </a:lnTo>
                  <a:lnTo>
                    <a:pt x="540" y="806"/>
                  </a:lnTo>
                  <a:lnTo>
                    <a:pt x="544" y="802"/>
                  </a:lnTo>
                  <a:lnTo>
                    <a:pt x="549" y="793"/>
                  </a:lnTo>
                  <a:lnTo>
                    <a:pt x="552" y="782"/>
                  </a:lnTo>
                  <a:lnTo>
                    <a:pt x="554" y="771"/>
                  </a:lnTo>
                  <a:lnTo>
                    <a:pt x="555" y="760"/>
                  </a:lnTo>
                  <a:lnTo>
                    <a:pt x="553" y="749"/>
                  </a:lnTo>
                  <a:lnTo>
                    <a:pt x="550" y="739"/>
                  </a:lnTo>
                  <a:lnTo>
                    <a:pt x="547" y="734"/>
                  </a:lnTo>
                  <a:lnTo>
                    <a:pt x="544" y="729"/>
                  </a:lnTo>
                  <a:lnTo>
                    <a:pt x="541" y="725"/>
                  </a:lnTo>
                  <a:lnTo>
                    <a:pt x="537" y="721"/>
                  </a:lnTo>
                  <a:lnTo>
                    <a:pt x="531" y="717"/>
                  </a:lnTo>
                  <a:lnTo>
                    <a:pt x="526" y="713"/>
                  </a:lnTo>
                  <a:lnTo>
                    <a:pt x="521" y="710"/>
                  </a:lnTo>
                  <a:lnTo>
                    <a:pt x="514" y="708"/>
                  </a:lnTo>
                  <a:lnTo>
                    <a:pt x="514" y="7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2" name="Freeform 77"/>
            <p:cNvSpPr/>
            <p:nvPr/>
          </p:nvSpPr>
          <p:spPr bwMode="auto">
            <a:xfrm>
              <a:off x="4438650" y="3513138"/>
              <a:ext cx="90488" cy="187325"/>
            </a:xfrm>
            <a:custGeom>
              <a:avLst/>
              <a:gdLst>
                <a:gd name="T0" fmla="*/ 352 w 395"/>
                <a:gd name="T1" fmla="*/ 701 h 826"/>
                <a:gd name="T2" fmla="*/ 319 w 395"/>
                <a:gd name="T3" fmla="*/ 671 h 826"/>
                <a:gd name="T4" fmla="*/ 289 w 395"/>
                <a:gd name="T5" fmla="*/ 638 h 826"/>
                <a:gd name="T6" fmla="*/ 261 w 395"/>
                <a:gd name="T7" fmla="*/ 602 h 826"/>
                <a:gd name="T8" fmla="*/ 236 w 395"/>
                <a:gd name="T9" fmla="*/ 565 h 826"/>
                <a:gd name="T10" fmla="*/ 215 w 395"/>
                <a:gd name="T11" fmla="*/ 524 h 826"/>
                <a:gd name="T12" fmla="*/ 196 w 395"/>
                <a:gd name="T13" fmla="*/ 483 h 826"/>
                <a:gd name="T14" fmla="*/ 179 w 395"/>
                <a:gd name="T15" fmla="*/ 440 h 826"/>
                <a:gd name="T16" fmla="*/ 165 w 395"/>
                <a:gd name="T17" fmla="*/ 395 h 826"/>
                <a:gd name="T18" fmla="*/ 153 w 395"/>
                <a:gd name="T19" fmla="*/ 350 h 826"/>
                <a:gd name="T20" fmla="*/ 137 w 395"/>
                <a:gd name="T21" fmla="*/ 281 h 826"/>
                <a:gd name="T22" fmla="*/ 124 w 395"/>
                <a:gd name="T23" fmla="*/ 189 h 826"/>
                <a:gd name="T24" fmla="*/ 118 w 395"/>
                <a:gd name="T25" fmla="*/ 100 h 826"/>
                <a:gd name="T26" fmla="*/ 116 w 395"/>
                <a:gd name="T27" fmla="*/ 49 h 826"/>
                <a:gd name="T28" fmla="*/ 114 w 395"/>
                <a:gd name="T29" fmla="*/ 37 h 826"/>
                <a:gd name="T30" fmla="*/ 109 w 395"/>
                <a:gd name="T31" fmla="*/ 27 h 826"/>
                <a:gd name="T32" fmla="*/ 102 w 395"/>
                <a:gd name="T33" fmla="*/ 18 h 826"/>
                <a:gd name="T34" fmla="*/ 89 w 395"/>
                <a:gd name="T35" fmla="*/ 8 h 826"/>
                <a:gd name="T36" fmla="*/ 69 w 395"/>
                <a:gd name="T37" fmla="*/ 1 h 826"/>
                <a:gd name="T38" fmla="*/ 47 w 395"/>
                <a:gd name="T39" fmla="*/ 1 h 826"/>
                <a:gd name="T40" fmla="*/ 32 w 395"/>
                <a:gd name="T41" fmla="*/ 6 h 826"/>
                <a:gd name="T42" fmla="*/ 23 w 395"/>
                <a:gd name="T43" fmla="*/ 11 h 826"/>
                <a:gd name="T44" fmla="*/ 14 w 395"/>
                <a:gd name="T45" fmla="*/ 18 h 826"/>
                <a:gd name="T46" fmla="*/ 7 w 395"/>
                <a:gd name="T47" fmla="*/ 27 h 826"/>
                <a:gd name="T48" fmla="*/ 3 w 395"/>
                <a:gd name="T49" fmla="*/ 37 h 826"/>
                <a:gd name="T50" fmla="*/ 1 w 395"/>
                <a:gd name="T51" fmla="*/ 49 h 826"/>
                <a:gd name="T52" fmla="*/ 2 w 395"/>
                <a:gd name="T53" fmla="*/ 108 h 826"/>
                <a:gd name="T54" fmla="*/ 11 w 395"/>
                <a:gd name="T55" fmla="*/ 214 h 826"/>
                <a:gd name="T56" fmla="*/ 23 w 395"/>
                <a:gd name="T57" fmla="*/ 293 h 826"/>
                <a:gd name="T58" fmla="*/ 34 w 395"/>
                <a:gd name="T59" fmla="*/ 346 h 826"/>
                <a:gd name="T60" fmla="*/ 47 w 395"/>
                <a:gd name="T61" fmla="*/ 398 h 826"/>
                <a:gd name="T62" fmla="*/ 62 w 395"/>
                <a:gd name="T63" fmla="*/ 450 h 826"/>
                <a:gd name="T64" fmla="*/ 80 w 395"/>
                <a:gd name="T65" fmla="*/ 500 h 826"/>
                <a:gd name="T66" fmla="*/ 100 w 395"/>
                <a:gd name="T67" fmla="*/ 550 h 826"/>
                <a:gd name="T68" fmla="*/ 124 w 395"/>
                <a:gd name="T69" fmla="*/ 596 h 826"/>
                <a:gd name="T70" fmla="*/ 151 w 395"/>
                <a:gd name="T71" fmla="*/ 641 h 826"/>
                <a:gd name="T72" fmla="*/ 181 w 395"/>
                <a:gd name="T73" fmla="*/ 685 h 826"/>
                <a:gd name="T74" fmla="*/ 214 w 395"/>
                <a:gd name="T75" fmla="*/ 726 h 826"/>
                <a:gd name="T76" fmla="*/ 250 w 395"/>
                <a:gd name="T77" fmla="*/ 763 h 826"/>
                <a:gd name="T78" fmla="*/ 291 w 395"/>
                <a:gd name="T79" fmla="*/ 799 h 826"/>
                <a:gd name="T80" fmla="*/ 318 w 395"/>
                <a:gd name="T81" fmla="*/ 819 h 826"/>
                <a:gd name="T82" fmla="*/ 329 w 395"/>
                <a:gd name="T83" fmla="*/ 824 h 826"/>
                <a:gd name="T84" fmla="*/ 340 w 395"/>
                <a:gd name="T85" fmla="*/ 826 h 826"/>
                <a:gd name="T86" fmla="*/ 350 w 395"/>
                <a:gd name="T87" fmla="*/ 826 h 826"/>
                <a:gd name="T88" fmla="*/ 360 w 395"/>
                <a:gd name="T89" fmla="*/ 823 h 826"/>
                <a:gd name="T90" fmla="*/ 368 w 395"/>
                <a:gd name="T91" fmla="*/ 818 h 826"/>
                <a:gd name="T92" fmla="*/ 380 w 395"/>
                <a:gd name="T93" fmla="*/ 807 h 826"/>
                <a:gd name="T94" fmla="*/ 391 w 395"/>
                <a:gd name="T95" fmla="*/ 788 h 826"/>
                <a:gd name="T96" fmla="*/ 395 w 395"/>
                <a:gd name="T97" fmla="*/ 766 h 826"/>
                <a:gd name="T98" fmla="*/ 394 w 395"/>
                <a:gd name="T99" fmla="*/ 749 h 826"/>
                <a:gd name="T100" fmla="*/ 390 w 395"/>
                <a:gd name="T101" fmla="*/ 738 h 826"/>
                <a:gd name="T102" fmla="*/ 384 w 395"/>
                <a:gd name="T103" fmla="*/ 728 h 826"/>
                <a:gd name="T104" fmla="*/ 375 w 395"/>
                <a:gd name="T105" fmla="*/ 719 h 826"/>
                <a:gd name="T106" fmla="*/ 370 w 395"/>
                <a:gd name="T107" fmla="*/ 71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5" h="826">
                  <a:moveTo>
                    <a:pt x="370" y="715"/>
                  </a:moveTo>
                  <a:lnTo>
                    <a:pt x="352" y="701"/>
                  </a:lnTo>
                  <a:lnTo>
                    <a:pt x="335" y="687"/>
                  </a:lnTo>
                  <a:lnTo>
                    <a:pt x="319" y="671"/>
                  </a:lnTo>
                  <a:lnTo>
                    <a:pt x="304" y="654"/>
                  </a:lnTo>
                  <a:lnTo>
                    <a:pt x="289" y="638"/>
                  </a:lnTo>
                  <a:lnTo>
                    <a:pt x="275" y="620"/>
                  </a:lnTo>
                  <a:lnTo>
                    <a:pt x="261" y="602"/>
                  </a:lnTo>
                  <a:lnTo>
                    <a:pt x="248" y="584"/>
                  </a:lnTo>
                  <a:lnTo>
                    <a:pt x="236" y="565"/>
                  </a:lnTo>
                  <a:lnTo>
                    <a:pt x="225" y="545"/>
                  </a:lnTo>
                  <a:lnTo>
                    <a:pt x="215" y="524"/>
                  </a:lnTo>
                  <a:lnTo>
                    <a:pt x="205" y="504"/>
                  </a:lnTo>
                  <a:lnTo>
                    <a:pt x="196" y="483"/>
                  </a:lnTo>
                  <a:lnTo>
                    <a:pt x="187" y="461"/>
                  </a:lnTo>
                  <a:lnTo>
                    <a:pt x="179" y="440"/>
                  </a:lnTo>
                  <a:lnTo>
                    <a:pt x="172" y="417"/>
                  </a:lnTo>
                  <a:lnTo>
                    <a:pt x="165" y="395"/>
                  </a:lnTo>
                  <a:lnTo>
                    <a:pt x="159" y="373"/>
                  </a:lnTo>
                  <a:lnTo>
                    <a:pt x="153" y="350"/>
                  </a:lnTo>
                  <a:lnTo>
                    <a:pt x="147" y="327"/>
                  </a:lnTo>
                  <a:lnTo>
                    <a:pt x="137" y="281"/>
                  </a:lnTo>
                  <a:lnTo>
                    <a:pt x="130" y="235"/>
                  </a:lnTo>
                  <a:lnTo>
                    <a:pt x="124" y="189"/>
                  </a:lnTo>
                  <a:lnTo>
                    <a:pt x="120" y="144"/>
                  </a:lnTo>
                  <a:lnTo>
                    <a:pt x="118" y="100"/>
                  </a:lnTo>
                  <a:lnTo>
                    <a:pt x="117" y="56"/>
                  </a:lnTo>
                  <a:lnTo>
                    <a:pt x="116" y="49"/>
                  </a:lnTo>
                  <a:lnTo>
                    <a:pt x="115" y="43"/>
                  </a:lnTo>
                  <a:lnTo>
                    <a:pt x="114" y="37"/>
                  </a:lnTo>
                  <a:lnTo>
                    <a:pt x="111" y="32"/>
                  </a:lnTo>
                  <a:lnTo>
                    <a:pt x="109" y="27"/>
                  </a:lnTo>
                  <a:lnTo>
                    <a:pt x="106" y="22"/>
                  </a:lnTo>
                  <a:lnTo>
                    <a:pt x="102" y="18"/>
                  </a:lnTo>
                  <a:lnTo>
                    <a:pt x="98" y="14"/>
                  </a:lnTo>
                  <a:lnTo>
                    <a:pt x="89" y="8"/>
                  </a:lnTo>
                  <a:lnTo>
                    <a:pt x="79" y="4"/>
                  </a:lnTo>
                  <a:lnTo>
                    <a:pt x="69" y="1"/>
                  </a:lnTo>
                  <a:lnTo>
                    <a:pt x="58" y="0"/>
                  </a:lnTo>
                  <a:lnTo>
                    <a:pt x="47" y="1"/>
                  </a:lnTo>
                  <a:lnTo>
                    <a:pt x="37" y="4"/>
                  </a:lnTo>
                  <a:lnTo>
                    <a:pt x="32" y="6"/>
                  </a:lnTo>
                  <a:lnTo>
                    <a:pt x="27" y="8"/>
                  </a:lnTo>
                  <a:lnTo>
                    <a:pt x="23" y="11"/>
                  </a:lnTo>
                  <a:lnTo>
                    <a:pt x="19" y="14"/>
                  </a:lnTo>
                  <a:lnTo>
                    <a:pt x="14" y="18"/>
                  </a:lnTo>
                  <a:lnTo>
                    <a:pt x="10" y="22"/>
                  </a:lnTo>
                  <a:lnTo>
                    <a:pt x="7" y="27"/>
                  </a:lnTo>
                  <a:lnTo>
                    <a:pt x="5" y="32"/>
                  </a:lnTo>
                  <a:lnTo>
                    <a:pt x="3" y="37"/>
                  </a:lnTo>
                  <a:lnTo>
                    <a:pt x="1" y="43"/>
                  </a:lnTo>
                  <a:lnTo>
                    <a:pt x="1" y="49"/>
                  </a:lnTo>
                  <a:lnTo>
                    <a:pt x="0" y="56"/>
                  </a:lnTo>
                  <a:lnTo>
                    <a:pt x="2" y="108"/>
                  </a:lnTo>
                  <a:lnTo>
                    <a:pt x="5" y="161"/>
                  </a:lnTo>
                  <a:lnTo>
                    <a:pt x="11" y="214"/>
                  </a:lnTo>
                  <a:lnTo>
                    <a:pt x="19" y="267"/>
                  </a:lnTo>
                  <a:lnTo>
                    <a:pt x="23" y="293"/>
                  </a:lnTo>
                  <a:lnTo>
                    <a:pt x="28" y="320"/>
                  </a:lnTo>
                  <a:lnTo>
                    <a:pt x="34" y="346"/>
                  </a:lnTo>
                  <a:lnTo>
                    <a:pt x="40" y="372"/>
                  </a:lnTo>
                  <a:lnTo>
                    <a:pt x="47" y="398"/>
                  </a:lnTo>
                  <a:lnTo>
                    <a:pt x="54" y="424"/>
                  </a:lnTo>
                  <a:lnTo>
                    <a:pt x="62" y="450"/>
                  </a:lnTo>
                  <a:lnTo>
                    <a:pt x="71" y="475"/>
                  </a:lnTo>
                  <a:lnTo>
                    <a:pt x="80" y="500"/>
                  </a:lnTo>
                  <a:lnTo>
                    <a:pt x="90" y="524"/>
                  </a:lnTo>
                  <a:lnTo>
                    <a:pt x="100" y="550"/>
                  </a:lnTo>
                  <a:lnTo>
                    <a:pt x="112" y="573"/>
                  </a:lnTo>
                  <a:lnTo>
                    <a:pt x="124" y="596"/>
                  </a:lnTo>
                  <a:lnTo>
                    <a:pt x="137" y="619"/>
                  </a:lnTo>
                  <a:lnTo>
                    <a:pt x="151" y="641"/>
                  </a:lnTo>
                  <a:lnTo>
                    <a:pt x="166" y="664"/>
                  </a:lnTo>
                  <a:lnTo>
                    <a:pt x="181" y="685"/>
                  </a:lnTo>
                  <a:lnTo>
                    <a:pt x="197" y="706"/>
                  </a:lnTo>
                  <a:lnTo>
                    <a:pt x="214" y="726"/>
                  </a:lnTo>
                  <a:lnTo>
                    <a:pt x="232" y="745"/>
                  </a:lnTo>
                  <a:lnTo>
                    <a:pt x="250" y="763"/>
                  </a:lnTo>
                  <a:lnTo>
                    <a:pt x="269" y="782"/>
                  </a:lnTo>
                  <a:lnTo>
                    <a:pt x="291" y="799"/>
                  </a:lnTo>
                  <a:lnTo>
                    <a:pt x="312" y="815"/>
                  </a:lnTo>
                  <a:lnTo>
                    <a:pt x="318" y="819"/>
                  </a:lnTo>
                  <a:lnTo>
                    <a:pt x="323" y="822"/>
                  </a:lnTo>
                  <a:lnTo>
                    <a:pt x="329" y="824"/>
                  </a:lnTo>
                  <a:lnTo>
                    <a:pt x="334" y="825"/>
                  </a:lnTo>
                  <a:lnTo>
                    <a:pt x="340" y="826"/>
                  </a:lnTo>
                  <a:lnTo>
                    <a:pt x="345" y="826"/>
                  </a:lnTo>
                  <a:lnTo>
                    <a:pt x="350" y="826"/>
                  </a:lnTo>
                  <a:lnTo>
                    <a:pt x="355" y="824"/>
                  </a:lnTo>
                  <a:lnTo>
                    <a:pt x="360" y="823"/>
                  </a:lnTo>
                  <a:lnTo>
                    <a:pt x="364" y="820"/>
                  </a:lnTo>
                  <a:lnTo>
                    <a:pt x="368" y="818"/>
                  </a:lnTo>
                  <a:lnTo>
                    <a:pt x="373" y="815"/>
                  </a:lnTo>
                  <a:lnTo>
                    <a:pt x="380" y="807"/>
                  </a:lnTo>
                  <a:lnTo>
                    <a:pt x="386" y="798"/>
                  </a:lnTo>
                  <a:lnTo>
                    <a:pt x="391" y="788"/>
                  </a:lnTo>
                  <a:lnTo>
                    <a:pt x="394" y="777"/>
                  </a:lnTo>
                  <a:lnTo>
                    <a:pt x="395" y="766"/>
                  </a:lnTo>
                  <a:lnTo>
                    <a:pt x="395" y="755"/>
                  </a:lnTo>
                  <a:lnTo>
                    <a:pt x="394" y="749"/>
                  </a:lnTo>
                  <a:lnTo>
                    <a:pt x="392" y="744"/>
                  </a:lnTo>
                  <a:lnTo>
                    <a:pt x="390" y="738"/>
                  </a:lnTo>
                  <a:lnTo>
                    <a:pt x="387" y="733"/>
                  </a:lnTo>
                  <a:lnTo>
                    <a:pt x="384" y="728"/>
                  </a:lnTo>
                  <a:lnTo>
                    <a:pt x="380" y="724"/>
                  </a:lnTo>
                  <a:lnTo>
                    <a:pt x="375" y="719"/>
                  </a:lnTo>
                  <a:lnTo>
                    <a:pt x="370" y="715"/>
                  </a:lnTo>
                  <a:lnTo>
                    <a:pt x="370" y="7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3" name="Freeform 78"/>
            <p:cNvSpPr/>
            <p:nvPr/>
          </p:nvSpPr>
          <p:spPr bwMode="auto">
            <a:xfrm>
              <a:off x="3538538" y="3757613"/>
              <a:ext cx="52388" cy="179388"/>
            </a:xfrm>
            <a:custGeom>
              <a:avLst/>
              <a:gdLst>
                <a:gd name="T0" fmla="*/ 142 w 231"/>
                <a:gd name="T1" fmla="*/ 692 h 785"/>
                <a:gd name="T2" fmla="*/ 132 w 231"/>
                <a:gd name="T3" fmla="*/ 652 h 785"/>
                <a:gd name="T4" fmla="*/ 125 w 231"/>
                <a:gd name="T5" fmla="*/ 610 h 785"/>
                <a:gd name="T6" fmla="*/ 121 w 231"/>
                <a:gd name="T7" fmla="*/ 570 h 785"/>
                <a:gd name="T8" fmla="*/ 120 w 231"/>
                <a:gd name="T9" fmla="*/ 530 h 785"/>
                <a:gd name="T10" fmla="*/ 122 w 231"/>
                <a:gd name="T11" fmla="*/ 489 h 785"/>
                <a:gd name="T12" fmla="*/ 129 w 231"/>
                <a:gd name="T13" fmla="*/ 430 h 785"/>
                <a:gd name="T14" fmla="*/ 146 w 231"/>
                <a:gd name="T15" fmla="*/ 350 h 785"/>
                <a:gd name="T16" fmla="*/ 167 w 231"/>
                <a:gd name="T17" fmla="*/ 271 h 785"/>
                <a:gd name="T18" fmla="*/ 204 w 231"/>
                <a:gd name="T19" fmla="*/ 153 h 785"/>
                <a:gd name="T20" fmla="*/ 230 w 231"/>
                <a:gd name="T21" fmla="*/ 67 h 785"/>
                <a:gd name="T22" fmla="*/ 231 w 231"/>
                <a:gd name="T23" fmla="*/ 55 h 785"/>
                <a:gd name="T24" fmla="*/ 229 w 231"/>
                <a:gd name="T25" fmla="*/ 42 h 785"/>
                <a:gd name="T26" fmla="*/ 225 w 231"/>
                <a:gd name="T27" fmla="*/ 32 h 785"/>
                <a:gd name="T28" fmla="*/ 219 w 231"/>
                <a:gd name="T29" fmla="*/ 23 h 785"/>
                <a:gd name="T30" fmla="*/ 211 w 231"/>
                <a:gd name="T31" fmla="*/ 15 h 785"/>
                <a:gd name="T32" fmla="*/ 197 w 231"/>
                <a:gd name="T33" fmla="*/ 6 h 785"/>
                <a:gd name="T34" fmla="*/ 175 w 231"/>
                <a:gd name="T35" fmla="*/ 0 h 785"/>
                <a:gd name="T36" fmla="*/ 159 w 231"/>
                <a:gd name="T37" fmla="*/ 1 h 785"/>
                <a:gd name="T38" fmla="*/ 148 w 231"/>
                <a:gd name="T39" fmla="*/ 3 h 785"/>
                <a:gd name="T40" fmla="*/ 138 w 231"/>
                <a:gd name="T41" fmla="*/ 8 h 785"/>
                <a:gd name="T42" fmla="*/ 129 w 231"/>
                <a:gd name="T43" fmla="*/ 15 h 785"/>
                <a:gd name="T44" fmla="*/ 122 w 231"/>
                <a:gd name="T45" fmla="*/ 24 h 785"/>
                <a:gd name="T46" fmla="*/ 116 w 231"/>
                <a:gd name="T47" fmla="*/ 35 h 785"/>
                <a:gd name="T48" fmla="*/ 88 w 231"/>
                <a:gd name="T49" fmla="*/ 129 h 785"/>
                <a:gd name="T50" fmla="*/ 48 w 231"/>
                <a:gd name="T51" fmla="*/ 260 h 785"/>
                <a:gd name="T52" fmla="*/ 25 w 231"/>
                <a:gd name="T53" fmla="*/ 347 h 785"/>
                <a:gd name="T54" fmla="*/ 12 w 231"/>
                <a:gd name="T55" fmla="*/ 412 h 785"/>
                <a:gd name="T56" fmla="*/ 6 w 231"/>
                <a:gd name="T57" fmla="*/ 456 h 785"/>
                <a:gd name="T58" fmla="*/ 2 w 231"/>
                <a:gd name="T59" fmla="*/ 499 h 785"/>
                <a:gd name="T60" fmla="*/ 0 w 231"/>
                <a:gd name="T61" fmla="*/ 544 h 785"/>
                <a:gd name="T62" fmla="*/ 2 w 231"/>
                <a:gd name="T63" fmla="*/ 587 h 785"/>
                <a:gd name="T64" fmla="*/ 6 w 231"/>
                <a:gd name="T65" fmla="*/ 632 h 785"/>
                <a:gd name="T66" fmla="*/ 15 w 231"/>
                <a:gd name="T67" fmla="*/ 677 h 785"/>
                <a:gd name="T68" fmla="*/ 27 w 231"/>
                <a:gd name="T69" fmla="*/ 722 h 785"/>
                <a:gd name="T70" fmla="*/ 37 w 231"/>
                <a:gd name="T71" fmla="*/ 750 h 785"/>
                <a:gd name="T72" fmla="*/ 43 w 231"/>
                <a:gd name="T73" fmla="*/ 762 h 785"/>
                <a:gd name="T74" fmla="*/ 52 w 231"/>
                <a:gd name="T75" fmla="*/ 771 h 785"/>
                <a:gd name="T76" fmla="*/ 61 w 231"/>
                <a:gd name="T77" fmla="*/ 778 h 785"/>
                <a:gd name="T78" fmla="*/ 77 w 231"/>
                <a:gd name="T79" fmla="*/ 784 h 785"/>
                <a:gd name="T80" fmla="*/ 101 w 231"/>
                <a:gd name="T81" fmla="*/ 785 h 785"/>
                <a:gd name="T82" fmla="*/ 122 w 231"/>
                <a:gd name="T83" fmla="*/ 779 h 785"/>
                <a:gd name="T84" fmla="*/ 136 w 231"/>
                <a:gd name="T85" fmla="*/ 771 h 785"/>
                <a:gd name="T86" fmla="*/ 143 w 231"/>
                <a:gd name="T87" fmla="*/ 763 h 785"/>
                <a:gd name="T88" fmla="*/ 149 w 231"/>
                <a:gd name="T89" fmla="*/ 754 h 785"/>
                <a:gd name="T90" fmla="*/ 152 w 231"/>
                <a:gd name="T91" fmla="*/ 743 h 785"/>
                <a:gd name="T92" fmla="*/ 153 w 231"/>
                <a:gd name="T93" fmla="*/ 732 h 785"/>
                <a:gd name="T94" fmla="*/ 151 w 231"/>
                <a:gd name="T95" fmla="*/ 719 h 785"/>
                <a:gd name="T96" fmla="*/ 149 w 231"/>
                <a:gd name="T97" fmla="*/ 71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 h="785">
                  <a:moveTo>
                    <a:pt x="149" y="712"/>
                  </a:moveTo>
                  <a:lnTo>
                    <a:pt x="142" y="692"/>
                  </a:lnTo>
                  <a:lnTo>
                    <a:pt x="137" y="672"/>
                  </a:lnTo>
                  <a:lnTo>
                    <a:pt x="132" y="652"/>
                  </a:lnTo>
                  <a:lnTo>
                    <a:pt x="128" y="630"/>
                  </a:lnTo>
                  <a:lnTo>
                    <a:pt x="125" y="610"/>
                  </a:lnTo>
                  <a:lnTo>
                    <a:pt x="122" y="590"/>
                  </a:lnTo>
                  <a:lnTo>
                    <a:pt x="121" y="570"/>
                  </a:lnTo>
                  <a:lnTo>
                    <a:pt x="120" y="550"/>
                  </a:lnTo>
                  <a:lnTo>
                    <a:pt x="120" y="530"/>
                  </a:lnTo>
                  <a:lnTo>
                    <a:pt x="121" y="509"/>
                  </a:lnTo>
                  <a:lnTo>
                    <a:pt x="122" y="489"/>
                  </a:lnTo>
                  <a:lnTo>
                    <a:pt x="124" y="470"/>
                  </a:lnTo>
                  <a:lnTo>
                    <a:pt x="129" y="430"/>
                  </a:lnTo>
                  <a:lnTo>
                    <a:pt x="137" y="390"/>
                  </a:lnTo>
                  <a:lnTo>
                    <a:pt x="146" y="350"/>
                  </a:lnTo>
                  <a:lnTo>
                    <a:pt x="156" y="311"/>
                  </a:lnTo>
                  <a:lnTo>
                    <a:pt x="167" y="271"/>
                  </a:lnTo>
                  <a:lnTo>
                    <a:pt x="179" y="232"/>
                  </a:lnTo>
                  <a:lnTo>
                    <a:pt x="204" y="153"/>
                  </a:lnTo>
                  <a:lnTo>
                    <a:pt x="229" y="74"/>
                  </a:lnTo>
                  <a:lnTo>
                    <a:pt x="230" y="67"/>
                  </a:lnTo>
                  <a:lnTo>
                    <a:pt x="231" y="61"/>
                  </a:lnTo>
                  <a:lnTo>
                    <a:pt x="231" y="55"/>
                  </a:lnTo>
                  <a:lnTo>
                    <a:pt x="231" y="49"/>
                  </a:lnTo>
                  <a:lnTo>
                    <a:pt x="229" y="42"/>
                  </a:lnTo>
                  <a:lnTo>
                    <a:pt x="228" y="37"/>
                  </a:lnTo>
                  <a:lnTo>
                    <a:pt x="225" y="32"/>
                  </a:lnTo>
                  <a:lnTo>
                    <a:pt x="223" y="27"/>
                  </a:lnTo>
                  <a:lnTo>
                    <a:pt x="219" y="23"/>
                  </a:lnTo>
                  <a:lnTo>
                    <a:pt x="216" y="19"/>
                  </a:lnTo>
                  <a:lnTo>
                    <a:pt x="211" y="15"/>
                  </a:lnTo>
                  <a:lnTo>
                    <a:pt x="206" y="12"/>
                  </a:lnTo>
                  <a:lnTo>
                    <a:pt x="197" y="6"/>
                  </a:lnTo>
                  <a:lnTo>
                    <a:pt x="186" y="2"/>
                  </a:lnTo>
                  <a:lnTo>
                    <a:pt x="175" y="0"/>
                  </a:lnTo>
                  <a:lnTo>
                    <a:pt x="164" y="0"/>
                  </a:lnTo>
                  <a:lnTo>
                    <a:pt x="159" y="1"/>
                  </a:lnTo>
                  <a:lnTo>
                    <a:pt x="153" y="2"/>
                  </a:lnTo>
                  <a:lnTo>
                    <a:pt x="148" y="3"/>
                  </a:lnTo>
                  <a:lnTo>
                    <a:pt x="143" y="5"/>
                  </a:lnTo>
                  <a:lnTo>
                    <a:pt x="138" y="8"/>
                  </a:lnTo>
                  <a:lnTo>
                    <a:pt x="134" y="11"/>
                  </a:lnTo>
                  <a:lnTo>
                    <a:pt x="129" y="15"/>
                  </a:lnTo>
                  <a:lnTo>
                    <a:pt x="125" y="19"/>
                  </a:lnTo>
                  <a:lnTo>
                    <a:pt x="122" y="24"/>
                  </a:lnTo>
                  <a:lnTo>
                    <a:pt x="118" y="29"/>
                  </a:lnTo>
                  <a:lnTo>
                    <a:pt x="116" y="35"/>
                  </a:lnTo>
                  <a:lnTo>
                    <a:pt x="114" y="42"/>
                  </a:lnTo>
                  <a:lnTo>
                    <a:pt x="88" y="129"/>
                  </a:lnTo>
                  <a:lnTo>
                    <a:pt x="60" y="217"/>
                  </a:lnTo>
                  <a:lnTo>
                    <a:pt x="48" y="260"/>
                  </a:lnTo>
                  <a:lnTo>
                    <a:pt x="36" y="304"/>
                  </a:lnTo>
                  <a:lnTo>
                    <a:pt x="25" y="347"/>
                  </a:lnTo>
                  <a:lnTo>
                    <a:pt x="16" y="390"/>
                  </a:lnTo>
                  <a:lnTo>
                    <a:pt x="12" y="412"/>
                  </a:lnTo>
                  <a:lnTo>
                    <a:pt x="9" y="434"/>
                  </a:lnTo>
                  <a:lnTo>
                    <a:pt x="6" y="456"/>
                  </a:lnTo>
                  <a:lnTo>
                    <a:pt x="4" y="477"/>
                  </a:lnTo>
                  <a:lnTo>
                    <a:pt x="2" y="499"/>
                  </a:lnTo>
                  <a:lnTo>
                    <a:pt x="1" y="522"/>
                  </a:lnTo>
                  <a:lnTo>
                    <a:pt x="0" y="544"/>
                  </a:lnTo>
                  <a:lnTo>
                    <a:pt x="1" y="566"/>
                  </a:lnTo>
                  <a:lnTo>
                    <a:pt x="2" y="587"/>
                  </a:lnTo>
                  <a:lnTo>
                    <a:pt x="4" y="609"/>
                  </a:lnTo>
                  <a:lnTo>
                    <a:pt x="6" y="632"/>
                  </a:lnTo>
                  <a:lnTo>
                    <a:pt x="10" y="655"/>
                  </a:lnTo>
                  <a:lnTo>
                    <a:pt x="15" y="677"/>
                  </a:lnTo>
                  <a:lnTo>
                    <a:pt x="20" y="699"/>
                  </a:lnTo>
                  <a:lnTo>
                    <a:pt x="27" y="722"/>
                  </a:lnTo>
                  <a:lnTo>
                    <a:pt x="34" y="744"/>
                  </a:lnTo>
                  <a:lnTo>
                    <a:pt x="37" y="750"/>
                  </a:lnTo>
                  <a:lnTo>
                    <a:pt x="40" y="757"/>
                  </a:lnTo>
                  <a:lnTo>
                    <a:pt x="43" y="762"/>
                  </a:lnTo>
                  <a:lnTo>
                    <a:pt x="47" y="767"/>
                  </a:lnTo>
                  <a:lnTo>
                    <a:pt x="52" y="771"/>
                  </a:lnTo>
                  <a:lnTo>
                    <a:pt x="56" y="775"/>
                  </a:lnTo>
                  <a:lnTo>
                    <a:pt x="61" y="778"/>
                  </a:lnTo>
                  <a:lnTo>
                    <a:pt x="66" y="780"/>
                  </a:lnTo>
                  <a:lnTo>
                    <a:pt x="77" y="784"/>
                  </a:lnTo>
                  <a:lnTo>
                    <a:pt x="89" y="785"/>
                  </a:lnTo>
                  <a:lnTo>
                    <a:pt x="101" y="785"/>
                  </a:lnTo>
                  <a:lnTo>
                    <a:pt x="112" y="783"/>
                  </a:lnTo>
                  <a:lnTo>
                    <a:pt x="122" y="779"/>
                  </a:lnTo>
                  <a:lnTo>
                    <a:pt x="131" y="774"/>
                  </a:lnTo>
                  <a:lnTo>
                    <a:pt x="136" y="771"/>
                  </a:lnTo>
                  <a:lnTo>
                    <a:pt x="139" y="767"/>
                  </a:lnTo>
                  <a:lnTo>
                    <a:pt x="143" y="763"/>
                  </a:lnTo>
                  <a:lnTo>
                    <a:pt x="146" y="759"/>
                  </a:lnTo>
                  <a:lnTo>
                    <a:pt x="149" y="754"/>
                  </a:lnTo>
                  <a:lnTo>
                    <a:pt x="151" y="748"/>
                  </a:lnTo>
                  <a:lnTo>
                    <a:pt x="152" y="743"/>
                  </a:lnTo>
                  <a:lnTo>
                    <a:pt x="153" y="737"/>
                  </a:lnTo>
                  <a:lnTo>
                    <a:pt x="153" y="732"/>
                  </a:lnTo>
                  <a:lnTo>
                    <a:pt x="153" y="725"/>
                  </a:lnTo>
                  <a:lnTo>
                    <a:pt x="151" y="719"/>
                  </a:lnTo>
                  <a:lnTo>
                    <a:pt x="149" y="712"/>
                  </a:lnTo>
                  <a:lnTo>
                    <a:pt x="149" y="7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4" name="Freeform 79"/>
            <p:cNvSpPr/>
            <p:nvPr/>
          </p:nvSpPr>
          <p:spPr bwMode="auto">
            <a:xfrm>
              <a:off x="3689350" y="3538538"/>
              <a:ext cx="152400" cy="93663"/>
            </a:xfrm>
            <a:custGeom>
              <a:avLst/>
              <a:gdLst>
                <a:gd name="T0" fmla="*/ 580 w 673"/>
                <a:gd name="T1" fmla="*/ 2 h 412"/>
                <a:gd name="T2" fmla="*/ 511 w 673"/>
                <a:gd name="T3" fmla="*/ 8 h 412"/>
                <a:gd name="T4" fmla="*/ 467 w 673"/>
                <a:gd name="T5" fmla="*/ 15 h 412"/>
                <a:gd name="T6" fmla="*/ 423 w 673"/>
                <a:gd name="T7" fmla="*/ 23 h 412"/>
                <a:gd name="T8" fmla="*/ 379 w 673"/>
                <a:gd name="T9" fmla="*/ 34 h 412"/>
                <a:gd name="T10" fmla="*/ 336 w 673"/>
                <a:gd name="T11" fmla="*/ 48 h 412"/>
                <a:gd name="T12" fmla="*/ 293 w 673"/>
                <a:gd name="T13" fmla="*/ 64 h 412"/>
                <a:gd name="T14" fmla="*/ 248 w 673"/>
                <a:gd name="T15" fmla="*/ 85 h 412"/>
                <a:gd name="T16" fmla="*/ 207 w 673"/>
                <a:gd name="T17" fmla="*/ 109 h 412"/>
                <a:gd name="T18" fmla="*/ 168 w 673"/>
                <a:gd name="T19" fmla="*/ 137 h 412"/>
                <a:gd name="T20" fmla="*/ 135 w 673"/>
                <a:gd name="T21" fmla="*/ 169 h 412"/>
                <a:gd name="T22" fmla="*/ 105 w 673"/>
                <a:gd name="T23" fmla="*/ 204 h 412"/>
                <a:gd name="T24" fmla="*/ 77 w 673"/>
                <a:gd name="T25" fmla="*/ 240 h 412"/>
                <a:gd name="T26" fmla="*/ 35 w 673"/>
                <a:gd name="T27" fmla="*/ 299 h 412"/>
                <a:gd name="T28" fmla="*/ 5 w 673"/>
                <a:gd name="T29" fmla="*/ 345 h 412"/>
                <a:gd name="T30" fmla="*/ 2 w 673"/>
                <a:gd name="T31" fmla="*/ 355 h 412"/>
                <a:gd name="T32" fmla="*/ 0 w 673"/>
                <a:gd name="T33" fmla="*/ 364 h 412"/>
                <a:gd name="T34" fmla="*/ 1 w 673"/>
                <a:gd name="T35" fmla="*/ 373 h 412"/>
                <a:gd name="T36" fmla="*/ 5 w 673"/>
                <a:gd name="T37" fmla="*/ 386 h 412"/>
                <a:gd name="T38" fmla="*/ 17 w 673"/>
                <a:gd name="T39" fmla="*/ 399 h 412"/>
                <a:gd name="T40" fmla="*/ 33 w 673"/>
                <a:gd name="T41" fmla="*/ 409 h 412"/>
                <a:gd name="T42" fmla="*/ 52 w 673"/>
                <a:gd name="T43" fmla="*/ 412 h 412"/>
                <a:gd name="T44" fmla="*/ 71 w 673"/>
                <a:gd name="T45" fmla="*/ 409 h 412"/>
                <a:gd name="T46" fmla="*/ 84 w 673"/>
                <a:gd name="T47" fmla="*/ 402 h 412"/>
                <a:gd name="T48" fmla="*/ 91 w 673"/>
                <a:gd name="T49" fmla="*/ 394 h 412"/>
                <a:gd name="T50" fmla="*/ 116 w 673"/>
                <a:gd name="T51" fmla="*/ 358 h 412"/>
                <a:gd name="T52" fmla="*/ 157 w 673"/>
                <a:gd name="T53" fmla="*/ 298 h 412"/>
                <a:gd name="T54" fmla="*/ 190 w 673"/>
                <a:gd name="T55" fmla="*/ 258 h 412"/>
                <a:gd name="T56" fmla="*/ 214 w 673"/>
                <a:gd name="T57" fmla="*/ 233 h 412"/>
                <a:gd name="T58" fmla="*/ 241 w 673"/>
                <a:gd name="T59" fmla="*/ 209 h 412"/>
                <a:gd name="T60" fmla="*/ 272 w 673"/>
                <a:gd name="T61" fmla="*/ 186 h 412"/>
                <a:gd name="T62" fmla="*/ 308 w 673"/>
                <a:gd name="T63" fmla="*/ 165 h 412"/>
                <a:gd name="T64" fmla="*/ 347 w 673"/>
                <a:gd name="T65" fmla="*/ 147 h 412"/>
                <a:gd name="T66" fmla="*/ 388 w 673"/>
                <a:gd name="T67" fmla="*/ 132 h 412"/>
                <a:gd name="T68" fmla="*/ 431 w 673"/>
                <a:gd name="T69" fmla="*/ 121 h 412"/>
                <a:gd name="T70" fmla="*/ 474 w 673"/>
                <a:gd name="T71" fmla="*/ 112 h 412"/>
                <a:gd name="T72" fmla="*/ 517 w 673"/>
                <a:gd name="T73" fmla="*/ 106 h 412"/>
                <a:gd name="T74" fmla="*/ 583 w 673"/>
                <a:gd name="T75" fmla="*/ 101 h 412"/>
                <a:gd name="T76" fmla="*/ 632 w 673"/>
                <a:gd name="T77" fmla="*/ 99 h 412"/>
                <a:gd name="T78" fmla="*/ 642 w 673"/>
                <a:gd name="T79" fmla="*/ 97 h 412"/>
                <a:gd name="T80" fmla="*/ 651 w 673"/>
                <a:gd name="T81" fmla="*/ 93 h 412"/>
                <a:gd name="T82" fmla="*/ 658 w 673"/>
                <a:gd name="T83" fmla="*/ 87 h 412"/>
                <a:gd name="T84" fmla="*/ 667 w 673"/>
                <a:gd name="T85" fmla="*/ 75 h 412"/>
                <a:gd name="T86" fmla="*/ 673 w 673"/>
                <a:gd name="T87" fmla="*/ 58 h 412"/>
                <a:gd name="T88" fmla="*/ 673 w 673"/>
                <a:gd name="T89" fmla="*/ 39 h 412"/>
                <a:gd name="T90" fmla="*/ 667 w 673"/>
                <a:gd name="T91" fmla="*/ 22 h 412"/>
                <a:gd name="T92" fmla="*/ 658 w 673"/>
                <a:gd name="T93" fmla="*/ 12 h 412"/>
                <a:gd name="T94" fmla="*/ 651 w 673"/>
                <a:gd name="T95" fmla="*/ 6 h 412"/>
                <a:gd name="T96" fmla="*/ 642 w 673"/>
                <a:gd name="T97" fmla="*/ 2 h 412"/>
                <a:gd name="T98" fmla="*/ 632 w 673"/>
                <a:gd name="T99" fmla="*/ 0 h 412"/>
                <a:gd name="T100" fmla="*/ 626 w 673"/>
                <a:gd name="T101"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3" h="412">
                  <a:moveTo>
                    <a:pt x="626" y="0"/>
                  </a:moveTo>
                  <a:lnTo>
                    <a:pt x="580" y="2"/>
                  </a:lnTo>
                  <a:lnTo>
                    <a:pt x="534" y="5"/>
                  </a:lnTo>
                  <a:lnTo>
                    <a:pt x="511" y="8"/>
                  </a:lnTo>
                  <a:lnTo>
                    <a:pt x="489" y="11"/>
                  </a:lnTo>
                  <a:lnTo>
                    <a:pt x="467" y="15"/>
                  </a:lnTo>
                  <a:lnTo>
                    <a:pt x="445" y="19"/>
                  </a:lnTo>
                  <a:lnTo>
                    <a:pt x="423" y="23"/>
                  </a:lnTo>
                  <a:lnTo>
                    <a:pt x="401" y="29"/>
                  </a:lnTo>
                  <a:lnTo>
                    <a:pt x="379" y="34"/>
                  </a:lnTo>
                  <a:lnTo>
                    <a:pt x="358" y="41"/>
                  </a:lnTo>
                  <a:lnTo>
                    <a:pt x="336" y="48"/>
                  </a:lnTo>
                  <a:lnTo>
                    <a:pt x="315" y="56"/>
                  </a:lnTo>
                  <a:lnTo>
                    <a:pt x="293" y="64"/>
                  </a:lnTo>
                  <a:lnTo>
                    <a:pt x="271" y="73"/>
                  </a:lnTo>
                  <a:lnTo>
                    <a:pt x="248" y="85"/>
                  </a:lnTo>
                  <a:lnTo>
                    <a:pt x="227" y="96"/>
                  </a:lnTo>
                  <a:lnTo>
                    <a:pt x="207" y="109"/>
                  </a:lnTo>
                  <a:lnTo>
                    <a:pt x="187" y="123"/>
                  </a:lnTo>
                  <a:lnTo>
                    <a:pt x="168" y="137"/>
                  </a:lnTo>
                  <a:lnTo>
                    <a:pt x="151" y="153"/>
                  </a:lnTo>
                  <a:lnTo>
                    <a:pt x="135" y="169"/>
                  </a:lnTo>
                  <a:lnTo>
                    <a:pt x="120" y="186"/>
                  </a:lnTo>
                  <a:lnTo>
                    <a:pt x="105" y="204"/>
                  </a:lnTo>
                  <a:lnTo>
                    <a:pt x="91" y="222"/>
                  </a:lnTo>
                  <a:lnTo>
                    <a:pt x="77" y="240"/>
                  </a:lnTo>
                  <a:lnTo>
                    <a:pt x="63" y="259"/>
                  </a:lnTo>
                  <a:lnTo>
                    <a:pt x="35" y="299"/>
                  </a:lnTo>
                  <a:lnTo>
                    <a:pt x="8" y="340"/>
                  </a:lnTo>
                  <a:lnTo>
                    <a:pt x="5" y="345"/>
                  </a:lnTo>
                  <a:lnTo>
                    <a:pt x="3" y="350"/>
                  </a:lnTo>
                  <a:lnTo>
                    <a:pt x="2" y="355"/>
                  </a:lnTo>
                  <a:lnTo>
                    <a:pt x="1" y="360"/>
                  </a:lnTo>
                  <a:lnTo>
                    <a:pt x="0" y="364"/>
                  </a:lnTo>
                  <a:lnTo>
                    <a:pt x="0" y="369"/>
                  </a:lnTo>
                  <a:lnTo>
                    <a:pt x="1" y="373"/>
                  </a:lnTo>
                  <a:lnTo>
                    <a:pt x="2" y="378"/>
                  </a:lnTo>
                  <a:lnTo>
                    <a:pt x="5" y="386"/>
                  </a:lnTo>
                  <a:lnTo>
                    <a:pt x="11" y="393"/>
                  </a:lnTo>
                  <a:lnTo>
                    <a:pt x="17" y="399"/>
                  </a:lnTo>
                  <a:lnTo>
                    <a:pt x="25" y="405"/>
                  </a:lnTo>
                  <a:lnTo>
                    <a:pt x="33" y="409"/>
                  </a:lnTo>
                  <a:lnTo>
                    <a:pt x="42" y="411"/>
                  </a:lnTo>
                  <a:lnTo>
                    <a:pt x="52" y="412"/>
                  </a:lnTo>
                  <a:lnTo>
                    <a:pt x="61" y="412"/>
                  </a:lnTo>
                  <a:lnTo>
                    <a:pt x="71" y="409"/>
                  </a:lnTo>
                  <a:lnTo>
                    <a:pt x="79" y="405"/>
                  </a:lnTo>
                  <a:lnTo>
                    <a:pt x="84" y="402"/>
                  </a:lnTo>
                  <a:lnTo>
                    <a:pt x="87" y="399"/>
                  </a:lnTo>
                  <a:lnTo>
                    <a:pt x="91" y="394"/>
                  </a:lnTo>
                  <a:lnTo>
                    <a:pt x="95" y="390"/>
                  </a:lnTo>
                  <a:lnTo>
                    <a:pt x="116" y="358"/>
                  </a:lnTo>
                  <a:lnTo>
                    <a:pt x="136" y="328"/>
                  </a:lnTo>
                  <a:lnTo>
                    <a:pt x="157" y="298"/>
                  </a:lnTo>
                  <a:lnTo>
                    <a:pt x="179" y="271"/>
                  </a:lnTo>
                  <a:lnTo>
                    <a:pt x="190" y="258"/>
                  </a:lnTo>
                  <a:lnTo>
                    <a:pt x="202" y="245"/>
                  </a:lnTo>
                  <a:lnTo>
                    <a:pt x="214" y="233"/>
                  </a:lnTo>
                  <a:lnTo>
                    <a:pt x="227" y="221"/>
                  </a:lnTo>
                  <a:lnTo>
                    <a:pt x="241" y="209"/>
                  </a:lnTo>
                  <a:lnTo>
                    <a:pt x="256" y="198"/>
                  </a:lnTo>
                  <a:lnTo>
                    <a:pt x="272" y="186"/>
                  </a:lnTo>
                  <a:lnTo>
                    <a:pt x="288" y="175"/>
                  </a:lnTo>
                  <a:lnTo>
                    <a:pt x="308" y="165"/>
                  </a:lnTo>
                  <a:lnTo>
                    <a:pt x="328" y="155"/>
                  </a:lnTo>
                  <a:lnTo>
                    <a:pt x="347" y="147"/>
                  </a:lnTo>
                  <a:lnTo>
                    <a:pt x="368" y="139"/>
                  </a:lnTo>
                  <a:lnTo>
                    <a:pt x="388" y="132"/>
                  </a:lnTo>
                  <a:lnTo>
                    <a:pt x="409" y="126"/>
                  </a:lnTo>
                  <a:lnTo>
                    <a:pt x="431" y="121"/>
                  </a:lnTo>
                  <a:lnTo>
                    <a:pt x="452" y="116"/>
                  </a:lnTo>
                  <a:lnTo>
                    <a:pt x="474" y="112"/>
                  </a:lnTo>
                  <a:lnTo>
                    <a:pt x="495" y="109"/>
                  </a:lnTo>
                  <a:lnTo>
                    <a:pt x="517" y="106"/>
                  </a:lnTo>
                  <a:lnTo>
                    <a:pt x="539" y="104"/>
                  </a:lnTo>
                  <a:lnTo>
                    <a:pt x="583" y="101"/>
                  </a:lnTo>
                  <a:lnTo>
                    <a:pt x="626" y="100"/>
                  </a:lnTo>
                  <a:lnTo>
                    <a:pt x="632" y="99"/>
                  </a:lnTo>
                  <a:lnTo>
                    <a:pt x="637" y="98"/>
                  </a:lnTo>
                  <a:lnTo>
                    <a:pt x="642" y="97"/>
                  </a:lnTo>
                  <a:lnTo>
                    <a:pt x="647" y="95"/>
                  </a:lnTo>
                  <a:lnTo>
                    <a:pt x="651" y="93"/>
                  </a:lnTo>
                  <a:lnTo>
                    <a:pt x="655" y="90"/>
                  </a:lnTo>
                  <a:lnTo>
                    <a:pt x="658" y="87"/>
                  </a:lnTo>
                  <a:lnTo>
                    <a:pt x="661" y="84"/>
                  </a:lnTo>
                  <a:lnTo>
                    <a:pt x="667" y="75"/>
                  </a:lnTo>
                  <a:lnTo>
                    <a:pt x="670" y="67"/>
                  </a:lnTo>
                  <a:lnTo>
                    <a:pt x="673" y="58"/>
                  </a:lnTo>
                  <a:lnTo>
                    <a:pt x="673" y="48"/>
                  </a:lnTo>
                  <a:lnTo>
                    <a:pt x="673" y="39"/>
                  </a:lnTo>
                  <a:lnTo>
                    <a:pt x="670" y="30"/>
                  </a:lnTo>
                  <a:lnTo>
                    <a:pt x="667" y="22"/>
                  </a:lnTo>
                  <a:lnTo>
                    <a:pt x="661" y="15"/>
                  </a:lnTo>
                  <a:lnTo>
                    <a:pt x="658" y="12"/>
                  </a:lnTo>
                  <a:lnTo>
                    <a:pt x="655" y="9"/>
                  </a:lnTo>
                  <a:lnTo>
                    <a:pt x="651" y="6"/>
                  </a:lnTo>
                  <a:lnTo>
                    <a:pt x="647" y="4"/>
                  </a:lnTo>
                  <a:lnTo>
                    <a:pt x="642" y="2"/>
                  </a:lnTo>
                  <a:lnTo>
                    <a:pt x="637" y="1"/>
                  </a:lnTo>
                  <a:lnTo>
                    <a:pt x="632" y="0"/>
                  </a:lnTo>
                  <a:lnTo>
                    <a:pt x="626" y="0"/>
                  </a:lnTo>
                  <a:lnTo>
                    <a:pt x="6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5" name="Freeform 80"/>
            <p:cNvSpPr/>
            <p:nvPr/>
          </p:nvSpPr>
          <p:spPr bwMode="auto">
            <a:xfrm>
              <a:off x="3649663" y="3490913"/>
              <a:ext cx="173038" cy="107950"/>
            </a:xfrm>
            <a:custGeom>
              <a:avLst/>
              <a:gdLst>
                <a:gd name="T0" fmla="*/ 662 w 763"/>
                <a:gd name="T1" fmla="*/ 1 h 473"/>
                <a:gd name="T2" fmla="*/ 577 w 763"/>
                <a:gd name="T3" fmla="*/ 6 h 473"/>
                <a:gd name="T4" fmla="*/ 519 w 763"/>
                <a:gd name="T5" fmla="*/ 12 h 473"/>
                <a:gd name="T6" fmla="*/ 458 w 763"/>
                <a:gd name="T7" fmla="*/ 21 h 473"/>
                <a:gd name="T8" fmla="*/ 398 w 763"/>
                <a:gd name="T9" fmla="*/ 33 h 473"/>
                <a:gd name="T10" fmla="*/ 339 w 763"/>
                <a:gd name="T11" fmla="*/ 49 h 473"/>
                <a:gd name="T12" fmla="*/ 282 w 763"/>
                <a:gd name="T13" fmla="*/ 69 h 473"/>
                <a:gd name="T14" fmla="*/ 226 w 763"/>
                <a:gd name="T15" fmla="*/ 92 h 473"/>
                <a:gd name="T16" fmla="*/ 176 w 763"/>
                <a:gd name="T17" fmla="*/ 120 h 473"/>
                <a:gd name="T18" fmla="*/ 130 w 763"/>
                <a:gd name="T19" fmla="*/ 152 h 473"/>
                <a:gd name="T20" fmla="*/ 88 w 763"/>
                <a:gd name="T21" fmla="*/ 190 h 473"/>
                <a:gd name="T22" fmla="*/ 54 w 763"/>
                <a:gd name="T23" fmla="*/ 232 h 473"/>
                <a:gd name="T24" fmla="*/ 28 w 763"/>
                <a:gd name="T25" fmla="*/ 279 h 473"/>
                <a:gd name="T26" fmla="*/ 9 w 763"/>
                <a:gd name="T27" fmla="*/ 333 h 473"/>
                <a:gd name="T28" fmla="*/ 0 w 763"/>
                <a:gd name="T29" fmla="*/ 392 h 473"/>
                <a:gd name="T30" fmla="*/ 0 w 763"/>
                <a:gd name="T31" fmla="*/ 431 h 473"/>
                <a:gd name="T32" fmla="*/ 2 w 763"/>
                <a:gd name="T33" fmla="*/ 441 h 473"/>
                <a:gd name="T34" fmla="*/ 6 w 763"/>
                <a:gd name="T35" fmla="*/ 450 h 473"/>
                <a:gd name="T36" fmla="*/ 12 w 763"/>
                <a:gd name="T37" fmla="*/ 458 h 473"/>
                <a:gd name="T38" fmla="*/ 23 w 763"/>
                <a:gd name="T39" fmla="*/ 466 h 473"/>
                <a:gd name="T40" fmla="*/ 40 w 763"/>
                <a:gd name="T41" fmla="*/ 472 h 473"/>
                <a:gd name="T42" fmla="*/ 59 w 763"/>
                <a:gd name="T43" fmla="*/ 472 h 473"/>
                <a:gd name="T44" fmla="*/ 76 w 763"/>
                <a:gd name="T45" fmla="*/ 466 h 473"/>
                <a:gd name="T46" fmla="*/ 87 w 763"/>
                <a:gd name="T47" fmla="*/ 458 h 473"/>
                <a:gd name="T48" fmla="*/ 92 w 763"/>
                <a:gd name="T49" fmla="*/ 450 h 473"/>
                <a:gd name="T50" fmla="*/ 96 w 763"/>
                <a:gd name="T51" fmla="*/ 441 h 473"/>
                <a:gd name="T52" fmla="*/ 98 w 763"/>
                <a:gd name="T53" fmla="*/ 431 h 473"/>
                <a:gd name="T54" fmla="*/ 99 w 763"/>
                <a:gd name="T55" fmla="*/ 398 h 473"/>
                <a:gd name="T56" fmla="*/ 108 w 763"/>
                <a:gd name="T57" fmla="*/ 351 h 473"/>
                <a:gd name="T58" fmla="*/ 125 w 763"/>
                <a:gd name="T59" fmla="*/ 309 h 473"/>
                <a:gd name="T60" fmla="*/ 149 w 763"/>
                <a:gd name="T61" fmla="*/ 270 h 473"/>
                <a:gd name="T62" fmla="*/ 180 w 763"/>
                <a:gd name="T63" fmla="*/ 238 h 473"/>
                <a:gd name="T64" fmla="*/ 216 w 763"/>
                <a:gd name="T65" fmla="*/ 209 h 473"/>
                <a:gd name="T66" fmla="*/ 258 w 763"/>
                <a:gd name="T67" fmla="*/ 185 h 473"/>
                <a:gd name="T68" fmla="*/ 303 w 763"/>
                <a:gd name="T69" fmla="*/ 164 h 473"/>
                <a:gd name="T70" fmla="*/ 350 w 763"/>
                <a:gd name="T71" fmla="*/ 147 h 473"/>
                <a:gd name="T72" fmla="*/ 401 w 763"/>
                <a:gd name="T73" fmla="*/ 133 h 473"/>
                <a:gd name="T74" fmla="*/ 452 w 763"/>
                <a:gd name="T75" fmla="*/ 122 h 473"/>
                <a:gd name="T76" fmla="*/ 504 w 763"/>
                <a:gd name="T77" fmla="*/ 113 h 473"/>
                <a:gd name="T78" fmla="*/ 580 w 763"/>
                <a:gd name="T79" fmla="*/ 105 h 473"/>
                <a:gd name="T80" fmla="*/ 673 w 763"/>
                <a:gd name="T81" fmla="*/ 100 h 473"/>
                <a:gd name="T82" fmla="*/ 720 w 763"/>
                <a:gd name="T83" fmla="*/ 99 h 473"/>
                <a:gd name="T84" fmla="*/ 732 w 763"/>
                <a:gd name="T85" fmla="*/ 97 h 473"/>
                <a:gd name="T86" fmla="*/ 741 w 763"/>
                <a:gd name="T87" fmla="*/ 93 h 473"/>
                <a:gd name="T88" fmla="*/ 748 w 763"/>
                <a:gd name="T89" fmla="*/ 88 h 473"/>
                <a:gd name="T90" fmla="*/ 757 w 763"/>
                <a:gd name="T91" fmla="*/ 77 h 473"/>
                <a:gd name="T92" fmla="*/ 762 w 763"/>
                <a:gd name="T93" fmla="*/ 60 h 473"/>
                <a:gd name="T94" fmla="*/ 762 w 763"/>
                <a:gd name="T95" fmla="*/ 40 h 473"/>
                <a:gd name="T96" fmla="*/ 757 w 763"/>
                <a:gd name="T97" fmla="*/ 23 h 473"/>
                <a:gd name="T98" fmla="*/ 748 w 763"/>
                <a:gd name="T99" fmla="*/ 12 h 473"/>
                <a:gd name="T100" fmla="*/ 741 w 763"/>
                <a:gd name="T101" fmla="*/ 7 h 473"/>
                <a:gd name="T102" fmla="*/ 732 w 763"/>
                <a:gd name="T103" fmla="*/ 3 h 473"/>
                <a:gd name="T104" fmla="*/ 720 w 763"/>
                <a:gd name="T105" fmla="*/ 0 h 473"/>
                <a:gd name="T106" fmla="*/ 715 w 763"/>
                <a:gd name="T107"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3" h="473">
                  <a:moveTo>
                    <a:pt x="715" y="0"/>
                  </a:moveTo>
                  <a:lnTo>
                    <a:pt x="662" y="1"/>
                  </a:lnTo>
                  <a:lnTo>
                    <a:pt x="607" y="3"/>
                  </a:lnTo>
                  <a:lnTo>
                    <a:pt x="577" y="6"/>
                  </a:lnTo>
                  <a:lnTo>
                    <a:pt x="548" y="9"/>
                  </a:lnTo>
                  <a:lnTo>
                    <a:pt x="519" y="12"/>
                  </a:lnTo>
                  <a:lnTo>
                    <a:pt x="489" y="16"/>
                  </a:lnTo>
                  <a:lnTo>
                    <a:pt x="458" y="21"/>
                  </a:lnTo>
                  <a:lnTo>
                    <a:pt x="428" y="27"/>
                  </a:lnTo>
                  <a:lnTo>
                    <a:pt x="398" y="33"/>
                  </a:lnTo>
                  <a:lnTo>
                    <a:pt x="369" y="41"/>
                  </a:lnTo>
                  <a:lnTo>
                    <a:pt x="339" y="49"/>
                  </a:lnTo>
                  <a:lnTo>
                    <a:pt x="310" y="59"/>
                  </a:lnTo>
                  <a:lnTo>
                    <a:pt x="282" y="69"/>
                  </a:lnTo>
                  <a:lnTo>
                    <a:pt x="254" y="80"/>
                  </a:lnTo>
                  <a:lnTo>
                    <a:pt x="226" y="92"/>
                  </a:lnTo>
                  <a:lnTo>
                    <a:pt x="201" y="106"/>
                  </a:lnTo>
                  <a:lnTo>
                    <a:pt x="176" y="120"/>
                  </a:lnTo>
                  <a:lnTo>
                    <a:pt x="152" y="135"/>
                  </a:lnTo>
                  <a:lnTo>
                    <a:pt x="130" y="152"/>
                  </a:lnTo>
                  <a:lnTo>
                    <a:pt x="109" y="170"/>
                  </a:lnTo>
                  <a:lnTo>
                    <a:pt x="88" y="190"/>
                  </a:lnTo>
                  <a:lnTo>
                    <a:pt x="71" y="210"/>
                  </a:lnTo>
                  <a:lnTo>
                    <a:pt x="54" y="232"/>
                  </a:lnTo>
                  <a:lnTo>
                    <a:pt x="40" y="255"/>
                  </a:lnTo>
                  <a:lnTo>
                    <a:pt x="28" y="279"/>
                  </a:lnTo>
                  <a:lnTo>
                    <a:pt x="17" y="306"/>
                  </a:lnTo>
                  <a:lnTo>
                    <a:pt x="9" y="333"/>
                  </a:lnTo>
                  <a:lnTo>
                    <a:pt x="4" y="362"/>
                  </a:lnTo>
                  <a:lnTo>
                    <a:pt x="0" y="392"/>
                  </a:lnTo>
                  <a:lnTo>
                    <a:pt x="0" y="425"/>
                  </a:lnTo>
                  <a:lnTo>
                    <a:pt x="0" y="431"/>
                  </a:lnTo>
                  <a:lnTo>
                    <a:pt x="1" y="436"/>
                  </a:lnTo>
                  <a:lnTo>
                    <a:pt x="2" y="441"/>
                  </a:lnTo>
                  <a:lnTo>
                    <a:pt x="4" y="446"/>
                  </a:lnTo>
                  <a:lnTo>
                    <a:pt x="6" y="450"/>
                  </a:lnTo>
                  <a:lnTo>
                    <a:pt x="9" y="454"/>
                  </a:lnTo>
                  <a:lnTo>
                    <a:pt x="12" y="458"/>
                  </a:lnTo>
                  <a:lnTo>
                    <a:pt x="16" y="461"/>
                  </a:lnTo>
                  <a:lnTo>
                    <a:pt x="23" y="466"/>
                  </a:lnTo>
                  <a:lnTo>
                    <a:pt x="32" y="470"/>
                  </a:lnTo>
                  <a:lnTo>
                    <a:pt x="40" y="472"/>
                  </a:lnTo>
                  <a:lnTo>
                    <a:pt x="50" y="473"/>
                  </a:lnTo>
                  <a:lnTo>
                    <a:pt x="59" y="472"/>
                  </a:lnTo>
                  <a:lnTo>
                    <a:pt x="68" y="470"/>
                  </a:lnTo>
                  <a:lnTo>
                    <a:pt x="76" y="466"/>
                  </a:lnTo>
                  <a:lnTo>
                    <a:pt x="83" y="461"/>
                  </a:lnTo>
                  <a:lnTo>
                    <a:pt x="87" y="458"/>
                  </a:lnTo>
                  <a:lnTo>
                    <a:pt x="90" y="454"/>
                  </a:lnTo>
                  <a:lnTo>
                    <a:pt x="92" y="450"/>
                  </a:lnTo>
                  <a:lnTo>
                    <a:pt x="94" y="446"/>
                  </a:lnTo>
                  <a:lnTo>
                    <a:pt x="96" y="441"/>
                  </a:lnTo>
                  <a:lnTo>
                    <a:pt x="97" y="436"/>
                  </a:lnTo>
                  <a:lnTo>
                    <a:pt x="98" y="431"/>
                  </a:lnTo>
                  <a:lnTo>
                    <a:pt x="98" y="425"/>
                  </a:lnTo>
                  <a:lnTo>
                    <a:pt x="99" y="398"/>
                  </a:lnTo>
                  <a:lnTo>
                    <a:pt x="103" y="374"/>
                  </a:lnTo>
                  <a:lnTo>
                    <a:pt x="108" y="351"/>
                  </a:lnTo>
                  <a:lnTo>
                    <a:pt x="116" y="329"/>
                  </a:lnTo>
                  <a:lnTo>
                    <a:pt x="125" y="309"/>
                  </a:lnTo>
                  <a:lnTo>
                    <a:pt x="136" y="289"/>
                  </a:lnTo>
                  <a:lnTo>
                    <a:pt x="149" y="270"/>
                  </a:lnTo>
                  <a:lnTo>
                    <a:pt x="164" y="254"/>
                  </a:lnTo>
                  <a:lnTo>
                    <a:pt x="180" y="238"/>
                  </a:lnTo>
                  <a:lnTo>
                    <a:pt x="197" y="223"/>
                  </a:lnTo>
                  <a:lnTo>
                    <a:pt x="216" y="209"/>
                  </a:lnTo>
                  <a:lnTo>
                    <a:pt x="237" y="197"/>
                  </a:lnTo>
                  <a:lnTo>
                    <a:pt x="258" y="185"/>
                  </a:lnTo>
                  <a:lnTo>
                    <a:pt x="280" y="174"/>
                  </a:lnTo>
                  <a:lnTo>
                    <a:pt x="303" y="164"/>
                  </a:lnTo>
                  <a:lnTo>
                    <a:pt x="326" y="155"/>
                  </a:lnTo>
                  <a:lnTo>
                    <a:pt x="350" y="147"/>
                  </a:lnTo>
                  <a:lnTo>
                    <a:pt x="376" y="139"/>
                  </a:lnTo>
                  <a:lnTo>
                    <a:pt x="401" y="133"/>
                  </a:lnTo>
                  <a:lnTo>
                    <a:pt x="427" y="127"/>
                  </a:lnTo>
                  <a:lnTo>
                    <a:pt x="452" y="122"/>
                  </a:lnTo>
                  <a:lnTo>
                    <a:pt x="478" y="117"/>
                  </a:lnTo>
                  <a:lnTo>
                    <a:pt x="504" y="113"/>
                  </a:lnTo>
                  <a:lnTo>
                    <a:pt x="530" y="110"/>
                  </a:lnTo>
                  <a:lnTo>
                    <a:pt x="580" y="105"/>
                  </a:lnTo>
                  <a:lnTo>
                    <a:pt x="628" y="102"/>
                  </a:lnTo>
                  <a:lnTo>
                    <a:pt x="673" y="100"/>
                  </a:lnTo>
                  <a:lnTo>
                    <a:pt x="715" y="100"/>
                  </a:lnTo>
                  <a:lnTo>
                    <a:pt x="720" y="99"/>
                  </a:lnTo>
                  <a:lnTo>
                    <a:pt x="726" y="99"/>
                  </a:lnTo>
                  <a:lnTo>
                    <a:pt x="732" y="97"/>
                  </a:lnTo>
                  <a:lnTo>
                    <a:pt x="736" y="95"/>
                  </a:lnTo>
                  <a:lnTo>
                    <a:pt x="741" y="93"/>
                  </a:lnTo>
                  <a:lnTo>
                    <a:pt x="745" y="91"/>
                  </a:lnTo>
                  <a:lnTo>
                    <a:pt x="748" y="88"/>
                  </a:lnTo>
                  <a:lnTo>
                    <a:pt x="751" y="84"/>
                  </a:lnTo>
                  <a:lnTo>
                    <a:pt x="757" y="77"/>
                  </a:lnTo>
                  <a:lnTo>
                    <a:pt x="760" y="69"/>
                  </a:lnTo>
                  <a:lnTo>
                    <a:pt x="762" y="60"/>
                  </a:lnTo>
                  <a:lnTo>
                    <a:pt x="763" y="49"/>
                  </a:lnTo>
                  <a:lnTo>
                    <a:pt x="762" y="40"/>
                  </a:lnTo>
                  <a:lnTo>
                    <a:pt x="760" y="31"/>
                  </a:lnTo>
                  <a:lnTo>
                    <a:pt x="757" y="23"/>
                  </a:lnTo>
                  <a:lnTo>
                    <a:pt x="751" y="16"/>
                  </a:lnTo>
                  <a:lnTo>
                    <a:pt x="748" y="12"/>
                  </a:lnTo>
                  <a:lnTo>
                    <a:pt x="745" y="9"/>
                  </a:lnTo>
                  <a:lnTo>
                    <a:pt x="741" y="7"/>
                  </a:lnTo>
                  <a:lnTo>
                    <a:pt x="736" y="4"/>
                  </a:lnTo>
                  <a:lnTo>
                    <a:pt x="732" y="3"/>
                  </a:lnTo>
                  <a:lnTo>
                    <a:pt x="726" y="1"/>
                  </a:lnTo>
                  <a:lnTo>
                    <a:pt x="720" y="0"/>
                  </a:lnTo>
                  <a:lnTo>
                    <a:pt x="715" y="0"/>
                  </a:lnTo>
                  <a:lnTo>
                    <a:pt x="7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6" name="Freeform 81"/>
            <p:cNvSpPr/>
            <p:nvPr/>
          </p:nvSpPr>
          <p:spPr bwMode="auto">
            <a:xfrm>
              <a:off x="3598863" y="3455988"/>
              <a:ext cx="133350" cy="100013"/>
            </a:xfrm>
            <a:custGeom>
              <a:avLst/>
              <a:gdLst>
                <a:gd name="T0" fmla="*/ 490 w 591"/>
                <a:gd name="T1" fmla="*/ 11 h 437"/>
                <a:gd name="T2" fmla="*/ 406 w 591"/>
                <a:gd name="T3" fmla="*/ 33 h 437"/>
                <a:gd name="T4" fmla="*/ 321 w 591"/>
                <a:gd name="T5" fmla="*/ 62 h 437"/>
                <a:gd name="T6" fmla="*/ 259 w 591"/>
                <a:gd name="T7" fmla="*/ 91 h 437"/>
                <a:gd name="T8" fmla="*/ 219 w 591"/>
                <a:gd name="T9" fmla="*/ 111 h 437"/>
                <a:gd name="T10" fmla="*/ 180 w 591"/>
                <a:gd name="T11" fmla="*/ 134 h 437"/>
                <a:gd name="T12" fmla="*/ 144 w 591"/>
                <a:gd name="T13" fmla="*/ 160 h 437"/>
                <a:gd name="T14" fmla="*/ 111 w 591"/>
                <a:gd name="T15" fmla="*/ 187 h 437"/>
                <a:gd name="T16" fmla="*/ 81 w 591"/>
                <a:gd name="T17" fmla="*/ 219 h 437"/>
                <a:gd name="T18" fmla="*/ 54 w 591"/>
                <a:gd name="T19" fmla="*/ 251 h 437"/>
                <a:gd name="T20" fmla="*/ 33 w 591"/>
                <a:gd name="T21" fmla="*/ 287 h 437"/>
                <a:gd name="T22" fmla="*/ 16 w 591"/>
                <a:gd name="T23" fmla="*/ 327 h 437"/>
                <a:gd name="T24" fmla="*/ 4 w 591"/>
                <a:gd name="T25" fmla="*/ 368 h 437"/>
                <a:gd name="T26" fmla="*/ 0 w 591"/>
                <a:gd name="T27" fmla="*/ 396 h 437"/>
                <a:gd name="T28" fmla="*/ 1 w 591"/>
                <a:gd name="T29" fmla="*/ 406 h 437"/>
                <a:gd name="T30" fmla="*/ 4 w 591"/>
                <a:gd name="T31" fmla="*/ 415 h 437"/>
                <a:gd name="T32" fmla="*/ 8 w 591"/>
                <a:gd name="T33" fmla="*/ 422 h 437"/>
                <a:gd name="T34" fmla="*/ 18 w 591"/>
                <a:gd name="T35" fmla="*/ 431 h 437"/>
                <a:gd name="T36" fmla="*/ 34 w 591"/>
                <a:gd name="T37" fmla="*/ 436 h 437"/>
                <a:gd name="T38" fmla="*/ 53 w 591"/>
                <a:gd name="T39" fmla="*/ 436 h 437"/>
                <a:gd name="T40" fmla="*/ 71 w 591"/>
                <a:gd name="T41" fmla="*/ 430 h 437"/>
                <a:gd name="T42" fmla="*/ 87 w 591"/>
                <a:gd name="T43" fmla="*/ 419 h 437"/>
                <a:gd name="T44" fmla="*/ 95 w 591"/>
                <a:gd name="T45" fmla="*/ 406 h 437"/>
                <a:gd name="T46" fmla="*/ 99 w 591"/>
                <a:gd name="T47" fmla="*/ 396 h 437"/>
                <a:gd name="T48" fmla="*/ 103 w 591"/>
                <a:gd name="T49" fmla="*/ 374 h 437"/>
                <a:gd name="T50" fmla="*/ 113 w 591"/>
                <a:gd name="T51" fmla="*/ 342 h 437"/>
                <a:gd name="T52" fmla="*/ 128 w 591"/>
                <a:gd name="T53" fmla="*/ 312 h 437"/>
                <a:gd name="T54" fmla="*/ 148 w 591"/>
                <a:gd name="T55" fmla="*/ 285 h 437"/>
                <a:gd name="T56" fmla="*/ 172 w 591"/>
                <a:gd name="T57" fmla="*/ 260 h 437"/>
                <a:gd name="T58" fmla="*/ 201 w 591"/>
                <a:gd name="T59" fmla="*/ 237 h 437"/>
                <a:gd name="T60" fmla="*/ 231 w 591"/>
                <a:gd name="T61" fmla="*/ 216 h 437"/>
                <a:gd name="T62" fmla="*/ 264 w 591"/>
                <a:gd name="T63" fmla="*/ 196 h 437"/>
                <a:gd name="T64" fmla="*/ 316 w 591"/>
                <a:gd name="T65" fmla="*/ 171 h 437"/>
                <a:gd name="T66" fmla="*/ 389 w 591"/>
                <a:gd name="T67" fmla="*/ 143 h 437"/>
                <a:gd name="T68" fmla="*/ 461 w 591"/>
                <a:gd name="T69" fmla="*/ 121 h 437"/>
                <a:gd name="T70" fmla="*/ 526 w 591"/>
                <a:gd name="T71" fmla="*/ 104 h 437"/>
                <a:gd name="T72" fmla="*/ 561 w 591"/>
                <a:gd name="T73" fmla="*/ 96 h 437"/>
                <a:gd name="T74" fmla="*/ 570 w 591"/>
                <a:gd name="T75" fmla="*/ 92 h 437"/>
                <a:gd name="T76" fmla="*/ 579 w 591"/>
                <a:gd name="T77" fmla="*/ 85 h 437"/>
                <a:gd name="T78" fmla="*/ 585 w 591"/>
                <a:gd name="T79" fmla="*/ 78 h 437"/>
                <a:gd name="T80" fmla="*/ 590 w 591"/>
                <a:gd name="T81" fmla="*/ 66 h 437"/>
                <a:gd name="T82" fmla="*/ 591 w 591"/>
                <a:gd name="T83" fmla="*/ 48 h 437"/>
                <a:gd name="T84" fmla="*/ 586 w 591"/>
                <a:gd name="T85" fmla="*/ 31 h 437"/>
                <a:gd name="T86" fmla="*/ 575 w 591"/>
                <a:gd name="T87" fmla="*/ 15 h 437"/>
                <a:gd name="T88" fmla="*/ 560 w 591"/>
                <a:gd name="T89" fmla="*/ 4 h 437"/>
                <a:gd name="T90" fmla="*/ 545 w 591"/>
                <a:gd name="T91" fmla="*/ 1 h 437"/>
                <a:gd name="T92" fmla="*/ 535 w 591"/>
                <a:gd name="T93" fmla="*/ 1 h 437"/>
                <a:gd name="T94" fmla="*/ 529 w 591"/>
                <a:gd name="T95" fmla="*/ 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1" h="437">
                  <a:moveTo>
                    <a:pt x="529" y="2"/>
                  </a:moveTo>
                  <a:lnTo>
                    <a:pt x="490" y="11"/>
                  </a:lnTo>
                  <a:lnTo>
                    <a:pt x="448" y="21"/>
                  </a:lnTo>
                  <a:lnTo>
                    <a:pt x="406" y="33"/>
                  </a:lnTo>
                  <a:lnTo>
                    <a:pt x="364" y="47"/>
                  </a:lnTo>
                  <a:lnTo>
                    <a:pt x="321" y="62"/>
                  </a:lnTo>
                  <a:lnTo>
                    <a:pt x="280" y="80"/>
                  </a:lnTo>
                  <a:lnTo>
                    <a:pt x="259" y="91"/>
                  </a:lnTo>
                  <a:lnTo>
                    <a:pt x="239" y="101"/>
                  </a:lnTo>
                  <a:lnTo>
                    <a:pt x="219" y="111"/>
                  </a:lnTo>
                  <a:lnTo>
                    <a:pt x="200" y="123"/>
                  </a:lnTo>
                  <a:lnTo>
                    <a:pt x="180" y="134"/>
                  </a:lnTo>
                  <a:lnTo>
                    <a:pt x="162" y="147"/>
                  </a:lnTo>
                  <a:lnTo>
                    <a:pt x="144" y="160"/>
                  </a:lnTo>
                  <a:lnTo>
                    <a:pt x="127" y="173"/>
                  </a:lnTo>
                  <a:lnTo>
                    <a:pt x="111" y="187"/>
                  </a:lnTo>
                  <a:lnTo>
                    <a:pt x="96" y="202"/>
                  </a:lnTo>
                  <a:lnTo>
                    <a:pt x="81" y="219"/>
                  </a:lnTo>
                  <a:lnTo>
                    <a:pt x="67" y="235"/>
                  </a:lnTo>
                  <a:lnTo>
                    <a:pt x="54" y="251"/>
                  </a:lnTo>
                  <a:lnTo>
                    <a:pt x="43" y="269"/>
                  </a:lnTo>
                  <a:lnTo>
                    <a:pt x="33" y="287"/>
                  </a:lnTo>
                  <a:lnTo>
                    <a:pt x="24" y="306"/>
                  </a:lnTo>
                  <a:lnTo>
                    <a:pt x="16" y="327"/>
                  </a:lnTo>
                  <a:lnTo>
                    <a:pt x="9" y="347"/>
                  </a:lnTo>
                  <a:lnTo>
                    <a:pt x="4" y="368"/>
                  </a:lnTo>
                  <a:lnTo>
                    <a:pt x="0" y="390"/>
                  </a:lnTo>
                  <a:lnTo>
                    <a:pt x="0" y="396"/>
                  </a:lnTo>
                  <a:lnTo>
                    <a:pt x="0" y="401"/>
                  </a:lnTo>
                  <a:lnTo>
                    <a:pt x="1" y="406"/>
                  </a:lnTo>
                  <a:lnTo>
                    <a:pt x="2" y="411"/>
                  </a:lnTo>
                  <a:lnTo>
                    <a:pt x="4" y="415"/>
                  </a:lnTo>
                  <a:lnTo>
                    <a:pt x="6" y="419"/>
                  </a:lnTo>
                  <a:lnTo>
                    <a:pt x="8" y="422"/>
                  </a:lnTo>
                  <a:lnTo>
                    <a:pt x="11" y="425"/>
                  </a:lnTo>
                  <a:lnTo>
                    <a:pt x="18" y="431"/>
                  </a:lnTo>
                  <a:lnTo>
                    <a:pt x="26" y="434"/>
                  </a:lnTo>
                  <a:lnTo>
                    <a:pt x="34" y="436"/>
                  </a:lnTo>
                  <a:lnTo>
                    <a:pt x="44" y="437"/>
                  </a:lnTo>
                  <a:lnTo>
                    <a:pt x="53" y="436"/>
                  </a:lnTo>
                  <a:lnTo>
                    <a:pt x="62" y="434"/>
                  </a:lnTo>
                  <a:lnTo>
                    <a:pt x="71" y="430"/>
                  </a:lnTo>
                  <a:lnTo>
                    <a:pt x="80" y="425"/>
                  </a:lnTo>
                  <a:lnTo>
                    <a:pt x="87" y="419"/>
                  </a:lnTo>
                  <a:lnTo>
                    <a:pt x="93" y="411"/>
                  </a:lnTo>
                  <a:lnTo>
                    <a:pt x="95" y="406"/>
                  </a:lnTo>
                  <a:lnTo>
                    <a:pt x="97" y="401"/>
                  </a:lnTo>
                  <a:lnTo>
                    <a:pt x="99" y="396"/>
                  </a:lnTo>
                  <a:lnTo>
                    <a:pt x="100" y="390"/>
                  </a:lnTo>
                  <a:lnTo>
                    <a:pt x="103" y="374"/>
                  </a:lnTo>
                  <a:lnTo>
                    <a:pt x="107" y="357"/>
                  </a:lnTo>
                  <a:lnTo>
                    <a:pt x="113" y="342"/>
                  </a:lnTo>
                  <a:lnTo>
                    <a:pt x="120" y="327"/>
                  </a:lnTo>
                  <a:lnTo>
                    <a:pt x="128" y="312"/>
                  </a:lnTo>
                  <a:lnTo>
                    <a:pt x="138" y="298"/>
                  </a:lnTo>
                  <a:lnTo>
                    <a:pt x="148" y="285"/>
                  </a:lnTo>
                  <a:lnTo>
                    <a:pt x="160" y="272"/>
                  </a:lnTo>
                  <a:lnTo>
                    <a:pt x="172" y="260"/>
                  </a:lnTo>
                  <a:lnTo>
                    <a:pt x="186" y="248"/>
                  </a:lnTo>
                  <a:lnTo>
                    <a:pt x="201" y="237"/>
                  </a:lnTo>
                  <a:lnTo>
                    <a:pt x="216" y="226"/>
                  </a:lnTo>
                  <a:lnTo>
                    <a:pt x="231" y="216"/>
                  </a:lnTo>
                  <a:lnTo>
                    <a:pt x="247" y="205"/>
                  </a:lnTo>
                  <a:lnTo>
                    <a:pt x="264" y="196"/>
                  </a:lnTo>
                  <a:lnTo>
                    <a:pt x="281" y="187"/>
                  </a:lnTo>
                  <a:lnTo>
                    <a:pt x="316" y="171"/>
                  </a:lnTo>
                  <a:lnTo>
                    <a:pt x="352" y="156"/>
                  </a:lnTo>
                  <a:lnTo>
                    <a:pt x="389" y="143"/>
                  </a:lnTo>
                  <a:lnTo>
                    <a:pt x="425" y="131"/>
                  </a:lnTo>
                  <a:lnTo>
                    <a:pt x="461" y="121"/>
                  </a:lnTo>
                  <a:lnTo>
                    <a:pt x="494" y="112"/>
                  </a:lnTo>
                  <a:lnTo>
                    <a:pt x="526" y="104"/>
                  </a:lnTo>
                  <a:lnTo>
                    <a:pt x="555" y="98"/>
                  </a:lnTo>
                  <a:lnTo>
                    <a:pt x="561" y="96"/>
                  </a:lnTo>
                  <a:lnTo>
                    <a:pt x="566" y="94"/>
                  </a:lnTo>
                  <a:lnTo>
                    <a:pt x="570" y="92"/>
                  </a:lnTo>
                  <a:lnTo>
                    <a:pt x="574" y="88"/>
                  </a:lnTo>
                  <a:lnTo>
                    <a:pt x="579" y="85"/>
                  </a:lnTo>
                  <a:lnTo>
                    <a:pt x="582" y="82"/>
                  </a:lnTo>
                  <a:lnTo>
                    <a:pt x="585" y="78"/>
                  </a:lnTo>
                  <a:lnTo>
                    <a:pt x="587" y="74"/>
                  </a:lnTo>
                  <a:lnTo>
                    <a:pt x="590" y="66"/>
                  </a:lnTo>
                  <a:lnTo>
                    <a:pt x="591" y="57"/>
                  </a:lnTo>
                  <a:lnTo>
                    <a:pt x="591" y="48"/>
                  </a:lnTo>
                  <a:lnTo>
                    <a:pt x="590" y="39"/>
                  </a:lnTo>
                  <a:lnTo>
                    <a:pt x="586" y="31"/>
                  </a:lnTo>
                  <a:lnTo>
                    <a:pt x="582" y="22"/>
                  </a:lnTo>
                  <a:lnTo>
                    <a:pt x="575" y="15"/>
                  </a:lnTo>
                  <a:lnTo>
                    <a:pt x="568" y="9"/>
                  </a:lnTo>
                  <a:lnTo>
                    <a:pt x="560" y="4"/>
                  </a:lnTo>
                  <a:lnTo>
                    <a:pt x="550" y="1"/>
                  </a:lnTo>
                  <a:lnTo>
                    <a:pt x="545" y="1"/>
                  </a:lnTo>
                  <a:lnTo>
                    <a:pt x="540" y="0"/>
                  </a:lnTo>
                  <a:lnTo>
                    <a:pt x="535" y="1"/>
                  </a:lnTo>
                  <a:lnTo>
                    <a:pt x="529" y="2"/>
                  </a:lnTo>
                  <a:lnTo>
                    <a:pt x="529"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7" name="Freeform 82"/>
            <p:cNvSpPr>
              <a:spLocks noEditPoints="1"/>
            </p:cNvSpPr>
            <p:nvPr/>
          </p:nvSpPr>
          <p:spPr bwMode="auto">
            <a:xfrm>
              <a:off x="2743200" y="962025"/>
              <a:ext cx="1801813" cy="3219450"/>
            </a:xfrm>
            <a:custGeom>
              <a:avLst/>
              <a:gdLst>
                <a:gd name="T0" fmla="*/ 7577 w 7946"/>
                <a:gd name="T1" fmla="*/ 1103 h 14196"/>
                <a:gd name="T2" fmla="*/ 7200 w 7946"/>
                <a:gd name="T3" fmla="*/ 547 h 14196"/>
                <a:gd name="T4" fmla="*/ 6612 w 7946"/>
                <a:gd name="T5" fmla="*/ 280 h 14196"/>
                <a:gd name="T6" fmla="*/ 5515 w 7946"/>
                <a:gd name="T7" fmla="*/ 540 h 14196"/>
                <a:gd name="T8" fmla="*/ 5060 w 7946"/>
                <a:gd name="T9" fmla="*/ 1305 h 14196"/>
                <a:gd name="T10" fmla="*/ 3893 w 7946"/>
                <a:gd name="T11" fmla="*/ 1353 h 14196"/>
                <a:gd name="T12" fmla="*/ 2642 w 7946"/>
                <a:gd name="T13" fmla="*/ 2555 h 14196"/>
                <a:gd name="T14" fmla="*/ 1820 w 7946"/>
                <a:gd name="T15" fmla="*/ 2848 h 14196"/>
                <a:gd name="T16" fmla="*/ 1293 w 7946"/>
                <a:gd name="T17" fmla="*/ 3573 h 14196"/>
                <a:gd name="T18" fmla="*/ 1294 w 7946"/>
                <a:gd name="T19" fmla="*/ 4407 h 14196"/>
                <a:gd name="T20" fmla="*/ 935 w 7946"/>
                <a:gd name="T21" fmla="*/ 4946 h 14196"/>
                <a:gd name="T22" fmla="*/ 659 w 7946"/>
                <a:gd name="T23" fmla="*/ 5429 h 14196"/>
                <a:gd name="T24" fmla="*/ 659 w 7946"/>
                <a:gd name="T25" fmla="*/ 6038 h 14196"/>
                <a:gd name="T26" fmla="*/ 649 w 7946"/>
                <a:gd name="T27" fmla="*/ 6728 h 14196"/>
                <a:gd name="T28" fmla="*/ 353 w 7946"/>
                <a:gd name="T29" fmla="*/ 7159 h 14196"/>
                <a:gd name="T30" fmla="*/ 290 w 7946"/>
                <a:gd name="T31" fmla="*/ 8194 h 14196"/>
                <a:gd name="T32" fmla="*/ 685 w 7946"/>
                <a:gd name="T33" fmla="*/ 8988 h 14196"/>
                <a:gd name="T34" fmla="*/ 808 w 7946"/>
                <a:gd name="T35" fmla="*/ 9877 h 14196"/>
                <a:gd name="T36" fmla="*/ 965 w 7946"/>
                <a:gd name="T37" fmla="*/ 10325 h 14196"/>
                <a:gd name="T38" fmla="*/ 1369 w 7946"/>
                <a:gd name="T39" fmla="*/ 10660 h 14196"/>
                <a:gd name="T40" fmla="*/ 1559 w 7946"/>
                <a:gd name="T41" fmla="*/ 11249 h 14196"/>
                <a:gd name="T42" fmla="*/ 1811 w 7946"/>
                <a:gd name="T43" fmla="*/ 11929 h 14196"/>
                <a:gd name="T44" fmla="*/ 2329 w 7946"/>
                <a:gd name="T45" fmla="*/ 12507 h 14196"/>
                <a:gd name="T46" fmla="*/ 3124 w 7946"/>
                <a:gd name="T47" fmla="*/ 12811 h 14196"/>
                <a:gd name="T48" fmla="*/ 3736 w 7946"/>
                <a:gd name="T49" fmla="*/ 13143 h 14196"/>
                <a:gd name="T50" fmla="*/ 4343 w 7946"/>
                <a:gd name="T51" fmla="*/ 13609 h 14196"/>
                <a:gd name="T52" fmla="*/ 5259 w 7946"/>
                <a:gd name="T53" fmla="*/ 13906 h 14196"/>
                <a:gd name="T54" fmla="*/ 6144 w 7946"/>
                <a:gd name="T55" fmla="*/ 13893 h 14196"/>
                <a:gd name="T56" fmla="*/ 6901 w 7946"/>
                <a:gd name="T57" fmla="*/ 13562 h 14196"/>
                <a:gd name="T58" fmla="*/ 7438 w 7946"/>
                <a:gd name="T59" fmla="*/ 12980 h 14196"/>
                <a:gd name="T60" fmla="*/ 7678 w 7946"/>
                <a:gd name="T61" fmla="*/ 12198 h 14196"/>
                <a:gd name="T62" fmla="*/ 7759 w 7946"/>
                <a:gd name="T63" fmla="*/ 884 h 14196"/>
                <a:gd name="T64" fmla="*/ 7945 w 7946"/>
                <a:gd name="T65" fmla="*/ 1725 h 14196"/>
                <a:gd name="T66" fmla="*/ 7822 w 7946"/>
                <a:gd name="T67" fmla="*/ 12728 h 14196"/>
                <a:gd name="T68" fmla="*/ 7388 w 7946"/>
                <a:gd name="T69" fmla="*/ 13473 h 14196"/>
                <a:gd name="T70" fmla="*/ 6620 w 7946"/>
                <a:gd name="T71" fmla="*/ 13999 h 14196"/>
                <a:gd name="T72" fmla="*/ 5719 w 7946"/>
                <a:gd name="T73" fmla="*/ 14196 h 14196"/>
                <a:gd name="T74" fmla="*/ 4672 w 7946"/>
                <a:gd name="T75" fmla="*/ 14016 h 14196"/>
                <a:gd name="T76" fmla="*/ 3844 w 7946"/>
                <a:gd name="T77" fmla="*/ 13594 h 14196"/>
                <a:gd name="T78" fmla="*/ 3342 w 7946"/>
                <a:gd name="T79" fmla="*/ 13075 h 14196"/>
                <a:gd name="T80" fmla="*/ 2481 w 7946"/>
                <a:gd name="T81" fmla="*/ 12888 h 14196"/>
                <a:gd name="T82" fmla="*/ 1774 w 7946"/>
                <a:gd name="T83" fmla="*/ 12320 h 14196"/>
                <a:gd name="T84" fmla="*/ 1381 w 7946"/>
                <a:gd name="T85" fmla="*/ 11574 h 14196"/>
                <a:gd name="T86" fmla="*/ 1280 w 7946"/>
                <a:gd name="T87" fmla="*/ 10937 h 14196"/>
                <a:gd name="T88" fmla="*/ 830 w 7946"/>
                <a:gd name="T89" fmla="*/ 10564 h 14196"/>
                <a:gd name="T90" fmla="*/ 588 w 7946"/>
                <a:gd name="T91" fmla="*/ 10076 h 14196"/>
                <a:gd name="T92" fmla="*/ 566 w 7946"/>
                <a:gd name="T93" fmla="*/ 9219 h 14196"/>
                <a:gd name="T94" fmla="*/ 129 w 7946"/>
                <a:gd name="T95" fmla="*/ 8554 h 14196"/>
                <a:gd name="T96" fmla="*/ 40 w 7946"/>
                <a:gd name="T97" fmla="*/ 7354 h 14196"/>
                <a:gd name="T98" fmla="*/ 299 w 7946"/>
                <a:gd name="T99" fmla="*/ 6726 h 14196"/>
                <a:gd name="T100" fmla="*/ 464 w 7946"/>
                <a:gd name="T101" fmla="*/ 6292 h 14196"/>
                <a:gd name="T102" fmla="*/ 380 w 7946"/>
                <a:gd name="T103" fmla="*/ 5588 h 14196"/>
                <a:gd name="T104" fmla="*/ 571 w 7946"/>
                <a:gd name="T105" fmla="*/ 5000 h 14196"/>
                <a:gd name="T106" fmla="*/ 1012 w 7946"/>
                <a:gd name="T107" fmla="*/ 4565 h 14196"/>
                <a:gd name="T108" fmla="*/ 986 w 7946"/>
                <a:gd name="T109" fmla="*/ 3799 h 14196"/>
                <a:gd name="T110" fmla="*/ 1384 w 7946"/>
                <a:gd name="T111" fmla="*/ 2914 h 14196"/>
                <a:gd name="T112" fmla="*/ 2232 w 7946"/>
                <a:gd name="T113" fmla="*/ 2366 h 14196"/>
                <a:gd name="T114" fmla="*/ 3258 w 7946"/>
                <a:gd name="T115" fmla="*/ 1455 h 14196"/>
                <a:gd name="T116" fmla="*/ 4622 w 7946"/>
                <a:gd name="T117" fmla="*/ 1056 h 14196"/>
                <a:gd name="T118" fmla="*/ 5180 w 7946"/>
                <a:gd name="T119" fmla="*/ 526 h 14196"/>
                <a:gd name="T120" fmla="*/ 6337 w 7946"/>
                <a:gd name="T121" fmla="*/ 1 h 14196"/>
                <a:gd name="T122" fmla="*/ 7141 w 7946"/>
                <a:gd name="T123" fmla="*/ 202 h 14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46" h="14196">
                  <a:moveTo>
                    <a:pt x="7694" y="1821"/>
                  </a:moveTo>
                  <a:lnTo>
                    <a:pt x="7694" y="1778"/>
                  </a:lnTo>
                  <a:lnTo>
                    <a:pt x="7693" y="1736"/>
                  </a:lnTo>
                  <a:lnTo>
                    <a:pt x="7691" y="1694"/>
                  </a:lnTo>
                  <a:lnTo>
                    <a:pt x="7688" y="1652"/>
                  </a:lnTo>
                  <a:lnTo>
                    <a:pt x="7685" y="1611"/>
                  </a:lnTo>
                  <a:lnTo>
                    <a:pt x="7681" y="1569"/>
                  </a:lnTo>
                  <a:lnTo>
                    <a:pt x="7677" y="1529"/>
                  </a:lnTo>
                  <a:lnTo>
                    <a:pt x="7672" y="1488"/>
                  </a:lnTo>
                  <a:lnTo>
                    <a:pt x="7666" y="1447"/>
                  </a:lnTo>
                  <a:lnTo>
                    <a:pt x="7659" y="1408"/>
                  </a:lnTo>
                  <a:lnTo>
                    <a:pt x="7651" y="1369"/>
                  </a:lnTo>
                  <a:lnTo>
                    <a:pt x="7643" y="1329"/>
                  </a:lnTo>
                  <a:lnTo>
                    <a:pt x="7634" y="1290"/>
                  </a:lnTo>
                  <a:lnTo>
                    <a:pt x="7625" y="1252"/>
                  </a:lnTo>
                  <a:lnTo>
                    <a:pt x="7613" y="1214"/>
                  </a:lnTo>
                  <a:lnTo>
                    <a:pt x="7602" y="1177"/>
                  </a:lnTo>
                  <a:lnTo>
                    <a:pt x="7590" y="1140"/>
                  </a:lnTo>
                  <a:lnTo>
                    <a:pt x="7577" y="1103"/>
                  </a:lnTo>
                  <a:lnTo>
                    <a:pt x="7564" y="1068"/>
                  </a:lnTo>
                  <a:lnTo>
                    <a:pt x="7549" y="1032"/>
                  </a:lnTo>
                  <a:lnTo>
                    <a:pt x="7534" y="998"/>
                  </a:lnTo>
                  <a:lnTo>
                    <a:pt x="7518" y="963"/>
                  </a:lnTo>
                  <a:lnTo>
                    <a:pt x="7502" y="930"/>
                  </a:lnTo>
                  <a:lnTo>
                    <a:pt x="7483" y="897"/>
                  </a:lnTo>
                  <a:lnTo>
                    <a:pt x="7465" y="864"/>
                  </a:lnTo>
                  <a:lnTo>
                    <a:pt x="7446" y="832"/>
                  </a:lnTo>
                  <a:lnTo>
                    <a:pt x="7426" y="801"/>
                  </a:lnTo>
                  <a:lnTo>
                    <a:pt x="7406" y="771"/>
                  </a:lnTo>
                  <a:lnTo>
                    <a:pt x="7384" y="741"/>
                  </a:lnTo>
                  <a:lnTo>
                    <a:pt x="7361" y="712"/>
                  </a:lnTo>
                  <a:lnTo>
                    <a:pt x="7338" y="684"/>
                  </a:lnTo>
                  <a:lnTo>
                    <a:pt x="7314" y="657"/>
                  </a:lnTo>
                  <a:lnTo>
                    <a:pt x="7293" y="633"/>
                  </a:lnTo>
                  <a:lnTo>
                    <a:pt x="7271" y="610"/>
                  </a:lnTo>
                  <a:lnTo>
                    <a:pt x="7248" y="589"/>
                  </a:lnTo>
                  <a:lnTo>
                    <a:pt x="7224" y="568"/>
                  </a:lnTo>
                  <a:lnTo>
                    <a:pt x="7200" y="547"/>
                  </a:lnTo>
                  <a:lnTo>
                    <a:pt x="7176" y="526"/>
                  </a:lnTo>
                  <a:lnTo>
                    <a:pt x="7150" y="507"/>
                  </a:lnTo>
                  <a:lnTo>
                    <a:pt x="7124" y="488"/>
                  </a:lnTo>
                  <a:lnTo>
                    <a:pt x="7097" y="470"/>
                  </a:lnTo>
                  <a:lnTo>
                    <a:pt x="7070" y="453"/>
                  </a:lnTo>
                  <a:lnTo>
                    <a:pt x="7042" y="436"/>
                  </a:lnTo>
                  <a:lnTo>
                    <a:pt x="7013" y="420"/>
                  </a:lnTo>
                  <a:lnTo>
                    <a:pt x="6983" y="403"/>
                  </a:lnTo>
                  <a:lnTo>
                    <a:pt x="6953" y="388"/>
                  </a:lnTo>
                  <a:lnTo>
                    <a:pt x="6922" y="374"/>
                  </a:lnTo>
                  <a:lnTo>
                    <a:pt x="6891" y="361"/>
                  </a:lnTo>
                  <a:lnTo>
                    <a:pt x="6858" y="348"/>
                  </a:lnTo>
                  <a:lnTo>
                    <a:pt x="6825" y="336"/>
                  </a:lnTo>
                  <a:lnTo>
                    <a:pt x="6792" y="325"/>
                  </a:lnTo>
                  <a:lnTo>
                    <a:pt x="6758" y="315"/>
                  </a:lnTo>
                  <a:lnTo>
                    <a:pt x="6722" y="305"/>
                  </a:lnTo>
                  <a:lnTo>
                    <a:pt x="6686" y="296"/>
                  </a:lnTo>
                  <a:lnTo>
                    <a:pt x="6650" y="287"/>
                  </a:lnTo>
                  <a:lnTo>
                    <a:pt x="6612" y="280"/>
                  </a:lnTo>
                  <a:lnTo>
                    <a:pt x="6574" y="274"/>
                  </a:lnTo>
                  <a:lnTo>
                    <a:pt x="6536" y="268"/>
                  </a:lnTo>
                  <a:lnTo>
                    <a:pt x="6497" y="263"/>
                  </a:lnTo>
                  <a:lnTo>
                    <a:pt x="6456" y="259"/>
                  </a:lnTo>
                  <a:lnTo>
                    <a:pt x="6415" y="256"/>
                  </a:lnTo>
                  <a:lnTo>
                    <a:pt x="6373" y="254"/>
                  </a:lnTo>
                  <a:lnTo>
                    <a:pt x="6330" y="253"/>
                  </a:lnTo>
                  <a:lnTo>
                    <a:pt x="6287" y="252"/>
                  </a:lnTo>
                  <a:lnTo>
                    <a:pt x="6197" y="255"/>
                  </a:lnTo>
                  <a:lnTo>
                    <a:pt x="6112" y="264"/>
                  </a:lnTo>
                  <a:lnTo>
                    <a:pt x="6030" y="278"/>
                  </a:lnTo>
                  <a:lnTo>
                    <a:pt x="5952" y="298"/>
                  </a:lnTo>
                  <a:lnTo>
                    <a:pt x="5879" y="322"/>
                  </a:lnTo>
                  <a:lnTo>
                    <a:pt x="5808" y="349"/>
                  </a:lnTo>
                  <a:lnTo>
                    <a:pt x="5743" y="381"/>
                  </a:lnTo>
                  <a:lnTo>
                    <a:pt x="5680" y="417"/>
                  </a:lnTo>
                  <a:lnTo>
                    <a:pt x="5622" y="455"/>
                  </a:lnTo>
                  <a:lnTo>
                    <a:pt x="5566" y="496"/>
                  </a:lnTo>
                  <a:lnTo>
                    <a:pt x="5515" y="540"/>
                  </a:lnTo>
                  <a:lnTo>
                    <a:pt x="5466" y="585"/>
                  </a:lnTo>
                  <a:lnTo>
                    <a:pt x="5422" y="631"/>
                  </a:lnTo>
                  <a:lnTo>
                    <a:pt x="5380" y="680"/>
                  </a:lnTo>
                  <a:lnTo>
                    <a:pt x="5340" y="728"/>
                  </a:lnTo>
                  <a:lnTo>
                    <a:pt x="5305" y="778"/>
                  </a:lnTo>
                  <a:lnTo>
                    <a:pt x="5272" y="827"/>
                  </a:lnTo>
                  <a:lnTo>
                    <a:pt x="5242" y="875"/>
                  </a:lnTo>
                  <a:lnTo>
                    <a:pt x="5214" y="924"/>
                  </a:lnTo>
                  <a:lnTo>
                    <a:pt x="5189" y="970"/>
                  </a:lnTo>
                  <a:lnTo>
                    <a:pt x="5167" y="1017"/>
                  </a:lnTo>
                  <a:lnTo>
                    <a:pt x="5147" y="1060"/>
                  </a:lnTo>
                  <a:lnTo>
                    <a:pt x="5129" y="1101"/>
                  </a:lnTo>
                  <a:lnTo>
                    <a:pt x="5114" y="1140"/>
                  </a:lnTo>
                  <a:lnTo>
                    <a:pt x="5100" y="1175"/>
                  </a:lnTo>
                  <a:lnTo>
                    <a:pt x="5089" y="1207"/>
                  </a:lnTo>
                  <a:lnTo>
                    <a:pt x="5080" y="1236"/>
                  </a:lnTo>
                  <a:lnTo>
                    <a:pt x="5072" y="1259"/>
                  </a:lnTo>
                  <a:lnTo>
                    <a:pt x="5063" y="1293"/>
                  </a:lnTo>
                  <a:lnTo>
                    <a:pt x="5060" y="1305"/>
                  </a:lnTo>
                  <a:lnTo>
                    <a:pt x="5025" y="1451"/>
                  </a:lnTo>
                  <a:lnTo>
                    <a:pt x="4888" y="1392"/>
                  </a:lnTo>
                  <a:lnTo>
                    <a:pt x="4872" y="1385"/>
                  </a:lnTo>
                  <a:lnTo>
                    <a:pt x="4826" y="1368"/>
                  </a:lnTo>
                  <a:lnTo>
                    <a:pt x="4794" y="1357"/>
                  </a:lnTo>
                  <a:lnTo>
                    <a:pt x="4756" y="1345"/>
                  </a:lnTo>
                  <a:lnTo>
                    <a:pt x="4712" y="1332"/>
                  </a:lnTo>
                  <a:lnTo>
                    <a:pt x="4663" y="1321"/>
                  </a:lnTo>
                  <a:lnTo>
                    <a:pt x="4609" y="1309"/>
                  </a:lnTo>
                  <a:lnTo>
                    <a:pt x="4550" y="1299"/>
                  </a:lnTo>
                  <a:lnTo>
                    <a:pt x="4489" y="1291"/>
                  </a:lnTo>
                  <a:lnTo>
                    <a:pt x="4422" y="1285"/>
                  </a:lnTo>
                  <a:lnTo>
                    <a:pt x="4353" y="1282"/>
                  </a:lnTo>
                  <a:lnTo>
                    <a:pt x="4281" y="1282"/>
                  </a:lnTo>
                  <a:lnTo>
                    <a:pt x="4206" y="1286"/>
                  </a:lnTo>
                  <a:lnTo>
                    <a:pt x="4130" y="1295"/>
                  </a:lnTo>
                  <a:lnTo>
                    <a:pt x="4052" y="1308"/>
                  </a:lnTo>
                  <a:lnTo>
                    <a:pt x="3974" y="1327"/>
                  </a:lnTo>
                  <a:lnTo>
                    <a:pt x="3893" y="1353"/>
                  </a:lnTo>
                  <a:lnTo>
                    <a:pt x="3812" y="1384"/>
                  </a:lnTo>
                  <a:lnTo>
                    <a:pt x="3733" y="1423"/>
                  </a:lnTo>
                  <a:lnTo>
                    <a:pt x="3652" y="1470"/>
                  </a:lnTo>
                  <a:lnTo>
                    <a:pt x="3573" y="1524"/>
                  </a:lnTo>
                  <a:lnTo>
                    <a:pt x="3495" y="1588"/>
                  </a:lnTo>
                  <a:lnTo>
                    <a:pt x="3419" y="1660"/>
                  </a:lnTo>
                  <a:lnTo>
                    <a:pt x="3345" y="1743"/>
                  </a:lnTo>
                  <a:lnTo>
                    <a:pt x="3273" y="1837"/>
                  </a:lnTo>
                  <a:lnTo>
                    <a:pt x="3203" y="1940"/>
                  </a:lnTo>
                  <a:lnTo>
                    <a:pt x="3138" y="2056"/>
                  </a:lnTo>
                  <a:lnTo>
                    <a:pt x="3075" y="2183"/>
                  </a:lnTo>
                  <a:lnTo>
                    <a:pt x="3017" y="2322"/>
                  </a:lnTo>
                  <a:lnTo>
                    <a:pt x="2963" y="2475"/>
                  </a:lnTo>
                  <a:lnTo>
                    <a:pt x="2931" y="2572"/>
                  </a:lnTo>
                  <a:lnTo>
                    <a:pt x="2830" y="2562"/>
                  </a:lnTo>
                  <a:lnTo>
                    <a:pt x="2783" y="2558"/>
                  </a:lnTo>
                  <a:lnTo>
                    <a:pt x="2736" y="2555"/>
                  </a:lnTo>
                  <a:lnTo>
                    <a:pt x="2688" y="2555"/>
                  </a:lnTo>
                  <a:lnTo>
                    <a:pt x="2642" y="2555"/>
                  </a:lnTo>
                  <a:lnTo>
                    <a:pt x="2596" y="2558"/>
                  </a:lnTo>
                  <a:lnTo>
                    <a:pt x="2549" y="2561"/>
                  </a:lnTo>
                  <a:lnTo>
                    <a:pt x="2504" y="2567"/>
                  </a:lnTo>
                  <a:lnTo>
                    <a:pt x="2459" y="2573"/>
                  </a:lnTo>
                  <a:lnTo>
                    <a:pt x="2413" y="2582"/>
                  </a:lnTo>
                  <a:lnTo>
                    <a:pt x="2369" y="2591"/>
                  </a:lnTo>
                  <a:lnTo>
                    <a:pt x="2324" y="2602"/>
                  </a:lnTo>
                  <a:lnTo>
                    <a:pt x="2281" y="2614"/>
                  </a:lnTo>
                  <a:lnTo>
                    <a:pt x="2238" y="2628"/>
                  </a:lnTo>
                  <a:lnTo>
                    <a:pt x="2195" y="2644"/>
                  </a:lnTo>
                  <a:lnTo>
                    <a:pt x="2153" y="2660"/>
                  </a:lnTo>
                  <a:lnTo>
                    <a:pt x="2112" y="2678"/>
                  </a:lnTo>
                  <a:lnTo>
                    <a:pt x="2067" y="2698"/>
                  </a:lnTo>
                  <a:lnTo>
                    <a:pt x="2024" y="2719"/>
                  </a:lnTo>
                  <a:lnTo>
                    <a:pt x="1982" y="2742"/>
                  </a:lnTo>
                  <a:lnTo>
                    <a:pt x="1940" y="2768"/>
                  </a:lnTo>
                  <a:lnTo>
                    <a:pt x="1899" y="2793"/>
                  </a:lnTo>
                  <a:lnTo>
                    <a:pt x="1860" y="2820"/>
                  </a:lnTo>
                  <a:lnTo>
                    <a:pt x="1820" y="2848"/>
                  </a:lnTo>
                  <a:lnTo>
                    <a:pt x="1782" y="2878"/>
                  </a:lnTo>
                  <a:lnTo>
                    <a:pt x="1745" y="2909"/>
                  </a:lnTo>
                  <a:lnTo>
                    <a:pt x="1709" y="2940"/>
                  </a:lnTo>
                  <a:lnTo>
                    <a:pt x="1673" y="2973"/>
                  </a:lnTo>
                  <a:lnTo>
                    <a:pt x="1639" y="3007"/>
                  </a:lnTo>
                  <a:lnTo>
                    <a:pt x="1607" y="3042"/>
                  </a:lnTo>
                  <a:lnTo>
                    <a:pt x="1574" y="3078"/>
                  </a:lnTo>
                  <a:lnTo>
                    <a:pt x="1544" y="3115"/>
                  </a:lnTo>
                  <a:lnTo>
                    <a:pt x="1514" y="3153"/>
                  </a:lnTo>
                  <a:lnTo>
                    <a:pt x="1486" y="3191"/>
                  </a:lnTo>
                  <a:lnTo>
                    <a:pt x="1460" y="3231"/>
                  </a:lnTo>
                  <a:lnTo>
                    <a:pt x="1433" y="3271"/>
                  </a:lnTo>
                  <a:lnTo>
                    <a:pt x="1409" y="3312"/>
                  </a:lnTo>
                  <a:lnTo>
                    <a:pt x="1387" y="3355"/>
                  </a:lnTo>
                  <a:lnTo>
                    <a:pt x="1365" y="3397"/>
                  </a:lnTo>
                  <a:lnTo>
                    <a:pt x="1345" y="3440"/>
                  </a:lnTo>
                  <a:lnTo>
                    <a:pt x="1327" y="3484"/>
                  </a:lnTo>
                  <a:lnTo>
                    <a:pt x="1309" y="3528"/>
                  </a:lnTo>
                  <a:lnTo>
                    <a:pt x="1293" y="3573"/>
                  </a:lnTo>
                  <a:lnTo>
                    <a:pt x="1279" y="3619"/>
                  </a:lnTo>
                  <a:lnTo>
                    <a:pt x="1267" y="3665"/>
                  </a:lnTo>
                  <a:lnTo>
                    <a:pt x="1256" y="3712"/>
                  </a:lnTo>
                  <a:lnTo>
                    <a:pt x="1247" y="3758"/>
                  </a:lnTo>
                  <a:lnTo>
                    <a:pt x="1239" y="3805"/>
                  </a:lnTo>
                  <a:lnTo>
                    <a:pt x="1234" y="3854"/>
                  </a:lnTo>
                  <a:lnTo>
                    <a:pt x="1230" y="3895"/>
                  </a:lnTo>
                  <a:lnTo>
                    <a:pt x="1228" y="3937"/>
                  </a:lnTo>
                  <a:lnTo>
                    <a:pt x="1227" y="3979"/>
                  </a:lnTo>
                  <a:lnTo>
                    <a:pt x="1227" y="4021"/>
                  </a:lnTo>
                  <a:lnTo>
                    <a:pt x="1229" y="4064"/>
                  </a:lnTo>
                  <a:lnTo>
                    <a:pt x="1232" y="4106"/>
                  </a:lnTo>
                  <a:lnTo>
                    <a:pt x="1236" y="4148"/>
                  </a:lnTo>
                  <a:lnTo>
                    <a:pt x="1242" y="4191"/>
                  </a:lnTo>
                  <a:lnTo>
                    <a:pt x="1250" y="4234"/>
                  </a:lnTo>
                  <a:lnTo>
                    <a:pt x="1259" y="4277"/>
                  </a:lnTo>
                  <a:lnTo>
                    <a:pt x="1269" y="4320"/>
                  </a:lnTo>
                  <a:lnTo>
                    <a:pt x="1281" y="4363"/>
                  </a:lnTo>
                  <a:lnTo>
                    <a:pt x="1294" y="4407"/>
                  </a:lnTo>
                  <a:lnTo>
                    <a:pt x="1309" y="4450"/>
                  </a:lnTo>
                  <a:lnTo>
                    <a:pt x="1327" y="4492"/>
                  </a:lnTo>
                  <a:lnTo>
                    <a:pt x="1345" y="4536"/>
                  </a:lnTo>
                  <a:lnTo>
                    <a:pt x="1393" y="4645"/>
                  </a:lnTo>
                  <a:lnTo>
                    <a:pt x="1286" y="4699"/>
                  </a:lnTo>
                  <a:lnTo>
                    <a:pt x="1257" y="4713"/>
                  </a:lnTo>
                  <a:lnTo>
                    <a:pt x="1230" y="4728"/>
                  </a:lnTo>
                  <a:lnTo>
                    <a:pt x="1202" y="4744"/>
                  </a:lnTo>
                  <a:lnTo>
                    <a:pt x="1175" y="4761"/>
                  </a:lnTo>
                  <a:lnTo>
                    <a:pt x="1148" y="4777"/>
                  </a:lnTo>
                  <a:lnTo>
                    <a:pt x="1123" y="4794"/>
                  </a:lnTo>
                  <a:lnTo>
                    <a:pt x="1097" y="4811"/>
                  </a:lnTo>
                  <a:lnTo>
                    <a:pt x="1073" y="4829"/>
                  </a:lnTo>
                  <a:lnTo>
                    <a:pt x="1048" y="4847"/>
                  </a:lnTo>
                  <a:lnTo>
                    <a:pt x="1024" y="4866"/>
                  </a:lnTo>
                  <a:lnTo>
                    <a:pt x="1001" y="4886"/>
                  </a:lnTo>
                  <a:lnTo>
                    <a:pt x="979" y="4905"/>
                  </a:lnTo>
                  <a:lnTo>
                    <a:pt x="957" y="4925"/>
                  </a:lnTo>
                  <a:lnTo>
                    <a:pt x="935" y="4946"/>
                  </a:lnTo>
                  <a:lnTo>
                    <a:pt x="914" y="4967"/>
                  </a:lnTo>
                  <a:lnTo>
                    <a:pt x="894" y="4989"/>
                  </a:lnTo>
                  <a:lnTo>
                    <a:pt x="875" y="5011"/>
                  </a:lnTo>
                  <a:lnTo>
                    <a:pt x="856" y="5034"/>
                  </a:lnTo>
                  <a:lnTo>
                    <a:pt x="838" y="5057"/>
                  </a:lnTo>
                  <a:lnTo>
                    <a:pt x="821" y="5080"/>
                  </a:lnTo>
                  <a:lnTo>
                    <a:pt x="803" y="5105"/>
                  </a:lnTo>
                  <a:lnTo>
                    <a:pt x="787" y="5129"/>
                  </a:lnTo>
                  <a:lnTo>
                    <a:pt x="772" y="5154"/>
                  </a:lnTo>
                  <a:lnTo>
                    <a:pt x="757" y="5179"/>
                  </a:lnTo>
                  <a:lnTo>
                    <a:pt x="743" y="5205"/>
                  </a:lnTo>
                  <a:lnTo>
                    <a:pt x="730" y="5233"/>
                  </a:lnTo>
                  <a:lnTo>
                    <a:pt x="718" y="5259"/>
                  </a:lnTo>
                  <a:lnTo>
                    <a:pt x="706" y="5287"/>
                  </a:lnTo>
                  <a:lnTo>
                    <a:pt x="695" y="5315"/>
                  </a:lnTo>
                  <a:lnTo>
                    <a:pt x="684" y="5344"/>
                  </a:lnTo>
                  <a:lnTo>
                    <a:pt x="675" y="5373"/>
                  </a:lnTo>
                  <a:lnTo>
                    <a:pt x="666" y="5402"/>
                  </a:lnTo>
                  <a:lnTo>
                    <a:pt x="659" y="5429"/>
                  </a:lnTo>
                  <a:lnTo>
                    <a:pt x="653" y="5458"/>
                  </a:lnTo>
                  <a:lnTo>
                    <a:pt x="647" y="5486"/>
                  </a:lnTo>
                  <a:lnTo>
                    <a:pt x="642" y="5514"/>
                  </a:lnTo>
                  <a:lnTo>
                    <a:pt x="638" y="5543"/>
                  </a:lnTo>
                  <a:lnTo>
                    <a:pt x="634" y="5574"/>
                  </a:lnTo>
                  <a:lnTo>
                    <a:pt x="631" y="5604"/>
                  </a:lnTo>
                  <a:lnTo>
                    <a:pt x="629" y="5634"/>
                  </a:lnTo>
                  <a:lnTo>
                    <a:pt x="627" y="5665"/>
                  </a:lnTo>
                  <a:lnTo>
                    <a:pt x="627" y="5697"/>
                  </a:lnTo>
                  <a:lnTo>
                    <a:pt x="626" y="5729"/>
                  </a:lnTo>
                  <a:lnTo>
                    <a:pt x="627" y="5761"/>
                  </a:lnTo>
                  <a:lnTo>
                    <a:pt x="628" y="5794"/>
                  </a:lnTo>
                  <a:lnTo>
                    <a:pt x="631" y="5828"/>
                  </a:lnTo>
                  <a:lnTo>
                    <a:pt x="633" y="5861"/>
                  </a:lnTo>
                  <a:lnTo>
                    <a:pt x="637" y="5896"/>
                  </a:lnTo>
                  <a:lnTo>
                    <a:pt x="642" y="5931"/>
                  </a:lnTo>
                  <a:lnTo>
                    <a:pt x="647" y="5966"/>
                  </a:lnTo>
                  <a:lnTo>
                    <a:pt x="653" y="6002"/>
                  </a:lnTo>
                  <a:lnTo>
                    <a:pt x="659" y="6038"/>
                  </a:lnTo>
                  <a:lnTo>
                    <a:pt x="667" y="6075"/>
                  </a:lnTo>
                  <a:lnTo>
                    <a:pt x="675" y="6112"/>
                  </a:lnTo>
                  <a:lnTo>
                    <a:pt x="685" y="6150"/>
                  </a:lnTo>
                  <a:lnTo>
                    <a:pt x="696" y="6189"/>
                  </a:lnTo>
                  <a:lnTo>
                    <a:pt x="706" y="6227"/>
                  </a:lnTo>
                  <a:lnTo>
                    <a:pt x="718" y="6266"/>
                  </a:lnTo>
                  <a:lnTo>
                    <a:pt x="731" y="6307"/>
                  </a:lnTo>
                  <a:lnTo>
                    <a:pt x="744" y="6347"/>
                  </a:lnTo>
                  <a:lnTo>
                    <a:pt x="758" y="6387"/>
                  </a:lnTo>
                  <a:lnTo>
                    <a:pt x="774" y="6429"/>
                  </a:lnTo>
                  <a:lnTo>
                    <a:pt x="790" y="6471"/>
                  </a:lnTo>
                  <a:lnTo>
                    <a:pt x="807" y="6514"/>
                  </a:lnTo>
                  <a:lnTo>
                    <a:pt x="854" y="6627"/>
                  </a:lnTo>
                  <a:lnTo>
                    <a:pt x="741" y="6676"/>
                  </a:lnTo>
                  <a:lnTo>
                    <a:pt x="722" y="6685"/>
                  </a:lnTo>
                  <a:lnTo>
                    <a:pt x="703" y="6695"/>
                  </a:lnTo>
                  <a:lnTo>
                    <a:pt x="684" y="6705"/>
                  </a:lnTo>
                  <a:lnTo>
                    <a:pt x="666" y="6716"/>
                  </a:lnTo>
                  <a:lnTo>
                    <a:pt x="649" y="6728"/>
                  </a:lnTo>
                  <a:lnTo>
                    <a:pt x="631" y="6740"/>
                  </a:lnTo>
                  <a:lnTo>
                    <a:pt x="615" y="6755"/>
                  </a:lnTo>
                  <a:lnTo>
                    <a:pt x="598" y="6769"/>
                  </a:lnTo>
                  <a:lnTo>
                    <a:pt x="582" y="6784"/>
                  </a:lnTo>
                  <a:lnTo>
                    <a:pt x="566" y="6799"/>
                  </a:lnTo>
                  <a:lnTo>
                    <a:pt x="550" y="6815"/>
                  </a:lnTo>
                  <a:lnTo>
                    <a:pt x="535" y="6832"/>
                  </a:lnTo>
                  <a:lnTo>
                    <a:pt x="521" y="6850"/>
                  </a:lnTo>
                  <a:lnTo>
                    <a:pt x="506" y="6869"/>
                  </a:lnTo>
                  <a:lnTo>
                    <a:pt x="492" y="6887"/>
                  </a:lnTo>
                  <a:lnTo>
                    <a:pt x="479" y="6907"/>
                  </a:lnTo>
                  <a:lnTo>
                    <a:pt x="467" y="6925"/>
                  </a:lnTo>
                  <a:lnTo>
                    <a:pt x="455" y="6944"/>
                  </a:lnTo>
                  <a:lnTo>
                    <a:pt x="443" y="6963"/>
                  </a:lnTo>
                  <a:lnTo>
                    <a:pt x="431" y="6984"/>
                  </a:lnTo>
                  <a:lnTo>
                    <a:pt x="410" y="7025"/>
                  </a:lnTo>
                  <a:lnTo>
                    <a:pt x="389" y="7068"/>
                  </a:lnTo>
                  <a:lnTo>
                    <a:pt x="371" y="7113"/>
                  </a:lnTo>
                  <a:lnTo>
                    <a:pt x="353" y="7159"/>
                  </a:lnTo>
                  <a:lnTo>
                    <a:pt x="337" y="7206"/>
                  </a:lnTo>
                  <a:lnTo>
                    <a:pt x="322" y="7255"/>
                  </a:lnTo>
                  <a:lnTo>
                    <a:pt x="308" y="7304"/>
                  </a:lnTo>
                  <a:lnTo>
                    <a:pt x="296" y="7356"/>
                  </a:lnTo>
                  <a:lnTo>
                    <a:pt x="286" y="7407"/>
                  </a:lnTo>
                  <a:lnTo>
                    <a:pt x="277" y="7461"/>
                  </a:lnTo>
                  <a:lnTo>
                    <a:pt x="269" y="7514"/>
                  </a:lnTo>
                  <a:lnTo>
                    <a:pt x="262" y="7569"/>
                  </a:lnTo>
                  <a:lnTo>
                    <a:pt x="258" y="7623"/>
                  </a:lnTo>
                  <a:lnTo>
                    <a:pt x="254" y="7679"/>
                  </a:lnTo>
                  <a:lnTo>
                    <a:pt x="252" y="7736"/>
                  </a:lnTo>
                  <a:lnTo>
                    <a:pt x="252" y="7793"/>
                  </a:lnTo>
                  <a:lnTo>
                    <a:pt x="253" y="7851"/>
                  </a:lnTo>
                  <a:lnTo>
                    <a:pt x="255" y="7908"/>
                  </a:lnTo>
                  <a:lnTo>
                    <a:pt x="259" y="7966"/>
                  </a:lnTo>
                  <a:lnTo>
                    <a:pt x="264" y="8022"/>
                  </a:lnTo>
                  <a:lnTo>
                    <a:pt x="271" y="8080"/>
                  </a:lnTo>
                  <a:lnTo>
                    <a:pt x="280" y="8137"/>
                  </a:lnTo>
                  <a:lnTo>
                    <a:pt x="290" y="8194"/>
                  </a:lnTo>
                  <a:lnTo>
                    <a:pt x="302" y="8249"/>
                  </a:lnTo>
                  <a:lnTo>
                    <a:pt x="316" y="8306"/>
                  </a:lnTo>
                  <a:lnTo>
                    <a:pt x="331" y="8360"/>
                  </a:lnTo>
                  <a:lnTo>
                    <a:pt x="347" y="8415"/>
                  </a:lnTo>
                  <a:lnTo>
                    <a:pt x="365" y="8468"/>
                  </a:lnTo>
                  <a:lnTo>
                    <a:pt x="385" y="8521"/>
                  </a:lnTo>
                  <a:lnTo>
                    <a:pt x="406" y="8572"/>
                  </a:lnTo>
                  <a:lnTo>
                    <a:pt x="423" y="8611"/>
                  </a:lnTo>
                  <a:lnTo>
                    <a:pt x="443" y="8651"/>
                  </a:lnTo>
                  <a:lnTo>
                    <a:pt x="463" y="8689"/>
                  </a:lnTo>
                  <a:lnTo>
                    <a:pt x="483" y="8726"/>
                  </a:lnTo>
                  <a:lnTo>
                    <a:pt x="505" y="8763"/>
                  </a:lnTo>
                  <a:lnTo>
                    <a:pt x="527" y="8798"/>
                  </a:lnTo>
                  <a:lnTo>
                    <a:pt x="551" y="8832"/>
                  </a:lnTo>
                  <a:lnTo>
                    <a:pt x="576" y="8866"/>
                  </a:lnTo>
                  <a:lnTo>
                    <a:pt x="602" y="8898"/>
                  </a:lnTo>
                  <a:lnTo>
                    <a:pt x="629" y="8929"/>
                  </a:lnTo>
                  <a:lnTo>
                    <a:pt x="656" y="8959"/>
                  </a:lnTo>
                  <a:lnTo>
                    <a:pt x="685" y="8988"/>
                  </a:lnTo>
                  <a:lnTo>
                    <a:pt x="715" y="9016"/>
                  </a:lnTo>
                  <a:lnTo>
                    <a:pt x="746" y="9042"/>
                  </a:lnTo>
                  <a:lnTo>
                    <a:pt x="778" y="9066"/>
                  </a:lnTo>
                  <a:lnTo>
                    <a:pt x="810" y="9090"/>
                  </a:lnTo>
                  <a:lnTo>
                    <a:pt x="882" y="9138"/>
                  </a:lnTo>
                  <a:lnTo>
                    <a:pt x="863" y="9222"/>
                  </a:lnTo>
                  <a:lnTo>
                    <a:pt x="851" y="9281"/>
                  </a:lnTo>
                  <a:lnTo>
                    <a:pt x="839" y="9341"/>
                  </a:lnTo>
                  <a:lnTo>
                    <a:pt x="829" y="9399"/>
                  </a:lnTo>
                  <a:lnTo>
                    <a:pt x="821" y="9459"/>
                  </a:lnTo>
                  <a:lnTo>
                    <a:pt x="813" y="9516"/>
                  </a:lnTo>
                  <a:lnTo>
                    <a:pt x="807" y="9574"/>
                  </a:lnTo>
                  <a:lnTo>
                    <a:pt x="803" y="9630"/>
                  </a:lnTo>
                  <a:lnTo>
                    <a:pt x="801" y="9687"/>
                  </a:lnTo>
                  <a:lnTo>
                    <a:pt x="801" y="9742"/>
                  </a:lnTo>
                  <a:lnTo>
                    <a:pt x="802" y="9797"/>
                  </a:lnTo>
                  <a:lnTo>
                    <a:pt x="804" y="9824"/>
                  </a:lnTo>
                  <a:lnTo>
                    <a:pt x="806" y="9851"/>
                  </a:lnTo>
                  <a:lnTo>
                    <a:pt x="808" y="9877"/>
                  </a:lnTo>
                  <a:lnTo>
                    <a:pt x="812" y="9903"/>
                  </a:lnTo>
                  <a:lnTo>
                    <a:pt x="815" y="9930"/>
                  </a:lnTo>
                  <a:lnTo>
                    <a:pt x="820" y="9956"/>
                  </a:lnTo>
                  <a:lnTo>
                    <a:pt x="825" y="9981"/>
                  </a:lnTo>
                  <a:lnTo>
                    <a:pt x="830" y="10006"/>
                  </a:lnTo>
                  <a:lnTo>
                    <a:pt x="836" y="10032"/>
                  </a:lnTo>
                  <a:lnTo>
                    <a:pt x="842" y="10057"/>
                  </a:lnTo>
                  <a:lnTo>
                    <a:pt x="849" y="10081"/>
                  </a:lnTo>
                  <a:lnTo>
                    <a:pt x="857" y="10105"/>
                  </a:lnTo>
                  <a:lnTo>
                    <a:pt x="865" y="10128"/>
                  </a:lnTo>
                  <a:lnTo>
                    <a:pt x="873" y="10152"/>
                  </a:lnTo>
                  <a:lnTo>
                    <a:pt x="882" y="10174"/>
                  </a:lnTo>
                  <a:lnTo>
                    <a:pt x="892" y="10197"/>
                  </a:lnTo>
                  <a:lnTo>
                    <a:pt x="902" y="10219"/>
                  </a:lnTo>
                  <a:lnTo>
                    <a:pt x="913" y="10240"/>
                  </a:lnTo>
                  <a:lnTo>
                    <a:pt x="925" y="10262"/>
                  </a:lnTo>
                  <a:lnTo>
                    <a:pt x="937" y="10284"/>
                  </a:lnTo>
                  <a:lnTo>
                    <a:pt x="951" y="10305"/>
                  </a:lnTo>
                  <a:lnTo>
                    <a:pt x="965" y="10325"/>
                  </a:lnTo>
                  <a:lnTo>
                    <a:pt x="979" y="10346"/>
                  </a:lnTo>
                  <a:lnTo>
                    <a:pt x="994" y="10366"/>
                  </a:lnTo>
                  <a:lnTo>
                    <a:pt x="1010" y="10387"/>
                  </a:lnTo>
                  <a:lnTo>
                    <a:pt x="1027" y="10406"/>
                  </a:lnTo>
                  <a:lnTo>
                    <a:pt x="1044" y="10425"/>
                  </a:lnTo>
                  <a:lnTo>
                    <a:pt x="1062" y="10444"/>
                  </a:lnTo>
                  <a:lnTo>
                    <a:pt x="1081" y="10463"/>
                  </a:lnTo>
                  <a:lnTo>
                    <a:pt x="1101" y="10481"/>
                  </a:lnTo>
                  <a:lnTo>
                    <a:pt x="1121" y="10499"/>
                  </a:lnTo>
                  <a:lnTo>
                    <a:pt x="1142" y="10517"/>
                  </a:lnTo>
                  <a:lnTo>
                    <a:pt x="1164" y="10534"/>
                  </a:lnTo>
                  <a:lnTo>
                    <a:pt x="1186" y="10551"/>
                  </a:lnTo>
                  <a:lnTo>
                    <a:pt x="1211" y="10568"/>
                  </a:lnTo>
                  <a:lnTo>
                    <a:pt x="1235" y="10584"/>
                  </a:lnTo>
                  <a:lnTo>
                    <a:pt x="1260" y="10600"/>
                  </a:lnTo>
                  <a:lnTo>
                    <a:pt x="1286" y="10615"/>
                  </a:lnTo>
                  <a:lnTo>
                    <a:pt x="1312" y="10631"/>
                  </a:lnTo>
                  <a:lnTo>
                    <a:pt x="1341" y="10646"/>
                  </a:lnTo>
                  <a:lnTo>
                    <a:pt x="1369" y="10660"/>
                  </a:lnTo>
                  <a:lnTo>
                    <a:pt x="1398" y="10674"/>
                  </a:lnTo>
                  <a:lnTo>
                    <a:pt x="1428" y="10688"/>
                  </a:lnTo>
                  <a:lnTo>
                    <a:pt x="1460" y="10701"/>
                  </a:lnTo>
                  <a:lnTo>
                    <a:pt x="1545" y="10737"/>
                  </a:lnTo>
                  <a:lnTo>
                    <a:pt x="1537" y="10829"/>
                  </a:lnTo>
                  <a:lnTo>
                    <a:pt x="1535" y="10855"/>
                  </a:lnTo>
                  <a:lnTo>
                    <a:pt x="1533" y="10880"/>
                  </a:lnTo>
                  <a:lnTo>
                    <a:pt x="1532" y="10906"/>
                  </a:lnTo>
                  <a:lnTo>
                    <a:pt x="1532" y="10932"/>
                  </a:lnTo>
                  <a:lnTo>
                    <a:pt x="1532" y="10959"/>
                  </a:lnTo>
                  <a:lnTo>
                    <a:pt x="1532" y="10987"/>
                  </a:lnTo>
                  <a:lnTo>
                    <a:pt x="1533" y="11014"/>
                  </a:lnTo>
                  <a:lnTo>
                    <a:pt x="1535" y="11042"/>
                  </a:lnTo>
                  <a:lnTo>
                    <a:pt x="1537" y="11076"/>
                  </a:lnTo>
                  <a:lnTo>
                    <a:pt x="1540" y="11110"/>
                  </a:lnTo>
                  <a:lnTo>
                    <a:pt x="1544" y="11144"/>
                  </a:lnTo>
                  <a:lnTo>
                    <a:pt x="1548" y="11179"/>
                  </a:lnTo>
                  <a:lnTo>
                    <a:pt x="1553" y="11214"/>
                  </a:lnTo>
                  <a:lnTo>
                    <a:pt x="1559" y="11249"/>
                  </a:lnTo>
                  <a:lnTo>
                    <a:pt x="1566" y="11284"/>
                  </a:lnTo>
                  <a:lnTo>
                    <a:pt x="1573" y="11320"/>
                  </a:lnTo>
                  <a:lnTo>
                    <a:pt x="1582" y="11356"/>
                  </a:lnTo>
                  <a:lnTo>
                    <a:pt x="1591" y="11392"/>
                  </a:lnTo>
                  <a:lnTo>
                    <a:pt x="1601" y="11427"/>
                  </a:lnTo>
                  <a:lnTo>
                    <a:pt x="1611" y="11464"/>
                  </a:lnTo>
                  <a:lnTo>
                    <a:pt x="1622" y="11500"/>
                  </a:lnTo>
                  <a:lnTo>
                    <a:pt x="1633" y="11536"/>
                  </a:lnTo>
                  <a:lnTo>
                    <a:pt x="1646" y="11573"/>
                  </a:lnTo>
                  <a:lnTo>
                    <a:pt x="1659" y="11608"/>
                  </a:lnTo>
                  <a:lnTo>
                    <a:pt x="1673" y="11644"/>
                  </a:lnTo>
                  <a:lnTo>
                    <a:pt x="1687" y="11681"/>
                  </a:lnTo>
                  <a:lnTo>
                    <a:pt x="1703" y="11717"/>
                  </a:lnTo>
                  <a:lnTo>
                    <a:pt x="1719" y="11752"/>
                  </a:lnTo>
                  <a:lnTo>
                    <a:pt x="1736" y="11787"/>
                  </a:lnTo>
                  <a:lnTo>
                    <a:pt x="1754" y="11824"/>
                  </a:lnTo>
                  <a:lnTo>
                    <a:pt x="1772" y="11859"/>
                  </a:lnTo>
                  <a:lnTo>
                    <a:pt x="1791" y="11893"/>
                  </a:lnTo>
                  <a:lnTo>
                    <a:pt x="1811" y="11929"/>
                  </a:lnTo>
                  <a:lnTo>
                    <a:pt x="1832" y="11963"/>
                  </a:lnTo>
                  <a:lnTo>
                    <a:pt x="1853" y="11997"/>
                  </a:lnTo>
                  <a:lnTo>
                    <a:pt x="1875" y="12032"/>
                  </a:lnTo>
                  <a:lnTo>
                    <a:pt x="1898" y="12065"/>
                  </a:lnTo>
                  <a:lnTo>
                    <a:pt x="1921" y="12098"/>
                  </a:lnTo>
                  <a:lnTo>
                    <a:pt x="1946" y="12131"/>
                  </a:lnTo>
                  <a:lnTo>
                    <a:pt x="1972" y="12164"/>
                  </a:lnTo>
                  <a:lnTo>
                    <a:pt x="1997" y="12195"/>
                  </a:lnTo>
                  <a:lnTo>
                    <a:pt x="2023" y="12226"/>
                  </a:lnTo>
                  <a:lnTo>
                    <a:pt x="2050" y="12257"/>
                  </a:lnTo>
                  <a:lnTo>
                    <a:pt x="2078" y="12288"/>
                  </a:lnTo>
                  <a:lnTo>
                    <a:pt x="2107" y="12317"/>
                  </a:lnTo>
                  <a:lnTo>
                    <a:pt x="2137" y="12346"/>
                  </a:lnTo>
                  <a:lnTo>
                    <a:pt x="2167" y="12374"/>
                  </a:lnTo>
                  <a:lnTo>
                    <a:pt x="2197" y="12403"/>
                  </a:lnTo>
                  <a:lnTo>
                    <a:pt x="2230" y="12430"/>
                  </a:lnTo>
                  <a:lnTo>
                    <a:pt x="2262" y="12456"/>
                  </a:lnTo>
                  <a:lnTo>
                    <a:pt x="2295" y="12481"/>
                  </a:lnTo>
                  <a:lnTo>
                    <a:pt x="2329" y="12507"/>
                  </a:lnTo>
                  <a:lnTo>
                    <a:pt x="2364" y="12531"/>
                  </a:lnTo>
                  <a:lnTo>
                    <a:pt x="2400" y="12555"/>
                  </a:lnTo>
                  <a:lnTo>
                    <a:pt x="2436" y="12577"/>
                  </a:lnTo>
                  <a:lnTo>
                    <a:pt x="2473" y="12599"/>
                  </a:lnTo>
                  <a:lnTo>
                    <a:pt x="2511" y="12621"/>
                  </a:lnTo>
                  <a:lnTo>
                    <a:pt x="2549" y="12641"/>
                  </a:lnTo>
                  <a:lnTo>
                    <a:pt x="2589" y="12660"/>
                  </a:lnTo>
                  <a:lnTo>
                    <a:pt x="2629" y="12678"/>
                  </a:lnTo>
                  <a:lnTo>
                    <a:pt x="2670" y="12695"/>
                  </a:lnTo>
                  <a:lnTo>
                    <a:pt x="2712" y="12711"/>
                  </a:lnTo>
                  <a:lnTo>
                    <a:pt x="2755" y="12727"/>
                  </a:lnTo>
                  <a:lnTo>
                    <a:pt x="2798" y="12742"/>
                  </a:lnTo>
                  <a:lnTo>
                    <a:pt x="2842" y="12755"/>
                  </a:lnTo>
                  <a:lnTo>
                    <a:pt x="2887" y="12767"/>
                  </a:lnTo>
                  <a:lnTo>
                    <a:pt x="2932" y="12778"/>
                  </a:lnTo>
                  <a:lnTo>
                    <a:pt x="2980" y="12788"/>
                  </a:lnTo>
                  <a:lnTo>
                    <a:pt x="3026" y="12797"/>
                  </a:lnTo>
                  <a:lnTo>
                    <a:pt x="3074" y="12804"/>
                  </a:lnTo>
                  <a:lnTo>
                    <a:pt x="3124" y="12811"/>
                  </a:lnTo>
                  <a:lnTo>
                    <a:pt x="3173" y="12816"/>
                  </a:lnTo>
                  <a:lnTo>
                    <a:pt x="3210" y="12819"/>
                  </a:lnTo>
                  <a:lnTo>
                    <a:pt x="3248" y="12821"/>
                  </a:lnTo>
                  <a:lnTo>
                    <a:pt x="3286" y="12823"/>
                  </a:lnTo>
                  <a:lnTo>
                    <a:pt x="3325" y="12824"/>
                  </a:lnTo>
                  <a:lnTo>
                    <a:pt x="3365" y="12824"/>
                  </a:lnTo>
                  <a:lnTo>
                    <a:pt x="3404" y="12823"/>
                  </a:lnTo>
                  <a:lnTo>
                    <a:pt x="3444" y="12822"/>
                  </a:lnTo>
                  <a:lnTo>
                    <a:pt x="3486" y="12820"/>
                  </a:lnTo>
                  <a:lnTo>
                    <a:pt x="3585" y="12814"/>
                  </a:lnTo>
                  <a:lnTo>
                    <a:pt x="3614" y="12910"/>
                  </a:lnTo>
                  <a:lnTo>
                    <a:pt x="3624" y="12940"/>
                  </a:lnTo>
                  <a:lnTo>
                    <a:pt x="3635" y="12970"/>
                  </a:lnTo>
                  <a:lnTo>
                    <a:pt x="3648" y="13000"/>
                  </a:lnTo>
                  <a:lnTo>
                    <a:pt x="3663" y="13029"/>
                  </a:lnTo>
                  <a:lnTo>
                    <a:pt x="3679" y="13058"/>
                  </a:lnTo>
                  <a:lnTo>
                    <a:pt x="3696" y="13087"/>
                  </a:lnTo>
                  <a:lnTo>
                    <a:pt x="3715" y="13115"/>
                  </a:lnTo>
                  <a:lnTo>
                    <a:pt x="3736" y="13143"/>
                  </a:lnTo>
                  <a:lnTo>
                    <a:pt x="3758" y="13171"/>
                  </a:lnTo>
                  <a:lnTo>
                    <a:pt x="3781" y="13198"/>
                  </a:lnTo>
                  <a:lnTo>
                    <a:pt x="3805" y="13226"/>
                  </a:lnTo>
                  <a:lnTo>
                    <a:pt x="3831" y="13253"/>
                  </a:lnTo>
                  <a:lnTo>
                    <a:pt x="3859" y="13279"/>
                  </a:lnTo>
                  <a:lnTo>
                    <a:pt x="3887" y="13305"/>
                  </a:lnTo>
                  <a:lnTo>
                    <a:pt x="3916" y="13332"/>
                  </a:lnTo>
                  <a:lnTo>
                    <a:pt x="3946" y="13357"/>
                  </a:lnTo>
                  <a:lnTo>
                    <a:pt x="3978" y="13382"/>
                  </a:lnTo>
                  <a:lnTo>
                    <a:pt x="4010" y="13406"/>
                  </a:lnTo>
                  <a:lnTo>
                    <a:pt x="4044" y="13430"/>
                  </a:lnTo>
                  <a:lnTo>
                    <a:pt x="4078" y="13455"/>
                  </a:lnTo>
                  <a:lnTo>
                    <a:pt x="4114" y="13478"/>
                  </a:lnTo>
                  <a:lnTo>
                    <a:pt x="4150" y="13501"/>
                  </a:lnTo>
                  <a:lnTo>
                    <a:pt x="4187" y="13523"/>
                  </a:lnTo>
                  <a:lnTo>
                    <a:pt x="4225" y="13545"/>
                  </a:lnTo>
                  <a:lnTo>
                    <a:pt x="4264" y="13567"/>
                  </a:lnTo>
                  <a:lnTo>
                    <a:pt x="4303" y="13588"/>
                  </a:lnTo>
                  <a:lnTo>
                    <a:pt x="4343" y="13609"/>
                  </a:lnTo>
                  <a:lnTo>
                    <a:pt x="4384" y="13629"/>
                  </a:lnTo>
                  <a:lnTo>
                    <a:pt x="4425" y="13648"/>
                  </a:lnTo>
                  <a:lnTo>
                    <a:pt x="4467" y="13667"/>
                  </a:lnTo>
                  <a:lnTo>
                    <a:pt x="4510" y="13686"/>
                  </a:lnTo>
                  <a:lnTo>
                    <a:pt x="4552" y="13704"/>
                  </a:lnTo>
                  <a:lnTo>
                    <a:pt x="4602" y="13723"/>
                  </a:lnTo>
                  <a:lnTo>
                    <a:pt x="4650" y="13742"/>
                  </a:lnTo>
                  <a:lnTo>
                    <a:pt x="4699" y="13760"/>
                  </a:lnTo>
                  <a:lnTo>
                    <a:pt x="4750" y="13777"/>
                  </a:lnTo>
                  <a:lnTo>
                    <a:pt x="4800" y="13794"/>
                  </a:lnTo>
                  <a:lnTo>
                    <a:pt x="4850" y="13810"/>
                  </a:lnTo>
                  <a:lnTo>
                    <a:pt x="4901" y="13824"/>
                  </a:lnTo>
                  <a:lnTo>
                    <a:pt x="4952" y="13838"/>
                  </a:lnTo>
                  <a:lnTo>
                    <a:pt x="5003" y="13851"/>
                  </a:lnTo>
                  <a:lnTo>
                    <a:pt x="5054" y="13864"/>
                  </a:lnTo>
                  <a:lnTo>
                    <a:pt x="5106" y="13875"/>
                  </a:lnTo>
                  <a:lnTo>
                    <a:pt x="5157" y="13886"/>
                  </a:lnTo>
                  <a:lnTo>
                    <a:pt x="5207" y="13896"/>
                  </a:lnTo>
                  <a:lnTo>
                    <a:pt x="5259" y="13906"/>
                  </a:lnTo>
                  <a:lnTo>
                    <a:pt x="5309" y="13914"/>
                  </a:lnTo>
                  <a:lnTo>
                    <a:pt x="5361" y="13921"/>
                  </a:lnTo>
                  <a:lnTo>
                    <a:pt x="5411" y="13927"/>
                  </a:lnTo>
                  <a:lnTo>
                    <a:pt x="5460" y="13933"/>
                  </a:lnTo>
                  <a:lnTo>
                    <a:pt x="5511" y="13937"/>
                  </a:lnTo>
                  <a:lnTo>
                    <a:pt x="5559" y="13940"/>
                  </a:lnTo>
                  <a:lnTo>
                    <a:pt x="5609" y="13943"/>
                  </a:lnTo>
                  <a:lnTo>
                    <a:pt x="5657" y="13944"/>
                  </a:lnTo>
                  <a:lnTo>
                    <a:pt x="5704" y="13945"/>
                  </a:lnTo>
                  <a:lnTo>
                    <a:pt x="5752" y="13945"/>
                  </a:lnTo>
                  <a:lnTo>
                    <a:pt x="5798" y="13943"/>
                  </a:lnTo>
                  <a:lnTo>
                    <a:pt x="5844" y="13941"/>
                  </a:lnTo>
                  <a:lnTo>
                    <a:pt x="5890" y="13937"/>
                  </a:lnTo>
                  <a:lnTo>
                    <a:pt x="5934" y="13933"/>
                  </a:lnTo>
                  <a:lnTo>
                    <a:pt x="5977" y="13927"/>
                  </a:lnTo>
                  <a:lnTo>
                    <a:pt x="6020" y="13920"/>
                  </a:lnTo>
                  <a:lnTo>
                    <a:pt x="6061" y="13913"/>
                  </a:lnTo>
                  <a:lnTo>
                    <a:pt x="6101" y="13904"/>
                  </a:lnTo>
                  <a:lnTo>
                    <a:pt x="6144" y="13893"/>
                  </a:lnTo>
                  <a:lnTo>
                    <a:pt x="6186" y="13882"/>
                  </a:lnTo>
                  <a:lnTo>
                    <a:pt x="6228" y="13870"/>
                  </a:lnTo>
                  <a:lnTo>
                    <a:pt x="6270" y="13858"/>
                  </a:lnTo>
                  <a:lnTo>
                    <a:pt x="6312" y="13845"/>
                  </a:lnTo>
                  <a:lnTo>
                    <a:pt x="6353" y="13832"/>
                  </a:lnTo>
                  <a:lnTo>
                    <a:pt x="6395" y="13818"/>
                  </a:lnTo>
                  <a:lnTo>
                    <a:pt x="6435" y="13803"/>
                  </a:lnTo>
                  <a:lnTo>
                    <a:pt x="6476" y="13787"/>
                  </a:lnTo>
                  <a:lnTo>
                    <a:pt x="6517" y="13769"/>
                  </a:lnTo>
                  <a:lnTo>
                    <a:pt x="6557" y="13752"/>
                  </a:lnTo>
                  <a:lnTo>
                    <a:pt x="6596" y="13734"/>
                  </a:lnTo>
                  <a:lnTo>
                    <a:pt x="6636" y="13716"/>
                  </a:lnTo>
                  <a:lnTo>
                    <a:pt x="6675" y="13696"/>
                  </a:lnTo>
                  <a:lnTo>
                    <a:pt x="6714" y="13676"/>
                  </a:lnTo>
                  <a:lnTo>
                    <a:pt x="6753" y="13654"/>
                  </a:lnTo>
                  <a:lnTo>
                    <a:pt x="6790" y="13633"/>
                  </a:lnTo>
                  <a:lnTo>
                    <a:pt x="6827" y="13610"/>
                  </a:lnTo>
                  <a:lnTo>
                    <a:pt x="6864" y="13587"/>
                  </a:lnTo>
                  <a:lnTo>
                    <a:pt x="6901" y="13562"/>
                  </a:lnTo>
                  <a:lnTo>
                    <a:pt x="6937" y="13536"/>
                  </a:lnTo>
                  <a:lnTo>
                    <a:pt x="6972" y="13511"/>
                  </a:lnTo>
                  <a:lnTo>
                    <a:pt x="7007" y="13484"/>
                  </a:lnTo>
                  <a:lnTo>
                    <a:pt x="7041" y="13456"/>
                  </a:lnTo>
                  <a:lnTo>
                    <a:pt x="7074" y="13427"/>
                  </a:lnTo>
                  <a:lnTo>
                    <a:pt x="7107" y="13398"/>
                  </a:lnTo>
                  <a:lnTo>
                    <a:pt x="7140" y="13367"/>
                  </a:lnTo>
                  <a:lnTo>
                    <a:pt x="7171" y="13336"/>
                  </a:lnTo>
                  <a:lnTo>
                    <a:pt x="7202" y="13303"/>
                  </a:lnTo>
                  <a:lnTo>
                    <a:pt x="7231" y="13270"/>
                  </a:lnTo>
                  <a:lnTo>
                    <a:pt x="7262" y="13236"/>
                  </a:lnTo>
                  <a:lnTo>
                    <a:pt x="7290" y="13202"/>
                  </a:lnTo>
                  <a:lnTo>
                    <a:pt x="7313" y="13171"/>
                  </a:lnTo>
                  <a:lnTo>
                    <a:pt x="7335" y="13141"/>
                  </a:lnTo>
                  <a:lnTo>
                    <a:pt x="7356" y="13111"/>
                  </a:lnTo>
                  <a:lnTo>
                    <a:pt x="7379" y="13078"/>
                  </a:lnTo>
                  <a:lnTo>
                    <a:pt x="7399" y="13046"/>
                  </a:lnTo>
                  <a:lnTo>
                    <a:pt x="7419" y="13013"/>
                  </a:lnTo>
                  <a:lnTo>
                    <a:pt x="7438" y="12980"/>
                  </a:lnTo>
                  <a:lnTo>
                    <a:pt x="7457" y="12945"/>
                  </a:lnTo>
                  <a:lnTo>
                    <a:pt x="7475" y="12910"/>
                  </a:lnTo>
                  <a:lnTo>
                    <a:pt x="7493" y="12874"/>
                  </a:lnTo>
                  <a:lnTo>
                    <a:pt x="7510" y="12837"/>
                  </a:lnTo>
                  <a:lnTo>
                    <a:pt x="7527" y="12800"/>
                  </a:lnTo>
                  <a:lnTo>
                    <a:pt x="7542" y="12762"/>
                  </a:lnTo>
                  <a:lnTo>
                    <a:pt x="7557" y="12723"/>
                  </a:lnTo>
                  <a:lnTo>
                    <a:pt x="7571" y="12684"/>
                  </a:lnTo>
                  <a:lnTo>
                    <a:pt x="7584" y="12644"/>
                  </a:lnTo>
                  <a:lnTo>
                    <a:pt x="7597" y="12602"/>
                  </a:lnTo>
                  <a:lnTo>
                    <a:pt x="7609" y="12561"/>
                  </a:lnTo>
                  <a:lnTo>
                    <a:pt x="7620" y="12518"/>
                  </a:lnTo>
                  <a:lnTo>
                    <a:pt x="7632" y="12474"/>
                  </a:lnTo>
                  <a:lnTo>
                    <a:pt x="7641" y="12431"/>
                  </a:lnTo>
                  <a:lnTo>
                    <a:pt x="7650" y="12386"/>
                  </a:lnTo>
                  <a:lnTo>
                    <a:pt x="7658" y="12340"/>
                  </a:lnTo>
                  <a:lnTo>
                    <a:pt x="7666" y="12294"/>
                  </a:lnTo>
                  <a:lnTo>
                    <a:pt x="7672" y="12246"/>
                  </a:lnTo>
                  <a:lnTo>
                    <a:pt x="7678" y="12198"/>
                  </a:lnTo>
                  <a:lnTo>
                    <a:pt x="7683" y="12149"/>
                  </a:lnTo>
                  <a:lnTo>
                    <a:pt x="7687" y="12099"/>
                  </a:lnTo>
                  <a:lnTo>
                    <a:pt x="7690" y="12049"/>
                  </a:lnTo>
                  <a:lnTo>
                    <a:pt x="7692" y="11997"/>
                  </a:lnTo>
                  <a:lnTo>
                    <a:pt x="7693" y="11945"/>
                  </a:lnTo>
                  <a:lnTo>
                    <a:pt x="7694" y="11891"/>
                  </a:lnTo>
                  <a:lnTo>
                    <a:pt x="7694" y="1821"/>
                  </a:lnTo>
                  <a:close/>
                  <a:moveTo>
                    <a:pt x="7500" y="487"/>
                  </a:moveTo>
                  <a:lnTo>
                    <a:pt x="7529" y="519"/>
                  </a:lnTo>
                  <a:lnTo>
                    <a:pt x="7556" y="553"/>
                  </a:lnTo>
                  <a:lnTo>
                    <a:pt x="7582" y="587"/>
                  </a:lnTo>
                  <a:lnTo>
                    <a:pt x="7607" y="621"/>
                  </a:lnTo>
                  <a:lnTo>
                    <a:pt x="7632" y="657"/>
                  </a:lnTo>
                  <a:lnTo>
                    <a:pt x="7656" y="693"/>
                  </a:lnTo>
                  <a:lnTo>
                    <a:pt x="7678" y="730"/>
                  </a:lnTo>
                  <a:lnTo>
                    <a:pt x="7699" y="768"/>
                  </a:lnTo>
                  <a:lnTo>
                    <a:pt x="7720" y="806"/>
                  </a:lnTo>
                  <a:lnTo>
                    <a:pt x="7739" y="844"/>
                  </a:lnTo>
                  <a:lnTo>
                    <a:pt x="7759" y="884"/>
                  </a:lnTo>
                  <a:lnTo>
                    <a:pt x="7777" y="924"/>
                  </a:lnTo>
                  <a:lnTo>
                    <a:pt x="7793" y="964"/>
                  </a:lnTo>
                  <a:lnTo>
                    <a:pt x="7809" y="1006"/>
                  </a:lnTo>
                  <a:lnTo>
                    <a:pt x="7824" y="1047"/>
                  </a:lnTo>
                  <a:lnTo>
                    <a:pt x="7838" y="1089"/>
                  </a:lnTo>
                  <a:lnTo>
                    <a:pt x="7851" y="1133"/>
                  </a:lnTo>
                  <a:lnTo>
                    <a:pt x="7864" y="1176"/>
                  </a:lnTo>
                  <a:lnTo>
                    <a:pt x="7876" y="1219"/>
                  </a:lnTo>
                  <a:lnTo>
                    <a:pt x="7887" y="1264"/>
                  </a:lnTo>
                  <a:lnTo>
                    <a:pt x="7896" y="1308"/>
                  </a:lnTo>
                  <a:lnTo>
                    <a:pt x="7905" y="1354"/>
                  </a:lnTo>
                  <a:lnTo>
                    <a:pt x="7913" y="1398"/>
                  </a:lnTo>
                  <a:lnTo>
                    <a:pt x="7920" y="1444"/>
                  </a:lnTo>
                  <a:lnTo>
                    <a:pt x="7926" y="1491"/>
                  </a:lnTo>
                  <a:lnTo>
                    <a:pt x="7931" y="1537"/>
                  </a:lnTo>
                  <a:lnTo>
                    <a:pt x="7936" y="1583"/>
                  </a:lnTo>
                  <a:lnTo>
                    <a:pt x="7940" y="1630"/>
                  </a:lnTo>
                  <a:lnTo>
                    <a:pt x="7943" y="1677"/>
                  </a:lnTo>
                  <a:lnTo>
                    <a:pt x="7945" y="1725"/>
                  </a:lnTo>
                  <a:lnTo>
                    <a:pt x="7946" y="1773"/>
                  </a:lnTo>
                  <a:lnTo>
                    <a:pt x="7946" y="1821"/>
                  </a:lnTo>
                  <a:lnTo>
                    <a:pt x="7946" y="11891"/>
                  </a:lnTo>
                  <a:lnTo>
                    <a:pt x="7946" y="11951"/>
                  </a:lnTo>
                  <a:lnTo>
                    <a:pt x="7944" y="12008"/>
                  </a:lnTo>
                  <a:lnTo>
                    <a:pt x="7942" y="12066"/>
                  </a:lnTo>
                  <a:lnTo>
                    <a:pt x="7938" y="12121"/>
                  </a:lnTo>
                  <a:lnTo>
                    <a:pt x="7933" y="12177"/>
                  </a:lnTo>
                  <a:lnTo>
                    <a:pt x="7928" y="12231"/>
                  </a:lnTo>
                  <a:lnTo>
                    <a:pt x="7922" y="12285"/>
                  </a:lnTo>
                  <a:lnTo>
                    <a:pt x="7914" y="12337"/>
                  </a:lnTo>
                  <a:lnTo>
                    <a:pt x="7906" y="12390"/>
                  </a:lnTo>
                  <a:lnTo>
                    <a:pt x="7897" y="12440"/>
                  </a:lnTo>
                  <a:lnTo>
                    <a:pt x="7886" y="12490"/>
                  </a:lnTo>
                  <a:lnTo>
                    <a:pt x="7874" y="12540"/>
                  </a:lnTo>
                  <a:lnTo>
                    <a:pt x="7863" y="12588"/>
                  </a:lnTo>
                  <a:lnTo>
                    <a:pt x="7850" y="12636"/>
                  </a:lnTo>
                  <a:lnTo>
                    <a:pt x="7836" y="12682"/>
                  </a:lnTo>
                  <a:lnTo>
                    <a:pt x="7822" y="12728"/>
                  </a:lnTo>
                  <a:lnTo>
                    <a:pt x="7807" y="12774"/>
                  </a:lnTo>
                  <a:lnTo>
                    <a:pt x="7790" y="12818"/>
                  </a:lnTo>
                  <a:lnTo>
                    <a:pt x="7774" y="12862"/>
                  </a:lnTo>
                  <a:lnTo>
                    <a:pt x="7756" y="12904"/>
                  </a:lnTo>
                  <a:lnTo>
                    <a:pt x="7737" y="12946"/>
                  </a:lnTo>
                  <a:lnTo>
                    <a:pt x="7718" y="12988"/>
                  </a:lnTo>
                  <a:lnTo>
                    <a:pt x="7698" y="13028"/>
                  </a:lnTo>
                  <a:lnTo>
                    <a:pt x="7677" y="13067"/>
                  </a:lnTo>
                  <a:lnTo>
                    <a:pt x="7656" y="13106"/>
                  </a:lnTo>
                  <a:lnTo>
                    <a:pt x="7634" y="13144"/>
                  </a:lnTo>
                  <a:lnTo>
                    <a:pt x="7610" y="13181"/>
                  </a:lnTo>
                  <a:lnTo>
                    <a:pt x="7587" y="13218"/>
                  </a:lnTo>
                  <a:lnTo>
                    <a:pt x="7563" y="13254"/>
                  </a:lnTo>
                  <a:lnTo>
                    <a:pt x="7538" y="13289"/>
                  </a:lnTo>
                  <a:lnTo>
                    <a:pt x="7513" y="13324"/>
                  </a:lnTo>
                  <a:lnTo>
                    <a:pt x="7486" y="13357"/>
                  </a:lnTo>
                  <a:lnTo>
                    <a:pt x="7454" y="13397"/>
                  </a:lnTo>
                  <a:lnTo>
                    <a:pt x="7421" y="13436"/>
                  </a:lnTo>
                  <a:lnTo>
                    <a:pt x="7388" y="13473"/>
                  </a:lnTo>
                  <a:lnTo>
                    <a:pt x="7352" y="13510"/>
                  </a:lnTo>
                  <a:lnTo>
                    <a:pt x="7317" y="13545"/>
                  </a:lnTo>
                  <a:lnTo>
                    <a:pt x="7281" y="13580"/>
                  </a:lnTo>
                  <a:lnTo>
                    <a:pt x="7243" y="13613"/>
                  </a:lnTo>
                  <a:lnTo>
                    <a:pt x="7206" y="13645"/>
                  </a:lnTo>
                  <a:lnTo>
                    <a:pt x="7168" y="13678"/>
                  </a:lnTo>
                  <a:lnTo>
                    <a:pt x="7129" y="13708"/>
                  </a:lnTo>
                  <a:lnTo>
                    <a:pt x="7089" y="13737"/>
                  </a:lnTo>
                  <a:lnTo>
                    <a:pt x="7049" y="13765"/>
                  </a:lnTo>
                  <a:lnTo>
                    <a:pt x="7008" y="13794"/>
                  </a:lnTo>
                  <a:lnTo>
                    <a:pt x="6966" y="13820"/>
                  </a:lnTo>
                  <a:lnTo>
                    <a:pt x="6925" y="13845"/>
                  </a:lnTo>
                  <a:lnTo>
                    <a:pt x="6883" y="13870"/>
                  </a:lnTo>
                  <a:lnTo>
                    <a:pt x="6840" y="13893"/>
                  </a:lnTo>
                  <a:lnTo>
                    <a:pt x="6797" y="13917"/>
                  </a:lnTo>
                  <a:lnTo>
                    <a:pt x="6753" y="13939"/>
                  </a:lnTo>
                  <a:lnTo>
                    <a:pt x="6709" y="13960"/>
                  </a:lnTo>
                  <a:lnTo>
                    <a:pt x="6665" y="13980"/>
                  </a:lnTo>
                  <a:lnTo>
                    <a:pt x="6620" y="13999"/>
                  </a:lnTo>
                  <a:lnTo>
                    <a:pt x="6575" y="14018"/>
                  </a:lnTo>
                  <a:lnTo>
                    <a:pt x="6530" y="14036"/>
                  </a:lnTo>
                  <a:lnTo>
                    <a:pt x="6483" y="14053"/>
                  </a:lnTo>
                  <a:lnTo>
                    <a:pt x="6438" y="14069"/>
                  </a:lnTo>
                  <a:lnTo>
                    <a:pt x="6392" y="14084"/>
                  </a:lnTo>
                  <a:lnTo>
                    <a:pt x="6345" y="14099"/>
                  </a:lnTo>
                  <a:lnTo>
                    <a:pt x="6299" y="14112"/>
                  </a:lnTo>
                  <a:lnTo>
                    <a:pt x="6253" y="14125"/>
                  </a:lnTo>
                  <a:lnTo>
                    <a:pt x="6206" y="14138"/>
                  </a:lnTo>
                  <a:lnTo>
                    <a:pt x="6159" y="14149"/>
                  </a:lnTo>
                  <a:lnTo>
                    <a:pt x="6114" y="14159"/>
                  </a:lnTo>
                  <a:lnTo>
                    <a:pt x="6067" y="14168"/>
                  </a:lnTo>
                  <a:lnTo>
                    <a:pt x="6021" y="14175"/>
                  </a:lnTo>
                  <a:lnTo>
                    <a:pt x="5972" y="14182"/>
                  </a:lnTo>
                  <a:lnTo>
                    <a:pt x="5923" y="14187"/>
                  </a:lnTo>
                  <a:lnTo>
                    <a:pt x="5874" y="14191"/>
                  </a:lnTo>
                  <a:lnTo>
                    <a:pt x="5822" y="14194"/>
                  </a:lnTo>
                  <a:lnTo>
                    <a:pt x="5771" y="14195"/>
                  </a:lnTo>
                  <a:lnTo>
                    <a:pt x="5719" y="14196"/>
                  </a:lnTo>
                  <a:lnTo>
                    <a:pt x="5666" y="14196"/>
                  </a:lnTo>
                  <a:lnTo>
                    <a:pt x="5613" y="14194"/>
                  </a:lnTo>
                  <a:lnTo>
                    <a:pt x="5559" y="14192"/>
                  </a:lnTo>
                  <a:lnTo>
                    <a:pt x="5505" y="14188"/>
                  </a:lnTo>
                  <a:lnTo>
                    <a:pt x="5450" y="14183"/>
                  </a:lnTo>
                  <a:lnTo>
                    <a:pt x="5395" y="14178"/>
                  </a:lnTo>
                  <a:lnTo>
                    <a:pt x="5339" y="14171"/>
                  </a:lnTo>
                  <a:lnTo>
                    <a:pt x="5284" y="14163"/>
                  </a:lnTo>
                  <a:lnTo>
                    <a:pt x="5228" y="14155"/>
                  </a:lnTo>
                  <a:lnTo>
                    <a:pt x="5172" y="14145"/>
                  </a:lnTo>
                  <a:lnTo>
                    <a:pt x="5117" y="14134"/>
                  </a:lnTo>
                  <a:lnTo>
                    <a:pt x="5060" y="14122"/>
                  </a:lnTo>
                  <a:lnTo>
                    <a:pt x="5005" y="14110"/>
                  </a:lnTo>
                  <a:lnTo>
                    <a:pt x="4948" y="14096"/>
                  </a:lnTo>
                  <a:lnTo>
                    <a:pt x="4893" y="14082"/>
                  </a:lnTo>
                  <a:lnTo>
                    <a:pt x="4837" y="14067"/>
                  </a:lnTo>
                  <a:lnTo>
                    <a:pt x="4782" y="14051"/>
                  </a:lnTo>
                  <a:lnTo>
                    <a:pt x="4727" y="14034"/>
                  </a:lnTo>
                  <a:lnTo>
                    <a:pt x="4672" y="14016"/>
                  </a:lnTo>
                  <a:lnTo>
                    <a:pt x="4618" y="13997"/>
                  </a:lnTo>
                  <a:lnTo>
                    <a:pt x="4564" y="13978"/>
                  </a:lnTo>
                  <a:lnTo>
                    <a:pt x="4511" y="13958"/>
                  </a:lnTo>
                  <a:lnTo>
                    <a:pt x="4458" y="13937"/>
                  </a:lnTo>
                  <a:lnTo>
                    <a:pt x="4413" y="13918"/>
                  </a:lnTo>
                  <a:lnTo>
                    <a:pt x="4368" y="13898"/>
                  </a:lnTo>
                  <a:lnTo>
                    <a:pt x="4323" y="13878"/>
                  </a:lnTo>
                  <a:lnTo>
                    <a:pt x="4280" y="13857"/>
                  </a:lnTo>
                  <a:lnTo>
                    <a:pt x="4237" y="13836"/>
                  </a:lnTo>
                  <a:lnTo>
                    <a:pt x="4194" y="13814"/>
                  </a:lnTo>
                  <a:lnTo>
                    <a:pt x="4152" y="13792"/>
                  </a:lnTo>
                  <a:lnTo>
                    <a:pt x="4111" y="13768"/>
                  </a:lnTo>
                  <a:lnTo>
                    <a:pt x="4070" y="13745"/>
                  </a:lnTo>
                  <a:lnTo>
                    <a:pt x="4031" y="13721"/>
                  </a:lnTo>
                  <a:lnTo>
                    <a:pt x="3992" y="13697"/>
                  </a:lnTo>
                  <a:lnTo>
                    <a:pt x="3953" y="13672"/>
                  </a:lnTo>
                  <a:lnTo>
                    <a:pt x="3916" y="13646"/>
                  </a:lnTo>
                  <a:lnTo>
                    <a:pt x="3879" y="13620"/>
                  </a:lnTo>
                  <a:lnTo>
                    <a:pt x="3844" y="13594"/>
                  </a:lnTo>
                  <a:lnTo>
                    <a:pt x="3808" y="13567"/>
                  </a:lnTo>
                  <a:lnTo>
                    <a:pt x="3775" y="13539"/>
                  </a:lnTo>
                  <a:lnTo>
                    <a:pt x="3742" y="13511"/>
                  </a:lnTo>
                  <a:lnTo>
                    <a:pt x="3710" y="13483"/>
                  </a:lnTo>
                  <a:lnTo>
                    <a:pt x="3679" y="13454"/>
                  </a:lnTo>
                  <a:lnTo>
                    <a:pt x="3650" y="13424"/>
                  </a:lnTo>
                  <a:lnTo>
                    <a:pt x="3622" y="13395"/>
                  </a:lnTo>
                  <a:lnTo>
                    <a:pt x="3595" y="13365"/>
                  </a:lnTo>
                  <a:lnTo>
                    <a:pt x="3568" y="13334"/>
                  </a:lnTo>
                  <a:lnTo>
                    <a:pt x="3543" y="13303"/>
                  </a:lnTo>
                  <a:lnTo>
                    <a:pt x="3520" y="13272"/>
                  </a:lnTo>
                  <a:lnTo>
                    <a:pt x="3498" y="13240"/>
                  </a:lnTo>
                  <a:lnTo>
                    <a:pt x="3477" y="13208"/>
                  </a:lnTo>
                  <a:lnTo>
                    <a:pt x="3456" y="13175"/>
                  </a:lnTo>
                  <a:lnTo>
                    <a:pt x="3438" y="13142"/>
                  </a:lnTo>
                  <a:lnTo>
                    <a:pt x="3421" y="13109"/>
                  </a:lnTo>
                  <a:lnTo>
                    <a:pt x="3406" y="13075"/>
                  </a:lnTo>
                  <a:lnTo>
                    <a:pt x="3374" y="13075"/>
                  </a:lnTo>
                  <a:lnTo>
                    <a:pt x="3342" y="13075"/>
                  </a:lnTo>
                  <a:lnTo>
                    <a:pt x="3308" y="13075"/>
                  </a:lnTo>
                  <a:lnTo>
                    <a:pt x="3277" y="13074"/>
                  </a:lnTo>
                  <a:lnTo>
                    <a:pt x="3245" y="13073"/>
                  </a:lnTo>
                  <a:lnTo>
                    <a:pt x="3214" y="13071"/>
                  </a:lnTo>
                  <a:lnTo>
                    <a:pt x="3181" y="13069"/>
                  </a:lnTo>
                  <a:lnTo>
                    <a:pt x="3150" y="13066"/>
                  </a:lnTo>
                  <a:lnTo>
                    <a:pt x="3094" y="13060"/>
                  </a:lnTo>
                  <a:lnTo>
                    <a:pt x="3037" y="13053"/>
                  </a:lnTo>
                  <a:lnTo>
                    <a:pt x="2983" y="13044"/>
                  </a:lnTo>
                  <a:lnTo>
                    <a:pt x="2928" y="13034"/>
                  </a:lnTo>
                  <a:lnTo>
                    <a:pt x="2875" y="13023"/>
                  </a:lnTo>
                  <a:lnTo>
                    <a:pt x="2822" y="13010"/>
                  </a:lnTo>
                  <a:lnTo>
                    <a:pt x="2771" y="12997"/>
                  </a:lnTo>
                  <a:lnTo>
                    <a:pt x="2721" y="12982"/>
                  </a:lnTo>
                  <a:lnTo>
                    <a:pt x="2671" y="12965"/>
                  </a:lnTo>
                  <a:lnTo>
                    <a:pt x="2622" y="12947"/>
                  </a:lnTo>
                  <a:lnTo>
                    <a:pt x="2574" y="12928"/>
                  </a:lnTo>
                  <a:lnTo>
                    <a:pt x="2527" y="12909"/>
                  </a:lnTo>
                  <a:lnTo>
                    <a:pt x="2481" y="12888"/>
                  </a:lnTo>
                  <a:lnTo>
                    <a:pt x="2436" y="12866"/>
                  </a:lnTo>
                  <a:lnTo>
                    <a:pt x="2392" y="12842"/>
                  </a:lnTo>
                  <a:lnTo>
                    <a:pt x="2349" y="12818"/>
                  </a:lnTo>
                  <a:lnTo>
                    <a:pt x="2306" y="12793"/>
                  </a:lnTo>
                  <a:lnTo>
                    <a:pt x="2264" y="12768"/>
                  </a:lnTo>
                  <a:lnTo>
                    <a:pt x="2224" y="12741"/>
                  </a:lnTo>
                  <a:lnTo>
                    <a:pt x="2183" y="12712"/>
                  </a:lnTo>
                  <a:lnTo>
                    <a:pt x="2145" y="12684"/>
                  </a:lnTo>
                  <a:lnTo>
                    <a:pt x="2107" y="12655"/>
                  </a:lnTo>
                  <a:lnTo>
                    <a:pt x="2069" y="12625"/>
                  </a:lnTo>
                  <a:lnTo>
                    <a:pt x="2033" y="12593"/>
                  </a:lnTo>
                  <a:lnTo>
                    <a:pt x="1998" y="12561"/>
                  </a:lnTo>
                  <a:lnTo>
                    <a:pt x="1964" y="12529"/>
                  </a:lnTo>
                  <a:lnTo>
                    <a:pt x="1929" y="12496"/>
                  </a:lnTo>
                  <a:lnTo>
                    <a:pt x="1897" y="12462"/>
                  </a:lnTo>
                  <a:lnTo>
                    <a:pt x="1865" y="12427"/>
                  </a:lnTo>
                  <a:lnTo>
                    <a:pt x="1834" y="12393"/>
                  </a:lnTo>
                  <a:lnTo>
                    <a:pt x="1803" y="12356"/>
                  </a:lnTo>
                  <a:lnTo>
                    <a:pt x="1774" y="12320"/>
                  </a:lnTo>
                  <a:lnTo>
                    <a:pt x="1746" y="12284"/>
                  </a:lnTo>
                  <a:lnTo>
                    <a:pt x="1719" y="12247"/>
                  </a:lnTo>
                  <a:lnTo>
                    <a:pt x="1692" y="12210"/>
                  </a:lnTo>
                  <a:lnTo>
                    <a:pt x="1666" y="12172"/>
                  </a:lnTo>
                  <a:lnTo>
                    <a:pt x="1641" y="12133"/>
                  </a:lnTo>
                  <a:lnTo>
                    <a:pt x="1617" y="12095"/>
                  </a:lnTo>
                  <a:lnTo>
                    <a:pt x="1595" y="12056"/>
                  </a:lnTo>
                  <a:lnTo>
                    <a:pt x="1571" y="12016"/>
                  </a:lnTo>
                  <a:lnTo>
                    <a:pt x="1550" y="11977"/>
                  </a:lnTo>
                  <a:lnTo>
                    <a:pt x="1530" y="11938"/>
                  </a:lnTo>
                  <a:lnTo>
                    <a:pt x="1510" y="11897"/>
                  </a:lnTo>
                  <a:lnTo>
                    <a:pt x="1491" y="11857"/>
                  </a:lnTo>
                  <a:lnTo>
                    <a:pt x="1473" y="11817"/>
                  </a:lnTo>
                  <a:lnTo>
                    <a:pt x="1456" y="11776"/>
                  </a:lnTo>
                  <a:lnTo>
                    <a:pt x="1438" y="11736"/>
                  </a:lnTo>
                  <a:lnTo>
                    <a:pt x="1423" y="11696"/>
                  </a:lnTo>
                  <a:lnTo>
                    <a:pt x="1408" y="11654"/>
                  </a:lnTo>
                  <a:lnTo>
                    <a:pt x="1394" y="11614"/>
                  </a:lnTo>
                  <a:lnTo>
                    <a:pt x="1381" y="11574"/>
                  </a:lnTo>
                  <a:lnTo>
                    <a:pt x="1369" y="11532"/>
                  </a:lnTo>
                  <a:lnTo>
                    <a:pt x="1357" y="11492"/>
                  </a:lnTo>
                  <a:lnTo>
                    <a:pt x="1347" y="11452"/>
                  </a:lnTo>
                  <a:lnTo>
                    <a:pt x="1337" y="11411"/>
                  </a:lnTo>
                  <a:lnTo>
                    <a:pt x="1328" y="11371"/>
                  </a:lnTo>
                  <a:lnTo>
                    <a:pt x="1319" y="11331"/>
                  </a:lnTo>
                  <a:lnTo>
                    <a:pt x="1311" y="11290"/>
                  </a:lnTo>
                  <a:lnTo>
                    <a:pt x="1305" y="11251"/>
                  </a:lnTo>
                  <a:lnTo>
                    <a:pt x="1299" y="11212"/>
                  </a:lnTo>
                  <a:lnTo>
                    <a:pt x="1294" y="11172"/>
                  </a:lnTo>
                  <a:lnTo>
                    <a:pt x="1290" y="11134"/>
                  </a:lnTo>
                  <a:lnTo>
                    <a:pt x="1286" y="11096"/>
                  </a:lnTo>
                  <a:lnTo>
                    <a:pt x="1283" y="11057"/>
                  </a:lnTo>
                  <a:lnTo>
                    <a:pt x="1282" y="11037"/>
                  </a:lnTo>
                  <a:lnTo>
                    <a:pt x="1282" y="11017"/>
                  </a:lnTo>
                  <a:lnTo>
                    <a:pt x="1281" y="10997"/>
                  </a:lnTo>
                  <a:lnTo>
                    <a:pt x="1280" y="10977"/>
                  </a:lnTo>
                  <a:lnTo>
                    <a:pt x="1280" y="10956"/>
                  </a:lnTo>
                  <a:lnTo>
                    <a:pt x="1280" y="10937"/>
                  </a:lnTo>
                  <a:lnTo>
                    <a:pt x="1281" y="10917"/>
                  </a:lnTo>
                  <a:lnTo>
                    <a:pt x="1281" y="10897"/>
                  </a:lnTo>
                  <a:lnTo>
                    <a:pt x="1248" y="10881"/>
                  </a:lnTo>
                  <a:lnTo>
                    <a:pt x="1216" y="10865"/>
                  </a:lnTo>
                  <a:lnTo>
                    <a:pt x="1183" y="10847"/>
                  </a:lnTo>
                  <a:lnTo>
                    <a:pt x="1152" y="10829"/>
                  </a:lnTo>
                  <a:lnTo>
                    <a:pt x="1123" y="10811"/>
                  </a:lnTo>
                  <a:lnTo>
                    <a:pt x="1094" y="10793"/>
                  </a:lnTo>
                  <a:lnTo>
                    <a:pt x="1065" y="10775"/>
                  </a:lnTo>
                  <a:lnTo>
                    <a:pt x="1038" y="10755"/>
                  </a:lnTo>
                  <a:lnTo>
                    <a:pt x="1012" y="10736"/>
                  </a:lnTo>
                  <a:lnTo>
                    <a:pt x="986" y="10715"/>
                  </a:lnTo>
                  <a:lnTo>
                    <a:pt x="962" y="10695"/>
                  </a:lnTo>
                  <a:lnTo>
                    <a:pt x="937" y="10674"/>
                  </a:lnTo>
                  <a:lnTo>
                    <a:pt x="914" y="10653"/>
                  </a:lnTo>
                  <a:lnTo>
                    <a:pt x="892" y="10632"/>
                  </a:lnTo>
                  <a:lnTo>
                    <a:pt x="870" y="10609"/>
                  </a:lnTo>
                  <a:lnTo>
                    <a:pt x="850" y="10587"/>
                  </a:lnTo>
                  <a:lnTo>
                    <a:pt x="830" y="10564"/>
                  </a:lnTo>
                  <a:lnTo>
                    <a:pt x="810" y="10541"/>
                  </a:lnTo>
                  <a:lnTo>
                    <a:pt x="792" y="10518"/>
                  </a:lnTo>
                  <a:lnTo>
                    <a:pt x="774" y="10493"/>
                  </a:lnTo>
                  <a:lnTo>
                    <a:pt x="757" y="10470"/>
                  </a:lnTo>
                  <a:lnTo>
                    <a:pt x="741" y="10445"/>
                  </a:lnTo>
                  <a:lnTo>
                    <a:pt x="726" y="10421"/>
                  </a:lnTo>
                  <a:lnTo>
                    <a:pt x="711" y="10396"/>
                  </a:lnTo>
                  <a:lnTo>
                    <a:pt x="697" y="10370"/>
                  </a:lnTo>
                  <a:lnTo>
                    <a:pt x="683" y="10344"/>
                  </a:lnTo>
                  <a:lnTo>
                    <a:pt x="670" y="10319"/>
                  </a:lnTo>
                  <a:lnTo>
                    <a:pt x="658" y="10293"/>
                  </a:lnTo>
                  <a:lnTo>
                    <a:pt x="647" y="10265"/>
                  </a:lnTo>
                  <a:lnTo>
                    <a:pt x="637" y="10239"/>
                  </a:lnTo>
                  <a:lnTo>
                    <a:pt x="627" y="10212"/>
                  </a:lnTo>
                  <a:lnTo>
                    <a:pt x="617" y="10184"/>
                  </a:lnTo>
                  <a:lnTo>
                    <a:pt x="609" y="10158"/>
                  </a:lnTo>
                  <a:lnTo>
                    <a:pt x="601" y="10130"/>
                  </a:lnTo>
                  <a:lnTo>
                    <a:pt x="594" y="10104"/>
                  </a:lnTo>
                  <a:lnTo>
                    <a:pt x="588" y="10076"/>
                  </a:lnTo>
                  <a:lnTo>
                    <a:pt x="581" y="10049"/>
                  </a:lnTo>
                  <a:lnTo>
                    <a:pt x="576" y="10021"/>
                  </a:lnTo>
                  <a:lnTo>
                    <a:pt x="571" y="9993"/>
                  </a:lnTo>
                  <a:lnTo>
                    <a:pt x="566" y="9965"/>
                  </a:lnTo>
                  <a:lnTo>
                    <a:pt x="562" y="9937"/>
                  </a:lnTo>
                  <a:lnTo>
                    <a:pt x="559" y="9908"/>
                  </a:lnTo>
                  <a:lnTo>
                    <a:pt x="556" y="9880"/>
                  </a:lnTo>
                  <a:lnTo>
                    <a:pt x="553" y="9851"/>
                  </a:lnTo>
                  <a:lnTo>
                    <a:pt x="550" y="9793"/>
                  </a:lnTo>
                  <a:lnTo>
                    <a:pt x="549" y="9734"/>
                  </a:lnTo>
                  <a:lnTo>
                    <a:pt x="550" y="9675"/>
                  </a:lnTo>
                  <a:lnTo>
                    <a:pt x="552" y="9615"/>
                  </a:lnTo>
                  <a:lnTo>
                    <a:pt x="556" y="9554"/>
                  </a:lnTo>
                  <a:lnTo>
                    <a:pt x="562" y="9494"/>
                  </a:lnTo>
                  <a:lnTo>
                    <a:pt x="571" y="9433"/>
                  </a:lnTo>
                  <a:lnTo>
                    <a:pt x="579" y="9372"/>
                  </a:lnTo>
                  <a:lnTo>
                    <a:pt x="590" y="9309"/>
                  </a:lnTo>
                  <a:lnTo>
                    <a:pt x="601" y="9247"/>
                  </a:lnTo>
                  <a:lnTo>
                    <a:pt x="566" y="9219"/>
                  </a:lnTo>
                  <a:lnTo>
                    <a:pt x="533" y="9189"/>
                  </a:lnTo>
                  <a:lnTo>
                    <a:pt x="501" y="9159"/>
                  </a:lnTo>
                  <a:lnTo>
                    <a:pt x="470" y="9127"/>
                  </a:lnTo>
                  <a:lnTo>
                    <a:pt x="439" y="9095"/>
                  </a:lnTo>
                  <a:lnTo>
                    <a:pt x="410" y="9060"/>
                  </a:lnTo>
                  <a:lnTo>
                    <a:pt x="382" y="9026"/>
                  </a:lnTo>
                  <a:lnTo>
                    <a:pt x="355" y="8990"/>
                  </a:lnTo>
                  <a:lnTo>
                    <a:pt x="330" y="8952"/>
                  </a:lnTo>
                  <a:lnTo>
                    <a:pt x="304" y="8915"/>
                  </a:lnTo>
                  <a:lnTo>
                    <a:pt x="280" y="8877"/>
                  </a:lnTo>
                  <a:lnTo>
                    <a:pt x="257" y="8837"/>
                  </a:lnTo>
                  <a:lnTo>
                    <a:pt x="235" y="8797"/>
                  </a:lnTo>
                  <a:lnTo>
                    <a:pt x="215" y="8756"/>
                  </a:lnTo>
                  <a:lnTo>
                    <a:pt x="195" y="8714"/>
                  </a:lnTo>
                  <a:lnTo>
                    <a:pt x="175" y="8672"/>
                  </a:lnTo>
                  <a:lnTo>
                    <a:pt x="163" y="8643"/>
                  </a:lnTo>
                  <a:lnTo>
                    <a:pt x="151" y="8613"/>
                  </a:lnTo>
                  <a:lnTo>
                    <a:pt x="140" y="8584"/>
                  </a:lnTo>
                  <a:lnTo>
                    <a:pt x="129" y="8554"/>
                  </a:lnTo>
                  <a:lnTo>
                    <a:pt x="109" y="8493"/>
                  </a:lnTo>
                  <a:lnTo>
                    <a:pt x="90" y="8432"/>
                  </a:lnTo>
                  <a:lnTo>
                    <a:pt x="73" y="8370"/>
                  </a:lnTo>
                  <a:lnTo>
                    <a:pt x="57" y="8308"/>
                  </a:lnTo>
                  <a:lnTo>
                    <a:pt x="44" y="8244"/>
                  </a:lnTo>
                  <a:lnTo>
                    <a:pt x="33" y="8181"/>
                  </a:lnTo>
                  <a:lnTo>
                    <a:pt x="23" y="8116"/>
                  </a:lnTo>
                  <a:lnTo>
                    <a:pt x="15" y="8053"/>
                  </a:lnTo>
                  <a:lnTo>
                    <a:pt x="9" y="7988"/>
                  </a:lnTo>
                  <a:lnTo>
                    <a:pt x="4" y="7924"/>
                  </a:lnTo>
                  <a:lnTo>
                    <a:pt x="1" y="7859"/>
                  </a:lnTo>
                  <a:lnTo>
                    <a:pt x="0" y="7794"/>
                  </a:lnTo>
                  <a:lnTo>
                    <a:pt x="1" y="7731"/>
                  </a:lnTo>
                  <a:lnTo>
                    <a:pt x="3" y="7667"/>
                  </a:lnTo>
                  <a:lnTo>
                    <a:pt x="7" y="7603"/>
                  </a:lnTo>
                  <a:lnTo>
                    <a:pt x="13" y="7540"/>
                  </a:lnTo>
                  <a:lnTo>
                    <a:pt x="20" y="7477"/>
                  </a:lnTo>
                  <a:lnTo>
                    <a:pt x="29" y="7415"/>
                  </a:lnTo>
                  <a:lnTo>
                    <a:pt x="40" y="7354"/>
                  </a:lnTo>
                  <a:lnTo>
                    <a:pt x="53" y="7293"/>
                  </a:lnTo>
                  <a:lnTo>
                    <a:pt x="68" y="7235"/>
                  </a:lnTo>
                  <a:lnTo>
                    <a:pt x="84" y="7176"/>
                  </a:lnTo>
                  <a:lnTo>
                    <a:pt x="101" y="7120"/>
                  </a:lnTo>
                  <a:lnTo>
                    <a:pt x="120" y="7064"/>
                  </a:lnTo>
                  <a:lnTo>
                    <a:pt x="131" y="7037"/>
                  </a:lnTo>
                  <a:lnTo>
                    <a:pt x="141" y="7010"/>
                  </a:lnTo>
                  <a:lnTo>
                    <a:pt x="152" y="6984"/>
                  </a:lnTo>
                  <a:lnTo>
                    <a:pt x="164" y="6957"/>
                  </a:lnTo>
                  <a:lnTo>
                    <a:pt x="176" y="6932"/>
                  </a:lnTo>
                  <a:lnTo>
                    <a:pt x="188" y="6907"/>
                  </a:lnTo>
                  <a:lnTo>
                    <a:pt x="201" y="6882"/>
                  </a:lnTo>
                  <a:lnTo>
                    <a:pt x="215" y="6857"/>
                  </a:lnTo>
                  <a:lnTo>
                    <a:pt x="228" y="6834"/>
                  </a:lnTo>
                  <a:lnTo>
                    <a:pt x="242" y="6811"/>
                  </a:lnTo>
                  <a:lnTo>
                    <a:pt x="256" y="6788"/>
                  </a:lnTo>
                  <a:lnTo>
                    <a:pt x="271" y="6766"/>
                  </a:lnTo>
                  <a:lnTo>
                    <a:pt x="284" y="6745"/>
                  </a:lnTo>
                  <a:lnTo>
                    <a:pt x="299" y="6726"/>
                  </a:lnTo>
                  <a:lnTo>
                    <a:pt x="313" y="6707"/>
                  </a:lnTo>
                  <a:lnTo>
                    <a:pt x="329" y="6688"/>
                  </a:lnTo>
                  <a:lnTo>
                    <a:pt x="344" y="6670"/>
                  </a:lnTo>
                  <a:lnTo>
                    <a:pt x="359" y="6653"/>
                  </a:lnTo>
                  <a:lnTo>
                    <a:pt x="375" y="6636"/>
                  </a:lnTo>
                  <a:lnTo>
                    <a:pt x="391" y="6618"/>
                  </a:lnTo>
                  <a:lnTo>
                    <a:pt x="408" y="6602"/>
                  </a:lnTo>
                  <a:lnTo>
                    <a:pt x="424" y="6586"/>
                  </a:lnTo>
                  <a:lnTo>
                    <a:pt x="442" y="6571"/>
                  </a:lnTo>
                  <a:lnTo>
                    <a:pt x="460" y="6557"/>
                  </a:lnTo>
                  <a:lnTo>
                    <a:pt x="478" y="6543"/>
                  </a:lnTo>
                  <a:lnTo>
                    <a:pt x="496" y="6529"/>
                  </a:lnTo>
                  <a:lnTo>
                    <a:pt x="514" y="6516"/>
                  </a:lnTo>
                  <a:lnTo>
                    <a:pt x="533" y="6503"/>
                  </a:lnTo>
                  <a:lnTo>
                    <a:pt x="517" y="6460"/>
                  </a:lnTo>
                  <a:lnTo>
                    <a:pt x="503" y="6418"/>
                  </a:lnTo>
                  <a:lnTo>
                    <a:pt x="489" y="6375"/>
                  </a:lnTo>
                  <a:lnTo>
                    <a:pt x="476" y="6333"/>
                  </a:lnTo>
                  <a:lnTo>
                    <a:pt x="464" y="6292"/>
                  </a:lnTo>
                  <a:lnTo>
                    <a:pt x="452" y="6251"/>
                  </a:lnTo>
                  <a:lnTo>
                    <a:pt x="442" y="6210"/>
                  </a:lnTo>
                  <a:lnTo>
                    <a:pt x="431" y="6171"/>
                  </a:lnTo>
                  <a:lnTo>
                    <a:pt x="422" y="6130"/>
                  </a:lnTo>
                  <a:lnTo>
                    <a:pt x="414" y="6092"/>
                  </a:lnTo>
                  <a:lnTo>
                    <a:pt x="407" y="6053"/>
                  </a:lnTo>
                  <a:lnTo>
                    <a:pt x="400" y="6014"/>
                  </a:lnTo>
                  <a:lnTo>
                    <a:pt x="394" y="5976"/>
                  </a:lnTo>
                  <a:lnTo>
                    <a:pt x="389" y="5939"/>
                  </a:lnTo>
                  <a:lnTo>
                    <a:pt x="385" y="5902"/>
                  </a:lnTo>
                  <a:lnTo>
                    <a:pt x="382" y="5865"/>
                  </a:lnTo>
                  <a:lnTo>
                    <a:pt x="379" y="5829"/>
                  </a:lnTo>
                  <a:lnTo>
                    <a:pt x="377" y="5793"/>
                  </a:lnTo>
                  <a:lnTo>
                    <a:pt x="376" y="5758"/>
                  </a:lnTo>
                  <a:lnTo>
                    <a:pt x="375" y="5723"/>
                  </a:lnTo>
                  <a:lnTo>
                    <a:pt x="375" y="5688"/>
                  </a:lnTo>
                  <a:lnTo>
                    <a:pt x="376" y="5654"/>
                  </a:lnTo>
                  <a:lnTo>
                    <a:pt x="378" y="5621"/>
                  </a:lnTo>
                  <a:lnTo>
                    <a:pt x="380" y="5588"/>
                  </a:lnTo>
                  <a:lnTo>
                    <a:pt x="384" y="5554"/>
                  </a:lnTo>
                  <a:lnTo>
                    <a:pt x="387" y="5522"/>
                  </a:lnTo>
                  <a:lnTo>
                    <a:pt x="392" y="5490"/>
                  </a:lnTo>
                  <a:lnTo>
                    <a:pt x="397" y="5459"/>
                  </a:lnTo>
                  <a:lnTo>
                    <a:pt x="403" y="5427"/>
                  </a:lnTo>
                  <a:lnTo>
                    <a:pt x="409" y="5396"/>
                  </a:lnTo>
                  <a:lnTo>
                    <a:pt x="416" y="5366"/>
                  </a:lnTo>
                  <a:lnTo>
                    <a:pt x="424" y="5336"/>
                  </a:lnTo>
                  <a:lnTo>
                    <a:pt x="433" y="5303"/>
                  </a:lnTo>
                  <a:lnTo>
                    <a:pt x="445" y="5270"/>
                  </a:lnTo>
                  <a:lnTo>
                    <a:pt x="456" y="5238"/>
                  </a:lnTo>
                  <a:lnTo>
                    <a:pt x="467" y="5206"/>
                  </a:lnTo>
                  <a:lnTo>
                    <a:pt x="480" y="5175"/>
                  </a:lnTo>
                  <a:lnTo>
                    <a:pt x="493" y="5145"/>
                  </a:lnTo>
                  <a:lnTo>
                    <a:pt x="507" y="5115"/>
                  </a:lnTo>
                  <a:lnTo>
                    <a:pt x="522" y="5085"/>
                  </a:lnTo>
                  <a:lnTo>
                    <a:pt x="537" y="5056"/>
                  </a:lnTo>
                  <a:lnTo>
                    <a:pt x="553" y="5028"/>
                  </a:lnTo>
                  <a:lnTo>
                    <a:pt x="571" y="5000"/>
                  </a:lnTo>
                  <a:lnTo>
                    <a:pt x="589" y="4972"/>
                  </a:lnTo>
                  <a:lnTo>
                    <a:pt x="607" y="4945"/>
                  </a:lnTo>
                  <a:lnTo>
                    <a:pt x="626" y="4919"/>
                  </a:lnTo>
                  <a:lnTo>
                    <a:pt x="645" y="4894"/>
                  </a:lnTo>
                  <a:lnTo>
                    <a:pt x="665" y="4867"/>
                  </a:lnTo>
                  <a:lnTo>
                    <a:pt x="686" y="4843"/>
                  </a:lnTo>
                  <a:lnTo>
                    <a:pt x="708" y="4819"/>
                  </a:lnTo>
                  <a:lnTo>
                    <a:pt x="730" y="4795"/>
                  </a:lnTo>
                  <a:lnTo>
                    <a:pt x="753" y="4772"/>
                  </a:lnTo>
                  <a:lnTo>
                    <a:pt x="776" y="4748"/>
                  </a:lnTo>
                  <a:lnTo>
                    <a:pt x="800" y="4726"/>
                  </a:lnTo>
                  <a:lnTo>
                    <a:pt x="825" y="4704"/>
                  </a:lnTo>
                  <a:lnTo>
                    <a:pt x="850" y="4683"/>
                  </a:lnTo>
                  <a:lnTo>
                    <a:pt x="876" y="4662"/>
                  </a:lnTo>
                  <a:lnTo>
                    <a:pt x="902" y="4642"/>
                  </a:lnTo>
                  <a:lnTo>
                    <a:pt x="928" y="4621"/>
                  </a:lnTo>
                  <a:lnTo>
                    <a:pt x="957" y="4602"/>
                  </a:lnTo>
                  <a:lnTo>
                    <a:pt x="984" y="4583"/>
                  </a:lnTo>
                  <a:lnTo>
                    <a:pt x="1012" y="4565"/>
                  </a:lnTo>
                  <a:lnTo>
                    <a:pt x="1041" y="4547"/>
                  </a:lnTo>
                  <a:lnTo>
                    <a:pt x="1070" y="4530"/>
                  </a:lnTo>
                  <a:lnTo>
                    <a:pt x="1055" y="4485"/>
                  </a:lnTo>
                  <a:lnTo>
                    <a:pt x="1041" y="4441"/>
                  </a:lnTo>
                  <a:lnTo>
                    <a:pt x="1029" y="4396"/>
                  </a:lnTo>
                  <a:lnTo>
                    <a:pt x="1017" y="4352"/>
                  </a:lnTo>
                  <a:lnTo>
                    <a:pt x="1008" y="4308"/>
                  </a:lnTo>
                  <a:lnTo>
                    <a:pt x="999" y="4263"/>
                  </a:lnTo>
                  <a:lnTo>
                    <a:pt x="992" y="4220"/>
                  </a:lnTo>
                  <a:lnTo>
                    <a:pt x="986" y="4176"/>
                  </a:lnTo>
                  <a:lnTo>
                    <a:pt x="982" y="4131"/>
                  </a:lnTo>
                  <a:lnTo>
                    <a:pt x="978" y="4088"/>
                  </a:lnTo>
                  <a:lnTo>
                    <a:pt x="976" y="4044"/>
                  </a:lnTo>
                  <a:lnTo>
                    <a:pt x="975" y="4000"/>
                  </a:lnTo>
                  <a:lnTo>
                    <a:pt x="975" y="3957"/>
                  </a:lnTo>
                  <a:lnTo>
                    <a:pt x="977" y="3914"/>
                  </a:lnTo>
                  <a:lnTo>
                    <a:pt x="980" y="3871"/>
                  </a:lnTo>
                  <a:lnTo>
                    <a:pt x="983" y="3828"/>
                  </a:lnTo>
                  <a:lnTo>
                    <a:pt x="986" y="3799"/>
                  </a:lnTo>
                  <a:lnTo>
                    <a:pt x="990" y="3771"/>
                  </a:lnTo>
                  <a:lnTo>
                    <a:pt x="994" y="3743"/>
                  </a:lnTo>
                  <a:lnTo>
                    <a:pt x="999" y="3716"/>
                  </a:lnTo>
                  <a:lnTo>
                    <a:pt x="1010" y="3659"/>
                  </a:lnTo>
                  <a:lnTo>
                    <a:pt x="1023" y="3605"/>
                  </a:lnTo>
                  <a:lnTo>
                    <a:pt x="1037" y="3550"/>
                  </a:lnTo>
                  <a:lnTo>
                    <a:pt x="1054" y="3496"/>
                  </a:lnTo>
                  <a:lnTo>
                    <a:pt x="1073" y="3443"/>
                  </a:lnTo>
                  <a:lnTo>
                    <a:pt x="1093" y="3391"/>
                  </a:lnTo>
                  <a:lnTo>
                    <a:pt x="1115" y="3338"/>
                  </a:lnTo>
                  <a:lnTo>
                    <a:pt x="1138" y="3288"/>
                  </a:lnTo>
                  <a:lnTo>
                    <a:pt x="1163" y="3238"/>
                  </a:lnTo>
                  <a:lnTo>
                    <a:pt x="1190" y="3188"/>
                  </a:lnTo>
                  <a:lnTo>
                    <a:pt x="1219" y="3140"/>
                  </a:lnTo>
                  <a:lnTo>
                    <a:pt x="1249" y="3092"/>
                  </a:lnTo>
                  <a:lnTo>
                    <a:pt x="1280" y="3046"/>
                  </a:lnTo>
                  <a:lnTo>
                    <a:pt x="1313" y="3001"/>
                  </a:lnTo>
                  <a:lnTo>
                    <a:pt x="1348" y="2957"/>
                  </a:lnTo>
                  <a:lnTo>
                    <a:pt x="1384" y="2914"/>
                  </a:lnTo>
                  <a:lnTo>
                    <a:pt x="1420" y="2871"/>
                  </a:lnTo>
                  <a:lnTo>
                    <a:pt x="1460" y="2831"/>
                  </a:lnTo>
                  <a:lnTo>
                    <a:pt x="1499" y="2792"/>
                  </a:lnTo>
                  <a:lnTo>
                    <a:pt x="1540" y="2753"/>
                  </a:lnTo>
                  <a:lnTo>
                    <a:pt x="1583" y="2716"/>
                  </a:lnTo>
                  <a:lnTo>
                    <a:pt x="1626" y="2681"/>
                  </a:lnTo>
                  <a:lnTo>
                    <a:pt x="1670" y="2647"/>
                  </a:lnTo>
                  <a:lnTo>
                    <a:pt x="1716" y="2613"/>
                  </a:lnTo>
                  <a:lnTo>
                    <a:pt x="1762" y="2582"/>
                  </a:lnTo>
                  <a:lnTo>
                    <a:pt x="1810" y="2552"/>
                  </a:lnTo>
                  <a:lnTo>
                    <a:pt x="1859" y="2523"/>
                  </a:lnTo>
                  <a:lnTo>
                    <a:pt x="1908" y="2496"/>
                  </a:lnTo>
                  <a:lnTo>
                    <a:pt x="1959" y="2471"/>
                  </a:lnTo>
                  <a:lnTo>
                    <a:pt x="2010" y="2447"/>
                  </a:lnTo>
                  <a:lnTo>
                    <a:pt x="2053" y="2429"/>
                  </a:lnTo>
                  <a:lnTo>
                    <a:pt x="2097" y="2412"/>
                  </a:lnTo>
                  <a:lnTo>
                    <a:pt x="2141" y="2395"/>
                  </a:lnTo>
                  <a:lnTo>
                    <a:pt x="2186" y="2380"/>
                  </a:lnTo>
                  <a:lnTo>
                    <a:pt x="2232" y="2366"/>
                  </a:lnTo>
                  <a:lnTo>
                    <a:pt x="2277" y="2354"/>
                  </a:lnTo>
                  <a:lnTo>
                    <a:pt x="2323" y="2343"/>
                  </a:lnTo>
                  <a:lnTo>
                    <a:pt x="2370" y="2333"/>
                  </a:lnTo>
                  <a:lnTo>
                    <a:pt x="2417" y="2325"/>
                  </a:lnTo>
                  <a:lnTo>
                    <a:pt x="2465" y="2318"/>
                  </a:lnTo>
                  <a:lnTo>
                    <a:pt x="2512" y="2312"/>
                  </a:lnTo>
                  <a:lnTo>
                    <a:pt x="2560" y="2308"/>
                  </a:lnTo>
                  <a:lnTo>
                    <a:pt x="2609" y="2305"/>
                  </a:lnTo>
                  <a:lnTo>
                    <a:pt x="2657" y="2303"/>
                  </a:lnTo>
                  <a:lnTo>
                    <a:pt x="2706" y="2303"/>
                  </a:lnTo>
                  <a:lnTo>
                    <a:pt x="2756" y="2304"/>
                  </a:lnTo>
                  <a:lnTo>
                    <a:pt x="2808" y="2165"/>
                  </a:lnTo>
                  <a:lnTo>
                    <a:pt x="2864" y="2037"/>
                  </a:lnTo>
                  <a:lnTo>
                    <a:pt x="2923" y="1918"/>
                  </a:lnTo>
                  <a:lnTo>
                    <a:pt x="2986" y="1809"/>
                  </a:lnTo>
                  <a:lnTo>
                    <a:pt x="3050" y="1709"/>
                  </a:lnTo>
                  <a:lnTo>
                    <a:pt x="3118" y="1616"/>
                  </a:lnTo>
                  <a:lnTo>
                    <a:pt x="3186" y="1532"/>
                  </a:lnTo>
                  <a:lnTo>
                    <a:pt x="3258" y="1455"/>
                  </a:lnTo>
                  <a:lnTo>
                    <a:pt x="3330" y="1387"/>
                  </a:lnTo>
                  <a:lnTo>
                    <a:pt x="3404" y="1326"/>
                  </a:lnTo>
                  <a:lnTo>
                    <a:pt x="3480" y="1271"/>
                  </a:lnTo>
                  <a:lnTo>
                    <a:pt x="3555" y="1223"/>
                  </a:lnTo>
                  <a:lnTo>
                    <a:pt x="3632" y="1181"/>
                  </a:lnTo>
                  <a:lnTo>
                    <a:pt x="3708" y="1146"/>
                  </a:lnTo>
                  <a:lnTo>
                    <a:pt x="3786" y="1114"/>
                  </a:lnTo>
                  <a:lnTo>
                    <a:pt x="3863" y="1089"/>
                  </a:lnTo>
                  <a:lnTo>
                    <a:pt x="3939" y="1069"/>
                  </a:lnTo>
                  <a:lnTo>
                    <a:pt x="4015" y="1053"/>
                  </a:lnTo>
                  <a:lnTo>
                    <a:pt x="4089" y="1041"/>
                  </a:lnTo>
                  <a:lnTo>
                    <a:pt x="4163" y="1033"/>
                  </a:lnTo>
                  <a:lnTo>
                    <a:pt x="4235" y="1029"/>
                  </a:lnTo>
                  <a:lnTo>
                    <a:pt x="4305" y="1028"/>
                  </a:lnTo>
                  <a:lnTo>
                    <a:pt x="4374" y="1029"/>
                  </a:lnTo>
                  <a:lnTo>
                    <a:pt x="4439" y="1033"/>
                  </a:lnTo>
                  <a:lnTo>
                    <a:pt x="4503" y="1039"/>
                  </a:lnTo>
                  <a:lnTo>
                    <a:pt x="4563" y="1047"/>
                  </a:lnTo>
                  <a:lnTo>
                    <a:pt x="4622" y="1056"/>
                  </a:lnTo>
                  <a:lnTo>
                    <a:pt x="4676" y="1066"/>
                  </a:lnTo>
                  <a:lnTo>
                    <a:pt x="4727" y="1078"/>
                  </a:lnTo>
                  <a:lnTo>
                    <a:pt x="4774" y="1089"/>
                  </a:lnTo>
                  <a:lnTo>
                    <a:pt x="4817" y="1101"/>
                  </a:lnTo>
                  <a:lnTo>
                    <a:pt x="4857" y="1113"/>
                  </a:lnTo>
                  <a:lnTo>
                    <a:pt x="4868" y="1081"/>
                  </a:lnTo>
                  <a:lnTo>
                    <a:pt x="4881" y="1048"/>
                  </a:lnTo>
                  <a:lnTo>
                    <a:pt x="4895" y="1012"/>
                  </a:lnTo>
                  <a:lnTo>
                    <a:pt x="4912" y="973"/>
                  </a:lnTo>
                  <a:lnTo>
                    <a:pt x="4930" y="933"/>
                  </a:lnTo>
                  <a:lnTo>
                    <a:pt x="4949" y="891"/>
                  </a:lnTo>
                  <a:lnTo>
                    <a:pt x="4971" y="847"/>
                  </a:lnTo>
                  <a:lnTo>
                    <a:pt x="4995" y="804"/>
                  </a:lnTo>
                  <a:lnTo>
                    <a:pt x="5021" y="758"/>
                  </a:lnTo>
                  <a:lnTo>
                    <a:pt x="5048" y="712"/>
                  </a:lnTo>
                  <a:lnTo>
                    <a:pt x="5078" y="666"/>
                  </a:lnTo>
                  <a:lnTo>
                    <a:pt x="5110" y="619"/>
                  </a:lnTo>
                  <a:lnTo>
                    <a:pt x="5144" y="573"/>
                  </a:lnTo>
                  <a:lnTo>
                    <a:pt x="5180" y="526"/>
                  </a:lnTo>
                  <a:lnTo>
                    <a:pt x="5219" y="481"/>
                  </a:lnTo>
                  <a:lnTo>
                    <a:pt x="5260" y="436"/>
                  </a:lnTo>
                  <a:lnTo>
                    <a:pt x="5303" y="391"/>
                  </a:lnTo>
                  <a:lnTo>
                    <a:pt x="5349" y="349"/>
                  </a:lnTo>
                  <a:lnTo>
                    <a:pt x="5398" y="308"/>
                  </a:lnTo>
                  <a:lnTo>
                    <a:pt x="5449" y="267"/>
                  </a:lnTo>
                  <a:lnTo>
                    <a:pt x="5503" y="229"/>
                  </a:lnTo>
                  <a:lnTo>
                    <a:pt x="5560" y="194"/>
                  </a:lnTo>
                  <a:lnTo>
                    <a:pt x="5619" y="159"/>
                  </a:lnTo>
                  <a:lnTo>
                    <a:pt x="5681" y="129"/>
                  </a:lnTo>
                  <a:lnTo>
                    <a:pt x="5747" y="101"/>
                  </a:lnTo>
                  <a:lnTo>
                    <a:pt x="5814" y="75"/>
                  </a:lnTo>
                  <a:lnTo>
                    <a:pt x="5885" y="53"/>
                  </a:lnTo>
                  <a:lnTo>
                    <a:pt x="5959" y="34"/>
                  </a:lnTo>
                  <a:lnTo>
                    <a:pt x="6037" y="20"/>
                  </a:lnTo>
                  <a:lnTo>
                    <a:pt x="6117" y="9"/>
                  </a:lnTo>
                  <a:lnTo>
                    <a:pt x="6200" y="2"/>
                  </a:lnTo>
                  <a:lnTo>
                    <a:pt x="6287" y="0"/>
                  </a:lnTo>
                  <a:lnTo>
                    <a:pt x="6337" y="1"/>
                  </a:lnTo>
                  <a:lnTo>
                    <a:pt x="6388" y="2"/>
                  </a:lnTo>
                  <a:lnTo>
                    <a:pt x="6436" y="5"/>
                  </a:lnTo>
                  <a:lnTo>
                    <a:pt x="6484" y="9"/>
                  </a:lnTo>
                  <a:lnTo>
                    <a:pt x="6532" y="13"/>
                  </a:lnTo>
                  <a:lnTo>
                    <a:pt x="6577" y="19"/>
                  </a:lnTo>
                  <a:lnTo>
                    <a:pt x="6624" y="26"/>
                  </a:lnTo>
                  <a:lnTo>
                    <a:pt x="6668" y="34"/>
                  </a:lnTo>
                  <a:lnTo>
                    <a:pt x="6711" y="42"/>
                  </a:lnTo>
                  <a:lnTo>
                    <a:pt x="6755" y="52"/>
                  </a:lnTo>
                  <a:lnTo>
                    <a:pt x="6797" y="64"/>
                  </a:lnTo>
                  <a:lnTo>
                    <a:pt x="6838" y="75"/>
                  </a:lnTo>
                  <a:lnTo>
                    <a:pt x="6879" y="88"/>
                  </a:lnTo>
                  <a:lnTo>
                    <a:pt x="6919" y="102"/>
                  </a:lnTo>
                  <a:lnTo>
                    <a:pt x="6957" y="116"/>
                  </a:lnTo>
                  <a:lnTo>
                    <a:pt x="6996" y="131"/>
                  </a:lnTo>
                  <a:lnTo>
                    <a:pt x="7033" y="147"/>
                  </a:lnTo>
                  <a:lnTo>
                    <a:pt x="7069" y="164"/>
                  </a:lnTo>
                  <a:lnTo>
                    <a:pt x="7105" y="183"/>
                  </a:lnTo>
                  <a:lnTo>
                    <a:pt x="7141" y="202"/>
                  </a:lnTo>
                  <a:lnTo>
                    <a:pt x="7175" y="221"/>
                  </a:lnTo>
                  <a:lnTo>
                    <a:pt x="7208" y="241"/>
                  </a:lnTo>
                  <a:lnTo>
                    <a:pt x="7240" y="262"/>
                  </a:lnTo>
                  <a:lnTo>
                    <a:pt x="7273" y="284"/>
                  </a:lnTo>
                  <a:lnTo>
                    <a:pt x="7304" y="308"/>
                  </a:lnTo>
                  <a:lnTo>
                    <a:pt x="7334" y="331"/>
                  </a:lnTo>
                  <a:lnTo>
                    <a:pt x="7363" y="355"/>
                  </a:lnTo>
                  <a:lnTo>
                    <a:pt x="7393" y="380"/>
                  </a:lnTo>
                  <a:lnTo>
                    <a:pt x="7420" y="406"/>
                  </a:lnTo>
                  <a:lnTo>
                    <a:pt x="7448" y="433"/>
                  </a:lnTo>
                  <a:lnTo>
                    <a:pt x="7474" y="460"/>
                  </a:lnTo>
                  <a:lnTo>
                    <a:pt x="7500" y="4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8" name="Freeform 83"/>
            <p:cNvSpPr/>
            <p:nvPr/>
          </p:nvSpPr>
          <p:spPr bwMode="auto">
            <a:xfrm>
              <a:off x="3016250" y="1609725"/>
              <a:ext cx="1065213" cy="427038"/>
            </a:xfrm>
            <a:custGeom>
              <a:avLst/>
              <a:gdLst>
                <a:gd name="T0" fmla="*/ 141 w 4701"/>
                <a:gd name="T1" fmla="*/ 1661 h 1879"/>
                <a:gd name="T2" fmla="*/ 306 w 4701"/>
                <a:gd name="T3" fmla="*/ 1685 h 1879"/>
                <a:gd name="T4" fmla="*/ 537 w 4701"/>
                <a:gd name="T5" fmla="*/ 1688 h 1879"/>
                <a:gd name="T6" fmla="*/ 811 w 4701"/>
                <a:gd name="T7" fmla="*/ 1641 h 1879"/>
                <a:gd name="T8" fmla="*/ 1107 w 4701"/>
                <a:gd name="T9" fmla="*/ 1520 h 1879"/>
                <a:gd name="T10" fmla="*/ 1405 w 4701"/>
                <a:gd name="T11" fmla="*/ 1296 h 1879"/>
                <a:gd name="T12" fmla="*/ 1680 w 4701"/>
                <a:gd name="T13" fmla="*/ 943 h 1879"/>
                <a:gd name="T14" fmla="*/ 1908 w 4701"/>
                <a:gd name="T15" fmla="*/ 460 h 1879"/>
                <a:gd name="T16" fmla="*/ 2047 w 4701"/>
                <a:gd name="T17" fmla="*/ 569 h 1879"/>
                <a:gd name="T18" fmla="*/ 2178 w 4701"/>
                <a:gd name="T19" fmla="*/ 647 h 1879"/>
                <a:gd name="T20" fmla="*/ 2387 w 4701"/>
                <a:gd name="T21" fmla="*/ 741 h 1879"/>
                <a:gd name="T22" fmla="*/ 2546 w 4701"/>
                <a:gd name="T23" fmla="*/ 795 h 1879"/>
                <a:gd name="T24" fmla="*/ 2686 w 4701"/>
                <a:gd name="T25" fmla="*/ 831 h 1879"/>
                <a:gd name="T26" fmla="*/ 2835 w 4701"/>
                <a:gd name="T27" fmla="*/ 859 h 1879"/>
                <a:gd name="T28" fmla="*/ 2992 w 4701"/>
                <a:gd name="T29" fmla="*/ 875 h 1879"/>
                <a:gd name="T30" fmla="*/ 3156 w 4701"/>
                <a:gd name="T31" fmla="*/ 877 h 1879"/>
                <a:gd name="T32" fmla="*/ 3323 w 4701"/>
                <a:gd name="T33" fmla="*/ 862 h 1879"/>
                <a:gd name="T34" fmla="*/ 3494 w 4701"/>
                <a:gd name="T35" fmla="*/ 827 h 1879"/>
                <a:gd name="T36" fmla="*/ 3667 w 4701"/>
                <a:gd name="T37" fmla="*/ 771 h 1879"/>
                <a:gd name="T38" fmla="*/ 3839 w 4701"/>
                <a:gd name="T39" fmla="*/ 689 h 1879"/>
                <a:gd name="T40" fmla="*/ 4010 w 4701"/>
                <a:gd name="T41" fmla="*/ 580 h 1879"/>
                <a:gd name="T42" fmla="*/ 4179 w 4701"/>
                <a:gd name="T43" fmla="*/ 442 h 1879"/>
                <a:gd name="T44" fmla="*/ 4342 w 4701"/>
                <a:gd name="T45" fmla="*/ 271 h 1879"/>
                <a:gd name="T46" fmla="*/ 4443 w 4701"/>
                <a:gd name="T47" fmla="*/ 145 h 1879"/>
                <a:gd name="T48" fmla="*/ 4522 w 4701"/>
                <a:gd name="T49" fmla="*/ 31 h 1879"/>
                <a:gd name="T50" fmla="*/ 4659 w 4701"/>
                <a:gd name="T51" fmla="*/ 166 h 1879"/>
                <a:gd name="T52" fmla="*/ 4573 w 4701"/>
                <a:gd name="T53" fmla="*/ 286 h 1879"/>
                <a:gd name="T54" fmla="*/ 4440 w 4701"/>
                <a:gd name="T55" fmla="*/ 445 h 1879"/>
                <a:gd name="T56" fmla="*/ 4257 w 4701"/>
                <a:gd name="T57" fmla="*/ 626 h 1879"/>
                <a:gd name="T58" fmla="*/ 4069 w 4701"/>
                <a:gd name="T59" fmla="*/ 771 h 1879"/>
                <a:gd name="T60" fmla="*/ 3878 w 4701"/>
                <a:gd name="T61" fmla="*/ 883 h 1879"/>
                <a:gd name="T62" fmla="*/ 3686 w 4701"/>
                <a:gd name="T63" fmla="*/ 966 h 1879"/>
                <a:gd name="T64" fmla="*/ 3493 w 4701"/>
                <a:gd name="T65" fmla="*/ 1022 h 1879"/>
                <a:gd name="T66" fmla="*/ 3304 w 4701"/>
                <a:gd name="T67" fmla="*/ 1054 h 1879"/>
                <a:gd name="T68" fmla="*/ 3118 w 4701"/>
                <a:gd name="T69" fmla="*/ 1066 h 1879"/>
                <a:gd name="T70" fmla="*/ 2943 w 4701"/>
                <a:gd name="T71" fmla="*/ 1060 h 1879"/>
                <a:gd name="T72" fmla="*/ 2780 w 4701"/>
                <a:gd name="T73" fmla="*/ 1041 h 1879"/>
                <a:gd name="T74" fmla="*/ 2624 w 4701"/>
                <a:gd name="T75" fmla="*/ 1011 h 1879"/>
                <a:gd name="T76" fmla="*/ 2479 w 4701"/>
                <a:gd name="T77" fmla="*/ 972 h 1879"/>
                <a:gd name="T78" fmla="*/ 2284 w 4701"/>
                <a:gd name="T79" fmla="*/ 902 h 1879"/>
                <a:gd name="T80" fmla="*/ 2072 w 4701"/>
                <a:gd name="T81" fmla="*/ 803 h 1879"/>
                <a:gd name="T82" fmla="*/ 1857 w 4701"/>
                <a:gd name="T83" fmla="*/ 1016 h 1879"/>
                <a:gd name="T84" fmla="*/ 1558 w 4701"/>
                <a:gd name="T85" fmla="*/ 1413 h 1879"/>
                <a:gd name="T86" fmla="*/ 1231 w 4701"/>
                <a:gd name="T87" fmla="*/ 1670 h 1879"/>
                <a:gd name="T88" fmla="*/ 903 w 4701"/>
                <a:gd name="T89" fmla="*/ 1813 h 1879"/>
                <a:gd name="T90" fmla="*/ 594 w 4701"/>
                <a:gd name="T91" fmla="*/ 1872 h 1879"/>
                <a:gd name="T92" fmla="*/ 328 w 4701"/>
                <a:gd name="T93" fmla="*/ 1875 h 1879"/>
                <a:gd name="T94" fmla="*/ 128 w 4701"/>
                <a:gd name="T95" fmla="*/ 1849 h 1879"/>
                <a:gd name="T96" fmla="*/ 0 w 4701"/>
                <a:gd name="T97" fmla="*/ 1818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01" h="1879">
                  <a:moveTo>
                    <a:pt x="57" y="1638"/>
                  </a:moveTo>
                  <a:lnTo>
                    <a:pt x="71" y="1643"/>
                  </a:lnTo>
                  <a:lnTo>
                    <a:pt x="111" y="1653"/>
                  </a:lnTo>
                  <a:lnTo>
                    <a:pt x="141" y="1661"/>
                  </a:lnTo>
                  <a:lnTo>
                    <a:pt x="174" y="1667"/>
                  </a:lnTo>
                  <a:lnTo>
                    <a:pt x="213" y="1674"/>
                  </a:lnTo>
                  <a:lnTo>
                    <a:pt x="258" y="1680"/>
                  </a:lnTo>
                  <a:lnTo>
                    <a:pt x="306" y="1685"/>
                  </a:lnTo>
                  <a:lnTo>
                    <a:pt x="358" y="1689"/>
                  </a:lnTo>
                  <a:lnTo>
                    <a:pt x="415" y="1691"/>
                  </a:lnTo>
                  <a:lnTo>
                    <a:pt x="474" y="1691"/>
                  </a:lnTo>
                  <a:lnTo>
                    <a:pt x="537" y="1688"/>
                  </a:lnTo>
                  <a:lnTo>
                    <a:pt x="602" y="1682"/>
                  </a:lnTo>
                  <a:lnTo>
                    <a:pt x="670" y="1673"/>
                  </a:lnTo>
                  <a:lnTo>
                    <a:pt x="739" y="1660"/>
                  </a:lnTo>
                  <a:lnTo>
                    <a:pt x="811" y="1641"/>
                  </a:lnTo>
                  <a:lnTo>
                    <a:pt x="884" y="1619"/>
                  </a:lnTo>
                  <a:lnTo>
                    <a:pt x="958" y="1592"/>
                  </a:lnTo>
                  <a:lnTo>
                    <a:pt x="1033" y="1559"/>
                  </a:lnTo>
                  <a:lnTo>
                    <a:pt x="1107" y="1520"/>
                  </a:lnTo>
                  <a:lnTo>
                    <a:pt x="1182" y="1475"/>
                  </a:lnTo>
                  <a:lnTo>
                    <a:pt x="1258" y="1422"/>
                  </a:lnTo>
                  <a:lnTo>
                    <a:pt x="1331" y="1363"/>
                  </a:lnTo>
                  <a:lnTo>
                    <a:pt x="1405" y="1296"/>
                  </a:lnTo>
                  <a:lnTo>
                    <a:pt x="1476" y="1222"/>
                  </a:lnTo>
                  <a:lnTo>
                    <a:pt x="1546" y="1138"/>
                  </a:lnTo>
                  <a:lnTo>
                    <a:pt x="1614" y="1045"/>
                  </a:lnTo>
                  <a:lnTo>
                    <a:pt x="1680" y="943"/>
                  </a:lnTo>
                  <a:lnTo>
                    <a:pt x="1743" y="832"/>
                  </a:lnTo>
                  <a:lnTo>
                    <a:pt x="1804" y="710"/>
                  </a:lnTo>
                  <a:lnTo>
                    <a:pt x="1860" y="578"/>
                  </a:lnTo>
                  <a:lnTo>
                    <a:pt x="1908" y="460"/>
                  </a:lnTo>
                  <a:lnTo>
                    <a:pt x="2007" y="540"/>
                  </a:lnTo>
                  <a:lnTo>
                    <a:pt x="2019" y="549"/>
                  </a:lnTo>
                  <a:lnTo>
                    <a:pt x="2032" y="559"/>
                  </a:lnTo>
                  <a:lnTo>
                    <a:pt x="2047" y="569"/>
                  </a:lnTo>
                  <a:lnTo>
                    <a:pt x="2064" y="580"/>
                  </a:lnTo>
                  <a:lnTo>
                    <a:pt x="2097" y="601"/>
                  </a:lnTo>
                  <a:lnTo>
                    <a:pt x="2135" y="624"/>
                  </a:lnTo>
                  <a:lnTo>
                    <a:pt x="2178" y="647"/>
                  </a:lnTo>
                  <a:lnTo>
                    <a:pt x="2225" y="670"/>
                  </a:lnTo>
                  <a:lnTo>
                    <a:pt x="2276" y="693"/>
                  </a:lnTo>
                  <a:lnTo>
                    <a:pt x="2329" y="717"/>
                  </a:lnTo>
                  <a:lnTo>
                    <a:pt x="2387" y="741"/>
                  </a:lnTo>
                  <a:lnTo>
                    <a:pt x="2448" y="763"/>
                  </a:lnTo>
                  <a:lnTo>
                    <a:pt x="2480" y="774"/>
                  </a:lnTo>
                  <a:lnTo>
                    <a:pt x="2512" y="785"/>
                  </a:lnTo>
                  <a:lnTo>
                    <a:pt x="2546" y="795"/>
                  </a:lnTo>
                  <a:lnTo>
                    <a:pt x="2580" y="804"/>
                  </a:lnTo>
                  <a:lnTo>
                    <a:pt x="2614" y="814"/>
                  </a:lnTo>
                  <a:lnTo>
                    <a:pt x="2650" y="823"/>
                  </a:lnTo>
                  <a:lnTo>
                    <a:pt x="2686" y="831"/>
                  </a:lnTo>
                  <a:lnTo>
                    <a:pt x="2722" y="840"/>
                  </a:lnTo>
                  <a:lnTo>
                    <a:pt x="2759" y="847"/>
                  </a:lnTo>
                  <a:lnTo>
                    <a:pt x="2797" y="853"/>
                  </a:lnTo>
                  <a:lnTo>
                    <a:pt x="2835" y="859"/>
                  </a:lnTo>
                  <a:lnTo>
                    <a:pt x="2873" y="864"/>
                  </a:lnTo>
                  <a:lnTo>
                    <a:pt x="2913" y="869"/>
                  </a:lnTo>
                  <a:lnTo>
                    <a:pt x="2953" y="872"/>
                  </a:lnTo>
                  <a:lnTo>
                    <a:pt x="2992" y="875"/>
                  </a:lnTo>
                  <a:lnTo>
                    <a:pt x="3033" y="877"/>
                  </a:lnTo>
                  <a:lnTo>
                    <a:pt x="3074" y="878"/>
                  </a:lnTo>
                  <a:lnTo>
                    <a:pt x="3114" y="878"/>
                  </a:lnTo>
                  <a:lnTo>
                    <a:pt x="3156" y="877"/>
                  </a:lnTo>
                  <a:lnTo>
                    <a:pt x="3197" y="875"/>
                  </a:lnTo>
                  <a:lnTo>
                    <a:pt x="3239" y="872"/>
                  </a:lnTo>
                  <a:lnTo>
                    <a:pt x="3281" y="867"/>
                  </a:lnTo>
                  <a:lnTo>
                    <a:pt x="3323" y="862"/>
                  </a:lnTo>
                  <a:lnTo>
                    <a:pt x="3365" y="855"/>
                  </a:lnTo>
                  <a:lnTo>
                    <a:pt x="3409" y="847"/>
                  </a:lnTo>
                  <a:lnTo>
                    <a:pt x="3451" y="837"/>
                  </a:lnTo>
                  <a:lnTo>
                    <a:pt x="3494" y="827"/>
                  </a:lnTo>
                  <a:lnTo>
                    <a:pt x="3537" y="815"/>
                  </a:lnTo>
                  <a:lnTo>
                    <a:pt x="3580" y="801"/>
                  </a:lnTo>
                  <a:lnTo>
                    <a:pt x="3623" y="787"/>
                  </a:lnTo>
                  <a:lnTo>
                    <a:pt x="3667" y="771"/>
                  </a:lnTo>
                  <a:lnTo>
                    <a:pt x="3710" y="753"/>
                  </a:lnTo>
                  <a:lnTo>
                    <a:pt x="3753" y="733"/>
                  </a:lnTo>
                  <a:lnTo>
                    <a:pt x="3796" y="712"/>
                  </a:lnTo>
                  <a:lnTo>
                    <a:pt x="3839" y="689"/>
                  </a:lnTo>
                  <a:lnTo>
                    <a:pt x="3882" y="665"/>
                  </a:lnTo>
                  <a:lnTo>
                    <a:pt x="3925" y="639"/>
                  </a:lnTo>
                  <a:lnTo>
                    <a:pt x="3968" y="611"/>
                  </a:lnTo>
                  <a:lnTo>
                    <a:pt x="4010" y="580"/>
                  </a:lnTo>
                  <a:lnTo>
                    <a:pt x="4053" y="549"/>
                  </a:lnTo>
                  <a:lnTo>
                    <a:pt x="4095" y="516"/>
                  </a:lnTo>
                  <a:lnTo>
                    <a:pt x="4136" y="479"/>
                  </a:lnTo>
                  <a:lnTo>
                    <a:pt x="4179" y="442"/>
                  </a:lnTo>
                  <a:lnTo>
                    <a:pt x="4220" y="403"/>
                  </a:lnTo>
                  <a:lnTo>
                    <a:pt x="4260" y="360"/>
                  </a:lnTo>
                  <a:lnTo>
                    <a:pt x="4302" y="317"/>
                  </a:lnTo>
                  <a:lnTo>
                    <a:pt x="4342" y="271"/>
                  </a:lnTo>
                  <a:lnTo>
                    <a:pt x="4381" y="223"/>
                  </a:lnTo>
                  <a:lnTo>
                    <a:pt x="4402" y="197"/>
                  </a:lnTo>
                  <a:lnTo>
                    <a:pt x="4423" y="171"/>
                  </a:lnTo>
                  <a:lnTo>
                    <a:pt x="4443" y="145"/>
                  </a:lnTo>
                  <a:lnTo>
                    <a:pt x="4463" y="116"/>
                  </a:lnTo>
                  <a:lnTo>
                    <a:pt x="4482" y="89"/>
                  </a:lnTo>
                  <a:lnTo>
                    <a:pt x="4502" y="60"/>
                  </a:lnTo>
                  <a:lnTo>
                    <a:pt x="4522" y="31"/>
                  </a:lnTo>
                  <a:lnTo>
                    <a:pt x="4542" y="0"/>
                  </a:lnTo>
                  <a:lnTo>
                    <a:pt x="4701" y="102"/>
                  </a:lnTo>
                  <a:lnTo>
                    <a:pt x="4680" y="135"/>
                  </a:lnTo>
                  <a:lnTo>
                    <a:pt x="4659" y="166"/>
                  </a:lnTo>
                  <a:lnTo>
                    <a:pt x="4637" y="197"/>
                  </a:lnTo>
                  <a:lnTo>
                    <a:pt x="4616" y="227"/>
                  </a:lnTo>
                  <a:lnTo>
                    <a:pt x="4594" y="257"/>
                  </a:lnTo>
                  <a:lnTo>
                    <a:pt x="4573" y="286"/>
                  </a:lnTo>
                  <a:lnTo>
                    <a:pt x="4551" y="314"/>
                  </a:lnTo>
                  <a:lnTo>
                    <a:pt x="4528" y="341"/>
                  </a:lnTo>
                  <a:lnTo>
                    <a:pt x="4484" y="395"/>
                  </a:lnTo>
                  <a:lnTo>
                    <a:pt x="4440" y="445"/>
                  </a:lnTo>
                  <a:lnTo>
                    <a:pt x="4394" y="494"/>
                  </a:lnTo>
                  <a:lnTo>
                    <a:pt x="4349" y="540"/>
                  </a:lnTo>
                  <a:lnTo>
                    <a:pt x="4304" y="584"/>
                  </a:lnTo>
                  <a:lnTo>
                    <a:pt x="4257" y="626"/>
                  </a:lnTo>
                  <a:lnTo>
                    <a:pt x="4210" y="665"/>
                  </a:lnTo>
                  <a:lnTo>
                    <a:pt x="4164" y="702"/>
                  </a:lnTo>
                  <a:lnTo>
                    <a:pt x="4116" y="738"/>
                  </a:lnTo>
                  <a:lnTo>
                    <a:pt x="4069" y="771"/>
                  </a:lnTo>
                  <a:lnTo>
                    <a:pt x="4021" y="801"/>
                  </a:lnTo>
                  <a:lnTo>
                    <a:pt x="3974" y="830"/>
                  </a:lnTo>
                  <a:lnTo>
                    <a:pt x="3926" y="858"/>
                  </a:lnTo>
                  <a:lnTo>
                    <a:pt x="3878" y="883"/>
                  </a:lnTo>
                  <a:lnTo>
                    <a:pt x="3830" y="906"/>
                  </a:lnTo>
                  <a:lnTo>
                    <a:pt x="3782" y="928"/>
                  </a:lnTo>
                  <a:lnTo>
                    <a:pt x="3734" y="947"/>
                  </a:lnTo>
                  <a:lnTo>
                    <a:pt x="3686" y="966"/>
                  </a:lnTo>
                  <a:lnTo>
                    <a:pt x="3637" y="983"/>
                  </a:lnTo>
                  <a:lnTo>
                    <a:pt x="3590" y="997"/>
                  </a:lnTo>
                  <a:lnTo>
                    <a:pt x="3542" y="1010"/>
                  </a:lnTo>
                  <a:lnTo>
                    <a:pt x="3493" y="1022"/>
                  </a:lnTo>
                  <a:lnTo>
                    <a:pt x="3446" y="1032"/>
                  </a:lnTo>
                  <a:lnTo>
                    <a:pt x="3399" y="1041"/>
                  </a:lnTo>
                  <a:lnTo>
                    <a:pt x="3351" y="1048"/>
                  </a:lnTo>
                  <a:lnTo>
                    <a:pt x="3304" y="1054"/>
                  </a:lnTo>
                  <a:lnTo>
                    <a:pt x="3257" y="1059"/>
                  </a:lnTo>
                  <a:lnTo>
                    <a:pt x="3210" y="1062"/>
                  </a:lnTo>
                  <a:lnTo>
                    <a:pt x="3164" y="1065"/>
                  </a:lnTo>
                  <a:lnTo>
                    <a:pt x="3118" y="1066"/>
                  </a:lnTo>
                  <a:lnTo>
                    <a:pt x="3073" y="1066"/>
                  </a:lnTo>
                  <a:lnTo>
                    <a:pt x="3028" y="1065"/>
                  </a:lnTo>
                  <a:lnTo>
                    <a:pt x="2985" y="1063"/>
                  </a:lnTo>
                  <a:lnTo>
                    <a:pt x="2943" y="1060"/>
                  </a:lnTo>
                  <a:lnTo>
                    <a:pt x="2902" y="1056"/>
                  </a:lnTo>
                  <a:lnTo>
                    <a:pt x="2860" y="1052"/>
                  </a:lnTo>
                  <a:lnTo>
                    <a:pt x="2820" y="1047"/>
                  </a:lnTo>
                  <a:lnTo>
                    <a:pt x="2780" y="1041"/>
                  </a:lnTo>
                  <a:lnTo>
                    <a:pt x="2740" y="1034"/>
                  </a:lnTo>
                  <a:lnTo>
                    <a:pt x="2701" y="1027"/>
                  </a:lnTo>
                  <a:lnTo>
                    <a:pt x="2663" y="1019"/>
                  </a:lnTo>
                  <a:lnTo>
                    <a:pt x="2624" y="1011"/>
                  </a:lnTo>
                  <a:lnTo>
                    <a:pt x="2587" y="1002"/>
                  </a:lnTo>
                  <a:lnTo>
                    <a:pt x="2551" y="992"/>
                  </a:lnTo>
                  <a:lnTo>
                    <a:pt x="2514" y="982"/>
                  </a:lnTo>
                  <a:lnTo>
                    <a:pt x="2479" y="972"/>
                  </a:lnTo>
                  <a:lnTo>
                    <a:pt x="2445" y="961"/>
                  </a:lnTo>
                  <a:lnTo>
                    <a:pt x="2411" y="949"/>
                  </a:lnTo>
                  <a:lnTo>
                    <a:pt x="2346" y="926"/>
                  </a:lnTo>
                  <a:lnTo>
                    <a:pt x="2284" y="902"/>
                  </a:lnTo>
                  <a:lnTo>
                    <a:pt x="2225" y="878"/>
                  </a:lnTo>
                  <a:lnTo>
                    <a:pt x="2170" y="853"/>
                  </a:lnTo>
                  <a:lnTo>
                    <a:pt x="2118" y="828"/>
                  </a:lnTo>
                  <a:lnTo>
                    <a:pt x="2072" y="803"/>
                  </a:lnTo>
                  <a:lnTo>
                    <a:pt x="2029" y="780"/>
                  </a:lnTo>
                  <a:lnTo>
                    <a:pt x="1990" y="757"/>
                  </a:lnTo>
                  <a:lnTo>
                    <a:pt x="1925" y="892"/>
                  </a:lnTo>
                  <a:lnTo>
                    <a:pt x="1857" y="1016"/>
                  </a:lnTo>
                  <a:lnTo>
                    <a:pt x="1786" y="1130"/>
                  </a:lnTo>
                  <a:lnTo>
                    <a:pt x="1712" y="1234"/>
                  </a:lnTo>
                  <a:lnTo>
                    <a:pt x="1636" y="1328"/>
                  </a:lnTo>
                  <a:lnTo>
                    <a:pt x="1558" y="1413"/>
                  </a:lnTo>
                  <a:lnTo>
                    <a:pt x="1477" y="1489"/>
                  </a:lnTo>
                  <a:lnTo>
                    <a:pt x="1397" y="1557"/>
                  </a:lnTo>
                  <a:lnTo>
                    <a:pt x="1314" y="1617"/>
                  </a:lnTo>
                  <a:lnTo>
                    <a:pt x="1231" y="1670"/>
                  </a:lnTo>
                  <a:lnTo>
                    <a:pt x="1149" y="1715"/>
                  </a:lnTo>
                  <a:lnTo>
                    <a:pt x="1066" y="1753"/>
                  </a:lnTo>
                  <a:lnTo>
                    <a:pt x="984" y="1787"/>
                  </a:lnTo>
                  <a:lnTo>
                    <a:pt x="903" y="1813"/>
                  </a:lnTo>
                  <a:lnTo>
                    <a:pt x="823" y="1835"/>
                  </a:lnTo>
                  <a:lnTo>
                    <a:pt x="744" y="1851"/>
                  </a:lnTo>
                  <a:lnTo>
                    <a:pt x="668" y="1864"/>
                  </a:lnTo>
                  <a:lnTo>
                    <a:pt x="594" y="1872"/>
                  </a:lnTo>
                  <a:lnTo>
                    <a:pt x="523" y="1877"/>
                  </a:lnTo>
                  <a:lnTo>
                    <a:pt x="454" y="1879"/>
                  </a:lnTo>
                  <a:lnTo>
                    <a:pt x="389" y="1878"/>
                  </a:lnTo>
                  <a:lnTo>
                    <a:pt x="328" y="1875"/>
                  </a:lnTo>
                  <a:lnTo>
                    <a:pt x="271" y="1870"/>
                  </a:lnTo>
                  <a:lnTo>
                    <a:pt x="218" y="1864"/>
                  </a:lnTo>
                  <a:lnTo>
                    <a:pt x="170" y="1857"/>
                  </a:lnTo>
                  <a:lnTo>
                    <a:pt x="128" y="1849"/>
                  </a:lnTo>
                  <a:lnTo>
                    <a:pt x="90" y="1842"/>
                  </a:lnTo>
                  <a:lnTo>
                    <a:pt x="59" y="1835"/>
                  </a:lnTo>
                  <a:lnTo>
                    <a:pt x="15" y="1823"/>
                  </a:lnTo>
                  <a:lnTo>
                    <a:pt x="0" y="1818"/>
                  </a:lnTo>
                  <a:lnTo>
                    <a:pt x="57" y="16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9" name="Freeform 84"/>
            <p:cNvSpPr/>
            <p:nvPr/>
          </p:nvSpPr>
          <p:spPr bwMode="auto">
            <a:xfrm>
              <a:off x="3948113" y="1431925"/>
              <a:ext cx="420688" cy="266700"/>
            </a:xfrm>
            <a:custGeom>
              <a:avLst/>
              <a:gdLst>
                <a:gd name="T0" fmla="*/ 189 w 1849"/>
                <a:gd name="T1" fmla="*/ 0 h 1175"/>
                <a:gd name="T2" fmla="*/ 190 w 1849"/>
                <a:gd name="T3" fmla="*/ 15 h 1175"/>
                <a:gd name="T4" fmla="*/ 194 w 1849"/>
                <a:gd name="T5" fmla="*/ 58 h 1175"/>
                <a:gd name="T6" fmla="*/ 199 w 1849"/>
                <a:gd name="T7" fmla="*/ 87 h 1175"/>
                <a:gd name="T8" fmla="*/ 204 w 1849"/>
                <a:gd name="T9" fmla="*/ 123 h 1175"/>
                <a:gd name="T10" fmla="*/ 212 w 1849"/>
                <a:gd name="T11" fmla="*/ 162 h 1175"/>
                <a:gd name="T12" fmla="*/ 222 w 1849"/>
                <a:gd name="T13" fmla="*/ 205 h 1175"/>
                <a:gd name="T14" fmla="*/ 234 w 1849"/>
                <a:gd name="T15" fmla="*/ 252 h 1175"/>
                <a:gd name="T16" fmla="*/ 249 w 1849"/>
                <a:gd name="T17" fmla="*/ 301 h 1175"/>
                <a:gd name="T18" fmla="*/ 267 w 1849"/>
                <a:gd name="T19" fmla="*/ 353 h 1175"/>
                <a:gd name="T20" fmla="*/ 288 w 1849"/>
                <a:gd name="T21" fmla="*/ 405 h 1175"/>
                <a:gd name="T22" fmla="*/ 313 w 1849"/>
                <a:gd name="T23" fmla="*/ 460 h 1175"/>
                <a:gd name="T24" fmla="*/ 342 w 1849"/>
                <a:gd name="T25" fmla="*/ 513 h 1175"/>
                <a:gd name="T26" fmla="*/ 374 w 1849"/>
                <a:gd name="T27" fmla="*/ 566 h 1175"/>
                <a:gd name="T28" fmla="*/ 410 w 1849"/>
                <a:gd name="T29" fmla="*/ 620 h 1175"/>
                <a:gd name="T30" fmla="*/ 452 w 1849"/>
                <a:gd name="T31" fmla="*/ 671 h 1175"/>
                <a:gd name="T32" fmla="*/ 498 w 1849"/>
                <a:gd name="T33" fmla="*/ 721 h 1175"/>
                <a:gd name="T34" fmla="*/ 550 w 1849"/>
                <a:gd name="T35" fmla="*/ 768 h 1175"/>
                <a:gd name="T36" fmla="*/ 606 w 1849"/>
                <a:gd name="T37" fmla="*/ 812 h 1175"/>
                <a:gd name="T38" fmla="*/ 667 w 1849"/>
                <a:gd name="T39" fmla="*/ 852 h 1175"/>
                <a:gd name="T40" fmla="*/ 736 w 1849"/>
                <a:gd name="T41" fmla="*/ 888 h 1175"/>
                <a:gd name="T42" fmla="*/ 810 w 1849"/>
                <a:gd name="T43" fmla="*/ 918 h 1175"/>
                <a:gd name="T44" fmla="*/ 890 w 1849"/>
                <a:gd name="T45" fmla="*/ 944 h 1175"/>
                <a:gd name="T46" fmla="*/ 977 w 1849"/>
                <a:gd name="T47" fmla="*/ 963 h 1175"/>
                <a:gd name="T48" fmla="*/ 1071 w 1849"/>
                <a:gd name="T49" fmla="*/ 976 h 1175"/>
                <a:gd name="T50" fmla="*/ 1171 w 1849"/>
                <a:gd name="T51" fmla="*/ 981 h 1175"/>
                <a:gd name="T52" fmla="*/ 1280 w 1849"/>
                <a:gd name="T53" fmla="*/ 979 h 1175"/>
                <a:gd name="T54" fmla="*/ 1396 w 1849"/>
                <a:gd name="T55" fmla="*/ 968 h 1175"/>
                <a:gd name="T56" fmla="*/ 1520 w 1849"/>
                <a:gd name="T57" fmla="*/ 949 h 1175"/>
                <a:gd name="T58" fmla="*/ 1653 w 1849"/>
                <a:gd name="T59" fmla="*/ 919 h 1175"/>
                <a:gd name="T60" fmla="*/ 1793 w 1849"/>
                <a:gd name="T61" fmla="*/ 879 h 1175"/>
                <a:gd name="T62" fmla="*/ 1849 w 1849"/>
                <a:gd name="T63" fmla="*/ 1060 h 1175"/>
                <a:gd name="T64" fmla="*/ 1688 w 1849"/>
                <a:gd name="T65" fmla="*/ 1105 h 1175"/>
                <a:gd name="T66" fmla="*/ 1535 w 1849"/>
                <a:gd name="T67" fmla="*/ 1138 h 1175"/>
                <a:gd name="T68" fmla="*/ 1392 w 1849"/>
                <a:gd name="T69" fmla="*/ 1161 h 1175"/>
                <a:gd name="T70" fmla="*/ 1258 w 1849"/>
                <a:gd name="T71" fmla="*/ 1173 h 1175"/>
                <a:gd name="T72" fmla="*/ 1133 w 1849"/>
                <a:gd name="T73" fmla="*/ 1175 h 1175"/>
                <a:gd name="T74" fmla="*/ 1017 w 1849"/>
                <a:gd name="T75" fmla="*/ 1168 h 1175"/>
                <a:gd name="T76" fmla="*/ 909 w 1849"/>
                <a:gd name="T77" fmla="*/ 1151 h 1175"/>
                <a:gd name="T78" fmla="*/ 809 w 1849"/>
                <a:gd name="T79" fmla="*/ 1128 h 1175"/>
                <a:gd name="T80" fmla="*/ 716 w 1849"/>
                <a:gd name="T81" fmla="*/ 1098 h 1175"/>
                <a:gd name="T82" fmla="*/ 631 w 1849"/>
                <a:gd name="T83" fmla="*/ 1061 h 1175"/>
                <a:gd name="T84" fmla="*/ 553 w 1849"/>
                <a:gd name="T85" fmla="*/ 1018 h 1175"/>
                <a:gd name="T86" fmla="*/ 481 w 1849"/>
                <a:gd name="T87" fmla="*/ 970 h 1175"/>
                <a:gd name="T88" fmla="*/ 416 w 1849"/>
                <a:gd name="T89" fmla="*/ 918 h 1175"/>
                <a:gd name="T90" fmla="*/ 357 w 1849"/>
                <a:gd name="T91" fmla="*/ 862 h 1175"/>
                <a:gd name="T92" fmla="*/ 305 w 1849"/>
                <a:gd name="T93" fmla="*/ 804 h 1175"/>
                <a:gd name="T94" fmla="*/ 257 w 1849"/>
                <a:gd name="T95" fmla="*/ 743 h 1175"/>
                <a:gd name="T96" fmla="*/ 215 w 1849"/>
                <a:gd name="T97" fmla="*/ 679 h 1175"/>
                <a:gd name="T98" fmla="*/ 177 w 1849"/>
                <a:gd name="T99" fmla="*/ 616 h 1175"/>
                <a:gd name="T100" fmla="*/ 144 w 1849"/>
                <a:gd name="T101" fmla="*/ 552 h 1175"/>
                <a:gd name="T102" fmla="*/ 116 w 1849"/>
                <a:gd name="T103" fmla="*/ 489 h 1175"/>
                <a:gd name="T104" fmla="*/ 91 w 1849"/>
                <a:gd name="T105" fmla="*/ 426 h 1175"/>
                <a:gd name="T106" fmla="*/ 71 w 1849"/>
                <a:gd name="T107" fmla="*/ 366 h 1175"/>
                <a:gd name="T108" fmla="*/ 53 w 1849"/>
                <a:gd name="T109" fmla="*/ 308 h 1175"/>
                <a:gd name="T110" fmla="*/ 38 w 1849"/>
                <a:gd name="T111" fmla="*/ 253 h 1175"/>
                <a:gd name="T112" fmla="*/ 27 w 1849"/>
                <a:gd name="T113" fmla="*/ 201 h 1175"/>
                <a:gd name="T114" fmla="*/ 18 w 1849"/>
                <a:gd name="T115" fmla="*/ 155 h 1175"/>
                <a:gd name="T116" fmla="*/ 11 w 1849"/>
                <a:gd name="T117" fmla="*/ 114 h 1175"/>
                <a:gd name="T118" fmla="*/ 6 w 1849"/>
                <a:gd name="T119" fmla="*/ 78 h 1175"/>
                <a:gd name="T120" fmla="*/ 1 w 1849"/>
                <a:gd name="T121" fmla="*/ 28 h 1175"/>
                <a:gd name="T122" fmla="*/ 0 w 1849"/>
                <a:gd name="T123" fmla="*/ 10 h 1175"/>
                <a:gd name="T124" fmla="*/ 189 w 1849"/>
                <a:gd name="T125" fmla="*/ 0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9" h="1175">
                  <a:moveTo>
                    <a:pt x="189" y="0"/>
                  </a:moveTo>
                  <a:lnTo>
                    <a:pt x="190" y="15"/>
                  </a:lnTo>
                  <a:lnTo>
                    <a:pt x="194" y="58"/>
                  </a:lnTo>
                  <a:lnTo>
                    <a:pt x="199" y="87"/>
                  </a:lnTo>
                  <a:lnTo>
                    <a:pt x="204" y="123"/>
                  </a:lnTo>
                  <a:lnTo>
                    <a:pt x="212" y="162"/>
                  </a:lnTo>
                  <a:lnTo>
                    <a:pt x="222" y="205"/>
                  </a:lnTo>
                  <a:lnTo>
                    <a:pt x="234" y="252"/>
                  </a:lnTo>
                  <a:lnTo>
                    <a:pt x="249" y="301"/>
                  </a:lnTo>
                  <a:lnTo>
                    <a:pt x="267" y="353"/>
                  </a:lnTo>
                  <a:lnTo>
                    <a:pt x="288" y="405"/>
                  </a:lnTo>
                  <a:lnTo>
                    <a:pt x="313" y="460"/>
                  </a:lnTo>
                  <a:lnTo>
                    <a:pt x="342" y="513"/>
                  </a:lnTo>
                  <a:lnTo>
                    <a:pt x="374" y="566"/>
                  </a:lnTo>
                  <a:lnTo>
                    <a:pt x="410" y="620"/>
                  </a:lnTo>
                  <a:lnTo>
                    <a:pt x="452" y="671"/>
                  </a:lnTo>
                  <a:lnTo>
                    <a:pt x="498" y="721"/>
                  </a:lnTo>
                  <a:lnTo>
                    <a:pt x="550" y="768"/>
                  </a:lnTo>
                  <a:lnTo>
                    <a:pt x="606" y="812"/>
                  </a:lnTo>
                  <a:lnTo>
                    <a:pt x="667" y="852"/>
                  </a:lnTo>
                  <a:lnTo>
                    <a:pt x="736" y="888"/>
                  </a:lnTo>
                  <a:lnTo>
                    <a:pt x="810" y="918"/>
                  </a:lnTo>
                  <a:lnTo>
                    <a:pt x="890" y="944"/>
                  </a:lnTo>
                  <a:lnTo>
                    <a:pt x="977" y="963"/>
                  </a:lnTo>
                  <a:lnTo>
                    <a:pt x="1071" y="976"/>
                  </a:lnTo>
                  <a:lnTo>
                    <a:pt x="1171" y="981"/>
                  </a:lnTo>
                  <a:lnTo>
                    <a:pt x="1280" y="979"/>
                  </a:lnTo>
                  <a:lnTo>
                    <a:pt x="1396" y="968"/>
                  </a:lnTo>
                  <a:lnTo>
                    <a:pt x="1520" y="949"/>
                  </a:lnTo>
                  <a:lnTo>
                    <a:pt x="1653" y="919"/>
                  </a:lnTo>
                  <a:lnTo>
                    <a:pt x="1793" y="879"/>
                  </a:lnTo>
                  <a:lnTo>
                    <a:pt x="1849" y="1060"/>
                  </a:lnTo>
                  <a:lnTo>
                    <a:pt x="1688" y="1105"/>
                  </a:lnTo>
                  <a:lnTo>
                    <a:pt x="1535" y="1138"/>
                  </a:lnTo>
                  <a:lnTo>
                    <a:pt x="1392" y="1161"/>
                  </a:lnTo>
                  <a:lnTo>
                    <a:pt x="1258" y="1173"/>
                  </a:lnTo>
                  <a:lnTo>
                    <a:pt x="1133" y="1175"/>
                  </a:lnTo>
                  <a:lnTo>
                    <a:pt x="1017" y="1168"/>
                  </a:lnTo>
                  <a:lnTo>
                    <a:pt x="909" y="1151"/>
                  </a:lnTo>
                  <a:lnTo>
                    <a:pt x="809" y="1128"/>
                  </a:lnTo>
                  <a:lnTo>
                    <a:pt x="716" y="1098"/>
                  </a:lnTo>
                  <a:lnTo>
                    <a:pt x="631" y="1061"/>
                  </a:lnTo>
                  <a:lnTo>
                    <a:pt x="553" y="1018"/>
                  </a:lnTo>
                  <a:lnTo>
                    <a:pt x="481" y="970"/>
                  </a:lnTo>
                  <a:lnTo>
                    <a:pt x="416" y="918"/>
                  </a:lnTo>
                  <a:lnTo>
                    <a:pt x="357" y="862"/>
                  </a:lnTo>
                  <a:lnTo>
                    <a:pt x="305" y="804"/>
                  </a:lnTo>
                  <a:lnTo>
                    <a:pt x="257" y="743"/>
                  </a:lnTo>
                  <a:lnTo>
                    <a:pt x="215" y="679"/>
                  </a:lnTo>
                  <a:lnTo>
                    <a:pt x="177" y="616"/>
                  </a:lnTo>
                  <a:lnTo>
                    <a:pt x="144" y="552"/>
                  </a:lnTo>
                  <a:lnTo>
                    <a:pt x="116" y="489"/>
                  </a:lnTo>
                  <a:lnTo>
                    <a:pt x="91" y="426"/>
                  </a:lnTo>
                  <a:lnTo>
                    <a:pt x="71" y="366"/>
                  </a:lnTo>
                  <a:lnTo>
                    <a:pt x="53" y="308"/>
                  </a:lnTo>
                  <a:lnTo>
                    <a:pt x="38" y="253"/>
                  </a:lnTo>
                  <a:lnTo>
                    <a:pt x="27" y="201"/>
                  </a:lnTo>
                  <a:lnTo>
                    <a:pt x="18" y="155"/>
                  </a:lnTo>
                  <a:lnTo>
                    <a:pt x="11" y="114"/>
                  </a:lnTo>
                  <a:lnTo>
                    <a:pt x="6" y="78"/>
                  </a:lnTo>
                  <a:lnTo>
                    <a:pt x="1" y="28"/>
                  </a:lnTo>
                  <a:lnTo>
                    <a:pt x="0" y="10"/>
                  </a:lnTo>
                  <a:lnTo>
                    <a:pt x="18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0" name="Freeform 85"/>
            <p:cNvSpPr/>
            <p:nvPr/>
          </p:nvSpPr>
          <p:spPr bwMode="auto">
            <a:xfrm>
              <a:off x="2889250" y="2365375"/>
              <a:ext cx="1062038" cy="649288"/>
            </a:xfrm>
            <a:custGeom>
              <a:avLst/>
              <a:gdLst>
                <a:gd name="T0" fmla="*/ 41 w 4682"/>
                <a:gd name="T1" fmla="*/ 266 h 2857"/>
                <a:gd name="T2" fmla="*/ 193 w 4682"/>
                <a:gd name="T3" fmla="*/ 198 h 2857"/>
                <a:gd name="T4" fmla="*/ 329 w 4682"/>
                <a:gd name="T5" fmla="*/ 146 h 2857"/>
                <a:gd name="T6" fmla="*/ 493 w 4682"/>
                <a:gd name="T7" fmla="*/ 95 h 2857"/>
                <a:gd name="T8" fmla="*/ 680 w 4682"/>
                <a:gd name="T9" fmla="*/ 48 h 2857"/>
                <a:gd name="T10" fmla="*/ 883 w 4682"/>
                <a:gd name="T11" fmla="*/ 15 h 2857"/>
                <a:gd name="T12" fmla="*/ 1101 w 4682"/>
                <a:gd name="T13" fmla="*/ 0 h 2857"/>
                <a:gd name="T14" fmla="*/ 1327 w 4682"/>
                <a:gd name="T15" fmla="*/ 11 h 2857"/>
                <a:gd name="T16" fmla="*/ 1556 w 4682"/>
                <a:gd name="T17" fmla="*/ 53 h 2857"/>
                <a:gd name="T18" fmla="*/ 1770 w 4682"/>
                <a:gd name="T19" fmla="*/ 128 h 2857"/>
                <a:gd name="T20" fmla="*/ 1933 w 4682"/>
                <a:gd name="T21" fmla="*/ 219 h 2857"/>
                <a:gd name="T22" fmla="*/ 2072 w 4682"/>
                <a:gd name="T23" fmla="*/ 331 h 2857"/>
                <a:gd name="T24" fmla="*/ 2185 w 4682"/>
                <a:gd name="T25" fmla="*/ 456 h 2857"/>
                <a:gd name="T26" fmla="*/ 2277 w 4682"/>
                <a:gd name="T27" fmla="*/ 592 h 2857"/>
                <a:gd name="T28" fmla="*/ 2351 w 4682"/>
                <a:gd name="T29" fmla="*/ 733 h 2857"/>
                <a:gd name="T30" fmla="*/ 2407 w 4682"/>
                <a:gd name="T31" fmla="*/ 876 h 2857"/>
                <a:gd name="T32" fmla="*/ 2449 w 4682"/>
                <a:gd name="T33" fmla="*/ 1014 h 2857"/>
                <a:gd name="T34" fmla="*/ 2477 w 4682"/>
                <a:gd name="T35" fmla="*/ 1145 h 2857"/>
                <a:gd name="T36" fmla="*/ 2496 w 4682"/>
                <a:gd name="T37" fmla="*/ 1262 h 2857"/>
                <a:gd name="T38" fmla="*/ 2548 w 4682"/>
                <a:gd name="T39" fmla="*/ 1384 h 2857"/>
                <a:gd name="T40" fmla="*/ 2697 w 4682"/>
                <a:gd name="T41" fmla="*/ 1366 h 2857"/>
                <a:gd name="T42" fmla="*/ 2882 w 4682"/>
                <a:gd name="T43" fmla="*/ 1359 h 2857"/>
                <a:gd name="T44" fmla="*/ 3095 w 4682"/>
                <a:gd name="T45" fmla="*/ 1370 h 2857"/>
                <a:gd name="T46" fmla="*/ 3328 w 4682"/>
                <a:gd name="T47" fmla="*/ 1408 h 2857"/>
                <a:gd name="T48" fmla="*/ 3570 w 4682"/>
                <a:gd name="T49" fmla="*/ 1480 h 2857"/>
                <a:gd name="T50" fmla="*/ 3815 w 4682"/>
                <a:gd name="T51" fmla="*/ 1596 h 2857"/>
                <a:gd name="T52" fmla="*/ 4053 w 4682"/>
                <a:gd name="T53" fmla="*/ 1764 h 2857"/>
                <a:gd name="T54" fmla="*/ 4275 w 4682"/>
                <a:gd name="T55" fmla="*/ 1992 h 2857"/>
                <a:gd name="T56" fmla="*/ 4473 w 4682"/>
                <a:gd name="T57" fmla="*/ 2288 h 2857"/>
                <a:gd name="T58" fmla="*/ 4636 w 4682"/>
                <a:gd name="T59" fmla="*/ 2661 h 2857"/>
                <a:gd name="T60" fmla="*/ 4451 w 4682"/>
                <a:gd name="T61" fmla="*/ 2706 h 2857"/>
                <a:gd name="T62" fmla="*/ 4271 w 4682"/>
                <a:gd name="T63" fmla="*/ 2320 h 2857"/>
                <a:gd name="T64" fmla="*/ 4051 w 4682"/>
                <a:gd name="T65" fmla="*/ 2027 h 2857"/>
                <a:gd name="T66" fmla="*/ 3805 w 4682"/>
                <a:gd name="T67" fmla="*/ 1817 h 2857"/>
                <a:gd name="T68" fmla="*/ 3547 w 4682"/>
                <a:gd name="T69" fmla="*/ 1677 h 2857"/>
                <a:gd name="T70" fmla="*/ 3288 w 4682"/>
                <a:gd name="T71" fmla="*/ 1594 h 2857"/>
                <a:gd name="T72" fmla="*/ 3042 w 4682"/>
                <a:gd name="T73" fmla="*/ 1555 h 2857"/>
                <a:gd name="T74" fmla="*/ 2822 w 4682"/>
                <a:gd name="T75" fmla="*/ 1548 h 2857"/>
                <a:gd name="T76" fmla="*/ 2640 w 4682"/>
                <a:gd name="T77" fmla="*/ 1561 h 2857"/>
                <a:gd name="T78" fmla="*/ 2511 w 4682"/>
                <a:gd name="T79" fmla="*/ 1580 h 2857"/>
                <a:gd name="T80" fmla="*/ 2322 w 4682"/>
                <a:gd name="T81" fmla="*/ 1627 h 2857"/>
                <a:gd name="T82" fmla="*/ 2324 w 4682"/>
                <a:gd name="T83" fmla="*/ 1460 h 2857"/>
                <a:gd name="T84" fmla="*/ 2312 w 4682"/>
                <a:gd name="T85" fmla="*/ 1312 h 2857"/>
                <a:gd name="T86" fmla="*/ 2294 w 4682"/>
                <a:gd name="T87" fmla="*/ 1186 h 2857"/>
                <a:gd name="T88" fmla="*/ 2262 w 4682"/>
                <a:gd name="T89" fmla="*/ 1042 h 2857"/>
                <a:gd name="T90" fmla="*/ 2213 w 4682"/>
                <a:gd name="T91" fmla="*/ 888 h 2857"/>
                <a:gd name="T92" fmla="*/ 2142 w 4682"/>
                <a:gd name="T93" fmla="*/ 733 h 2857"/>
                <a:gd name="T94" fmla="*/ 2046 w 4682"/>
                <a:gd name="T95" fmla="*/ 585 h 2857"/>
                <a:gd name="T96" fmla="*/ 1922 w 4682"/>
                <a:gd name="T97" fmla="*/ 450 h 2857"/>
                <a:gd name="T98" fmla="*/ 1766 w 4682"/>
                <a:gd name="T99" fmla="*/ 338 h 2857"/>
                <a:gd name="T100" fmla="*/ 1574 w 4682"/>
                <a:gd name="T101" fmla="*/ 255 h 2857"/>
                <a:gd name="T102" fmla="*/ 1366 w 4682"/>
                <a:gd name="T103" fmla="*/ 207 h 2857"/>
                <a:gd name="T104" fmla="*/ 1160 w 4682"/>
                <a:gd name="T105" fmla="*/ 188 h 2857"/>
                <a:gd name="T106" fmla="*/ 960 w 4682"/>
                <a:gd name="T107" fmla="*/ 195 h 2857"/>
                <a:gd name="T108" fmla="*/ 770 w 4682"/>
                <a:gd name="T109" fmla="*/ 222 h 2857"/>
                <a:gd name="T110" fmla="*/ 594 w 4682"/>
                <a:gd name="T111" fmla="*/ 261 h 2857"/>
                <a:gd name="T112" fmla="*/ 438 w 4682"/>
                <a:gd name="T113" fmla="*/ 307 h 2857"/>
                <a:gd name="T114" fmla="*/ 305 w 4682"/>
                <a:gd name="T115" fmla="*/ 356 h 2857"/>
                <a:gd name="T116" fmla="*/ 172 w 4682"/>
                <a:gd name="T117" fmla="*/ 412 h 2857"/>
                <a:gd name="T118" fmla="*/ 91 w 4682"/>
                <a:gd name="T119" fmla="*/ 453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82" h="2857">
                  <a:moveTo>
                    <a:pt x="0" y="287"/>
                  </a:moveTo>
                  <a:lnTo>
                    <a:pt x="11" y="281"/>
                  </a:lnTo>
                  <a:lnTo>
                    <a:pt x="41" y="266"/>
                  </a:lnTo>
                  <a:lnTo>
                    <a:pt x="90" y="243"/>
                  </a:lnTo>
                  <a:lnTo>
                    <a:pt x="154" y="214"/>
                  </a:lnTo>
                  <a:lnTo>
                    <a:pt x="193" y="198"/>
                  </a:lnTo>
                  <a:lnTo>
                    <a:pt x="235" y="181"/>
                  </a:lnTo>
                  <a:lnTo>
                    <a:pt x="280" y="164"/>
                  </a:lnTo>
                  <a:lnTo>
                    <a:pt x="329" y="146"/>
                  </a:lnTo>
                  <a:lnTo>
                    <a:pt x="381" y="129"/>
                  </a:lnTo>
                  <a:lnTo>
                    <a:pt x="436" y="111"/>
                  </a:lnTo>
                  <a:lnTo>
                    <a:pt x="493" y="95"/>
                  </a:lnTo>
                  <a:lnTo>
                    <a:pt x="553" y="77"/>
                  </a:lnTo>
                  <a:lnTo>
                    <a:pt x="615" y="62"/>
                  </a:lnTo>
                  <a:lnTo>
                    <a:pt x="680" y="48"/>
                  </a:lnTo>
                  <a:lnTo>
                    <a:pt x="745" y="35"/>
                  </a:lnTo>
                  <a:lnTo>
                    <a:pt x="814" y="24"/>
                  </a:lnTo>
                  <a:lnTo>
                    <a:pt x="883" y="15"/>
                  </a:lnTo>
                  <a:lnTo>
                    <a:pt x="955" y="8"/>
                  </a:lnTo>
                  <a:lnTo>
                    <a:pt x="1027" y="3"/>
                  </a:lnTo>
                  <a:lnTo>
                    <a:pt x="1101" y="0"/>
                  </a:lnTo>
                  <a:lnTo>
                    <a:pt x="1175" y="1"/>
                  </a:lnTo>
                  <a:lnTo>
                    <a:pt x="1251" y="4"/>
                  </a:lnTo>
                  <a:lnTo>
                    <a:pt x="1327" y="11"/>
                  </a:lnTo>
                  <a:lnTo>
                    <a:pt x="1403" y="21"/>
                  </a:lnTo>
                  <a:lnTo>
                    <a:pt x="1480" y="35"/>
                  </a:lnTo>
                  <a:lnTo>
                    <a:pt x="1556" y="53"/>
                  </a:lnTo>
                  <a:lnTo>
                    <a:pt x="1633" y="75"/>
                  </a:lnTo>
                  <a:lnTo>
                    <a:pt x="1709" y="103"/>
                  </a:lnTo>
                  <a:lnTo>
                    <a:pt x="1770" y="128"/>
                  </a:lnTo>
                  <a:lnTo>
                    <a:pt x="1828" y="156"/>
                  </a:lnTo>
                  <a:lnTo>
                    <a:pt x="1882" y="186"/>
                  </a:lnTo>
                  <a:lnTo>
                    <a:pt x="1933" y="219"/>
                  </a:lnTo>
                  <a:lnTo>
                    <a:pt x="1982" y="254"/>
                  </a:lnTo>
                  <a:lnTo>
                    <a:pt x="2028" y="291"/>
                  </a:lnTo>
                  <a:lnTo>
                    <a:pt x="2072" y="331"/>
                  </a:lnTo>
                  <a:lnTo>
                    <a:pt x="2112" y="371"/>
                  </a:lnTo>
                  <a:lnTo>
                    <a:pt x="2149" y="412"/>
                  </a:lnTo>
                  <a:lnTo>
                    <a:pt x="2185" y="456"/>
                  </a:lnTo>
                  <a:lnTo>
                    <a:pt x="2218" y="500"/>
                  </a:lnTo>
                  <a:lnTo>
                    <a:pt x="2249" y="545"/>
                  </a:lnTo>
                  <a:lnTo>
                    <a:pt x="2277" y="592"/>
                  </a:lnTo>
                  <a:lnTo>
                    <a:pt x="2304" y="639"/>
                  </a:lnTo>
                  <a:lnTo>
                    <a:pt x="2329" y="686"/>
                  </a:lnTo>
                  <a:lnTo>
                    <a:pt x="2351" y="733"/>
                  </a:lnTo>
                  <a:lnTo>
                    <a:pt x="2371" y="781"/>
                  </a:lnTo>
                  <a:lnTo>
                    <a:pt x="2390" y="829"/>
                  </a:lnTo>
                  <a:lnTo>
                    <a:pt x="2407" y="876"/>
                  </a:lnTo>
                  <a:lnTo>
                    <a:pt x="2422" y="923"/>
                  </a:lnTo>
                  <a:lnTo>
                    <a:pt x="2435" y="969"/>
                  </a:lnTo>
                  <a:lnTo>
                    <a:pt x="2449" y="1014"/>
                  </a:lnTo>
                  <a:lnTo>
                    <a:pt x="2460" y="1059"/>
                  </a:lnTo>
                  <a:lnTo>
                    <a:pt x="2469" y="1102"/>
                  </a:lnTo>
                  <a:lnTo>
                    <a:pt x="2477" y="1145"/>
                  </a:lnTo>
                  <a:lnTo>
                    <a:pt x="2484" y="1186"/>
                  </a:lnTo>
                  <a:lnTo>
                    <a:pt x="2491" y="1224"/>
                  </a:lnTo>
                  <a:lnTo>
                    <a:pt x="2496" y="1262"/>
                  </a:lnTo>
                  <a:lnTo>
                    <a:pt x="2503" y="1330"/>
                  </a:lnTo>
                  <a:lnTo>
                    <a:pt x="2508" y="1390"/>
                  </a:lnTo>
                  <a:lnTo>
                    <a:pt x="2548" y="1384"/>
                  </a:lnTo>
                  <a:lnTo>
                    <a:pt x="2593" y="1378"/>
                  </a:lnTo>
                  <a:lnTo>
                    <a:pt x="2642" y="1371"/>
                  </a:lnTo>
                  <a:lnTo>
                    <a:pt x="2697" y="1366"/>
                  </a:lnTo>
                  <a:lnTo>
                    <a:pt x="2755" y="1362"/>
                  </a:lnTo>
                  <a:lnTo>
                    <a:pt x="2816" y="1360"/>
                  </a:lnTo>
                  <a:lnTo>
                    <a:pt x="2882" y="1359"/>
                  </a:lnTo>
                  <a:lnTo>
                    <a:pt x="2951" y="1360"/>
                  </a:lnTo>
                  <a:lnTo>
                    <a:pt x="3021" y="1364"/>
                  </a:lnTo>
                  <a:lnTo>
                    <a:pt x="3095" y="1370"/>
                  </a:lnTo>
                  <a:lnTo>
                    <a:pt x="3170" y="1380"/>
                  </a:lnTo>
                  <a:lnTo>
                    <a:pt x="3248" y="1392"/>
                  </a:lnTo>
                  <a:lnTo>
                    <a:pt x="3328" y="1408"/>
                  </a:lnTo>
                  <a:lnTo>
                    <a:pt x="3408" y="1428"/>
                  </a:lnTo>
                  <a:lnTo>
                    <a:pt x="3489" y="1452"/>
                  </a:lnTo>
                  <a:lnTo>
                    <a:pt x="3570" y="1480"/>
                  </a:lnTo>
                  <a:lnTo>
                    <a:pt x="3652" y="1514"/>
                  </a:lnTo>
                  <a:lnTo>
                    <a:pt x="3734" y="1552"/>
                  </a:lnTo>
                  <a:lnTo>
                    <a:pt x="3815" y="1596"/>
                  </a:lnTo>
                  <a:lnTo>
                    <a:pt x="3896" y="1646"/>
                  </a:lnTo>
                  <a:lnTo>
                    <a:pt x="3975" y="1702"/>
                  </a:lnTo>
                  <a:lnTo>
                    <a:pt x="4053" y="1764"/>
                  </a:lnTo>
                  <a:lnTo>
                    <a:pt x="4129" y="1833"/>
                  </a:lnTo>
                  <a:lnTo>
                    <a:pt x="4203" y="1909"/>
                  </a:lnTo>
                  <a:lnTo>
                    <a:pt x="4275" y="1992"/>
                  </a:lnTo>
                  <a:lnTo>
                    <a:pt x="4344" y="2083"/>
                  </a:lnTo>
                  <a:lnTo>
                    <a:pt x="4410" y="2181"/>
                  </a:lnTo>
                  <a:lnTo>
                    <a:pt x="4473" y="2288"/>
                  </a:lnTo>
                  <a:lnTo>
                    <a:pt x="4531" y="2404"/>
                  </a:lnTo>
                  <a:lnTo>
                    <a:pt x="4586" y="2528"/>
                  </a:lnTo>
                  <a:lnTo>
                    <a:pt x="4636" y="2661"/>
                  </a:lnTo>
                  <a:lnTo>
                    <a:pt x="4682" y="2805"/>
                  </a:lnTo>
                  <a:lnTo>
                    <a:pt x="4501" y="2857"/>
                  </a:lnTo>
                  <a:lnTo>
                    <a:pt x="4451" y="2706"/>
                  </a:lnTo>
                  <a:lnTo>
                    <a:pt x="4397" y="2566"/>
                  </a:lnTo>
                  <a:lnTo>
                    <a:pt x="4337" y="2437"/>
                  </a:lnTo>
                  <a:lnTo>
                    <a:pt x="4271" y="2320"/>
                  </a:lnTo>
                  <a:lnTo>
                    <a:pt x="4201" y="2212"/>
                  </a:lnTo>
                  <a:lnTo>
                    <a:pt x="4128" y="2115"/>
                  </a:lnTo>
                  <a:lnTo>
                    <a:pt x="4051" y="2027"/>
                  </a:lnTo>
                  <a:lnTo>
                    <a:pt x="3972" y="1949"/>
                  </a:lnTo>
                  <a:lnTo>
                    <a:pt x="3890" y="1879"/>
                  </a:lnTo>
                  <a:lnTo>
                    <a:pt x="3805" y="1817"/>
                  </a:lnTo>
                  <a:lnTo>
                    <a:pt x="3721" y="1764"/>
                  </a:lnTo>
                  <a:lnTo>
                    <a:pt x="3634" y="1717"/>
                  </a:lnTo>
                  <a:lnTo>
                    <a:pt x="3547" y="1677"/>
                  </a:lnTo>
                  <a:lnTo>
                    <a:pt x="3460" y="1644"/>
                  </a:lnTo>
                  <a:lnTo>
                    <a:pt x="3374" y="1617"/>
                  </a:lnTo>
                  <a:lnTo>
                    <a:pt x="3288" y="1594"/>
                  </a:lnTo>
                  <a:lnTo>
                    <a:pt x="3204" y="1577"/>
                  </a:lnTo>
                  <a:lnTo>
                    <a:pt x="3122" y="1564"/>
                  </a:lnTo>
                  <a:lnTo>
                    <a:pt x="3042" y="1555"/>
                  </a:lnTo>
                  <a:lnTo>
                    <a:pt x="2965" y="1550"/>
                  </a:lnTo>
                  <a:lnTo>
                    <a:pt x="2891" y="1548"/>
                  </a:lnTo>
                  <a:lnTo>
                    <a:pt x="2822" y="1548"/>
                  </a:lnTo>
                  <a:lnTo>
                    <a:pt x="2756" y="1551"/>
                  </a:lnTo>
                  <a:lnTo>
                    <a:pt x="2696" y="1555"/>
                  </a:lnTo>
                  <a:lnTo>
                    <a:pt x="2640" y="1561"/>
                  </a:lnTo>
                  <a:lnTo>
                    <a:pt x="2591" y="1567"/>
                  </a:lnTo>
                  <a:lnTo>
                    <a:pt x="2547" y="1574"/>
                  </a:lnTo>
                  <a:lnTo>
                    <a:pt x="2511" y="1580"/>
                  </a:lnTo>
                  <a:lnTo>
                    <a:pt x="2460" y="1591"/>
                  </a:lnTo>
                  <a:lnTo>
                    <a:pt x="2441" y="1595"/>
                  </a:lnTo>
                  <a:lnTo>
                    <a:pt x="2322" y="1627"/>
                  </a:lnTo>
                  <a:lnTo>
                    <a:pt x="2324" y="1503"/>
                  </a:lnTo>
                  <a:lnTo>
                    <a:pt x="2324" y="1491"/>
                  </a:lnTo>
                  <a:lnTo>
                    <a:pt x="2324" y="1460"/>
                  </a:lnTo>
                  <a:lnTo>
                    <a:pt x="2322" y="1412"/>
                  </a:lnTo>
                  <a:lnTo>
                    <a:pt x="2317" y="1348"/>
                  </a:lnTo>
                  <a:lnTo>
                    <a:pt x="2312" y="1312"/>
                  </a:lnTo>
                  <a:lnTo>
                    <a:pt x="2307" y="1273"/>
                  </a:lnTo>
                  <a:lnTo>
                    <a:pt x="2301" y="1230"/>
                  </a:lnTo>
                  <a:lnTo>
                    <a:pt x="2294" y="1186"/>
                  </a:lnTo>
                  <a:lnTo>
                    <a:pt x="2285" y="1139"/>
                  </a:lnTo>
                  <a:lnTo>
                    <a:pt x="2274" y="1091"/>
                  </a:lnTo>
                  <a:lnTo>
                    <a:pt x="2262" y="1042"/>
                  </a:lnTo>
                  <a:lnTo>
                    <a:pt x="2248" y="991"/>
                  </a:lnTo>
                  <a:lnTo>
                    <a:pt x="2231" y="941"/>
                  </a:lnTo>
                  <a:lnTo>
                    <a:pt x="2213" y="888"/>
                  </a:lnTo>
                  <a:lnTo>
                    <a:pt x="2192" y="837"/>
                  </a:lnTo>
                  <a:lnTo>
                    <a:pt x="2167" y="784"/>
                  </a:lnTo>
                  <a:lnTo>
                    <a:pt x="2142" y="733"/>
                  </a:lnTo>
                  <a:lnTo>
                    <a:pt x="2113" y="683"/>
                  </a:lnTo>
                  <a:lnTo>
                    <a:pt x="2081" y="633"/>
                  </a:lnTo>
                  <a:lnTo>
                    <a:pt x="2046" y="585"/>
                  </a:lnTo>
                  <a:lnTo>
                    <a:pt x="2008" y="537"/>
                  </a:lnTo>
                  <a:lnTo>
                    <a:pt x="1967" y="492"/>
                  </a:lnTo>
                  <a:lnTo>
                    <a:pt x="1922" y="450"/>
                  </a:lnTo>
                  <a:lnTo>
                    <a:pt x="1874" y="409"/>
                  </a:lnTo>
                  <a:lnTo>
                    <a:pt x="1822" y="372"/>
                  </a:lnTo>
                  <a:lnTo>
                    <a:pt x="1766" y="338"/>
                  </a:lnTo>
                  <a:lnTo>
                    <a:pt x="1706" y="306"/>
                  </a:lnTo>
                  <a:lnTo>
                    <a:pt x="1642" y="279"/>
                  </a:lnTo>
                  <a:lnTo>
                    <a:pt x="1574" y="255"/>
                  </a:lnTo>
                  <a:lnTo>
                    <a:pt x="1504" y="235"/>
                  </a:lnTo>
                  <a:lnTo>
                    <a:pt x="1436" y="219"/>
                  </a:lnTo>
                  <a:lnTo>
                    <a:pt x="1366" y="207"/>
                  </a:lnTo>
                  <a:lnTo>
                    <a:pt x="1297" y="197"/>
                  </a:lnTo>
                  <a:lnTo>
                    <a:pt x="1229" y="191"/>
                  </a:lnTo>
                  <a:lnTo>
                    <a:pt x="1160" y="188"/>
                  </a:lnTo>
                  <a:lnTo>
                    <a:pt x="1093" y="188"/>
                  </a:lnTo>
                  <a:lnTo>
                    <a:pt x="1026" y="190"/>
                  </a:lnTo>
                  <a:lnTo>
                    <a:pt x="960" y="195"/>
                  </a:lnTo>
                  <a:lnTo>
                    <a:pt x="895" y="202"/>
                  </a:lnTo>
                  <a:lnTo>
                    <a:pt x="832" y="211"/>
                  </a:lnTo>
                  <a:lnTo>
                    <a:pt x="770" y="222"/>
                  </a:lnTo>
                  <a:lnTo>
                    <a:pt x="710" y="234"/>
                  </a:lnTo>
                  <a:lnTo>
                    <a:pt x="650" y="247"/>
                  </a:lnTo>
                  <a:lnTo>
                    <a:pt x="594" y="261"/>
                  </a:lnTo>
                  <a:lnTo>
                    <a:pt x="539" y="276"/>
                  </a:lnTo>
                  <a:lnTo>
                    <a:pt x="487" y="291"/>
                  </a:lnTo>
                  <a:lnTo>
                    <a:pt x="438" y="307"/>
                  </a:lnTo>
                  <a:lnTo>
                    <a:pt x="390" y="324"/>
                  </a:lnTo>
                  <a:lnTo>
                    <a:pt x="346" y="340"/>
                  </a:lnTo>
                  <a:lnTo>
                    <a:pt x="305" y="356"/>
                  </a:lnTo>
                  <a:lnTo>
                    <a:pt x="266" y="371"/>
                  </a:lnTo>
                  <a:lnTo>
                    <a:pt x="232" y="386"/>
                  </a:lnTo>
                  <a:lnTo>
                    <a:pt x="172" y="412"/>
                  </a:lnTo>
                  <a:lnTo>
                    <a:pt x="128" y="433"/>
                  </a:lnTo>
                  <a:lnTo>
                    <a:pt x="101" y="448"/>
                  </a:lnTo>
                  <a:lnTo>
                    <a:pt x="91" y="453"/>
                  </a:lnTo>
                  <a:lnTo>
                    <a:pt x="0" y="2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1" name="Freeform 86"/>
            <p:cNvSpPr/>
            <p:nvPr/>
          </p:nvSpPr>
          <p:spPr bwMode="auto">
            <a:xfrm>
              <a:off x="3475038" y="2700338"/>
              <a:ext cx="1050925" cy="742950"/>
            </a:xfrm>
            <a:custGeom>
              <a:avLst/>
              <a:gdLst>
                <a:gd name="T0" fmla="*/ 4424 w 4630"/>
                <a:gd name="T1" fmla="*/ 350 h 3273"/>
                <a:gd name="T2" fmla="*/ 4177 w 4630"/>
                <a:gd name="T3" fmla="*/ 272 h 3273"/>
                <a:gd name="T4" fmla="*/ 3839 w 4630"/>
                <a:gd name="T5" fmla="*/ 206 h 3273"/>
                <a:gd name="T6" fmla="*/ 3448 w 4630"/>
                <a:gd name="T7" fmla="*/ 198 h 3273"/>
                <a:gd name="T8" fmla="*/ 3042 w 4630"/>
                <a:gd name="T9" fmla="*/ 291 h 3273"/>
                <a:gd name="T10" fmla="*/ 2656 w 4630"/>
                <a:gd name="T11" fmla="*/ 527 h 3273"/>
                <a:gd name="T12" fmla="*/ 2328 w 4630"/>
                <a:gd name="T13" fmla="*/ 950 h 3273"/>
                <a:gd name="T14" fmla="*/ 2115 w 4630"/>
                <a:gd name="T15" fmla="*/ 1514 h 3273"/>
                <a:gd name="T16" fmla="*/ 1887 w 4630"/>
                <a:gd name="T17" fmla="*/ 1440 h 3273"/>
                <a:gd name="T18" fmla="*/ 1692 w 4630"/>
                <a:gd name="T19" fmla="*/ 1404 h 3273"/>
                <a:gd name="T20" fmla="*/ 1482 w 4630"/>
                <a:gd name="T21" fmla="*/ 1395 h 3273"/>
                <a:gd name="T22" fmla="*/ 1267 w 4630"/>
                <a:gd name="T23" fmla="*/ 1412 h 3273"/>
                <a:gd name="T24" fmla="*/ 1102 w 4630"/>
                <a:gd name="T25" fmla="*/ 1447 h 3273"/>
                <a:gd name="T26" fmla="*/ 959 w 4630"/>
                <a:gd name="T27" fmla="*/ 1492 h 3273"/>
                <a:gd name="T28" fmla="*/ 821 w 4630"/>
                <a:gd name="T29" fmla="*/ 1555 h 3273"/>
                <a:gd name="T30" fmla="*/ 691 w 4630"/>
                <a:gd name="T31" fmla="*/ 1633 h 3273"/>
                <a:gd name="T32" fmla="*/ 572 w 4630"/>
                <a:gd name="T33" fmla="*/ 1729 h 3273"/>
                <a:gd name="T34" fmla="*/ 465 w 4630"/>
                <a:gd name="T35" fmla="*/ 1843 h 3273"/>
                <a:gd name="T36" fmla="*/ 373 w 4630"/>
                <a:gd name="T37" fmla="*/ 1977 h 3273"/>
                <a:gd name="T38" fmla="*/ 296 w 4630"/>
                <a:gd name="T39" fmla="*/ 2133 h 3273"/>
                <a:gd name="T40" fmla="*/ 254 w 4630"/>
                <a:gd name="T41" fmla="*/ 2253 h 3273"/>
                <a:gd name="T42" fmla="*/ 225 w 4630"/>
                <a:gd name="T43" fmla="*/ 2362 h 3273"/>
                <a:gd name="T44" fmla="*/ 205 w 4630"/>
                <a:gd name="T45" fmla="*/ 2481 h 3273"/>
                <a:gd name="T46" fmla="*/ 192 w 4630"/>
                <a:gd name="T47" fmla="*/ 2608 h 3273"/>
                <a:gd name="T48" fmla="*/ 188 w 4630"/>
                <a:gd name="T49" fmla="*/ 2742 h 3273"/>
                <a:gd name="T50" fmla="*/ 192 w 4630"/>
                <a:gd name="T51" fmla="*/ 2885 h 3273"/>
                <a:gd name="T52" fmla="*/ 206 w 4630"/>
                <a:gd name="T53" fmla="*/ 3037 h 3273"/>
                <a:gd name="T54" fmla="*/ 229 w 4630"/>
                <a:gd name="T55" fmla="*/ 3199 h 3273"/>
                <a:gd name="T56" fmla="*/ 36 w 4630"/>
                <a:gd name="T57" fmla="*/ 3185 h 3273"/>
                <a:gd name="T58" fmla="*/ 14 w 4630"/>
                <a:gd name="T59" fmla="*/ 3012 h 3273"/>
                <a:gd name="T60" fmla="*/ 2 w 4630"/>
                <a:gd name="T61" fmla="*/ 2850 h 3273"/>
                <a:gd name="T62" fmla="*/ 0 w 4630"/>
                <a:gd name="T63" fmla="*/ 2696 h 3273"/>
                <a:gd name="T64" fmla="*/ 8 w 4630"/>
                <a:gd name="T65" fmla="*/ 2551 h 3273"/>
                <a:gd name="T66" fmla="*/ 24 w 4630"/>
                <a:gd name="T67" fmla="*/ 2414 h 3273"/>
                <a:gd name="T68" fmla="*/ 49 w 4630"/>
                <a:gd name="T69" fmla="*/ 2286 h 3273"/>
                <a:gd name="T70" fmla="*/ 82 w 4630"/>
                <a:gd name="T71" fmla="*/ 2167 h 3273"/>
                <a:gd name="T72" fmla="*/ 142 w 4630"/>
                <a:gd name="T73" fmla="*/ 2014 h 3273"/>
                <a:gd name="T74" fmla="*/ 236 w 4630"/>
                <a:gd name="T75" fmla="*/ 1839 h 3273"/>
                <a:gd name="T76" fmla="*/ 348 w 4630"/>
                <a:gd name="T77" fmla="*/ 1689 h 3273"/>
                <a:gd name="T78" fmla="*/ 477 w 4630"/>
                <a:gd name="T79" fmla="*/ 1561 h 3273"/>
                <a:gd name="T80" fmla="*/ 620 w 4630"/>
                <a:gd name="T81" fmla="*/ 1454 h 3273"/>
                <a:gd name="T82" fmla="*/ 771 w 4630"/>
                <a:gd name="T83" fmla="*/ 1368 h 3273"/>
                <a:gd name="T84" fmla="*/ 931 w 4630"/>
                <a:gd name="T85" fmla="*/ 1301 h 3273"/>
                <a:gd name="T86" fmla="*/ 1095 w 4630"/>
                <a:gd name="T87" fmla="*/ 1254 h 3273"/>
                <a:gd name="T88" fmla="*/ 1285 w 4630"/>
                <a:gd name="T89" fmla="*/ 1220 h 3273"/>
                <a:gd name="T90" fmla="*/ 1498 w 4630"/>
                <a:gd name="T91" fmla="*/ 1207 h 3273"/>
                <a:gd name="T92" fmla="*/ 1704 w 4630"/>
                <a:gd name="T93" fmla="*/ 1217 h 3273"/>
                <a:gd name="T94" fmla="*/ 1899 w 4630"/>
                <a:gd name="T95" fmla="*/ 1248 h 3273"/>
                <a:gd name="T96" fmla="*/ 2124 w 4630"/>
                <a:gd name="T97" fmla="*/ 929 h 3273"/>
                <a:gd name="T98" fmla="*/ 2470 w 4630"/>
                <a:gd name="T99" fmla="*/ 432 h 3273"/>
                <a:gd name="T100" fmla="*/ 2885 w 4630"/>
                <a:gd name="T101" fmla="*/ 143 h 3273"/>
                <a:gd name="T102" fmla="*/ 3327 w 4630"/>
                <a:gd name="T103" fmla="*/ 16 h 3273"/>
                <a:gd name="T104" fmla="*/ 3760 w 4630"/>
                <a:gd name="T105" fmla="*/ 7 h 3273"/>
                <a:gd name="T106" fmla="*/ 4144 w 4630"/>
                <a:gd name="T107" fmla="*/ 69 h 3273"/>
                <a:gd name="T108" fmla="*/ 4439 w 4630"/>
                <a:gd name="T109" fmla="*/ 155 h 3273"/>
                <a:gd name="T110" fmla="*/ 4630 w 4630"/>
                <a:gd name="T111" fmla="*/ 2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30" h="3273">
                  <a:moveTo>
                    <a:pt x="4550" y="403"/>
                  </a:moveTo>
                  <a:lnTo>
                    <a:pt x="4529" y="393"/>
                  </a:lnTo>
                  <a:lnTo>
                    <a:pt x="4468" y="367"/>
                  </a:lnTo>
                  <a:lnTo>
                    <a:pt x="4424" y="350"/>
                  </a:lnTo>
                  <a:lnTo>
                    <a:pt x="4372" y="331"/>
                  </a:lnTo>
                  <a:lnTo>
                    <a:pt x="4314" y="312"/>
                  </a:lnTo>
                  <a:lnTo>
                    <a:pt x="4248" y="292"/>
                  </a:lnTo>
                  <a:lnTo>
                    <a:pt x="4177" y="272"/>
                  </a:lnTo>
                  <a:lnTo>
                    <a:pt x="4099" y="253"/>
                  </a:lnTo>
                  <a:lnTo>
                    <a:pt x="4017" y="234"/>
                  </a:lnTo>
                  <a:lnTo>
                    <a:pt x="3930" y="219"/>
                  </a:lnTo>
                  <a:lnTo>
                    <a:pt x="3839" y="206"/>
                  </a:lnTo>
                  <a:lnTo>
                    <a:pt x="3745" y="197"/>
                  </a:lnTo>
                  <a:lnTo>
                    <a:pt x="3648" y="193"/>
                  </a:lnTo>
                  <a:lnTo>
                    <a:pt x="3549" y="193"/>
                  </a:lnTo>
                  <a:lnTo>
                    <a:pt x="3448" y="198"/>
                  </a:lnTo>
                  <a:lnTo>
                    <a:pt x="3347" y="210"/>
                  </a:lnTo>
                  <a:lnTo>
                    <a:pt x="3244" y="229"/>
                  </a:lnTo>
                  <a:lnTo>
                    <a:pt x="3143" y="257"/>
                  </a:lnTo>
                  <a:lnTo>
                    <a:pt x="3042" y="291"/>
                  </a:lnTo>
                  <a:lnTo>
                    <a:pt x="2942" y="335"/>
                  </a:lnTo>
                  <a:lnTo>
                    <a:pt x="2844" y="389"/>
                  </a:lnTo>
                  <a:lnTo>
                    <a:pt x="2748" y="452"/>
                  </a:lnTo>
                  <a:lnTo>
                    <a:pt x="2656" y="527"/>
                  </a:lnTo>
                  <a:lnTo>
                    <a:pt x="2567" y="614"/>
                  </a:lnTo>
                  <a:lnTo>
                    <a:pt x="2482" y="712"/>
                  </a:lnTo>
                  <a:lnTo>
                    <a:pt x="2403" y="825"/>
                  </a:lnTo>
                  <a:lnTo>
                    <a:pt x="2328" y="950"/>
                  </a:lnTo>
                  <a:lnTo>
                    <a:pt x="2260" y="1091"/>
                  </a:lnTo>
                  <a:lnTo>
                    <a:pt x="2198" y="1246"/>
                  </a:lnTo>
                  <a:lnTo>
                    <a:pt x="2143" y="1416"/>
                  </a:lnTo>
                  <a:lnTo>
                    <a:pt x="2115" y="1514"/>
                  </a:lnTo>
                  <a:lnTo>
                    <a:pt x="2020" y="1480"/>
                  </a:lnTo>
                  <a:lnTo>
                    <a:pt x="1977" y="1465"/>
                  </a:lnTo>
                  <a:lnTo>
                    <a:pt x="1933" y="1452"/>
                  </a:lnTo>
                  <a:lnTo>
                    <a:pt x="1887" y="1440"/>
                  </a:lnTo>
                  <a:lnTo>
                    <a:pt x="1840" y="1429"/>
                  </a:lnTo>
                  <a:lnTo>
                    <a:pt x="1792" y="1419"/>
                  </a:lnTo>
                  <a:lnTo>
                    <a:pt x="1742" y="1411"/>
                  </a:lnTo>
                  <a:lnTo>
                    <a:pt x="1692" y="1404"/>
                  </a:lnTo>
                  <a:lnTo>
                    <a:pt x="1641" y="1400"/>
                  </a:lnTo>
                  <a:lnTo>
                    <a:pt x="1588" y="1396"/>
                  </a:lnTo>
                  <a:lnTo>
                    <a:pt x="1536" y="1395"/>
                  </a:lnTo>
                  <a:lnTo>
                    <a:pt x="1482" y="1395"/>
                  </a:lnTo>
                  <a:lnTo>
                    <a:pt x="1429" y="1396"/>
                  </a:lnTo>
                  <a:lnTo>
                    <a:pt x="1376" y="1400"/>
                  </a:lnTo>
                  <a:lnTo>
                    <a:pt x="1321" y="1405"/>
                  </a:lnTo>
                  <a:lnTo>
                    <a:pt x="1267" y="1412"/>
                  </a:lnTo>
                  <a:lnTo>
                    <a:pt x="1212" y="1421"/>
                  </a:lnTo>
                  <a:lnTo>
                    <a:pt x="1176" y="1429"/>
                  </a:lnTo>
                  <a:lnTo>
                    <a:pt x="1140" y="1438"/>
                  </a:lnTo>
                  <a:lnTo>
                    <a:pt x="1102" y="1447"/>
                  </a:lnTo>
                  <a:lnTo>
                    <a:pt x="1066" y="1457"/>
                  </a:lnTo>
                  <a:lnTo>
                    <a:pt x="1031" y="1467"/>
                  </a:lnTo>
                  <a:lnTo>
                    <a:pt x="995" y="1479"/>
                  </a:lnTo>
                  <a:lnTo>
                    <a:pt x="959" y="1492"/>
                  </a:lnTo>
                  <a:lnTo>
                    <a:pt x="924" y="1506"/>
                  </a:lnTo>
                  <a:lnTo>
                    <a:pt x="890" y="1521"/>
                  </a:lnTo>
                  <a:lnTo>
                    <a:pt x="855" y="1537"/>
                  </a:lnTo>
                  <a:lnTo>
                    <a:pt x="821" y="1555"/>
                  </a:lnTo>
                  <a:lnTo>
                    <a:pt x="788" y="1572"/>
                  </a:lnTo>
                  <a:lnTo>
                    <a:pt x="756" y="1591"/>
                  </a:lnTo>
                  <a:lnTo>
                    <a:pt x="723" y="1612"/>
                  </a:lnTo>
                  <a:lnTo>
                    <a:pt x="691" y="1633"/>
                  </a:lnTo>
                  <a:lnTo>
                    <a:pt x="660" y="1655"/>
                  </a:lnTo>
                  <a:lnTo>
                    <a:pt x="631" y="1679"/>
                  </a:lnTo>
                  <a:lnTo>
                    <a:pt x="600" y="1703"/>
                  </a:lnTo>
                  <a:lnTo>
                    <a:pt x="572" y="1729"/>
                  </a:lnTo>
                  <a:lnTo>
                    <a:pt x="544" y="1755"/>
                  </a:lnTo>
                  <a:lnTo>
                    <a:pt x="517" y="1784"/>
                  </a:lnTo>
                  <a:lnTo>
                    <a:pt x="491" y="1813"/>
                  </a:lnTo>
                  <a:lnTo>
                    <a:pt x="465" y="1843"/>
                  </a:lnTo>
                  <a:lnTo>
                    <a:pt x="440" y="1875"/>
                  </a:lnTo>
                  <a:lnTo>
                    <a:pt x="417" y="1908"/>
                  </a:lnTo>
                  <a:lnTo>
                    <a:pt x="394" y="1942"/>
                  </a:lnTo>
                  <a:lnTo>
                    <a:pt x="373" y="1977"/>
                  </a:lnTo>
                  <a:lnTo>
                    <a:pt x="351" y="2015"/>
                  </a:lnTo>
                  <a:lnTo>
                    <a:pt x="332" y="2053"/>
                  </a:lnTo>
                  <a:lnTo>
                    <a:pt x="313" y="2092"/>
                  </a:lnTo>
                  <a:lnTo>
                    <a:pt x="296" y="2133"/>
                  </a:lnTo>
                  <a:lnTo>
                    <a:pt x="280" y="2175"/>
                  </a:lnTo>
                  <a:lnTo>
                    <a:pt x="271" y="2200"/>
                  </a:lnTo>
                  <a:lnTo>
                    <a:pt x="262" y="2226"/>
                  </a:lnTo>
                  <a:lnTo>
                    <a:pt x="254" y="2253"/>
                  </a:lnTo>
                  <a:lnTo>
                    <a:pt x="247" y="2279"/>
                  </a:lnTo>
                  <a:lnTo>
                    <a:pt x="239" y="2306"/>
                  </a:lnTo>
                  <a:lnTo>
                    <a:pt x="232" y="2334"/>
                  </a:lnTo>
                  <a:lnTo>
                    <a:pt x="225" y="2362"/>
                  </a:lnTo>
                  <a:lnTo>
                    <a:pt x="219" y="2392"/>
                  </a:lnTo>
                  <a:lnTo>
                    <a:pt x="214" y="2421"/>
                  </a:lnTo>
                  <a:lnTo>
                    <a:pt x="209" y="2450"/>
                  </a:lnTo>
                  <a:lnTo>
                    <a:pt x="205" y="2481"/>
                  </a:lnTo>
                  <a:lnTo>
                    <a:pt x="201" y="2512"/>
                  </a:lnTo>
                  <a:lnTo>
                    <a:pt x="197" y="2543"/>
                  </a:lnTo>
                  <a:lnTo>
                    <a:pt x="194" y="2575"/>
                  </a:lnTo>
                  <a:lnTo>
                    <a:pt x="192" y="2608"/>
                  </a:lnTo>
                  <a:lnTo>
                    <a:pt x="190" y="2640"/>
                  </a:lnTo>
                  <a:lnTo>
                    <a:pt x="189" y="2674"/>
                  </a:lnTo>
                  <a:lnTo>
                    <a:pt x="188" y="2707"/>
                  </a:lnTo>
                  <a:lnTo>
                    <a:pt x="188" y="2742"/>
                  </a:lnTo>
                  <a:lnTo>
                    <a:pt x="188" y="2777"/>
                  </a:lnTo>
                  <a:lnTo>
                    <a:pt x="189" y="2812"/>
                  </a:lnTo>
                  <a:lnTo>
                    <a:pt x="190" y="2849"/>
                  </a:lnTo>
                  <a:lnTo>
                    <a:pt x="192" y="2885"/>
                  </a:lnTo>
                  <a:lnTo>
                    <a:pt x="195" y="2922"/>
                  </a:lnTo>
                  <a:lnTo>
                    <a:pt x="198" y="2961"/>
                  </a:lnTo>
                  <a:lnTo>
                    <a:pt x="201" y="2999"/>
                  </a:lnTo>
                  <a:lnTo>
                    <a:pt x="206" y="3037"/>
                  </a:lnTo>
                  <a:lnTo>
                    <a:pt x="211" y="3077"/>
                  </a:lnTo>
                  <a:lnTo>
                    <a:pt x="216" y="3117"/>
                  </a:lnTo>
                  <a:lnTo>
                    <a:pt x="222" y="3157"/>
                  </a:lnTo>
                  <a:lnTo>
                    <a:pt x="229" y="3199"/>
                  </a:lnTo>
                  <a:lnTo>
                    <a:pt x="237" y="3240"/>
                  </a:lnTo>
                  <a:lnTo>
                    <a:pt x="51" y="3273"/>
                  </a:lnTo>
                  <a:lnTo>
                    <a:pt x="43" y="3229"/>
                  </a:lnTo>
                  <a:lnTo>
                    <a:pt x="36" y="3185"/>
                  </a:lnTo>
                  <a:lnTo>
                    <a:pt x="30" y="3140"/>
                  </a:lnTo>
                  <a:lnTo>
                    <a:pt x="24" y="3098"/>
                  </a:lnTo>
                  <a:lnTo>
                    <a:pt x="18" y="3054"/>
                  </a:lnTo>
                  <a:lnTo>
                    <a:pt x="14" y="3012"/>
                  </a:lnTo>
                  <a:lnTo>
                    <a:pt x="10" y="2971"/>
                  </a:lnTo>
                  <a:lnTo>
                    <a:pt x="7" y="2930"/>
                  </a:lnTo>
                  <a:lnTo>
                    <a:pt x="4" y="2890"/>
                  </a:lnTo>
                  <a:lnTo>
                    <a:pt x="2" y="2850"/>
                  </a:lnTo>
                  <a:lnTo>
                    <a:pt x="1" y="2810"/>
                  </a:lnTo>
                  <a:lnTo>
                    <a:pt x="0" y="2772"/>
                  </a:lnTo>
                  <a:lnTo>
                    <a:pt x="0" y="2734"/>
                  </a:lnTo>
                  <a:lnTo>
                    <a:pt x="0" y="2696"/>
                  </a:lnTo>
                  <a:lnTo>
                    <a:pt x="1" y="2659"/>
                  </a:lnTo>
                  <a:lnTo>
                    <a:pt x="3" y="2623"/>
                  </a:lnTo>
                  <a:lnTo>
                    <a:pt x="5" y="2586"/>
                  </a:lnTo>
                  <a:lnTo>
                    <a:pt x="8" y="2551"/>
                  </a:lnTo>
                  <a:lnTo>
                    <a:pt x="11" y="2516"/>
                  </a:lnTo>
                  <a:lnTo>
                    <a:pt x="15" y="2482"/>
                  </a:lnTo>
                  <a:lnTo>
                    <a:pt x="19" y="2448"/>
                  </a:lnTo>
                  <a:lnTo>
                    <a:pt x="24" y="2414"/>
                  </a:lnTo>
                  <a:lnTo>
                    <a:pt x="30" y="2382"/>
                  </a:lnTo>
                  <a:lnTo>
                    <a:pt x="36" y="2349"/>
                  </a:lnTo>
                  <a:lnTo>
                    <a:pt x="42" y="2317"/>
                  </a:lnTo>
                  <a:lnTo>
                    <a:pt x="49" y="2286"/>
                  </a:lnTo>
                  <a:lnTo>
                    <a:pt x="57" y="2256"/>
                  </a:lnTo>
                  <a:lnTo>
                    <a:pt x="65" y="2225"/>
                  </a:lnTo>
                  <a:lnTo>
                    <a:pt x="73" y="2196"/>
                  </a:lnTo>
                  <a:lnTo>
                    <a:pt x="82" y="2167"/>
                  </a:lnTo>
                  <a:lnTo>
                    <a:pt x="92" y="2138"/>
                  </a:lnTo>
                  <a:lnTo>
                    <a:pt x="102" y="2109"/>
                  </a:lnTo>
                  <a:lnTo>
                    <a:pt x="122" y="2061"/>
                  </a:lnTo>
                  <a:lnTo>
                    <a:pt x="142" y="2014"/>
                  </a:lnTo>
                  <a:lnTo>
                    <a:pt x="163" y="1967"/>
                  </a:lnTo>
                  <a:lnTo>
                    <a:pt x="186" y="1924"/>
                  </a:lnTo>
                  <a:lnTo>
                    <a:pt x="210" y="1880"/>
                  </a:lnTo>
                  <a:lnTo>
                    <a:pt x="236" y="1839"/>
                  </a:lnTo>
                  <a:lnTo>
                    <a:pt x="262" y="1800"/>
                  </a:lnTo>
                  <a:lnTo>
                    <a:pt x="290" y="1761"/>
                  </a:lnTo>
                  <a:lnTo>
                    <a:pt x="318" y="1724"/>
                  </a:lnTo>
                  <a:lnTo>
                    <a:pt x="348" y="1689"/>
                  </a:lnTo>
                  <a:lnTo>
                    <a:pt x="380" y="1654"/>
                  </a:lnTo>
                  <a:lnTo>
                    <a:pt x="411" y="1622"/>
                  </a:lnTo>
                  <a:lnTo>
                    <a:pt x="444" y="1591"/>
                  </a:lnTo>
                  <a:lnTo>
                    <a:pt x="477" y="1561"/>
                  </a:lnTo>
                  <a:lnTo>
                    <a:pt x="512" y="1531"/>
                  </a:lnTo>
                  <a:lnTo>
                    <a:pt x="547" y="1504"/>
                  </a:lnTo>
                  <a:lnTo>
                    <a:pt x="583" y="1479"/>
                  </a:lnTo>
                  <a:lnTo>
                    <a:pt x="620" y="1454"/>
                  </a:lnTo>
                  <a:lnTo>
                    <a:pt x="657" y="1431"/>
                  </a:lnTo>
                  <a:lnTo>
                    <a:pt x="694" y="1408"/>
                  </a:lnTo>
                  <a:lnTo>
                    <a:pt x="732" y="1388"/>
                  </a:lnTo>
                  <a:lnTo>
                    <a:pt x="771" y="1368"/>
                  </a:lnTo>
                  <a:lnTo>
                    <a:pt x="810" y="1350"/>
                  </a:lnTo>
                  <a:lnTo>
                    <a:pt x="850" y="1333"/>
                  </a:lnTo>
                  <a:lnTo>
                    <a:pt x="891" y="1317"/>
                  </a:lnTo>
                  <a:lnTo>
                    <a:pt x="931" y="1301"/>
                  </a:lnTo>
                  <a:lnTo>
                    <a:pt x="971" y="1288"/>
                  </a:lnTo>
                  <a:lnTo>
                    <a:pt x="1013" y="1275"/>
                  </a:lnTo>
                  <a:lnTo>
                    <a:pt x="1054" y="1264"/>
                  </a:lnTo>
                  <a:lnTo>
                    <a:pt x="1095" y="1254"/>
                  </a:lnTo>
                  <a:lnTo>
                    <a:pt x="1137" y="1244"/>
                  </a:lnTo>
                  <a:lnTo>
                    <a:pt x="1179" y="1236"/>
                  </a:lnTo>
                  <a:lnTo>
                    <a:pt x="1231" y="1227"/>
                  </a:lnTo>
                  <a:lnTo>
                    <a:pt x="1285" y="1220"/>
                  </a:lnTo>
                  <a:lnTo>
                    <a:pt x="1338" y="1214"/>
                  </a:lnTo>
                  <a:lnTo>
                    <a:pt x="1392" y="1210"/>
                  </a:lnTo>
                  <a:lnTo>
                    <a:pt x="1445" y="1208"/>
                  </a:lnTo>
                  <a:lnTo>
                    <a:pt x="1498" y="1207"/>
                  </a:lnTo>
                  <a:lnTo>
                    <a:pt x="1550" y="1207"/>
                  </a:lnTo>
                  <a:lnTo>
                    <a:pt x="1601" y="1209"/>
                  </a:lnTo>
                  <a:lnTo>
                    <a:pt x="1653" y="1212"/>
                  </a:lnTo>
                  <a:lnTo>
                    <a:pt x="1704" y="1217"/>
                  </a:lnTo>
                  <a:lnTo>
                    <a:pt x="1754" y="1223"/>
                  </a:lnTo>
                  <a:lnTo>
                    <a:pt x="1803" y="1230"/>
                  </a:lnTo>
                  <a:lnTo>
                    <a:pt x="1851" y="1238"/>
                  </a:lnTo>
                  <a:lnTo>
                    <a:pt x="1899" y="1248"/>
                  </a:lnTo>
                  <a:lnTo>
                    <a:pt x="1945" y="1259"/>
                  </a:lnTo>
                  <a:lnTo>
                    <a:pt x="1989" y="1271"/>
                  </a:lnTo>
                  <a:lnTo>
                    <a:pt x="2054" y="1093"/>
                  </a:lnTo>
                  <a:lnTo>
                    <a:pt x="2124" y="929"/>
                  </a:lnTo>
                  <a:lnTo>
                    <a:pt x="2202" y="783"/>
                  </a:lnTo>
                  <a:lnTo>
                    <a:pt x="2287" y="652"/>
                  </a:lnTo>
                  <a:lnTo>
                    <a:pt x="2376" y="535"/>
                  </a:lnTo>
                  <a:lnTo>
                    <a:pt x="2470" y="432"/>
                  </a:lnTo>
                  <a:lnTo>
                    <a:pt x="2569" y="342"/>
                  </a:lnTo>
                  <a:lnTo>
                    <a:pt x="2671" y="265"/>
                  </a:lnTo>
                  <a:lnTo>
                    <a:pt x="2777" y="198"/>
                  </a:lnTo>
                  <a:lnTo>
                    <a:pt x="2885" y="143"/>
                  </a:lnTo>
                  <a:lnTo>
                    <a:pt x="2993" y="98"/>
                  </a:lnTo>
                  <a:lnTo>
                    <a:pt x="3104" y="62"/>
                  </a:lnTo>
                  <a:lnTo>
                    <a:pt x="3216" y="36"/>
                  </a:lnTo>
                  <a:lnTo>
                    <a:pt x="3327" y="16"/>
                  </a:lnTo>
                  <a:lnTo>
                    <a:pt x="3438" y="5"/>
                  </a:lnTo>
                  <a:lnTo>
                    <a:pt x="3548" y="0"/>
                  </a:lnTo>
                  <a:lnTo>
                    <a:pt x="3655" y="1"/>
                  </a:lnTo>
                  <a:lnTo>
                    <a:pt x="3760" y="7"/>
                  </a:lnTo>
                  <a:lnTo>
                    <a:pt x="3862" y="18"/>
                  </a:lnTo>
                  <a:lnTo>
                    <a:pt x="3961" y="32"/>
                  </a:lnTo>
                  <a:lnTo>
                    <a:pt x="4055" y="49"/>
                  </a:lnTo>
                  <a:lnTo>
                    <a:pt x="4144" y="69"/>
                  </a:lnTo>
                  <a:lnTo>
                    <a:pt x="4227" y="89"/>
                  </a:lnTo>
                  <a:lnTo>
                    <a:pt x="4305" y="111"/>
                  </a:lnTo>
                  <a:lnTo>
                    <a:pt x="4375" y="133"/>
                  </a:lnTo>
                  <a:lnTo>
                    <a:pt x="4439" y="155"/>
                  </a:lnTo>
                  <a:lnTo>
                    <a:pt x="4494" y="175"/>
                  </a:lnTo>
                  <a:lnTo>
                    <a:pt x="4541" y="193"/>
                  </a:lnTo>
                  <a:lnTo>
                    <a:pt x="4606" y="221"/>
                  </a:lnTo>
                  <a:lnTo>
                    <a:pt x="4630" y="231"/>
                  </a:lnTo>
                  <a:lnTo>
                    <a:pt x="4550" y="4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2" name="Freeform 87"/>
            <p:cNvSpPr/>
            <p:nvPr/>
          </p:nvSpPr>
          <p:spPr bwMode="auto">
            <a:xfrm>
              <a:off x="3316288" y="3409950"/>
              <a:ext cx="568325" cy="279400"/>
            </a:xfrm>
            <a:custGeom>
              <a:avLst/>
              <a:gdLst>
                <a:gd name="T0" fmla="*/ 2 w 2505"/>
                <a:gd name="T1" fmla="*/ 1190 h 1227"/>
                <a:gd name="T2" fmla="*/ 14 w 2505"/>
                <a:gd name="T3" fmla="*/ 1125 h 1227"/>
                <a:gd name="T4" fmla="*/ 29 w 2505"/>
                <a:gd name="T5" fmla="*/ 1055 h 1227"/>
                <a:gd name="T6" fmla="*/ 51 w 2505"/>
                <a:gd name="T7" fmla="*/ 970 h 1227"/>
                <a:gd name="T8" fmla="*/ 83 w 2505"/>
                <a:gd name="T9" fmla="*/ 873 h 1227"/>
                <a:gd name="T10" fmla="*/ 125 w 2505"/>
                <a:gd name="T11" fmla="*/ 768 h 1227"/>
                <a:gd name="T12" fmla="*/ 177 w 2505"/>
                <a:gd name="T13" fmla="*/ 657 h 1227"/>
                <a:gd name="T14" fmla="*/ 244 w 2505"/>
                <a:gd name="T15" fmla="*/ 545 h 1227"/>
                <a:gd name="T16" fmla="*/ 324 w 2505"/>
                <a:gd name="T17" fmla="*/ 434 h 1227"/>
                <a:gd name="T18" fmla="*/ 418 w 2505"/>
                <a:gd name="T19" fmla="*/ 328 h 1227"/>
                <a:gd name="T20" fmla="*/ 530 w 2505"/>
                <a:gd name="T21" fmla="*/ 231 h 1227"/>
                <a:gd name="T22" fmla="*/ 659 w 2505"/>
                <a:gd name="T23" fmla="*/ 146 h 1227"/>
                <a:gd name="T24" fmla="*/ 808 w 2505"/>
                <a:gd name="T25" fmla="*/ 79 h 1227"/>
                <a:gd name="T26" fmla="*/ 978 w 2505"/>
                <a:gd name="T27" fmla="*/ 29 h 1227"/>
                <a:gd name="T28" fmla="*/ 1168 w 2505"/>
                <a:gd name="T29" fmla="*/ 3 h 1227"/>
                <a:gd name="T30" fmla="*/ 1362 w 2505"/>
                <a:gd name="T31" fmla="*/ 2 h 1227"/>
                <a:gd name="T32" fmla="*/ 1529 w 2505"/>
                <a:gd name="T33" fmla="*/ 18 h 1227"/>
                <a:gd name="T34" fmla="*/ 1680 w 2505"/>
                <a:gd name="T35" fmla="*/ 49 h 1227"/>
                <a:gd name="T36" fmla="*/ 1816 w 2505"/>
                <a:gd name="T37" fmla="*/ 93 h 1227"/>
                <a:gd name="T38" fmla="*/ 1938 w 2505"/>
                <a:gd name="T39" fmla="*/ 145 h 1227"/>
                <a:gd name="T40" fmla="*/ 2045 w 2505"/>
                <a:gd name="T41" fmla="*/ 206 h 1227"/>
                <a:gd name="T42" fmla="*/ 2139 w 2505"/>
                <a:gd name="T43" fmla="*/ 272 h 1227"/>
                <a:gd name="T44" fmla="*/ 2221 w 2505"/>
                <a:gd name="T45" fmla="*/ 342 h 1227"/>
                <a:gd name="T46" fmla="*/ 2290 w 2505"/>
                <a:gd name="T47" fmla="*/ 413 h 1227"/>
                <a:gd name="T48" fmla="*/ 2349 w 2505"/>
                <a:gd name="T49" fmla="*/ 482 h 1227"/>
                <a:gd name="T50" fmla="*/ 2396 w 2505"/>
                <a:gd name="T51" fmla="*/ 549 h 1227"/>
                <a:gd name="T52" fmla="*/ 2434 w 2505"/>
                <a:gd name="T53" fmla="*/ 609 h 1227"/>
                <a:gd name="T54" fmla="*/ 2464 w 2505"/>
                <a:gd name="T55" fmla="*/ 663 h 1227"/>
                <a:gd name="T56" fmla="*/ 2485 w 2505"/>
                <a:gd name="T57" fmla="*/ 706 h 1227"/>
                <a:gd name="T58" fmla="*/ 2502 w 2505"/>
                <a:gd name="T59" fmla="*/ 747 h 1227"/>
                <a:gd name="T60" fmla="*/ 2327 w 2505"/>
                <a:gd name="T61" fmla="*/ 817 h 1227"/>
                <a:gd name="T62" fmla="*/ 2315 w 2505"/>
                <a:gd name="T63" fmla="*/ 790 h 1227"/>
                <a:gd name="T64" fmla="*/ 2280 w 2505"/>
                <a:gd name="T65" fmla="*/ 718 h 1227"/>
                <a:gd name="T66" fmla="*/ 2252 w 2505"/>
                <a:gd name="T67" fmla="*/ 671 h 1227"/>
                <a:gd name="T68" fmla="*/ 2216 w 2505"/>
                <a:gd name="T69" fmla="*/ 617 h 1227"/>
                <a:gd name="T70" fmla="*/ 2170 w 2505"/>
                <a:gd name="T71" fmla="*/ 561 h 1227"/>
                <a:gd name="T72" fmla="*/ 2117 w 2505"/>
                <a:gd name="T73" fmla="*/ 502 h 1227"/>
                <a:gd name="T74" fmla="*/ 2052 w 2505"/>
                <a:gd name="T75" fmla="*/ 444 h 1227"/>
                <a:gd name="T76" fmla="*/ 1978 w 2505"/>
                <a:gd name="T77" fmla="*/ 387 h 1227"/>
                <a:gd name="T78" fmla="*/ 1891 w 2505"/>
                <a:gd name="T79" fmla="*/ 334 h 1227"/>
                <a:gd name="T80" fmla="*/ 1794 w 2505"/>
                <a:gd name="T81" fmla="*/ 286 h 1227"/>
                <a:gd name="T82" fmla="*/ 1683 w 2505"/>
                <a:gd name="T83" fmla="*/ 246 h 1227"/>
                <a:gd name="T84" fmla="*/ 1560 w 2505"/>
                <a:gd name="T85" fmla="*/ 215 h 1227"/>
                <a:gd name="T86" fmla="*/ 1423 w 2505"/>
                <a:gd name="T87" fmla="*/ 196 h 1227"/>
                <a:gd name="T88" fmla="*/ 1272 w 2505"/>
                <a:gd name="T89" fmla="*/ 188 h 1227"/>
                <a:gd name="T90" fmla="*/ 1100 w 2505"/>
                <a:gd name="T91" fmla="*/ 200 h 1227"/>
                <a:gd name="T92" fmla="*/ 947 w 2505"/>
                <a:gd name="T93" fmla="*/ 233 h 1227"/>
                <a:gd name="T94" fmla="*/ 811 w 2505"/>
                <a:gd name="T95" fmla="*/ 283 h 1227"/>
                <a:gd name="T96" fmla="*/ 694 w 2505"/>
                <a:gd name="T97" fmla="*/ 350 h 1227"/>
                <a:gd name="T98" fmla="*/ 591 w 2505"/>
                <a:gd name="T99" fmla="*/ 429 h 1227"/>
                <a:gd name="T100" fmla="*/ 503 w 2505"/>
                <a:gd name="T101" fmla="*/ 516 h 1227"/>
                <a:gd name="T102" fmla="*/ 428 w 2505"/>
                <a:gd name="T103" fmla="*/ 609 h 1227"/>
                <a:gd name="T104" fmla="*/ 367 w 2505"/>
                <a:gd name="T105" fmla="*/ 706 h 1227"/>
                <a:gd name="T106" fmla="*/ 316 w 2505"/>
                <a:gd name="T107" fmla="*/ 803 h 1227"/>
                <a:gd name="T108" fmla="*/ 275 w 2505"/>
                <a:gd name="T109" fmla="*/ 898 h 1227"/>
                <a:gd name="T110" fmla="*/ 244 w 2505"/>
                <a:gd name="T111" fmla="*/ 985 h 1227"/>
                <a:gd name="T112" fmla="*/ 222 w 2505"/>
                <a:gd name="T113" fmla="*/ 1064 h 1227"/>
                <a:gd name="T114" fmla="*/ 206 w 2505"/>
                <a:gd name="T115" fmla="*/ 1131 h 1227"/>
                <a:gd name="T116" fmla="*/ 195 w 2505"/>
                <a:gd name="T117" fmla="*/ 1182 h 1227"/>
                <a:gd name="T118" fmla="*/ 189 w 2505"/>
                <a:gd name="T119" fmla="*/ 1227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05" h="1227">
                  <a:moveTo>
                    <a:pt x="0" y="1204"/>
                  </a:moveTo>
                  <a:lnTo>
                    <a:pt x="2" y="1190"/>
                  </a:lnTo>
                  <a:lnTo>
                    <a:pt x="8" y="1152"/>
                  </a:lnTo>
                  <a:lnTo>
                    <a:pt x="14" y="1125"/>
                  </a:lnTo>
                  <a:lnTo>
                    <a:pt x="20" y="1092"/>
                  </a:lnTo>
                  <a:lnTo>
                    <a:pt x="29" y="1055"/>
                  </a:lnTo>
                  <a:lnTo>
                    <a:pt x="39" y="1015"/>
                  </a:lnTo>
                  <a:lnTo>
                    <a:pt x="51" y="970"/>
                  </a:lnTo>
                  <a:lnTo>
                    <a:pt x="67" y="924"/>
                  </a:lnTo>
                  <a:lnTo>
                    <a:pt x="83" y="873"/>
                  </a:lnTo>
                  <a:lnTo>
                    <a:pt x="103" y="822"/>
                  </a:lnTo>
                  <a:lnTo>
                    <a:pt x="125" y="768"/>
                  </a:lnTo>
                  <a:lnTo>
                    <a:pt x="150" y="713"/>
                  </a:lnTo>
                  <a:lnTo>
                    <a:pt x="177" y="657"/>
                  </a:lnTo>
                  <a:lnTo>
                    <a:pt x="209" y="600"/>
                  </a:lnTo>
                  <a:lnTo>
                    <a:pt x="244" y="545"/>
                  </a:lnTo>
                  <a:lnTo>
                    <a:pt x="281" y="488"/>
                  </a:lnTo>
                  <a:lnTo>
                    <a:pt x="324" y="434"/>
                  </a:lnTo>
                  <a:lnTo>
                    <a:pt x="369" y="379"/>
                  </a:lnTo>
                  <a:lnTo>
                    <a:pt x="418" y="328"/>
                  </a:lnTo>
                  <a:lnTo>
                    <a:pt x="472" y="278"/>
                  </a:lnTo>
                  <a:lnTo>
                    <a:pt x="530" y="231"/>
                  </a:lnTo>
                  <a:lnTo>
                    <a:pt x="593" y="187"/>
                  </a:lnTo>
                  <a:lnTo>
                    <a:pt x="659" y="146"/>
                  </a:lnTo>
                  <a:lnTo>
                    <a:pt x="732" y="110"/>
                  </a:lnTo>
                  <a:lnTo>
                    <a:pt x="808" y="79"/>
                  </a:lnTo>
                  <a:lnTo>
                    <a:pt x="890" y="51"/>
                  </a:lnTo>
                  <a:lnTo>
                    <a:pt x="978" y="29"/>
                  </a:lnTo>
                  <a:lnTo>
                    <a:pt x="1070" y="13"/>
                  </a:lnTo>
                  <a:lnTo>
                    <a:pt x="1168" y="3"/>
                  </a:lnTo>
                  <a:lnTo>
                    <a:pt x="1272" y="0"/>
                  </a:lnTo>
                  <a:lnTo>
                    <a:pt x="1362" y="2"/>
                  </a:lnTo>
                  <a:lnTo>
                    <a:pt x="1448" y="8"/>
                  </a:lnTo>
                  <a:lnTo>
                    <a:pt x="1529" y="18"/>
                  </a:lnTo>
                  <a:lnTo>
                    <a:pt x="1607" y="32"/>
                  </a:lnTo>
                  <a:lnTo>
                    <a:pt x="1680" y="49"/>
                  </a:lnTo>
                  <a:lnTo>
                    <a:pt x="1751" y="70"/>
                  </a:lnTo>
                  <a:lnTo>
                    <a:pt x="1816" y="93"/>
                  </a:lnTo>
                  <a:lnTo>
                    <a:pt x="1879" y="118"/>
                  </a:lnTo>
                  <a:lnTo>
                    <a:pt x="1938" y="145"/>
                  </a:lnTo>
                  <a:lnTo>
                    <a:pt x="1993" y="175"/>
                  </a:lnTo>
                  <a:lnTo>
                    <a:pt x="2045" y="206"/>
                  </a:lnTo>
                  <a:lnTo>
                    <a:pt x="2094" y="239"/>
                  </a:lnTo>
                  <a:lnTo>
                    <a:pt x="2139" y="272"/>
                  </a:lnTo>
                  <a:lnTo>
                    <a:pt x="2181" y="307"/>
                  </a:lnTo>
                  <a:lnTo>
                    <a:pt x="2221" y="342"/>
                  </a:lnTo>
                  <a:lnTo>
                    <a:pt x="2257" y="377"/>
                  </a:lnTo>
                  <a:lnTo>
                    <a:pt x="2290" y="413"/>
                  </a:lnTo>
                  <a:lnTo>
                    <a:pt x="2320" y="448"/>
                  </a:lnTo>
                  <a:lnTo>
                    <a:pt x="2349" y="482"/>
                  </a:lnTo>
                  <a:lnTo>
                    <a:pt x="2374" y="516"/>
                  </a:lnTo>
                  <a:lnTo>
                    <a:pt x="2396" y="549"/>
                  </a:lnTo>
                  <a:lnTo>
                    <a:pt x="2417" y="580"/>
                  </a:lnTo>
                  <a:lnTo>
                    <a:pt x="2434" y="609"/>
                  </a:lnTo>
                  <a:lnTo>
                    <a:pt x="2451" y="637"/>
                  </a:lnTo>
                  <a:lnTo>
                    <a:pt x="2464" y="663"/>
                  </a:lnTo>
                  <a:lnTo>
                    <a:pt x="2476" y="686"/>
                  </a:lnTo>
                  <a:lnTo>
                    <a:pt x="2485" y="706"/>
                  </a:lnTo>
                  <a:lnTo>
                    <a:pt x="2493" y="723"/>
                  </a:lnTo>
                  <a:lnTo>
                    <a:pt x="2502" y="747"/>
                  </a:lnTo>
                  <a:lnTo>
                    <a:pt x="2505" y="756"/>
                  </a:lnTo>
                  <a:lnTo>
                    <a:pt x="2327" y="817"/>
                  </a:lnTo>
                  <a:lnTo>
                    <a:pt x="2323" y="810"/>
                  </a:lnTo>
                  <a:lnTo>
                    <a:pt x="2315" y="790"/>
                  </a:lnTo>
                  <a:lnTo>
                    <a:pt x="2301" y="758"/>
                  </a:lnTo>
                  <a:lnTo>
                    <a:pt x="2280" y="718"/>
                  </a:lnTo>
                  <a:lnTo>
                    <a:pt x="2267" y="695"/>
                  </a:lnTo>
                  <a:lnTo>
                    <a:pt x="2252" y="671"/>
                  </a:lnTo>
                  <a:lnTo>
                    <a:pt x="2235" y="645"/>
                  </a:lnTo>
                  <a:lnTo>
                    <a:pt x="2216" y="617"/>
                  </a:lnTo>
                  <a:lnTo>
                    <a:pt x="2194" y="589"/>
                  </a:lnTo>
                  <a:lnTo>
                    <a:pt x="2170" y="561"/>
                  </a:lnTo>
                  <a:lnTo>
                    <a:pt x="2145" y="532"/>
                  </a:lnTo>
                  <a:lnTo>
                    <a:pt x="2117" y="502"/>
                  </a:lnTo>
                  <a:lnTo>
                    <a:pt x="2086" y="473"/>
                  </a:lnTo>
                  <a:lnTo>
                    <a:pt x="2052" y="444"/>
                  </a:lnTo>
                  <a:lnTo>
                    <a:pt x="2016" y="415"/>
                  </a:lnTo>
                  <a:lnTo>
                    <a:pt x="1978" y="387"/>
                  </a:lnTo>
                  <a:lnTo>
                    <a:pt x="1936" y="360"/>
                  </a:lnTo>
                  <a:lnTo>
                    <a:pt x="1891" y="334"/>
                  </a:lnTo>
                  <a:lnTo>
                    <a:pt x="1844" y="310"/>
                  </a:lnTo>
                  <a:lnTo>
                    <a:pt x="1794" y="286"/>
                  </a:lnTo>
                  <a:lnTo>
                    <a:pt x="1740" y="265"/>
                  </a:lnTo>
                  <a:lnTo>
                    <a:pt x="1683" y="246"/>
                  </a:lnTo>
                  <a:lnTo>
                    <a:pt x="1624" y="229"/>
                  </a:lnTo>
                  <a:lnTo>
                    <a:pt x="1560" y="215"/>
                  </a:lnTo>
                  <a:lnTo>
                    <a:pt x="1494" y="204"/>
                  </a:lnTo>
                  <a:lnTo>
                    <a:pt x="1423" y="196"/>
                  </a:lnTo>
                  <a:lnTo>
                    <a:pt x="1350" y="190"/>
                  </a:lnTo>
                  <a:lnTo>
                    <a:pt x="1272" y="188"/>
                  </a:lnTo>
                  <a:lnTo>
                    <a:pt x="1183" y="191"/>
                  </a:lnTo>
                  <a:lnTo>
                    <a:pt x="1100" y="200"/>
                  </a:lnTo>
                  <a:lnTo>
                    <a:pt x="1021" y="214"/>
                  </a:lnTo>
                  <a:lnTo>
                    <a:pt x="947" y="233"/>
                  </a:lnTo>
                  <a:lnTo>
                    <a:pt x="877" y="256"/>
                  </a:lnTo>
                  <a:lnTo>
                    <a:pt x="811" y="283"/>
                  </a:lnTo>
                  <a:lnTo>
                    <a:pt x="751" y="315"/>
                  </a:lnTo>
                  <a:lnTo>
                    <a:pt x="694" y="350"/>
                  </a:lnTo>
                  <a:lnTo>
                    <a:pt x="640" y="387"/>
                  </a:lnTo>
                  <a:lnTo>
                    <a:pt x="591" y="429"/>
                  </a:lnTo>
                  <a:lnTo>
                    <a:pt x="545" y="471"/>
                  </a:lnTo>
                  <a:lnTo>
                    <a:pt x="503" y="516"/>
                  </a:lnTo>
                  <a:lnTo>
                    <a:pt x="464" y="562"/>
                  </a:lnTo>
                  <a:lnTo>
                    <a:pt x="428" y="609"/>
                  </a:lnTo>
                  <a:lnTo>
                    <a:pt x="396" y="658"/>
                  </a:lnTo>
                  <a:lnTo>
                    <a:pt x="367" y="706"/>
                  </a:lnTo>
                  <a:lnTo>
                    <a:pt x="340" y="755"/>
                  </a:lnTo>
                  <a:lnTo>
                    <a:pt x="316" y="803"/>
                  </a:lnTo>
                  <a:lnTo>
                    <a:pt x="294" y="851"/>
                  </a:lnTo>
                  <a:lnTo>
                    <a:pt x="275" y="898"/>
                  </a:lnTo>
                  <a:lnTo>
                    <a:pt x="259" y="942"/>
                  </a:lnTo>
                  <a:lnTo>
                    <a:pt x="244" y="985"/>
                  </a:lnTo>
                  <a:lnTo>
                    <a:pt x="232" y="1026"/>
                  </a:lnTo>
                  <a:lnTo>
                    <a:pt x="222" y="1064"/>
                  </a:lnTo>
                  <a:lnTo>
                    <a:pt x="213" y="1098"/>
                  </a:lnTo>
                  <a:lnTo>
                    <a:pt x="206" y="1131"/>
                  </a:lnTo>
                  <a:lnTo>
                    <a:pt x="200" y="1158"/>
                  </a:lnTo>
                  <a:lnTo>
                    <a:pt x="195" y="1182"/>
                  </a:lnTo>
                  <a:lnTo>
                    <a:pt x="190" y="1215"/>
                  </a:lnTo>
                  <a:lnTo>
                    <a:pt x="189" y="1227"/>
                  </a:lnTo>
                  <a:lnTo>
                    <a:pt x="0" y="12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3" name="Freeform 88"/>
            <p:cNvSpPr/>
            <p:nvPr/>
          </p:nvSpPr>
          <p:spPr bwMode="auto">
            <a:xfrm>
              <a:off x="3771900" y="3513138"/>
              <a:ext cx="481013" cy="360363"/>
            </a:xfrm>
            <a:custGeom>
              <a:avLst/>
              <a:gdLst>
                <a:gd name="T0" fmla="*/ 20 w 2120"/>
                <a:gd name="T1" fmla="*/ 1589 h 1589"/>
                <a:gd name="T2" fmla="*/ 16 w 2120"/>
                <a:gd name="T3" fmla="*/ 1562 h 1589"/>
                <a:gd name="T4" fmla="*/ 8 w 2120"/>
                <a:gd name="T5" fmla="*/ 1491 h 1589"/>
                <a:gd name="T6" fmla="*/ 5 w 2120"/>
                <a:gd name="T7" fmla="*/ 1439 h 1589"/>
                <a:gd name="T8" fmla="*/ 2 w 2120"/>
                <a:gd name="T9" fmla="*/ 1380 h 1589"/>
                <a:gd name="T10" fmla="*/ 0 w 2120"/>
                <a:gd name="T11" fmla="*/ 1313 h 1589"/>
                <a:gd name="T12" fmla="*/ 0 w 2120"/>
                <a:gd name="T13" fmla="*/ 1240 h 1589"/>
                <a:gd name="T14" fmla="*/ 3 w 2120"/>
                <a:gd name="T15" fmla="*/ 1163 h 1589"/>
                <a:gd name="T16" fmla="*/ 9 w 2120"/>
                <a:gd name="T17" fmla="*/ 1080 h 1589"/>
                <a:gd name="T18" fmla="*/ 19 w 2120"/>
                <a:gd name="T19" fmla="*/ 994 h 1589"/>
                <a:gd name="T20" fmla="*/ 32 w 2120"/>
                <a:gd name="T21" fmla="*/ 906 h 1589"/>
                <a:gd name="T22" fmla="*/ 51 w 2120"/>
                <a:gd name="T23" fmla="*/ 817 h 1589"/>
                <a:gd name="T24" fmla="*/ 76 w 2120"/>
                <a:gd name="T25" fmla="*/ 727 h 1589"/>
                <a:gd name="T26" fmla="*/ 106 w 2120"/>
                <a:gd name="T27" fmla="*/ 638 h 1589"/>
                <a:gd name="T28" fmla="*/ 143 w 2120"/>
                <a:gd name="T29" fmla="*/ 551 h 1589"/>
                <a:gd name="T30" fmla="*/ 187 w 2120"/>
                <a:gd name="T31" fmla="*/ 467 h 1589"/>
                <a:gd name="T32" fmla="*/ 240 w 2120"/>
                <a:gd name="T33" fmla="*/ 386 h 1589"/>
                <a:gd name="T34" fmla="*/ 300 w 2120"/>
                <a:gd name="T35" fmla="*/ 311 h 1589"/>
                <a:gd name="T36" fmla="*/ 370 w 2120"/>
                <a:gd name="T37" fmla="*/ 240 h 1589"/>
                <a:gd name="T38" fmla="*/ 449 w 2120"/>
                <a:gd name="T39" fmla="*/ 177 h 1589"/>
                <a:gd name="T40" fmla="*/ 538 w 2120"/>
                <a:gd name="T41" fmla="*/ 122 h 1589"/>
                <a:gd name="T42" fmla="*/ 638 w 2120"/>
                <a:gd name="T43" fmla="*/ 76 h 1589"/>
                <a:gd name="T44" fmla="*/ 750 w 2120"/>
                <a:gd name="T45" fmla="*/ 39 h 1589"/>
                <a:gd name="T46" fmla="*/ 873 w 2120"/>
                <a:gd name="T47" fmla="*/ 14 h 1589"/>
                <a:gd name="T48" fmla="*/ 1009 w 2120"/>
                <a:gd name="T49" fmla="*/ 0 h 1589"/>
                <a:gd name="T50" fmla="*/ 1158 w 2120"/>
                <a:gd name="T51" fmla="*/ 0 h 1589"/>
                <a:gd name="T52" fmla="*/ 1320 w 2120"/>
                <a:gd name="T53" fmla="*/ 13 h 1589"/>
                <a:gd name="T54" fmla="*/ 1498 w 2120"/>
                <a:gd name="T55" fmla="*/ 41 h 1589"/>
                <a:gd name="T56" fmla="*/ 1689 w 2120"/>
                <a:gd name="T57" fmla="*/ 86 h 1589"/>
                <a:gd name="T58" fmla="*/ 1896 w 2120"/>
                <a:gd name="T59" fmla="*/ 146 h 1589"/>
                <a:gd name="T60" fmla="*/ 2120 w 2120"/>
                <a:gd name="T61" fmla="*/ 226 h 1589"/>
                <a:gd name="T62" fmla="*/ 2052 w 2120"/>
                <a:gd name="T63" fmla="*/ 402 h 1589"/>
                <a:gd name="T64" fmla="*/ 1857 w 2120"/>
                <a:gd name="T65" fmla="*/ 333 h 1589"/>
                <a:gd name="T66" fmla="*/ 1675 w 2120"/>
                <a:gd name="T67" fmla="*/ 278 h 1589"/>
                <a:gd name="T68" fmla="*/ 1507 w 2120"/>
                <a:gd name="T69" fmla="*/ 240 h 1589"/>
                <a:gd name="T70" fmla="*/ 1352 w 2120"/>
                <a:gd name="T71" fmla="*/ 214 h 1589"/>
                <a:gd name="T72" fmla="*/ 1209 w 2120"/>
                <a:gd name="T73" fmla="*/ 202 h 1589"/>
                <a:gd name="T74" fmla="*/ 1079 w 2120"/>
                <a:gd name="T75" fmla="*/ 202 h 1589"/>
                <a:gd name="T76" fmla="*/ 960 w 2120"/>
                <a:gd name="T77" fmla="*/ 213 h 1589"/>
                <a:gd name="T78" fmla="*/ 851 w 2120"/>
                <a:gd name="T79" fmla="*/ 234 h 1589"/>
                <a:gd name="T80" fmla="*/ 753 w 2120"/>
                <a:gd name="T81" fmla="*/ 264 h 1589"/>
                <a:gd name="T82" fmla="*/ 665 w 2120"/>
                <a:gd name="T83" fmla="*/ 303 h 1589"/>
                <a:gd name="T84" fmla="*/ 587 w 2120"/>
                <a:gd name="T85" fmla="*/ 350 h 1589"/>
                <a:gd name="T86" fmla="*/ 517 w 2120"/>
                <a:gd name="T87" fmla="*/ 404 h 1589"/>
                <a:gd name="T88" fmla="*/ 456 w 2120"/>
                <a:gd name="T89" fmla="*/ 464 h 1589"/>
                <a:gd name="T90" fmla="*/ 402 w 2120"/>
                <a:gd name="T91" fmla="*/ 528 h 1589"/>
                <a:gd name="T92" fmla="*/ 357 w 2120"/>
                <a:gd name="T93" fmla="*/ 597 h 1589"/>
                <a:gd name="T94" fmla="*/ 318 w 2120"/>
                <a:gd name="T95" fmla="*/ 670 h 1589"/>
                <a:gd name="T96" fmla="*/ 285 w 2120"/>
                <a:gd name="T97" fmla="*/ 744 h 1589"/>
                <a:gd name="T98" fmla="*/ 258 w 2120"/>
                <a:gd name="T99" fmla="*/ 821 h 1589"/>
                <a:gd name="T100" fmla="*/ 237 w 2120"/>
                <a:gd name="T101" fmla="*/ 898 h 1589"/>
                <a:gd name="T102" fmla="*/ 220 w 2120"/>
                <a:gd name="T103" fmla="*/ 974 h 1589"/>
                <a:gd name="T104" fmla="*/ 208 w 2120"/>
                <a:gd name="T105" fmla="*/ 1050 h 1589"/>
                <a:gd name="T106" fmla="*/ 199 w 2120"/>
                <a:gd name="T107" fmla="*/ 1123 h 1589"/>
                <a:gd name="T108" fmla="*/ 194 w 2120"/>
                <a:gd name="T109" fmla="*/ 1195 h 1589"/>
                <a:gd name="T110" fmla="*/ 190 w 2120"/>
                <a:gd name="T111" fmla="*/ 1262 h 1589"/>
                <a:gd name="T112" fmla="*/ 189 w 2120"/>
                <a:gd name="T113" fmla="*/ 1324 h 1589"/>
                <a:gd name="T114" fmla="*/ 192 w 2120"/>
                <a:gd name="T115" fmla="*/ 1382 h 1589"/>
                <a:gd name="T116" fmla="*/ 194 w 2120"/>
                <a:gd name="T117" fmla="*/ 1433 h 1589"/>
                <a:gd name="T118" fmla="*/ 197 w 2120"/>
                <a:gd name="T119" fmla="*/ 1476 h 1589"/>
                <a:gd name="T120" fmla="*/ 204 w 2120"/>
                <a:gd name="T121" fmla="*/ 1539 h 1589"/>
                <a:gd name="T122" fmla="*/ 207 w 2120"/>
                <a:gd name="T123" fmla="*/ 1562 h 1589"/>
                <a:gd name="T124" fmla="*/ 20 w 2120"/>
                <a:gd name="T125" fmla="*/ 1589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0" h="1589">
                  <a:moveTo>
                    <a:pt x="20" y="1589"/>
                  </a:moveTo>
                  <a:lnTo>
                    <a:pt x="16" y="1562"/>
                  </a:lnTo>
                  <a:lnTo>
                    <a:pt x="8" y="1491"/>
                  </a:lnTo>
                  <a:lnTo>
                    <a:pt x="5" y="1439"/>
                  </a:lnTo>
                  <a:lnTo>
                    <a:pt x="2" y="1380"/>
                  </a:lnTo>
                  <a:lnTo>
                    <a:pt x="0" y="1313"/>
                  </a:lnTo>
                  <a:lnTo>
                    <a:pt x="0" y="1240"/>
                  </a:lnTo>
                  <a:lnTo>
                    <a:pt x="3" y="1163"/>
                  </a:lnTo>
                  <a:lnTo>
                    <a:pt x="9" y="1080"/>
                  </a:lnTo>
                  <a:lnTo>
                    <a:pt x="19" y="994"/>
                  </a:lnTo>
                  <a:lnTo>
                    <a:pt x="32" y="906"/>
                  </a:lnTo>
                  <a:lnTo>
                    <a:pt x="51" y="817"/>
                  </a:lnTo>
                  <a:lnTo>
                    <a:pt x="76" y="727"/>
                  </a:lnTo>
                  <a:lnTo>
                    <a:pt x="106" y="638"/>
                  </a:lnTo>
                  <a:lnTo>
                    <a:pt x="143" y="551"/>
                  </a:lnTo>
                  <a:lnTo>
                    <a:pt x="187" y="467"/>
                  </a:lnTo>
                  <a:lnTo>
                    <a:pt x="240" y="386"/>
                  </a:lnTo>
                  <a:lnTo>
                    <a:pt x="300" y="311"/>
                  </a:lnTo>
                  <a:lnTo>
                    <a:pt x="370" y="240"/>
                  </a:lnTo>
                  <a:lnTo>
                    <a:pt x="449" y="177"/>
                  </a:lnTo>
                  <a:lnTo>
                    <a:pt x="538" y="122"/>
                  </a:lnTo>
                  <a:lnTo>
                    <a:pt x="638" y="76"/>
                  </a:lnTo>
                  <a:lnTo>
                    <a:pt x="750" y="39"/>
                  </a:lnTo>
                  <a:lnTo>
                    <a:pt x="873" y="14"/>
                  </a:lnTo>
                  <a:lnTo>
                    <a:pt x="1009" y="0"/>
                  </a:lnTo>
                  <a:lnTo>
                    <a:pt x="1158" y="0"/>
                  </a:lnTo>
                  <a:lnTo>
                    <a:pt x="1320" y="13"/>
                  </a:lnTo>
                  <a:lnTo>
                    <a:pt x="1498" y="41"/>
                  </a:lnTo>
                  <a:lnTo>
                    <a:pt x="1689" y="86"/>
                  </a:lnTo>
                  <a:lnTo>
                    <a:pt x="1896" y="146"/>
                  </a:lnTo>
                  <a:lnTo>
                    <a:pt x="2120" y="226"/>
                  </a:lnTo>
                  <a:lnTo>
                    <a:pt x="2052" y="402"/>
                  </a:lnTo>
                  <a:lnTo>
                    <a:pt x="1857" y="333"/>
                  </a:lnTo>
                  <a:lnTo>
                    <a:pt x="1675" y="278"/>
                  </a:lnTo>
                  <a:lnTo>
                    <a:pt x="1507" y="240"/>
                  </a:lnTo>
                  <a:lnTo>
                    <a:pt x="1352" y="214"/>
                  </a:lnTo>
                  <a:lnTo>
                    <a:pt x="1209" y="202"/>
                  </a:lnTo>
                  <a:lnTo>
                    <a:pt x="1079" y="202"/>
                  </a:lnTo>
                  <a:lnTo>
                    <a:pt x="960" y="213"/>
                  </a:lnTo>
                  <a:lnTo>
                    <a:pt x="851" y="234"/>
                  </a:lnTo>
                  <a:lnTo>
                    <a:pt x="753" y="264"/>
                  </a:lnTo>
                  <a:lnTo>
                    <a:pt x="665" y="303"/>
                  </a:lnTo>
                  <a:lnTo>
                    <a:pt x="587" y="350"/>
                  </a:lnTo>
                  <a:lnTo>
                    <a:pt x="517" y="404"/>
                  </a:lnTo>
                  <a:lnTo>
                    <a:pt x="456" y="464"/>
                  </a:lnTo>
                  <a:lnTo>
                    <a:pt x="402" y="528"/>
                  </a:lnTo>
                  <a:lnTo>
                    <a:pt x="357" y="597"/>
                  </a:lnTo>
                  <a:lnTo>
                    <a:pt x="318" y="670"/>
                  </a:lnTo>
                  <a:lnTo>
                    <a:pt x="285" y="744"/>
                  </a:lnTo>
                  <a:lnTo>
                    <a:pt x="258" y="821"/>
                  </a:lnTo>
                  <a:lnTo>
                    <a:pt x="237" y="898"/>
                  </a:lnTo>
                  <a:lnTo>
                    <a:pt x="220" y="974"/>
                  </a:lnTo>
                  <a:lnTo>
                    <a:pt x="208" y="1050"/>
                  </a:lnTo>
                  <a:lnTo>
                    <a:pt x="199" y="1123"/>
                  </a:lnTo>
                  <a:lnTo>
                    <a:pt x="194" y="1195"/>
                  </a:lnTo>
                  <a:lnTo>
                    <a:pt x="190" y="1262"/>
                  </a:lnTo>
                  <a:lnTo>
                    <a:pt x="189" y="1324"/>
                  </a:lnTo>
                  <a:lnTo>
                    <a:pt x="192" y="1382"/>
                  </a:lnTo>
                  <a:lnTo>
                    <a:pt x="194" y="1433"/>
                  </a:lnTo>
                  <a:lnTo>
                    <a:pt x="197" y="1476"/>
                  </a:lnTo>
                  <a:lnTo>
                    <a:pt x="204" y="1539"/>
                  </a:lnTo>
                  <a:lnTo>
                    <a:pt x="207" y="1562"/>
                  </a:lnTo>
                  <a:lnTo>
                    <a:pt x="20" y="15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4" name="Freeform 89"/>
            <p:cNvSpPr/>
            <p:nvPr/>
          </p:nvSpPr>
          <p:spPr bwMode="auto">
            <a:xfrm>
              <a:off x="3433763" y="1782763"/>
              <a:ext cx="563563" cy="946150"/>
            </a:xfrm>
            <a:custGeom>
              <a:avLst/>
              <a:gdLst>
                <a:gd name="T0" fmla="*/ 15 w 2486"/>
                <a:gd name="T1" fmla="*/ 3978 h 4166"/>
                <a:gd name="T2" fmla="*/ 88 w 2486"/>
                <a:gd name="T3" fmla="*/ 3959 h 4166"/>
                <a:gd name="T4" fmla="*/ 162 w 2486"/>
                <a:gd name="T5" fmla="*/ 3936 h 4166"/>
                <a:gd name="T6" fmla="*/ 254 w 2486"/>
                <a:gd name="T7" fmla="*/ 3903 h 4166"/>
                <a:gd name="T8" fmla="*/ 358 w 2486"/>
                <a:gd name="T9" fmla="*/ 3860 h 4166"/>
                <a:gd name="T10" fmla="*/ 471 w 2486"/>
                <a:gd name="T11" fmla="*/ 3803 h 4166"/>
                <a:gd name="T12" fmla="*/ 587 w 2486"/>
                <a:gd name="T13" fmla="*/ 3735 h 4166"/>
                <a:gd name="T14" fmla="*/ 704 w 2486"/>
                <a:gd name="T15" fmla="*/ 3650 h 4166"/>
                <a:gd name="T16" fmla="*/ 817 w 2486"/>
                <a:gd name="T17" fmla="*/ 3550 h 4166"/>
                <a:gd name="T18" fmla="*/ 921 w 2486"/>
                <a:gd name="T19" fmla="*/ 3434 h 4166"/>
                <a:gd name="T20" fmla="*/ 1014 w 2486"/>
                <a:gd name="T21" fmla="*/ 3299 h 4166"/>
                <a:gd name="T22" fmla="*/ 1091 w 2486"/>
                <a:gd name="T23" fmla="*/ 3146 h 4166"/>
                <a:gd name="T24" fmla="*/ 1147 w 2486"/>
                <a:gd name="T25" fmla="*/ 2971 h 4166"/>
                <a:gd name="T26" fmla="*/ 1179 w 2486"/>
                <a:gd name="T27" fmla="*/ 2775 h 4166"/>
                <a:gd name="T28" fmla="*/ 1182 w 2486"/>
                <a:gd name="T29" fmla="*/ 2556 h 4166"/>
                <a:gd name="T30" fmla="*/ 1161 w 2486"/>
                <a:gd name="T31" fmla="*/ 2356 h 4166"/>
                <a:gd name="T32" fmla="*/ 1262 w 2486"/>
                <a:gd name="T33" fmla="*/ 2330 h 4166"/>
                <a:gd name="T34" fmla="*/ 1359 w 2486"/>
                <a:gd name="T35" fmla="*/ 2297 h 4166"/>
                <a:gd name="T36" fmla="*/ 1456 w 2486"/>
                <a:gd name="T37" fmla="*/ 2259 h 4166"/>
                <a:gd name="T38" fmla="*/ 1571 w 2486"/>
                <a:gd name="T39" fmla="*/ 2206 h 4166"/>
                <a:gd name="T40" fmla="*/ 1696 w 2486"/>
                <a:gd name="T41" fmla="*/ 2136 h 4166"/>
                <a:gd name="T42" fmla="*/ 1825 w 2486"/>
                <a:gd name="T43" fmla="*/ 2048 h 4166"/>
                <a:gd name="T44" fmla="*/ 1951 w 2486"/>
                <a:gd name="T45" fmla="*/ 1942 h 4166"/>
                <a:gd name="T46" fmla="*/ 2066 w 2486"/>
                <a:gd name="T47" fmla="*/ 1816 h 4166"/>
                <a:gd name="T48" fmla="*/ 2163 w 2486"/>
                <a:gd name="T49" fmla="*/ 1669 h 4166"/>
                <a:gd name="T50" fmla="*/ 2236 w 2486"/>
                <a:gd name="T51" fmla="*/ 1499 h 4166"/>
                <a:gd name="T52" fmla="*/ 2276 w 2486"/>
                <a:gd name="T53" fmla="*/ 1305 h 4166"/>
                <a:gd name="T54" fmla="*/ 2278 w 2486"/>
                <a:gd name="T55" fmla="*/ 1086 h 4166"/>
                <a:gd name="T56" fmla="*/ 2234 w 2486"/>
                <a:gd name="T57" fmla="*/ 841 h 4166"/>
                <a:gd name="T58" fmla="*/ 2136 w 2486"/>
                <a:gd name="T59" fmla="*/ 569 h 4166"/>
                <a:gd name="T60" fmla="*/ 1978 w 2486"/>
                <a:gd name="T61" fmla="*/ 268 h 4166"/>
                <a:gd name="T62" fmla="*/ 2030 w 2486"/>
                <a:gd name="T63" fmla="*/ 0 h 4166"/>
                <a:gd name="T64" fmla="*/ 2224 w 2486"/>
                <a:gd name="T65" fmla="*/ 317 h 4166"/>
                <a:gd name="T66" fmla="*/ 2360 w 2486"/>
                <a:gd name="T67" fmla="*/ 607 h 4166"/>
                <a:gd name="T68" fmla="*/ 2445 w 2486"/>
                <a:gd name="T69" fmla="*/ 872 h 4166"/>
                <a:gd name="T70" fmla="*/ 2483 w 2486"/>
                <a:gd name="T71" fmla="*/ 1113 h 4166"/>
                <a:gd name="T72" fmla="*/ 2480 w 2486"/>
                <a:gd name="T73" fmla="*/ 1332 h 4166"/>
                <a:gd name="T74" fmla="*/ 2443 w 2486"/>
                <a:gd name="T75" fmla="*/ 1529 h 4166"/>
                <a:gd name="T76" fmla="*/ 2375 w 2486"/>
                <a:gd name="T77" fmla="*/ 1705 h 4166"/>
                <a:gd name="T78" fmla="*/ 2284 w 2486"/>
                <a:gd name="T79" fmla="*/ 1861 h 4166"/>
                <a:gd name="T80" fmla="*/ 2175 w 2486"/>
                <a:gd name="T81" fmla="*/ 1997 h 4166"/>
                <a:gd name="T82" fmla="*/ 2053 w 2486"/>
                <a:gd name="T83" fmla="*/ 2115 h 4166"/>
                <a:gd name="T84" fmla="*/ 1924 w 2486"/>
                <a:gd name="T85" fmla="*/ 2216 h 4166"/>
                <a:gd name="T86" fmla="*/ 1793 w 2486"/>
                <a:gd name="T87" fmla="*/ 2300 h 4166"/>
                <a:gd name="T88" fmla="*/ 1666 w 2486"/>
                <a:gd name="T89" fmla="*/ 2370 h 4166"/>
                <a:gd name="T90" fmla="*/ 1549 w 2486"/>
                <a:gd name="T91" fmla="*/ 2425 h 4166"/>
                <a:gd name="T92" fmla="*/ 1448 w 2486"/>
                <a:gd name="T93" fmla="*/ 2466 h 4166"/>
                <a:gd name="T94" fmla="*/ 1367 w 2486"/>
                <a:gd name="T95" fmla="*/ 2494 h 4166"/>
                <a:gd name="T96" fmla="*/ 1371 w 2486"/>
                <a:gd name="T97" fmla="*/ 2744 h 4166"/>
                <a:gd name="T98" fmla="*/ 1344 w 2486"/>
                <a:gd name="T99" fmla="*/ 2968 h 4166"/>
                <a:gd name="T100" fmla="*/ 1287 w 2486"/>
                <a:gd name="T101" fmla="*/ 3169 h 4166"/>
                <a:gd name="T102" fmla="*/ 1209 w 2486"/>
                <a:gd name="T103" fmla="*/ 3346 h 4166"/>
                <a:gd name="T104" fmla="*/ 1111 w 2486"/>
                <a:gd name="T105" fmla="*/ 3503 h 4166"/>
                <a:gd name="T106" fmla="*/ 998 w 2486"/>
                <a:gd name="T107" fmla="*/ 3639 h 4166"/>
                <a:gd name="T108" fmla="*/ 875 w 2486"/>
                <a:gd name="T109" fmla="*/ 3756 h 4166"/>
                <a:gd name="T110" fmla="*/ 746 w 2486"/>
                <a:gd name="T111" fmla="*/ 3856 h 4166"/>
                <a:gd name="T112" fmla="*/ 617 w 2486"/>
                <a:gd name="T113" fmla="*/ 3938 h 4166"/>
                <a:gd name="T114" fmla="*/ 490 w 2486"/>
                <a:gd name="T115" fmla="*/ 4006 h 4166"/>
                <a:gd name="T116" fmla="*/ 370 w 2486"/>
                <a:gd name="T117" fmla="*/ 4060 h 4166"/>
                <a:gd name="T118" fmla="*/ 262 w 2486"/>
                <a:gd name="T119" fmla="*/ 4102 h 4166"/>
                <a:gd name="T120" fmla="*/ 171 w 2486"/>
                <a:gd name="T121" fmla="*/ 4132 h 4166"/>
                <a:gd name="T122" fmla="*/ 99 w 2486"/>
                <a:gd name="T123" fmla="*/ 4151 h 4166"/>
                <a:gd name="T124" fmla="*/ 36 w 2486"/>
                <a:gd name="T125" fmla="*/ 4166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6" h="4166">
                  <a:moveTo>
                    <a:pt x="0" y="3981"/>
                  </a:moveTo>
                  <a:lnTo>
                    <a:pt x="15" y="3978"/>
                  </a:lnTo>
                  <a:lnTo>
                    <a:pt x="58" y="3967"/>
                  </a:lnTo>
                  <a:lnTo>
                    <a:pt x="88" y="3959"/>
                  </a:lnTo>
                  <a:lnTo>
                    <a:pt x="123" y="3949"/>
                  </a:lnTo>
                  <a:lnTo>
                    <a:pt x="162" y="3936"/>
                  </a:lnTo>
                  <a:lnTo>
                    <a:pt x="207" y="3921"/>
                  </a:lnTo>
                  <a:lnTo>
                    <a:pt x="254" y="3903"/>
                  </a:lnTo>
                  <a:lnTo>
                    <a:pt x="305" y="3883"/>
                  </a:lnTo>
                  <a:lnTo>
                    <a:pt x="358" y="3860"/>
                  </a:lnTo>
                  <a:lnTo>
                    <a:pt x="413" y="3834"/>
                  </a:lnTo>
                  <a:lnTo>
                    <a:pt x="471" y="3803"/>
                  </a:lnTo>
                  <a:lnTo>
                    <a:pt x="528" y="3771"/>
                  </a:lnTo>
                  <a:lnTo>
                    <a:pt x="587" y="3735"/>
                  </a:lnTo>
                  <a:lnTo>
                    <a:pt x="646" y="3694"/>
                  </a:lnTo>
                  <a:lnTo>
                    <a:pt x="704" y="3650"/>
                  </a:lnTo>
                  <a:lnTo>
                    <a:pt x="761" y="3603"/>
                  </a:lnTo>
                  <a:lnTo>
                    <a:pt x="817" y="3550"/>
                  </a:lnTo>
                  <a:lnTo>
                    <a:pt x="871" y="3495"/>
                  </a:lnTo>
                  <a:lnTo>
                    <a:pt x="921" y="3434"/>
                  </a:lnTo>
                  <a:lnTo>
                    <a:pt x="970" y="3369"/>
                  </a:lnTo>
                  <a:lnTo>
                    <a:pt x="1014" y="3299"/>
                  </a:lnTo>
                  <a:lnTo>
                    <a:pt x="1056" y="3224"/>
                  </a:lnTo>
                  <a:lnTo>
                    <a:pt x="1091" y="3146"/>
                  </a:lnTo>
                  <a:lnTo>
                    <a:pt x="1122" y="3061"/>
                  </a:lnTo>
                  <a:lnTo>
                    <a:pt x="1147" y="2971"/>
                  </a:lnTo>
                  <a:lnTo>
                    <a:pt x="1166" y="2875"/>
                  </a:lnTo>
                  <a:lnTo>
                    <a:pt x="1179" y="2775"/>
                  </a:lnTo>
                  <a:lnTo>
                    <a:pt x="1185" y="2669"/>
                  </a:lnTo>
                  <a:lnTo>
                    <a:pt x="1182" y="2556"/>
                  </a:lnTo>
                  <a:lnTo>
                    <a:pt x="1171" y="2438"/>
                  </a:lnTo>
                  <a:lnTo>
                    <a:pt x="1161" y="2356"/>
                  </a:lnTo>
                  <a:lnTo>
                    <a:pt x="1241" y="2336"/>
                  </a:lnTo>
                  <a:lnTo>
                    <a:pt x="1262" y="2330"/>
                  </a:lnTo>
                  <a:lnTo>
                    <a:pt x="1320" y="2312"/>
                  </a:lnTo>
                  <a:lnTo>
                    <a:pt x="1359" y="2297"/>
                  </a:lnTo>
                  <a:lnTo>
                    <a:pt x="1404" y="2280"/>
                  </a:lnTo>
                  <a:lnTo>
                    <a:pt x="1456" y="2259"/>
                  </a:lnTo>
                  <a:lnTo>
                    <a:pt x="1511" y="2235"/>
                  </a:lnTo>
                  <a:lnTo>
                    <a:pt x="1571" y="2206"/>
                  </a:lnTo>
                  <a:lnTo>
                    <a:pt x="1632" y="2173"/>
                  </a:lnTo>
                  <a:lnTo>
                    <a:pt x="1696" y="2136"/>
                  </a:lnTo>
                  <a:lnTo>
                    <a:pt x="1760" y="2095"/>
                  </a:lnTo>
                  <a:lnTo>
                    <a:pt x="1825" y="2048"/>
                  </a:lnTo>
                  <a:lnTo>
                    <a:pt x="1889" y="1998"/>
                  </a:lnTo>
                  <a:lnTo>
                    <a:pt x="1951" y="1942"/>
                  </a:lnTo>
                  <a:lnTo>
                    <a:pt x="2010" y="1882"/>
                  </a:lnTo>
                  <a:lnTo>
                    <a:pt x="2066" y="1816"/>
                  </a:lnTo>
                  <a:lnTo>
                    <a:pt x="2117" y="1745"/>
                  </a:lnTo>
                  <a:lnTo>
                    <a:pt x="2163" y="1669"/>
                  </a:lnTo>
                  <a:lnTo>
                    <a:pt x="2203" y="1586"/>
                  </a:lnTo>
                  <a:lnTo>
                    <a:pt x="2236" y="1499"/>
                  </a:lnTo>
                  <a:lnTo>
                    <a:pt x="2260" y="1405"/>
                  </a:lnTo>
                  <a:lnTo>
                    <a:pt x="2276" y="1305"/>
                  </a:lnTo>
                  <a:lnTo>
                    <a:pt x="2282" y="1199"/>
                  </a:lnTo>
                  <a:lnTo>
                    <a:pt x="2278" y="1086"/>
                  </a:lnTo>
                  <a:lnTo>
                    <a:pt x="2262" y="967"/>
                  </a:lnTo>
                  <a:lnTo>
                    <a:pt x="2234" y="841"/>
                  </a:lnTo>
                  <a:lnTo>
                    <a:pt x="2192" y="709"/>
                  </a:lnTo>
                  <a:lnTo>
                    <a:pt x="2136" y="569"/>
                  </a:lnTo>
                  <a:lnTo>
                    <a:pt x="2065" y="422"/>
                  </a:lnTo>
                  <a:lnTo>
                    <a:pt x="1978" y="268"/>
                  </a:lnTo>
                  <a:lnTo>
                    <a:pt x="1874" y="107"/>
                  </a:lnTo>
                  <a:lnTo>
                    <a:pt x="2030" y="0"/>
                  </a:lnTo>
                  <a:lnTo>
                    <a:pt x="2134" y="161"/>
                  </a:lnTo>
                  <a:lnTo>
                    <a:pt x="2224" y="317"/>
                  </a:lnTo>
                  <a:lnTo>
                    <a:pt x="2298" y="465"/>
                  </a:lnTo>
                  <a:lnTo>
                    <a:pt x="2360" y="607"/>
                  </a:lnTo>
                  <a:lnTo>
                    <a:pt x="2408" y="742"/>
                  </a:lnTo>
                  <a:lnTo>
                    <a:pt x="2445" y="872"/>
                  </a:lnTo>
                  <a:lnTo>
                    <a:pt x="2469" y="996"/>
                  </a:lnTo>
                  <a:lnTo>
                    <a:pt x="2483" y="1113"/>
                  </a:lnTo>
                  <a:lnTo>
                    <a:pt x="2486" y="1226"/>
                  </a:lnTo>
                  <a:lnTo>
                    <a:pt x="2480" y="1332"/>
                  </a:lnTo>
                  <a:lnTo>
                    <a:pt x="2465" y="1434"/>
                  </a:lnTo>
                  <a:lnTo>
                    <a:pt x="2443" y="1529"/>
                  </a:lnTo>
                  <a:lnTo>
                    <a:pt x="2412" y="1620"/>
                  </a:lnTo>
                  <a:lnTo>
                    <a:pt x="2375" y="1705"/>
                  </a:lnTo>
                  <a:lnTo>
                    <a:pt x="2333" y="1785"/>
                  </a:lnTo>
                  <a:lnTo>
                    <a:pt x="2284" y="1861"/>
                  </a:lnTo>
                  <a:lnTo>
                    <a:pt x="2232" y="1931"/>
                  </a:lnTo>
                  <a:lnTo>
                    <a:pt x="2175" y="1997"/>
                  </a:lnTo>
                  <a:lnTo>
                    <a:pt x="2116" y="2058"/>
                  </a:lnTo>
                  <a:lnTo>
                    <a:pt x="2053" y="2115"/>
                  </a:lnTo>
                  <a:lnTo>
                    <a:pt x="1989" y="2168"/>
                  </a:lnTo>
                  <a:lnTo>
                    <a:pt x="1924" y="2216"/>
                  </a:lnTo>
                  <a:lnTo>
                    <a:pt x="1859" y="2260"/>
                  </a:lnTo>
                  <a:lnTo>
                    <a:pt x="1793" y="2300"/>
                  </a:lnTo>
                  <a:lnTo>
                    <a:pt x="1729" y="2337"/>
                  </a:lnTo>
                  <a:lnTo>
                    <a:pt x="1666" y="2370"/>
                  </a:lnTo>
                  <a:lnTo>
                    <a:pt x="1607" y="2399"/>
                  </a:lnTo>
                  <a:lnTo>
                    <a:pt x="1549" y="2425"/>
                  </a:lnTo>
                  <a:lnTo>
                    <a:pt x="1497" y="2447"/>
                  </a:lnTo>
                  <a:lnTo>
                    <a:pt x="1448" y="2466"/>
                  </a:lnTo>
                  <a:lnTo>
                    <a:pt x="1404" y="2482"/>
                  </a:lnTo>
                  <a:lnTo>
                    <a:pt x="1367" y="2494"/>
                  </a:lnTo>
                  <a:lnTo>
                    <a:pt x="1373" y="2622"/>
                  </a:lnTo>
                  <a:lnTo>
                    <a:pt x="1371" y="2744"/>
                  </a:lnTo>
                  <a:lnTo>
                    <a:pt x="1361" y="2859"/>
                  </a:lnTo>
                  <a:lnTo>
                    <a:pt x="1344" y="2968"/>
                  </a:lnTo>
                  <a:lnTo>
                    <a:pt x="1319" y="3072"/>
                  </a:lnTo>
                  <a:lnTo>
                    <a:pt x="1287" y="3169"/>
                  </a:lnTo>
                  <a:lnTo>
                    <a:pt x="1251" y="3261"/>
                  </a:lnTo>
                  <a:lnTo>
                    <a:pt x="1209" y="3346"/>
                  </a:lnTo>
                  <a:lnTo>
                    <a:pt x="1161" y="3427"/>
                  </a:lnTo>
                  <a:lnTo>
                    <a:pt x="1111" y="3503"/>
                  </a:lnTo>
                  <a:lnTo>
                    <a:pt x="1056" y="3573"/>
                  </a:lnTo>
                  <a:lnTo>
                    <a:pt x="998" y="3639"/>
                  </a:lnTo>
                  <a:lnTo>
                    <a:pt x="938" y="3699"/>
                  </a:lnTo>
                  <a:lnTo>
                    <a:pt x="875" y="3756"/>
                  </a:lnTo>
                  <a:lnTo>
                    <a:pt x="812" y="3807"/>
                  </a:lnTo>
                  <a:lnTo>
                    <a:pt x="746" y="3856"/>
                  </a:lnTo>
                  <a:lnTo>
                    <a:pt x="682" y="3899"/>
                  </a:lnTo>
                  <a:lnTo>
                    <a:pt x="617" y="3938"/>
                  </a:lnTo>
                  <a:lnTo>
                    <a:pt x="553" y="3974"/>
                  </a:lnTo>
                  <a:lnTo>
                    <a:pt x="490" y="4006"/>
                  </a:lnTo>
                  <a:lnTo>
                    <a:pt x="429" y="4035"/>
                  </a:lnTo>
                  <a:lnTo>
                    <a:pt x="370" y="4060"/>
                  </a:lnTo>
                  <a:lnTo>
                    <a:pt x="315" y="4083"/>
                  </a:lnTo>
                  <a:lnTo>
                    <a:pt x="262" y="4102"/>
                  </a:lnTo>
                  <a:lnTo>
                    <a:pt x="214" y="4118"/>
                  </a:lnTo>
                  <a:lnTo>
                    <a:pt x="171" y="4132"/>
                  </a:lnTo>
                  <a:lnTo>
                    <a:pt x="132" y="4143"/>
                  </a:lnTo>
                  <a:lnTo>
                    <a:pt x="99" y="4151"/>
                  </a:lnTo>
                  <a:lnTo>
                    <a:pt x="53" y="4162"/>
                  </a:lnTo>
                  <a:lnTo>
                    <a:pt x="36" y="4166"/>
                  </a:lnTo>
                  <a:lnTo>
                    <a:pt x="0" y="39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5" name="Freeform 90"/>
            <p:cNvSpPr/>
            <p:nvPr/>
          </p:nvSpPr>
          <p:spPr bwMode="auto">
            <a:xfrm>
              <a:off x="3705225" y="2259013"/>
              <a:ext cx="695325" cy="255588"/>
            </a:xfrm>
            <a:custGeom>
              <a:avLst/>
              <a:gdLst>
                <a:gd name="T0" fmla="*/ 135 w 3066"/>
                <a:gd name="T1" fmla="*/ 261 h 1126"/>
                <a:gd name="T2" fmla="*/ 154 w 3066"/>
                <a:gd name="T3" fmla="*/ 280 h 1126"/>
                <a:gd name="T4" fmla="*/ 207 w 3066"/>
                <a:gd name="T5" fmla="*/ 330 h 1126"/>
                <a:gd name="T6" fmla="*/ 246 w 3066"/>
                <a:gd name="T7" fmla="*/ 364 h 1126"/>
                <a:gd name="T8" fmla="*/ 292 w 3066"/>
                <a:gd name="T9" fmla="*/ 403 h 1126"/>
                <a:gd name="T10" fmla="*/ 345 w 3066"/>
                <a:gd name="T11" fmla="*/ 446 h 1126"/>
                <a:gd name="T12" fmla="*/ 405 w 3066"/>
                <a:gd name="T13" fmla="*/ 491 h 1126"/>
                <a:gd name="T14" fmla="*/ 471 w 3066"/>
                <a:gd name="T15" fmla="*/ 539 h 1126"/>
                <a:gd name="T16" fmla="*/ 544 w 3066"/>
                <a:gd name="T17" fmla="*/ 588 h 1126"/>
                <a:gd name="T18" fmla="*/ 622 w 3066"/>
                <a:gd name="T19" fmla="*/ 637 h 1126"/>
                <a:gd name="T20" fmla="*/ 705 w 3066"/>
                <a:gd name="T21" fmla="*/ 686 h 1126"/>
                <a:gd name="T22" fmla="*/ 794 w 3066"/>
                <a:gd name="T23" fmla="*/ 731 h 1126"/>
                <a:gd name="T24" fmla="*/ 886 w 3066"/>
                <a:gd name="T25" fmla="*/ 775 h 1126"/>
                <a:gd name="T26" fmla="*/ 983 w 3066"/>
                <a:gd name="T27" fmla="*/ 815 h 1126"/>
                <a:gd name="T28" fmla="*/ 1083 w 3066"/>
                <a:gd name="T29" fmla="*/ 850 h 1126"/>
                <a:gd name="T30" fmla="*/ 1188 w 3066"/>
                <a:gd name="T31" fmla="*/ 879 h 1126"/>
                <a:gd name="T32" fmla="*/ 1295 w 3066"/>
                <a:gd name="T33" fmla="*/ 902 h 1126"/>
                <a:gd name="T34" fmla="*/ 1405 w 3066"/>
                <a:gd name="T35" fmla="*/ 918 h 1126"/>
                <a:gd name="T36" fmla="*/ 1517 w 3066"/>
                <a:gd name="T37" fmla="*/ 925 h 1126"/>
                <a:gd name="T38" fmla="*/ 1631 w 3066"/>
                <a:gd name="T39" fmla="*/ 923 h 1126"/>
                <a:gd name="T40" fmla="*/ 1746 w 3066"/>
                <a:gd name="T41" fmla="*/ 910 h 1126"/>
                <a:gd name="T42" fmla="*/ 1862 w 3066"/>
                <a:gd name="T43" fmla="*/ 885 h 1126"/>
                <a:gd name="T44" fmla="*/ 1980 w 3066"/>
                <a:gd name="T45" fmla="*/ 849 h 1126"/>
                <a:gd name="T46" fmla="*/ 2098 w 3066"/>
                <a:gd name="T47" fmla="*/ 799 h 1126"/>
                <a:gd name="T48" fmla="*/ 2216 w 3066"/>
                <a:gd name="T49" fmla="*/ 735 h 1126"/>
                <a:gd name="T50" fmla="*/ 2333 w 3066"/>
                <a:gd name="T51" fmla="*/ 655 h 1126"/>
                <a:gd name="T52" fmla="*/ 2451 w 3066"/>
                <a:gd name="T53" fmla="*/ 561 h 1126"/>
                <a:gd name="T54" fmla="*/ 2567 w 3066"/>
                <a:gd name="T55" fmla="*/ 449 h 1126"/>
                <a:gd name="T56" fmla="*/ 2681 w 3066"/>
                <a:gd name="T57" fmla="*/ 318 h 1126"/>
                <a:gd name="T58" fmla="*/ 2794 w 3066"/>
                <a:gd name="T59" fmla="*/ 169 h 1126"/>
                <a:gd name="T60" fmla="*/ 2905 w 3066"/>
                <a:gd name="T61" fmla="*/ 0 h 1126"/>
                <a:gd name="T62" fmla="*/ 3066 w 3066"/>
                <a:gd name="T63" fmla="*/ 98 h 1126"/>
                <a:gd name="T64" fmla="*/ 2943 w 3066"/>
                <a:gd name="T65" fmla="*/ 285 h 1126"/>
                <a:gd name="T66" fmla="*/ 2818 w 3066"/>
                <a:gd name="T67" fmla="*/ 452 h 1126"/>
                <a:gd name="T68" fmla="*/ 2691 w 3066"/>
                <a:gd name="T69" fmla="*/ 596 h 1126"/>
                <a:gd name="T70" fmla="*/ 2563 w 3066"/>
                <a:gd name="T71" fmla="*/ 720 h 1126"/>
                <a:gd name="T72" fmla="*/ 2433 w 3066"/>
                <a:gd name="T73" fmla="*/ 826 h 1126"/>
                <a:gd name="T74" fmla="*/ 2303 w 3066"/>
                <a:gd name="T75" fmla="*/ 914 h 1126"/>
                <a:gd name="T76" fmla="*/ 2172 w 3066"/>
                <a:gd name="T77" fmla="*/ 985 h 1126"/>
                <a:gd name="T78" fmla="*/ 2041 w 3066"/>
                <a:gd name="T79" fmla="*/ 1041 h 1126"/>
                <a:gd name="T80" fmla="*/ 1911 w 3066"/>
                <a:gd name="T81" fmla="*/ 1081 h 1126"/>
                <a:gd name="T82" fmla="*/ 1782 w 3066"/>
                <a:gd name="T83" fmla="*/ 1108 h 1126"/>
                <a:gd name="T84" fmla="*/ 1655 w 3066"/>
                <a:gd name="T85" fmla="*/ 1123 h 1126"/>
                <a:gd name="T86" fmla="*/ 1528 w 3066"/>
                <a:gd name="T87" fmla="*/ 1126 h 1126"/>
                <a:gd name="T88" fmla="*/ 1404 w 3066"/>
                <a:gd name="T89" fmla="*/ 1118 h 1126"/>
                <a:gd name="T90" fmla="*/ 1283 w 3066"/>
                <a:gd name="T91" fmla="*/ 1102 h 1126"/>
                <a:gd name="T92" fmla="*/ 1165 w 3066"/>
                <a:gd name="T93" fmla="*/ 1077 h 1126"/>
                <a:gd name="T94" fmla="*/ 1049 w 3066"/>
                <a:gd name="T95" fmla="*/ 1044 h 1126"/>
                <a:gd name="T96" fmla="*/ 938 w 3066"/>
                <a:gd name="T97" fmla="*/ 1005 h 1126"/>
                <a:gd name="T98" fmla="*/ 831 w 3066"/>
                <a:gd name="T99" fmla="*/ 962 h 1126"/>
                <a:gd name="T100" fmla="*/ 728 w 3066"/>
                <a:gd name="T101" fmla="*/ 914 h 1126"/>
                <a:gd name="T102" fmla="*/ 631 w 3066"/>
                <a:gd name="T103" fmla="*/ 862 h 1126"/>
                <a:gd name="T104" fmla="*/ 539 w 3066"/>
                <a:gd name="T105" fmla="*/ 810 h 1126"/>
                <a:gd name="T106" fmla="*/ 452 w 3066"/>
                <a:gd name="T107" fmla="*/ 755 h 1126"/>
                <a:gd name="T108" fmla="*/ 373 w 3066"/>
                <a:gd name="T109" fmla="*/ 702 h 1126"/>
                <a:gd name="T110" fmla="*/ 299 w 3066"/>
                <a:gd name="T111" fmla="*/ 648 h 1126"/>
                <a:gd name="T112" fmla="*/ 233 w 3066"/>
                <a:gd name="T113" fmla="*/ 598 h 1126"/>
                <a:gd name="T114" fmla="*/ 174 w 3066"/>
                <a:gd name="T115" fmla="*/ 550 h 1126"/>
                <a:gd name="T116" fmla="*/ 123 w 3066"/>
                <a:gd name="T117" fmla="*/ 508 h 1126"/>
                <a:gd name="T118" fmla="*/ 80 w 3066"/>
                <a:gd name="T119" fmla="*/ 470 h 1126"/>
                <a:gd name="T120" fmla="*/ 21 w 3066"/>
                <a:gd name="T121" fmla="*/ 415 h 1126"/>
                <a:gd name="T122" fmla="*/ 0 w 3066"/>
                <a:gd name="T123" fmla="*/ 394 h 1126"/>
                <a:gd name="T124" fmla="*/ 135 w 3066"/>
                <a:gd name="T125" fmla="*/ 261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6" h="1126">
                  <a:moveTo>
                    <a:pt x="135" y="261"/>
                  </a:moveTo>
                  <a:lnTo>
                    <a:pt x="154" y="280"/>
                  </a:lnTo>
                  <a:lnTo>
                    <a:pt x="207" y="330"/>
                  </a:lnTo>
                  <a:lnTo>
                    <a:pt x="246" y="364"/>
                  </a:lnTo>
                  <a:lnTo>
                    <a:pt x="292" y="403"/>
                  </a:lnTo>
                  <a:lnTo>
                    <a:pt x="345" y="446"/>
                  </a:lnTo>
                  <a:lnTo>
                    <a:pt x="405" y="491"/>
                  </a:lnTo>
                  <a:lnTo>
                    <a:pt x="471" y="539"/>
                  </a:lnTo>
                  <a:lnTo>
                    <a:pt x="544" y="588"/>
                  </a:lnTo>
                  <a:lnTo>
                    <a:pt x="622" y="637"/>
                  </a:lnTo>
                  <a:lnTo>
                    <a:pt x="705" y="686"/>
                  </a:lnTo>
                  <a:lnTo>
                    <a:pt x="794" y="731"/>
                  </a:lnTo>
                  <a:lnTo>
                    <a:pt x="886" y="775"/>
                  </a:lnTo>
                  <a:lnTo>
                    <a:pt x="983" y="815"/>
                  </a:lnTo>
                  <a:lnTo>
                    <a:pt x="1083" y="850"/>
                  </a:lnTo>
                  <a:lnTo>
                    <a:pt x="1188" y="879"/>
                  </a:lnTo>
                  <a:lnTo>
                    <a:pt x="1295" y="902"/>
                  </a:lnTo>
                  <a:lnTo>
                    <a:pt x="1405" y="918"/>
                  </a:lnTo>
                  <a:lnTo>
                    <a:pt x="1517" y="925"/>
                  </a:lnTo>
                  <a:lnTo>
                    <a:pt x="1631" y="923"/>
                  </a:lnTo>
                  <a:lnTo>
                    <a:pt x="1746" y="910"/>
                  </a:lnTo>
                  <a:lnTo>
                    <a:pt x="1862" y="885"/>
                  </a:lnTo>
                  <a:lnTo>
                    <a:pt x="1980" y="849"/>
                  </a:lnTo>
                  <a:lnTo>
                    <a:pt x="2098" y="799"/>
                  </a:lnTo>
                  <a:lnTo>
                    <a:pt x="2216" y="735"/>
                  </a:lnTo>
                  <a:lnTo>
                    <a:pt x="2333" y="655"/>
                  </a:lnTo>
                  <a:lnTo>
                    <a:pt x="2451" y="561"/>
                  </a:lnTo>
                  <a:lnTo>
                    <a:pt x="2567" y="449"/>
                  </a:lnTo>
                  <a:lnTo>
                    <a:pt x="2681" y="318"/>
                  </a:lnTo>
                  <a:lnTo>
                    <a:pt x="2794" y="169"/>
                  </a:lnTo>
                  <a:lnTo>
                    <a:pt x="2905" y="0"/>
                  </a:lnTo>
                  <a:lnTo>
                    <a:pt x="3066" y="98"/>
                  </a:lnTo>
                  <a:lnTo>
                    <a:pt x="2943" y="285"/>
                  </a:lnTo>
                  <a:lnTo>
                    <a:pt x="2818" y="452"/>
                  </a:lnTo>
                  <a:lnTo>
                    <a:pt x="2691" y="596"/>
                  </a:lnTo>
                  <a:lnTo>
                    <a:pt x="2563" y="720"/>
                  </a:lnTo>
                  <a:lnTo>
                    <a:pt x="2433" y="826"/>
                  </a:lnTo>
                  <a:lnTo>
                    <a:pt x="2303" y="914"/>
                  </a:lnTo>
                  <a:lnTo>
                    <a:pt x="2172" y="985"/>
                  </a:lnTo>
                  <a:lnTo>
                    <a:pt x="2041" y="1041"/>
                  </a:lnTo>
                  <a:lnTo>
                    <a:pt x="1911" y="1081"/>
                  </a:lnTo>
                  <a:lnTo>
                    <a:pt x="1782" y="1108"/>
                  </a:lnTo>
                  <a:lnTo>
                    <a:pt x="1655" y="1123"/>
                  </a:lnTo>
                  <a:lnTo>
                    <a:pt x="1528" y="1126"/>
                  </a:lnTo>
                  <a:lnTo>
                    <a:pt x="1404" y="1118"/>
                  </a:lnTo>
                  <a:lnTo>
                    <a:pt x="1283" y="1102"/>
                  </a:lnTo>
                  <a:lnTo>
                    <a:pt x="1165" y="1077"/>
                  </a:lnTo>
                  <a:lnTo>
                    <a:pt x="1049" y="1044"/>
                  </a:lnTo>
                  <a:lnTo>
                    <a:pt x="938" y="1005"/>
                  </a:lnTo>
                  <a:lnTo>
                    <a:pt x="831" y="962"/>
                  </a:lnTo>
                  <a:lnTo>
                    <a:pt x="728" y="914"/>
                  </a:lnTo>
                  <a:lnTo>
                    <a:pt x="631" y="862"/>
                  </a:lnTo>
                  <a:lnTo>
                    <a:pt x="539" y="810"/>
                  </a:lnTo>
                  <a:lnTo>
                    <a:pt x="452" y="755"/>
                  </a:lnTo>
                  <a:lnTo>
                    <a:pt x="373" y="702"/>
                  </a:lnTo>
                  <a:lnTo>
                    <a:pt x="299" y="648"/>
                  </a:lnTo>
                  <a:lnTo>
                    <a:pt x="233" y="598"/>
                  </a:lnTo>
                  <a:lnTo>
                    <a:pt x="174" y="550"/>
                  </a:lnTo>
                  <a:lnTo>
                    <a:pt x="123" y="508"/>
                  </a:lnTo>
                  <a:lnTo>
                    <a:pt x="80" y="470"/>
                  </a:lnTo>
                  <a:lnTo>
                    <a:pt x="21" y="415"/>
                  </a:lnTo>
                  <a:lnTo>
                    <a:pt x="0" y="394"/>
                  </a:lnTo>
                  <a:lnTo>
                    <a:pt x="135" y="2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6" name="Freeform 91"/>
            <p:cNvSpPr/>
            <p:nvPr/>
          </p:nvSpPr>
          <p:spPr bwMode="auto">
            <a:xfrm>
              <a:off x="6175375" y="2457450"/>
              <a:ext cx="115888" cy="73025"/>
            </a:xfrm>
            <a:custGeom>
              <a:avLst/>
              <a:gdLst>
                <a:gd name="T0" fmla="*/ 388 w 508"/>
                <a:gd name="T1" fmla="*/ 43 h 325"/>
                <a:gd name="T2" fmla="*/ 359 w 508"/>
                <a:gd name="T3" fmla="*/ 79 h 325"/>
                <a:gd name="T4" fmla="*/ 325 w 508"/>
                <a:gd name="T5" fmla="*/ 117 h 325"/>
                <a:gd name="T6" fmla="*/ 286 w 508"/>
                <a:gd name="T7" fmla="*/ 152 h 325"/>
                <a:gd name="T8" fmla="*/ 255 w 508"/>
                <a:gd name="T9" fmla="*/ 176 h 325"/>
                <a:gd name="T10" fmla="*/ 234 w 508"/>
                <a:gd name="T11" fmla="*/ 189 h 325"/>
                <a:gd name="T12" fmla="*/ 212 w 508"/>
                <a:gd name="T13" fmla="*/ 200 h 325"/>
                <a:gd name="T14" fmla="*/ 190 w 508"/>
                <a:gd name="T15" fmla="*/ 208 h 325"/>
                <a:gd name="T16" fmla="*/ 166 w 508"/>
                <a:gd name="T17" fmla="*/ 213 h 325"/>
                <a:gd name="T18" fmla="*/ 143 w 508"/>
                <a:gd name="T19" fmla="*/ 214 h 325"/>
                <a:gd name="T20" fmla="*/ 120 w 508"/>
                <a:gd name="T21" fmla="*/ 212 h 325"/>
                <a:gd name="T22" fmla="*/ 97 w 508"/>
                <a:gd name="T23" fmla="*/ 205 h 325"/>
                <a:gd name="T24" fmla="*/ 80 w 508"/>
                <a:gd name="T25" fmla="*/ 198 h 325"/>
                <a:gd name="T26" fmla="*/ 68 w 508"/>
                <a:gd name="T27" fmla="*/ 195 h 325"/>
                <a:gd name="T28" fmla="*/ 57 w 508"/>
                <a:gd name="T29" fmla="*/ 194 h 325"/>
                <a:gd name="T30" fmla="*/ 45 w 508"/>
                <a:gd name="T31" fmla="*/ 196 h 325"/>
                <a:gd name="T32" fmla="*/ 31 w 508"/>
                <a:gd name="T33" fmla="*/ 202 h 325"/>
                <a:gd name="T34" fmla="*/ 15 w 508"/>
                <a:gd name="T35" fmla="*/ 216 h 325"/>
                <a:gd name="T36" fmla="*/ 4 w 508"/>
                <a:gd name="T37" fmla="*/ 234 h 325"/>
                <a:gd name="T38" fmla="*/ 0 w 508"/>
                <a:gd name="T39" fmla="*/ 254 h 325"/>
                <a:gd name="T40" fmla="*/ 3 w 508"/>
                <a:gd name="T41" fmla="*/ 268 h 325"/>
                <a:gd name="T42" fmla="*/ 7 w 508"/>
                <a:gd name="T43" fmla="*/ 279 h 325"/>
                <a:gd name="T44" fmla="*/ 14 w 508"/>
                <a:gd name="T45" fmla="*/ 287 h 325"/>
                <a:gd name="T46" fmla="*/ 23 w 508"/>
                <a:gd name="T47" fmla="*/ 294 h 325"/>
                <a:gd name="T48" fmla="*/ 46 w 508"/>
                <a:gd name="T49" fmla="*/ 305 h 325"/>
                <a:gd name="T50" fmla="*/ 82 w 508"/>
                <a:gd name="T51" fmla="*/ 317 h 325"/>
                <a:gd name="T52" fmla="*/ 117 w 508"/>
                <a:gd name="T53" fmla="*/ 323 h 325"/>
                <a:gd name="T54" fmla="*/ 150 w 508"/>
                <a:gd name="T55" fmla="*/ 325 h 325"/>
                <a:gd name="T56" fmla="*/ 185 w 508"/>
                <a:gd name="T57" fmla="*/ 321 h 325"/>
                <a:gd name="T58" fmla="*/ 217 w 508"/>
                <a:gd name="T59" fmla="*/ 314 h 325"/>
                <a:gd name="T60" fmla="*/ 249 w 508"/>
                <a:gd name="T61" fmla="*/ 303 h 325"/>
                <a:gd name="T62" fmla="*/ 280 w 508"/>
                <a:gd name="T63" fmla="*/ 288 h 325"/>
                <a:gd name="T64" fmla="*/ 311 w 508"/>
                <a:gd name="T65" fmla="*/ 269 h 325"/>
                <a:gd name="T66" fmla="*/ 340 w 508"/>
                <a:gd name="T67" fmla="*/ 249 h 325"/>
                <a:gd name="T68" fmla="*/ 381 w 508"/>
                <a:gd name="T69" fmla="*/ 215 h 325"/>
                <a:gd name="T70" fmla="*/ 433 w 508"/>
                <a:gd name="T71" fmla="*/ 164 h 325"/>
                <a:gd name="T72" fmla="*/ 478 w 508"/>
                <a:gd name="T73" fmla="*/ 109 h 325"/>
                <a:gd name="T74" fmla="*/ 502 w 508"/>
                <a:gd name="T75" fmla="*/ 76 h 325"/>
                <a:gd name="T76" fmla="*/ 506 w 508"/>
                <a:gd name="T77" fmla="*/ 65 h 325"/>
                <a:gd name="T78" fmla="*/ 508 w 508"/>
                <a:gd name="T79" fmla="*/ 55 h 325"/>
                <a:gd name="T80" fmla="*/ 508 w 508"/>
                <a:gd name="T81" fmla="*/ 45 h 325"/>
                <a:gd name="T82" fmla="*/ 505 w 508"/>
                <a:gd name="T83" fmla="*/ 35 h 325"/>
                <a:gd name="T84" fmla="*/ 500 w 508"/>
                <a:gd name="T85" fmla="*/ 26 h 325"/>
                <a:gd name="T86" fmla="*/ 490 w 508"/>
                <a:gd name="T87" fmla="*/ 15 h 325"/>
                <a:gd name="T88" fmla="*/ 472 w 508"/>
                <a:gd name="T89" fmla="*/ 4 h 325"/>
                <a:gd name="T90" fmla="*/ 451 w 508"/>
                <a:gd name="T91" fmla="*/ 0 h 325"/>
                <a:gd name="T92" fmla="*/ 435 w 508"/>
                <a:gd name="T93" fmla="*/ 2 h 325"/>
                <a:gd name="T94" fmla="*/ 424 w 508"/>
                <a:gd name="T95" fmla="*/ 5 h 325"/>
                <a:gd name="T96" fmla="*/ 414 w 508"/>
                <a:gd name="T97" fmla="*/ 11 h 325"/>
                <a:gd name="T98" fmla="*/ 405 w 508"/>
                <a:gd name="T99" fmla="*/ 19 h 325"/>
                <a:gd name="T100" fmla="*/ 401 w 508"/>
                <a:gd name="T101" fmla="*/ 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325">
                  <a:moveTo>
                    <a:pt x="401" y="25"/>
                  </a:moveTo>
                  <a:lnTo>
                    <a:pt x="388" y="43"/>
                  </a:lnTo>
                  <a:lnTo>
                    <a:pt x="374" y="61"/>
                  </a:lnTo>
                  <a:lnTo>
                    <a:pt x="359" y="79"/>
                  </a:lnTo>
                  <a:lnTo>
                    <a:pt x="343" y="98"/>
                  </a:lnTo>
                  <a:lnTo>
                    <a:pt x="325" y="117"/>
                  </a:lnTo>
                  <a:lnTo>
                    <a:pt x="306" y="135"/>
                  </a:lnTo>
                  <a:lnTo>
                    <a:pt x="286" y="152"/>
                  </a:lnTo>
                  <a:lnTo>
                    <a:pt x="265" y="169"/>
                  </a:lnTo>
                  <a:lnTo>
                    <a:pt x="255" y="176"/>
                  </a:lnTo>
                  <a:lnTo>
                    <a:pt x="244" y="183"/>
                  </a:lnTo>
                  <a:lnTo>
                    <a:pt x="234" y="189"/>
                  </a:lnTo>
                  <a:lnTo>
                    <a:pt x="223" y="195"/>
                  </a:lnTo>
                  <a:lnTo>
                    <a:pt x="212" y="200"/>
                  </a:lnTo>
                  <a:lnTo>
                    <a:pt x="201" y="204"/>
                  </a:lnTo>
                  <a:lnTo>
                    <a:pt x="190" y="208"/>
                  </a:lnTo>
                  <a:lnTo>
                    <a:pt x="178" y="211"/>
                  </a:lnTo>
                  <a:lnTo>
                    <a:pt x="166" y="213"/>
                  </a:lnTo>
                  <a:lnTo>
                    <a:pt x="155" y="214"/>
                  </a:lnTo>
                  <a:lnTo>
                    <a:pt x="143" y="214"/>
                  </a:lnTo>
                  <a:lnTo>
                    <a:pt x="132" y="214"/>
                  </a:lnTo>
                  <a:lnTo>
                    <a:pt x="120" y="212"/>
                  </a:lnTo>
                  <a:lnTo>
                    <a:pt x="109" y="209"/>
                  </a:lnTo>
                  <a:lnTo>
                    <a:pt x="97" y="205"/>
                  </a:lnTo>
                  <a:lnTo>
                    <a:pt x="86" y="200"/>
                  </a:lnTo>
                  <a:lnTo>
                    <a:pt x="80" y="198"/>
                  </a:lnTo>
                  <a:lnTo>
                    <a:pt x="74" y="196"/>
                  </a:lnTo>
                  <a:lnTo>
                    <a:pt x="68" y="195"/>
                  </a:lnTo>
                  <a:lnTo>
                    <a:pt x="62" y="194"/>
                  </a:lnTo>
                  <a:lnTo>
                    <a:pt x="57" y="194"/>
                  </a:lnTo>
                  <a:lnTo>
                    <a:pt x="51" y="195"/>
                  </a:lnTo>
                  <a:lnTo>
                    <a:pt x="45" y="196"/>
                  </a:lnTo>
                  <a:lnTo>
                    <a:pt x="40" y="198"/>
                  </a:lnTo>
                  <a:lnTo>
                    <a:pt x="31" y="202"/>
                  </a:lnTo>
                  <a:lnTo>
                    <a:pt x="22" y="208"/>
                  </a:lnTo>
                  <a:lnTo>
                    <a:pt x="15" y="216"/>
                  </a:lnTo>
                  <a:lnTo>
                    <a:pt x="9" y="225"/>
                  </a:lnTo>
                  <a:lnTo>
                    <a:pt x="4" y="234"/>
                  </a:lnTo>
                  <a:lnTo>
                    <a:pt x="1" y="244"/>
                  </a:lnTo>
                  <a:lnTo>
                    <a:pt x="0" y="254"/>
                  </a:lnTo>
                  <a:lnTo>
                    <a:pt x="1" y="264"/>
                  </a:lnTo>
                  <a:lnTo>
                    <a:pt x="3" y="268"/>
                  </a:lnTo>
                  <a:lnTo>
                    <a:pt x="5" y="274"/>
                  </a:lnTo>
                  <a:lnTo>
                    <a:pt x="7" y="279"/>
                  </a:lnTo>
                  <a:lnTo>
                    <a:pt x="10" y="283"/>
                  </a:lnTo>
                  <a:lnTo>
                    <a:pt x="14" y="287"/>
                  </a:lnTo>
                  <a:lnTo>
                    <a:pt x="18" y="291"/>
                  </a:lnTo>
                  <a:lnTo>
                    <a:pt x="23" y="294"/>
                  </a:lnTo>
                  <a:lnTo>
                    <a:pt x="29" y="298"/>
                  </a:lnTo>
                  <a:lnTo>
                    <a:pt x="46" y="305"/>
                  </a:lnTo>
                  <a:lnTo>
                    <a:pt x="65" y="312"/>
                  </a:lnTo>
                  <a:lnTo>
                    <a:pt x="82" y="317"/>
                  </a:lnTo>
                  <a:lnTo>
                    <a:pt x="99" y="321"/>
                  </a:lnTo>
                  <a:lnTo>
                    <a:pt x="117" y="323"/>
                  </a:lnTo>
                  <a:lnTo>
                    <a:pt x="134" y="325"/>
                  </a:lnTo>
                  <a:lnTo>
                    <a:pt x="150" y="325"/>
                  </a:lnTo>
                  <a:lnTo>
                    <a:pt x="167" y="324"/>
                  </a:lnTo>
                  <a:lnTo>
                    <a:pt x="185" y="321"/>
                  </a:lnTo>
                  <a:lnTo>
                    <a:pt x="201" y="318"/>
                  </a:lnTo>
                  <a:lnTo>
                    <a:pt x="217" y="314"/>
                  </a:lnTo>
                  <a:lnTo>
                    <a:pt x="233" y="309"/>
                  </a:lnTo>
                  <a:lnTo>
                    <a:pt x="249" y="303"/>
                  </a:lnTo>
                  <a:lnTo>
                    <a:pt x="265" y="296"/>
                  </a:lnTo>
                  <a:lnTo>
                    <a:pt x="280" y="288"/>
                  </a:lnTo>
                  <a:lnTo>
                    <a:pt x="295" y="279"/>
                  </a:lnTo>
                  <a:lnTo>
                    <a:pt x="311" y="269"/>
                  </a:lnTo>
                  <a:lnTo>
                    <a:pt x="326" y="260"/>
                  </a:lnTo>
                  <a:lnTo>
                    <a:pt x="340" y="249"/>
                  </a:lnTo>
                  <a:lnTo>
                    <a:pt x="354" y="238"/>
                  </a:lnTo>
                  <a:lnTo>
                    <a:pt x="381" y="215"/>
                  </a:lnTo>
                  <a:lnTo>
                    <a:pt x="407" y="190"/>
                  </a:lnTo>
                  <a:lnTo>
                    <a:pt x="433" y="164"/>
                  </a:lnTo>
                  <a:lnTo>
                    <a:pt x="456" y="136"/>
                  </a:lnTo>
                  <a:lnTo>
                    <a:pt x="478" y="109"/>
                  </a:lnTo>
                  <a:lnTo>
                    <a:pt x="498" y="82"/>
                  </a:lnTo>
                  <a:lnTo>
                    <a:pt x="502" y="76"/>
                  </a:lnTo>
                  <a:lnTo>
                    <a:pt x="504" y="71"/>
                  </a:lnTo>
                  <a:lnTo>
                    <a:pt x="506" y="65"/>
                  </a:lnTo>
                  <a:lnTo>
                    <a:pt x="508" y="60"/>
                  </a:lnTo>
                  <a:lnTo>
                    <a:pt x="508" y="55"/>
                  </a:lnTo>
                  <a:lnTo>
                    <a:pt x="508" y="50"/>
                  </a:lnTo>
                  <a:lnTo>
                    <a:pt x="508" y="45"/>
                  </a:lnTo>
                  <a:lnTo>
                    <a:pt x="507" y="40"/>
                  </a:lnTo>
                  <a:lnTo>
                    <a:pt x="505" y="35"/>
                  </a:lnTo>
                  <a:lnTo>
                    <a:pt x="503" y="30"/>
                  </a:lnTo>
                  <a:lnTo>
                    <a:pt x="500" y="26"/>
                  </a:lnTo>
                  <a:lnTo>
                    <a:pt x="497" y="22"/>
                  </a:lnTo>
                  <a:lnTo>
                    <a:pt x="490" y="15"/>
                  </a:lnTo>
                  <a:lnTo>
                    <a:pt x="481" y="9"/>
                  </a:lnTo>
                  <a:lnTo>
                    <a:pt x="472" y="4"/>
                  </a:lnTo>
                  <a:lnTo>
                    <a:pt x="462" y="1"/>
                  </a:lnTo>
                  <a:lnTo>
                    <a:pt x="451" y="0"/>
                  </a:lnTo>
                  <a:lnTo>
                    <a:pt x="440" y="1"/>
                  </a:lnTo>
                  <a:lnTo>
                    <a:pt x="435" y="2"/>
                  </a:lnTo>
                  <a:lnTo>
                    <a:pt x="430" y="3"/>
                  </a:lnTo>
                  <a:lnTo>
                    <a:pt x="424" y="5"/>
                  </a:lnTo>
                  <a:lnTo>
                    <a:pt x="419" y="8"/>
                  </a:lnTo>
                  <a:lnTo>
                    <a:pt x="414" y="11"/>
                  </a:lnTo>
                  <a:lnTo>
                    <a:pt x="409" y="15"/>
                  </a:lnTo>
                  <a:lnTo>
                    <a:pt x="405" y="19"/>
                  </a:lnTo>
                  <a:lnTo>
                    <a:pt x="401" y="25"/>
                  </a:lnTo>
                  <a:lnTo>
                    <a:pt x="401"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7" name="Freeform 92"/>
            <p:cNvSpPr/>
            <p:nvPr/>
          </p:nvSpPr>
          <p:spPr bwMode="auto">
            <a:xfrm>
              <a:off x="6162675" y="2505075"/>
              <a:ext cx="163513" cy="95250"/>
            </a:xfrm>
            <a:custGeom>
              <a:avLst/>
              <a:gdLst>
                <a:gd name="T0" fmla="*/ 594 w 724"/>
                <a:gd name="T1" fmla="*/ 51 h 418"/>
                <a:gd name="T2" fmla="*/ 542 w 724"/>
                <a:gd name="T3" fmla="*/ 108 h 418"/>
                <a:gd name="T4" fmla="*/ 497 w 724"/>
                <a:gd name="T5" fmla="*/ 149 h 418"/>
                <a:gd name="T6" fmla="*/ 463 w 724"/>
                <a:gd name="T7" fmla="*/ 177 h 418"/>
                <a:gd name="T8" fmla="*/ 428 w 724"/>
                <a:gd name="T9" fmla="*/ 202 h 418"/>
                <a:gd name="T10" fmla="*/ 392 w 724"/>
                <a:gd name="T11" fmla="*/ 225 h 418"/>
                <a:gd name="T12" fmla="*/ 354 w 724"/>
                <a:gd name="T13" fmla="*/ 246 h 418"/>
                <a:gd name="T14" fmla="*/ 317 w 724"/>
                <a:gd name="T15" fmla="*/ 264 h 418"/>
                <a:gd name="T16" fmla="*/ 278 w 724"/>
                <a:gd name="T17" fmla="*/ 280 h 418"/>
                <a:gd name="T18" fmla="*/ 240 w 724"/>
                <a:gd name="T19" fmla="*/ 292 h 418"/>
                <a:gd name="T20" fmla="*/ 200 w 724"/>
                <a:gd name="T21" fmla="*/ 301 h 418"/>
                <a:gd name="T22" fmla="*/ 162 w 724"/>
                <a:gd name="T23" fmla="*/ 305 h 418"/>
                <a:gd name="T24" fmla="*/ 124 w 724"/>
                <a:gd name="T25" fmla="*/ 303 h 418"/>
                <a:gd name="T26" fmla="*/ 86 w 724"/>
                <a:gd name="T27" fmla="*/ 297 h 418"/>
                <a:gd name="T28" fmla="*/ 62 w 724"/>
                <a:gd name="T29" fmla="*/ 289 h 418"/>
                <a:gd name="T30" fmla="*/ 50 w 724"/>
                <a:gd name="T31" fmla="*/ 288 h 418"/>
                <a:gd name="T32" fmla="*/ 39 w 724"/>
                <a:gd name="T33" fmla="*/ 289 h 418"/>
                <a:gd name="T34" fmla="*/ 30 w 724"/>
                <a:gd name="T35" fmla="*/ 292 h 418"/>
                <a:gd name="T36" fmla="*/ 17 w 724"/>
                <a:gd name="T37" fmla="*/ 302 h 418"/>
                <a:gd name="T38" fmla="*/ 6 w 724"/>
                <a:gd name="T39" fmla="*/ 319 h 418"/>
                <a:gd name="T40" fmla="*/ 0 w 724"/>
                <a:gd name="T41" fmla="*/ 339 h 418"/>
                <a:gd name="T42" fmla="*/ 2 w 724"/>
                <a:gd name="T43" fmla="*/ 360 h 418"/>
                <a:gd name="T44" fmla="*/ 7 w 724"/>
                <a:gd name="T45" fmla="*/ 375 h 418"/>
                <a:gd name="T46" fmla="*/ 14 w 724"/>
                <a:gd name="T47" fmla="*/ 383 h 418"/>
                <a:gd name="T48" fmla="*/ 22 w 724"/>
                <a:gd name="T49" fmla="*/ 391 h 418"/>
                <a:gd name="T50" fmla="*/ 33 w 724"/>
                <a:gd name="T51" fmla="*/ 397 h 418"/>
                <a:gd name="T52" fmla="*/ 61 w 724"/>
                <a:gd name="T53" fmla="*/ 406 h 418"/>
                <a:gd name="T54" fmla="*/ 109 w 724"/>
                <a:gd name="T55" fmla="*/ 416 h 418"/>
                <a:gd name="T56" fmla="*/ 156 w 724"/>
                <a:gd name="T57" fmla="*/ 418 h 418"/>
                <a:gd name="T58" fmla="*/ 203 w 724"/>
                <a:gd name="T59" fmla="*/ 414 h 418"/>
                <a:gd name="T60" fmla="*/ 252 w 724"/>
                <a:gd name="T61" fmla="*/ 405 h 418"/>
                <a:gd name="T62" fmla="*/ 299 w 724"/>
                <a:gd name="T63" fmla="*/ 391 h 418"/>
                <a:gd name="T64" fmla="*/ 346 w 724"/>
                <a:gd name="T65" fmla="*/ 373 h 418"/>
                <a:gd name="T66" fmla="*/ 393 w 724"/>
                <a:gd name="T67" fmla="*/ 352 h 418"/>
                <a:gd name="T68" fmla="*/ 438 w 724"/>
                <a:gd name="T69" fmla="*/ 327 h 418"/>
                <a:gd name="T70" fmla="*/ 482 w 724"/>
                <a:gd name="T71" fmla="*/ 299 h 418"/>
                <a:gd name="T72" fmla="*/ 525 w 724"/>
                <a:gd name="T73" fmla="*/ 268 h 418"/>
                <a:gd name="T74" fmla="*/ 565 w 724"/>
                <a:gd name="T75" fmla="*/ 236 h 418"/>
                <a:gd name="T76" fmla="*/ 602 w 724"/>
                <a:gd name="T77" fmla="*/ 203 h 418"/>
                <a:gd name="T78" fmla="*/ 639 w 724"/>
                <a:gd name="T79" fmla="*/ 168 h 418"/>
                <a:gd name="T80" fmla="*/ 671 w 724"/>
                <a:gd name="T81" fmla="*/ 133 h 418"/>
                <a:gd name="T82" fmla="*/ 700 w 724"/>
                <a:gd name="T83" fmla="*/ 98 h 418"/>
                <a:gd name="T84" fmla="*/ 717 w 724"/>
                <a:gd name="T85" fmla="*/ 76 h 418"/>
                <a:gd name="T86" fmla="*/ 722 w 724"/>
                <a:gd name="T87" fmla="*/ 65 h 418"/>
                <a:gd name="T88" fmla="*/ 724 w 724"/>
                <a:gd name="T89" fmla="*/ 54 h 418"/>
                <a:gd name="T90" fmla="*/ 724 w 724"/>
                <a:gd name="T91" fmla="*/ 44 h 418"/>
                <a:gd name="T92" fmla="*/ 721 w 724"/>
                <a:gd name="T93" fmla="*/ 35 h 418"/>
                <a:gd name="T94" fmla="*/ 716 w 724"/>
                <a:gd name="T95" fmla="*/ 26 h 418"/>
                <a:gd name="T96" fmla="*/ 706 w 724"/>
                <a:gd name="T97" fmla="*/ 15 h 418"/>
                <a:gd name="T98" fmla="*/ 688 w 724"/>
                <a:gd name="T99" fmla="*/ 5 h 418"/>
                <a:gd name="T100" fmla="*/ 667 w 724"/>
                <a:gd name="T101" fmla="*/ 0 h 418"/>
                <a:gd name="T102" fmla="*/ 651 w 724"/>
                <a:gd name="T103" fmla="*/ 2 h 418"/>
                <a:gd name="T104" fmla="*/ 640 w 724"/>
                <a:gd name="T105" fmla="*/ 5 h 418"/>
                <a:gd name="T106" fmla="*/ 630 w 724"/>
                <a:gd name="T107" fmla="*/ 11 h 418"/>
                <a:gd name="T108" fmla="*/ 621 w 724"/>
                <a:gd name="T109" fmla="*/ 19 h 418"/>
                <a:gd name="T110" fmla="*/ 617 w 724"/>
                <a:gd name="T111" fmla="*/ 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4" h="418">
                  <a:moveTo>
                    <a:pt x="617" y="24"/>
                  </a:moveTo>
                  <a:lnTo>
                    <a:pt x="594" y="51"/>
                  </a:lnTo>
                  <a:lnTo>
                    <a:pt x="570" y="80"/>
                  </a:lnTo>
                  <a:lnTo>
                    <a:pt x="542" y="108"/>
                  </a:lnTo>
                  <a:lnTo>
                    <a:pt x="512" y="135"/>
                  </a:lnTo>
                  <a:lnTo>
                    <a:pt x="497" y="149"/>
                  </a:lnTo>
                  <a:lnTo>
                    <a:pt x="480" y="162"/>
                  </a:lnTo>
                  <a:lnTo>
                    <a:pt x="463" y="177"/>
                  </a:lnTo>
                  <a:lnTo>
                    <a:pt x="446" y="189"/>
                  </a:lnTo>
                  <a:lnTo>
                    <a:pt x="428" y="202"/>
                  </a:lnTo>
                  <a:lnTo>
                    <a:pt x="411" y="213"/>
                  </a:lnTo>
                  <a:lnTo>
                    <a:pt x="392" y="225"/>
                  </a:lnTo>
                  <a:lnTo>
                    <a:pt x="374" y="236"/>
                  </a:lnTo>
                  <a:lnTo>
                    <a:pt x="354" y="246"/>
                  </a:lnTo>
                  <a:lnTo>
                    <a:pt x="336" y="256"/>
                  </a:lnTo>
                  <a:lnTo>
                    <a:pt x="317" y="264"/>
                  </a:lnTo>
                  <a:lnTo>
                    <a:pt x="297" y="273"/>
                  </a:lnTo>
                  <a:lnTo>
                    <a:pt x="278" y="280"/>
                  </a:lnTo>
                  <a:lnTo>
                    <a:pt x="259" y="286"/>
                  </a:lnTo>
                  <a:lnTo>
                    <a:pt x="240" y="292"/>
                  </a:lnTo>
                  <a:lnTo>
                    <a:pt x="219" y="297"/>
                  </a:lnTo>
                  <a:lnTo>
                    <a:pt x="200" y="301"/>
                  </a:lnTo>
                  <a:lnTo>
                    <a:pt x="181" y="303"/>
                  </a:lnTo>
                  <a:lnTo>
                    <a:pt x="162" y="305"/>
                  </a:lnTo>
                  <a:lnTo>
                    <a:pt x="143" y="305"/>
                  </a:lnTo>
                  <a:lnTo>
                    <a:pt x="124" y="303"/>
                  </a:lnTo>
                  <a:lnTo>
                    <a:pt x="104" y="301"/>
                  </a:lnTo>
                  <a:lnTo>
                    <a:pt x="86" y="297"/>
                  </a:lnTo>
                  <a:lnTo>
                    <a:pt x="68" y="291"/>
                  </a:lnTo>
                  <a:lnTo>
                    <a:pt x="62" y="289"/>
                  </a:lnTo>
                  <a:lnTo>
                    <a:pt x="56" y="288"/>
                  </a:lnTo>
                  <a:lnTo>
                    <a:pt x="50" y="288"/>
                  </a:lnTo>
                  <a:lnTo>
                    <a:pt x="45" y="288"/>
                  </a:lnTo>
                  <a:lnTo>
                    <a:pt x="39" y="289"/>
                  </a:lnTo>
                  <a:lnTo>
                    <a:pt x="34" y="290"/>
                  </a:lnTo>
                  <a:lnTo>
                    <a:pt x="30" y="292"/>
                  </a:lnTo>
                  <a:lnTo>
                    <a:pt x="25" y="296"/>
                  </a:lnTo>
                  <a:lnTo>
                    <a:pt x="17" y="302"/>
                  </a:lnTo>
                  <a:lnTo>
                    <a:pt x="11" y="310"/>
                  </a:lnTo>
                  <a:lnTo>
                    <a:pt x="6" y="319"/>
                  </a:lnTo>
                  <a:lnTo>
                    <a:pt x="2" y="329"/>
                  </a:lnTo>
                  <a:lnTo>
                    <a:pt x="0" y="339"/>
                  </a:lnTo>
                  <a:lnTo>
                    <a:pt x="0" y="349"/>
                  </a:lnTo>
                  <a:lnTo>
                    <a:pt x="2" y="360"/>
                  </a:lnTo>
                  <a:lnTo>
                    <a:pt x="5" y="370"/>
                  </a:lnTo>
                  <a:lnTo>
                    <a:pt x="7" y="375"/>
                  </a:lnTo>
                  <a:lnTo>
                    <a:pt x="10" y="379"/>
                  </a:lnTo>
                  <a:lnTo>
                    <a:pt x="14" y="383"/>
                  </a:lnTo>
                  <a:lnTo>
                    <a:pt x="18" y="387"/>
                  </a:lnTo>
                  <a:lnTo>
                    <a:pt x="22" y="391"/>
                  </a:lnTo>
                  <a:lnTo>
                    <a:pt x="27" y="394"/>
                  </a:lnTo>
                  <a:lnTo>
                    <a:pt x="33" y="397"/>
                  </a:lnTo>
                  <a:lnTo>
                    <a:pt x="39" y="399"/>
                  </a:lnTo>
                  <a:lnTo>
                    <a:pt x="61" y="406"/>
                  </a:lnTo>
                  <a:lnTo>
                    <a:pt x="85" y="412"/>
                  </a:lnTo>
                  <a:lnTo>
                    <a:pt x="109" y="416"/>
                  </a:lnTo>
                  <a:lnTo>
                    <a:pt x="132" y="417"/>
                  </a:lnTo>
                  <a:lnTo>
                    <a:pt x="156" y="418"/>
                  </a:lnTo>
                  <a:lnTo>
                    <a:pt x="180" y="417"/>
                  </a:lnTo>
                  <a:lnTo>
                    <a:pt x="203" y="414"/>
                  </a:lnTo>
                  <a:lnTo>
                    <a:pt x="227" y="411"/>
                  </a:lnTo>
                  <a:lnTo>
                    <a:pt x="252" y="405"/>
                  </a:lnTo>
                  <a:lnTo>
                    <a:pt x="276" y="398"/>
                  </a:lnTo>
                  <a:lnTo>
                    <a:pt x="299" y="391"/>
                  </a:lnTo>
                  <a:lnTo>
                    <a:pt x="323" y="383"/>
                  </a:lnTo>
                  <a:lnTo>
                    <a:pt x="346" y="373"/>
                  </a:lnTo>
                  <a:lnTo>
                    <a:pt x="370" y="363"/>
                  </a:lnTo>
                  <a:lnTo>
                    <a:pt x="393" y="352"/>
                  </a:lnTo>
                  <a:lnTo>
                    <a:pt x="416" y="340"/>
                  </a:lnTo>
                  <a:lnTo>
                    <a:pt x="438" y="327"/>
                  </a:lnTo>
                  <a:lnTo>
                    <a:pt x="460" y="313"/>
                  </a:lnTo>
                  <a:lnTo>
                    <a:pt x="482" y="299"/>
                  </a:lnTo>
                  <a:lnTo>
                    <a:pt x="504" y="283"/>
                  </a:lnTo>
                  <a:lnTo>
                    <a:pt x="525" y="268"/>
                  </a:lnTo>
                  <a:lnTo>
                    <a:pt x="545" y="252"/>
                  </a:lnTo>
                  <a:lnTo>
                    <a:pt x="565" y="236"/>
                  </a:lnTo>
                  <a:lnTo>
                    <a:pt x="584" y="220"/>
                  </a:lnTo>
                  <a:lnTo>
                    <a:pt x="602" y="203"/>
                  </a:lnTo>
                  <a:lnTo>
                    <a:pt x="621" y="186"/>
                  </a:lnTo>
                  <a:lnTo>
                    <a:pt x="639" y="168"/>
                  </a:lnTo>
                  <a:lnTo>
                    <a:pt x="655" y="150"/>
                  </a:lnTo>
                  <a:lnTo>
                    <a:pt x="671" y="133"/>
                  </a:lnTo>
                  <a:lnTo>
                    <a:pt x="686" y="116"/>
                  </a:lnTo>
                  <a:lnTo>
                    <a:pt x="700" y="98"/>
                  </a:lnTo>
                  <a:lnTo>
                    <a:pt x="713" y="81"/>
                  </a:lnTo>
                  <a:lnTo>
                    <a:pt x="717" y="76"/>
                  </a:lnTo>
                  <a:lnTo>
                    <a:pt x="720" y="70"/>
                  </a:lnTo>
                  <a:lnTo>
                    <a:pt x="722" y="65"/>
                  </a:lnTo>
                  <a:lnTo>
                    <a:pt x="723" y="60"/>
                  </a:lnTo>
                  <a:lnTo>
                    <a:pt x="724" y="54"/>
                  </a:lnTo>
                  <a:lnTo>
                    <a:pt x="724" y="49"/>
                  </a:lnTo>
                  <a:lnTo>
                    <a:pt x="724" y="44"/>
                  </a:lnTo>
                  <a:lnTo>
                    <a:pt x="723" y="39"/>
                  </a:lnTo>
                  <a:lnTo>
                    <a:pt x="721" y="35"/>
                  </a:lnTo>
                  <a:lnTo>
                    <a:pt x="719" y="30"/>
                  </a:lnTo>
                  <a:lnTo>
                    <a:pt x="716" y="26"/>
                  </a:lnTo>
                  <a:lnTo>
                    <a:pt x="713" y="22"/>
                  </a:lnTo>
                  <a:lnTo>
                    <a:pt x="706" y="15"/>
                  </a:lnTo>
                  <a:lnTo>
                    <a:pt x="698" y="9"/>
                  </a:lnTo>
                  <a:lnTo>
                    <a:pt x="688" y="5"/>
                  </a:lnTo>
                  <a:lnTo>
                    <a:pt x="678" y="2"/>
                  </a:lnTo>
                  <a:lnTo>
                    <a:pt x="667" y="0"/>
                  </a:lnTo>
                  <a:lnTo>
                    <a:pt x="656" y="1"/>
                  </a:lnTo>
                  <a:lnTo>
                    <a:pt x="651" y="2"/>
                  </a:lnTo>
                  <a:lnTo>
                    <a:pt x="646" y="3"/>
                  </a:lnTo>
                  <a:lnTo>
                    <a:pt x="640" y="5"/>
                  </a:lnTo>
                  <a:lnTo>
                    <a:pt x="635" y="8"/>
                  </a:lnTo>
                  <a:lnTo>
                    <a:pt x="630" y="11"/>
                  </a:lnTo>
                  <a:lnTo>
                    <a:pt x="626" y="15"/>
                  </a:lnTo>
                  <a:lnTo>
                    <a:pt x="621" y="19"/>
                  </a:lnTo>
                  <a:lnTo>
                    <a:pt x="617" y="24"/>
                  </a:lnTo>
                  <a:lnTo>
                    <a:pt x="61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8" name="Freeform 93"/>
            <p:cNvSpPr/>
            <p:nvPr/>
          </p:nvSpPr>
          <p:spPr bwMode="auto">
            <a:xfrm>
              <a:off x="6154738" y="2570163"/>
              <a:ext cx="201613" cy="90488"/>
            </a:xfrm>
            <a:custGeom>
              <a:avLst/>
              <a:gdLst>
                <a:gd name="T0" fmla="*/ 777 w 890"/>
                <a:gd name="T1" fmla="*/ 53 h 396"/>
                <a:gd name="T2" fmla="*/ 751 w 890"/>
                <a:gd name="T3" fmla="*/ 94 h 396"/>
                <a:gd name="T4" fmla="*/ 720 w 890"/>
                <a:gd name="T5" fmla="*/ 132 h 396"/>
                <a:gd name="T6" fmla="*/ 684 w 890"/>
                <a:gd name="T7" fmla="*/ 165 h 396"/>
                <a:gd name="T8" fmla="*/ 644 w 890"/>
                <a:gd name="T9" fmla="*/ 194 h 396"/>
                <a:gd name="T10" fmla="*/ 601 w 890"/>
                <a:gd name="T11" fmla="*/ 219 h 396"/>
                <a:gd name="T12" fmla="*/ 555 w 890"/>
                <a:gd name="T13" fmla="*/ 240 h 396"/>
                <a:gd name="T14" fmla="*/ 507 w 890"/>
                <a:gd name="T15" fmla="*/ 258 h 396"/>
                <a:gd name="T16" fmla="*/ 457 w 890"/>
                <a:gd name="T17" fmla="*/ 271 h 396"/>
                <a:gd name="T18" fmla="*/ 406 w 890"/>
                <a:gd name="T19" fmla="*/ 280 h 396"/>
                <a:gd name="T20" fmla="*/ 354 w 890"/>
                <a:gd name="T21" fmla="*/ 285 h 396"/>
                <a:gd name="T22" fmla="*/ 303 w 890"/>
                <a:gd name="T23" fmla="*/ 287 h 396"/>
                <a:gd name="T24" fmla="*/ 251 w 890"/>
                <a:gd name="T25" fmla="*/ 284 h 396"/>
                <a:gd name="T26" fmla="*/ 202 w 890"/>
                <a:gd name="T27" fmla="*/ 277 h 396"/>
                <a:gd name="T28" fmla="*/ 154 w 890"/>
                <a:gd name="T29" fmla="*/ 266 h 396"/>
                <a:gd name="T30" fmla="*/ 108 w 890"/>
                <a:gd name="T31" fmla="*/ 251 h 396"/>
                <a:gd name="T32" fmla="*/ 81 w 890"/>
                <a:gd name="T33" fmla="*/ 238 h 396"/>
                <a:gd name="T34" fmla="*/ 69 w 890"/>
                <a:gd name="T35" fmla="*/ 236 h 396"/>
                <a:gd name="T36" fmla="*/ 57 w 890"/>
                <a:gd name="T37" fmla="*/ 235 h 396"/>
                <a:gd name="T38" fmla="*/ 46 w 890"/>
                <a:gd name="T39" fmla="*/ 237 h 396"/>
                <a:gd name="T40" fmla="*/ 32 w 890"/>
                <a:gd name="T41" fmla="*/ 245 h 396"/>
                <a:gd name="T42" fmla="*/ 15 w 890"/>
                <a:gd name="T43" fmla="*/ 259 h 396"/>
                <a:gd name="T44" fmla="*/ 4 w 890"/>
                <a:gd name="T45" fmla="*/ 277 h 396"/>
                <a:gd name="T46" fmla="*/ 1 w 890"/>
                <a:gd name="T47" fmla="*/ 292 h 396"/>
                <a:gd name="T48" fmla="*/ 1 w 890"/>
                <a:gd name="T49" fmla="*/ 301 h 396"/>
                <a:gd name="T50" fmla="*/ 3 w 890"/>
                <a:gd name="T51" fmla="*/ 311 h 396"/>
                <a:gd name="T52" fmla="*/ 7 w 890"/>
                <a:gd name="T53" fmla="*/ 320 h 396"/>
                <a:gd name="T54" fmla="*/ 14 w 890"/>
                <a:gd name="T55" fmla="*/ 328 h 396"/>
                <a:gd name="T56" fmla="*/ 25 w 890"/>
                <a:gd name="T57" fmla="*/ 335 h 396"/>
                <a:gd name="T58" fmla="*/ 57 w 890"/>
                <a:gd name="T59" fmla="*/ 349 h 396"/>
                <a:gd name="T60" fmla="*/ 112 w 890"/>
                <a:gd name="T61" fmla="*/ 369 h 396"/>
                <a:gd name="T62" fmla="*/ 171 w 890"/>
                <a:gd name="T63" fmla="*/ 382 h 396"/>
                <a:gd name="T64" fmla="*/ 231 w 890"/>
                <a:gd name="T65" fmla="*/ 392 h 396"/>
                <a:gd name="T66" fmla="*/ 293 w 890"/>
                <a:gd name="T67" fmla="*/ 396 h 396"/>
                <a:gd name="T68" fmla="*/ 356 w 890"/>
                <a:gd name="T69" fmla="*/ 396 h 396"/>
                <a:gd name="T70" fmla="*/ 419 w 890"/>
                <a:gd name="T71" fmla="*/ 390 h 396"/>
                <a:gd name="T72" fmla="*/ 480 w 890"/>
                <a:gd name="T73" fmla="*/ 380 h 396"/>
                <a:gd name="T74" fmla="*/ 542 w 890"/>
                <a:gd name="T75" fmla="*/ 365 h 396"/>
                <a:gd name="T76" fmla="*/ 600 w 890"/>
                <a:gd name="T77" fmla="*/ 344 h 396"/>
                <a:gd name="T78" fmla="*/ 656 w 890"/>
                <a:gd name="T79" fmla="*/ 319 h 396"/>
                <a:gd name="T80" fmla="*/ 709 w 890"/>
                <a:gd name="T81" fmla="*/ 288 h 396"/>
                <a:gd name="T82" fmla="*/ 757 w 890"/>
                <a:gd name="T83" fmla="*/ 253 h 396"/>
                <a:gd name="T84" fmla="*/ 801 w 890"/>
                <a:gd name="T85" fmla="*/ 212 h 396"/>
                <a:gd name="T86" fmla="*/ 839 w 890"/>
                <a:gd name="T87" fmla="*/ 166 h 396"/>
                <a:gd name="T88" fmla="*/ 871 w 890"/>
                <a:gd name="T89" fmla="*/ 114 h 396"/>
                <a:gd name="T90" fmla="*/ 887 w 890"/>
                <a:gd name="T91" fmla="*/ 81 h 396"/>
                <a:gd name="T92" fmla="*/ 889 w 890"/>
                <a:gd name="T93" fmla="*/ 69 h 396"/>
                <a:gd name="T94" fmla="*/ 890 w 890"/>
                <a:gd name="T95" fmla="*/ 57 h 396"/>
                <a:gd name="T96" fmla="*/ 888 w 890"/>
                <a:gd name="T97" fmla="*/ 46 h 396"/>
                <a:gd name="T98" fmla="*/ 881 w 890"/>
                <a:gd name="T99" fmla="*/ 32 h 396"/>
                <a:gd name="T100" fmla="*/ 867 w 890"/>
                <a:gd name="T101" fmla="*/ 16 h 396"/>
                <a:gd name="T102" fmla="*/ 849 w 890"/>
                <a:gd name="T103" fmla="*/ 4 h 396"/>
                <a:gd name="T104" fmla="*/ 834 w 890"/>
                <a:gd name="T105" fmla="*/ 1 h 396"/>
                <a:gd name="T106" fmla="*/ 825 w 890"/>
                <a:gd name="T107" fmla="*/ 1 h 396"/>
                <a:gd name="T108" fmla="*/ 815 w 890"/>
                <a:gd name="T109" fmla="*/ 3 h 396"/>
                <a:gd name="T110" fmla="*/ 806 w 890"/>
                <a:gd name="T111" fmla="*/ 8 h 396"/>
                <a:gd name="T112" fmla="*/ 798 w 890"/>
                <a:gd name="T113" fmla="*/ 15 h 396"/>
                <a:gd name="T114" fmla="*/ 791 w 890"/>
                <a:gd name="T115" fmla="*/ 25 h 396"/>
                <a:gd name="T116" fmla="*/ 788 w 890"/>
                <a:gd name="T117" fmla="*/ 3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396">
                  <a:moveTo>
                    <a:pt x="788" y="31"/>
                  </a:moveTo>
                  <a:lnTo>
                    <a:pt x="777" y="53"/>
                  </a:lnTo>
                  <a:lnTo>
                    <a:pt x="764" y="74"/>
                  </a:lnTo>
                  <a:lnTo>
                    <a:pt x="751" y="94"/>
                  </a:lnTo>
                  <a:lnTo>
                    <a:pt x="736" y="113"/>
                  </a:lnTo>
                  <a:lnTo>
                    <a:pt x="720" y="132"/>
                  </a:lnTo>
                  <a:lnTo>
                    <a:pt x="703" y="149"/>
                  </a:lnTo>
                  <a:lnTo>
                    <a:pt x="684" y="165"/>
                  </a:lnTo>
                  <a:lnTo>
                    <a:pt x="665" y="180"/>
                  </a:lnTo>
                  <a:lnTo>
                    <a:pt x="644" y="194"/>
                  </a:lnTo>
                  <a:lnTo>
                    <a:pt x="623" y="207"/>
                  </a:lnTo>
                  <a:lnTo>
                    <a:pt x="601" y="219"/>
                  </a:lnTo>
                  <a:lnTo>
                    <a:pt x="579" y="230"/>
                  </a:lnTo>
                  <a:lnTo>
                    <a:pt x="555" y="240"/>
                  </a:lnTo>
                  <a:lnTo>
                    <a:pt x="532" y="250"/>
                  </a:lnTo>
                  <a:lnTo>
                    <a:pt x="507" y="258"/>
                  </a:lnTo>
                  <a:lnTo>
                    <a:pt x="482" y="265"/>
                  </a:lnTo>
                  <a:lnTo>
                    <a:pt x="457" y="271"/>
                  </a:lnTo>
                  <a:lnTo>
                    <a:pt x="432" y="276"/>
                  </a:lnTo>
                  <a:lnTo>
                    <a:pt x="406" y="280"/>
                  </a:lnTo>
                  <a:lnTo>
                    <a:pt x="380" y="283"/>
                  </a:lnTo>
                  <a:lnTo>
                    <a:pt x="354" y="285"/>
                  </a:lnTo>
                  <a:lnTo>
                    <a:pt x="328" y="287"/>
                  </a:lnTo>
                  <a:lnTo>
                    <a:pt x="303" y="287"/>
                  </a:lnTo>
                  <a:lnTo>
                    <a:pt x="278" y="286"/>
                  </a:lnTo>
                  <a:lnTo>
                    <a:pt x="251" y="284"/>
                  </a:lnTo>
                  <a:lnTo>
                    <a:pt x="227" y="281"/>
                  </a:lnTo>
                  <a:lnTo>
                    <a:pt x="202" y="277"/>
                  </a:lnTo>
                  <a:lnTo>
                    <a:pt x="178" y="272"/>
                  </a:lnTo>
                  <a:lnTo>
                    <a:pt x="154" y="266"/>
                  </a:lnTo>
                  <a:lnTo>
                    <a:pt x="130" y="259"/>
                  </a:lnTo>
                  <a:lnTo>
                    <a:pt x="108" y="251"/>
                  </a:lnTo>
                  <a:lnTo>
                    <a:pt x="87" y="242"/>
                  </a:lnTo>
                  <a:lnTo>
                    <a:pt x="81" y="238"/>
                  </a:lnTo>
                  <a:lnTo>
                    <a:pt x="75" y="237"/>
                  </a:lnTo>
                  <a:lnTo>
                    <a:pt x="69" y="236"/>
                  </a:lnTo>
                  <a:lnTo>
                    <a:pt x="63" y="235"/>
                  </a:lnTo>
                  <a:lnTo>
                    <a:pt x="57" y="235"/>
                  </a:lnTo>
                  <a:lnTo>
                    <a:pt x="52" y="236"/>
                  </a:lnTo>
                  <a:lnTo>
                    <a:pt x="46" y="237"/>
                  </a:lnTo>
                  <a:lnTo>
                    <a:pt x="41" y="239"/>
                  </a:lnTo>
                  <a:lnTo>
                    <a:pt x="32" y="245"/>
                  </a:lnTo>
                  <a:lnTo>
                    <a:pt x="23" y="251"/>
                  </a:lnTo>
                  <a:lnTo>
                    <a:pt x="15" y="259"/>
                  </a:lnTo>
                  <a:lnTo>
                    <a:pt x="9" y="268"/>
                  </a:lnTo>
                  <a:lnTo>
                    <a:pt x="4" y="277"/>
                  </a:lnTo>
                  <a:lnTo>
                    <a:pt x="1" y="287"/>
                  </a:lnTo>
                  <a:lnTo>
                    <a:pt x="1" y="292"/>
                  </a:lnTo>
                  <a:lnTo>
                    <a:pt x="0" y="297"/>
                  </a:lnTo>
                  <a:lnTo>
                    <a:pt x="1" y="301"/>
                  </a:lnTo>
                  <a:lnTo>
                    <a:pt x="1" y="306"/>
                  </a:lnTo>
                  <a:lnTo>
                    <a:pt x="3" y="311"/>
                  </a:lnTo>
                  <a:lnTo>
                    <a:pt x="5" y="315"/>
                  </a:lnTo>
                  <a:lnTo>
                    <a:pt x="7" y="320"/>
                  </a:lnTo>
                  <a:lnTo>
                    <a:pt x="10" y="324"/>
                  </a:lnTo>
                  <a:lnTo>
                    <a:pt x="14" y="328"/>
                  </a:lnTo>
                  <a:lnTo>
                    <a:pt x="20" y="332"/>
                  </a:lnTo>
                  <a:lnTo>
                    <a:pt x="25" y="335"/>
                  </a:lnTo>
                  <a:lnTo>
                    <a:pt x="30" y="338"/>
                  </a:lnTo>
                  <a:lnTo>
                    <a:pt x="57" y="349"/>
                  </a:lnTo>
                  <a:lnTo>
                    <a:pt x="84" y="360"/>
                  </a:lnTo>
                  <a:lnTo>
                    <a:pt x="112" y="369"/>
                  </a:lnTo>
                  <a:lnTo>
                    <a:pt x="141" y="376"/>
                  </a:lnTo>
                  <a:lnTo>
                    <a:pt x="171" y="382"/>
                  </a:lnTo>
                  <a:lnTo>
                    <a:pt x="201" y="388"/>
                  </a:lnTo>
                  <a:lnTo>
                    <a:pt x="231" y="392"/>
                  </a:lnTo>
                  <a:lnTo>
                    <a:pt x="262" y="394"/>
                  </a:lnTo>
                  <a:lnTo>
                    <a:pt x="293" y="396"/>
                  </a:lnTo>
                  <a:lnTo>
                    <a:pt x="324" y="396"/>
                  </a:lnTo>
                  <a:lnTo>
                    <a:pt x="356" y="396"/>
                  </a:lnTo>
                  <a:lnTo>
                    <a:pt x="387" y="394"/>
                  </a:lnTo>
                  <a:lnTo>
                    <a:pt x="419" y="390"/>
                  </a:lnTo>
                  <a:lnTo>
                    <a:pt x="450" y="386"/>
                  </a:lnTo>
                  <a:lnTo>
                    <a:pt x="480" y="380"/>
                  </a:lnTo>
                  <a:lnTo>
                    <a:pt x="511" y="373"/>
                  </a:lnTo>
                  <a:lnTo>
                    <a:pt x="542" y="365"/>
                  </a:lnTo>
                  <a:lnTo>
                    <a:pt x="571" y="355"/>
                  </a:lnTo>
                  <a:lnTo>
                    <a:pt x="600" y="344"/>
                  </a:lnTo>
                  <a:lnTo>
                    <a:pt x="628" y="332"/>
                  </a:lnTo>
                  <a:lnTo>
                    <a:pt x="656" y="319"/>
                  </a:lnTo>
                  <a:lnTo>
                    <a:pt x="683" y="304"/>
                  </a:lnTo>
                  <a:lnTo>
                    <a:pt x="709" y="288"/>
                  </a:lnTo>
                  <a:lnTo>
                    <a:pt x="733" y="271"/>
                  </a:lnTo>
                  <a:lnTo>
                    <a:pt x="757" y="253"/>
                  </a:lnTo>
                  <a:lnTo>
                    <a:pt x="780" y="233"/>
                  </a:lnTo>
                  <a:lnTo>
                    <a:pt x="801" y="212"/>
                  </a:lnTo>
                  <a:lnTo>
                    <a:pt x="821" y="189"/>
                  </a:lnTo>
                  <a:lnTo>
                    <a:pt x="839" y="166"/>
                  </a:lnTo>
                  <a:lnTo>
                    <a:pt x="856" y="141"/>
                  </a:lnTo>
                  <a:lnTo>
                    <a:pt x="871" y="114"/>
                  </a:lnTo>
                  <a:lnTo>
                    <a:pt x="884" y="87"/>
                  </a:lnTo>
                  <a:lnTo>
                    <a:pt x="887" y="81"/>
                  </a:lnTo>
                  <a:lnTo>
                    <a:pt x="888" y="75"/>
                  </a:lnTo>
                  <a:lnTo>
                    <a:pt x="889" y="69"/>
                  </a:lnTo>
                  <a:lnTo>
                    <a:pt x="890" y="63"/>
                  </a:lnTo>
                  <a:lnTo>
                    <a:pt x="890" y="57"/>
                  </a:lnTo>
                  <a:lnTo>
                    <a:pt x="889" y="52"/>
                  </a:lnTo>
                  <a:lnTo>
                    <a:pt x="888" y="46"/>
                  </a:lnTo>
                  <a:lnTo>
                    <a:pt x="886" y="41"/>
                  </a:lnTo>
                  <a:lnTo>
                    <a:pt x="881" y="32"/>
                  </a:lnTo>
                  <a:lnTo>
                    <a:pt x="875" y="23"/>
                  </a:lnTo>
                  <a:lnTo>
                    <a:pt x="867" y="16"/>
                  </a:lnTo>
                  <a:lnTo>
                    <a:pt x="858" y="10"/>
                  </a:lnTo>
                  <a:lnTo>
                    <a:pt x="849" y="4"/>
                  </a:lnTo>
                  <a:lnTo>
                    <a:pt x="839" y="1"/>
                  </a:lnTo>
                  <a:lnTo>
                    <a:pt x="834" y="1"/>
                  </a:lnTo>
                  <a:lnTo>
                    <a:pt x="829" y="0"/>
                  </a:lnTo>
                  <a:lnTo>
                    <a:pt x="825" y="1"/>
                  </a:lnTo>
                  <a:lnTo>
                    <a:pt x="820" y="2"/>
                  </a:lnTo>
                  <a:lnTo>
                    <a:pt x="815" y="3"/>
                  </a:lnTo>
                  <a:lnTo>
                    <a:pt x="811" y="5"/>
                  </a:lnTo>
                  <a:lnTo>
                    <a:pt x="806" y="8"/>
                  </a:lnTo>
                  <a:lnTo>
                    <a:pt x="802" y="12"/>
                  </a:lnTo>
                  <a:lnTo>
                    <a:pt x="798" y="15"/>
                  </a:lnTo>
                  <a:lnTo>
                    <a:pt x="794" y="20"/>
                  </a:lnTo>
                  <a:lnTo>
                    <a:pt x="791" y="25"/>
                  </a:lnTo>
                  <a:lnTo>
                    <a:pt x="788" y="31"/>
                  </a:lnTo>
                  <a:lnTo>
                    <a:pt x="788"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9" name="Freeform 94"/>
            <p:cNvSpPr/>
            <p:nvPr/>
          </p:nvSpPr>
          <p:spPr bwMode="auto">
            <a:xfrm>
              <a:off x="6153150" y="2676525"/>
              <a:ext cx="215900" cy="65088"/>
            </a:xfrm>
            <a:custGeom>
              <a:avLst/>
              <a:gdLst>
                <a:gd name="T0" fmla="*/ 835 w 953"/>
                <a:gd name="T1" fmla="*/ 27 h 289"/>
                <a:gd name="T2" fmla="*/ 795 w 953"/>
                <a:gd name="T3" fmla="*/ 53 h 289"/>
                <a:gd name="T4" fmla="*/ 752 w 953"/>
                <a:gd name="T5" fmla="*/ 77 h 289"/>
                <a:gd name="T6" fmla="*/ 706 w 953"/>
                <a:gd name="T7" fmla="*/ 99 h 289"/>
                <a:gd name="T8" fmla="*/ 659 w 953"/>
                <a:gd name="T9" fmla="*/ 119 h 289"/>
                <a:gd name="T10" fmla="*/ 608 w 953"/>
                <a:gd name="T11" fmla="*/ 137 h 289"/>
                <a:gd name="T12" fmla="*/ 557 w 953"/>
                <a:gd name="T13" fmla="*/ 151 h 289"/>
                <a:gd name="T14" fmla="*/ 505 w 953"/>
                <a:gd name="T15" fmla="*/ 162 h 289"/>
                <a:gd name="T16" fmla="*/ 452 w 953"/>
                <a:gd name="T17" fmla="*/ 171 h 289"/>
                <a:gd name="T18" fmla="*/ 400 w 953"/>
                <a:gd name="T19" fmla="*/ 175 h 289"/>
                <a:gd name="T20" fmla="*/ 347 w 953"/>
                <a:gd name="T21" fmla="*/ 177 h 289"/>
                <a:gd name="T22" fmla="*/ 296 w 953"/>
                <a:gd name="T23" fmla="*/ 174 h 289"/>
                <a:gd name="T24" fmla="*/ 244 w 953"/>
                <a:gd name="T25" fmla="*/ 168 h 289"/>
                <a:gd name="T26" fmla="*/ 196 w 953"/>
                <a:gd name="T27" fmla="*/ 157 h 289"/>
                <a:gd name="T28" fmla="*/ 150 w 953"/>
                <a:gd name="T29" fmla="*/ 142 h 289"/>
                <a:gd name="T30" fmla="*/ 105 w 953"/>
                <a:gd name="T31" fmla="*/ 122 h 289"/>
                <a:gd name="T32" fmla="*/ 78 w 953"/>
                <a:gd name="T33" fmla="*/ 107 h 289"/>
                <a:gd name="T34" fmla="*/ 67 w 953"/>
                <a:gd name="T35" fmla="*/ 103 h 289"/>
                <a:gd name="T36" fmla="*/ 56 w 953"/>
                <a:gd name="T37" fmla="*/ 102 h 289"/>
                <a:gd name="T38" fmla="*/ 45 w 953"/>
                <a:gd name="T39" fmla="*/ 103 h 289"/>
                <a:gd name="T40" fmla="*/ 31 w 953"/>
                <a:gd name="T41" fmla="*/ 109 h 289"/>
                <a:gd name="T42" fmla="*/ 14 w 953"/>
                <a:gd name="T43" fmla="*/ 122 h 289"/>
                <a:gd name="T44" fmla="*/ 4 w 953"/>
                <a:gd name="T45" fmla="*/ 141 h 289"/>
                <a:gd name="T46" fmla="*/ 0 w 953"/>
                <a:gd name="T47" fmla="*/ 162 h 289"/>
                <a:gd name="T48" fmla="*/ 2 w 953"/>
                <a:gd name="T49" fmla="*/ 177 h 289"/>
                <a:gd name="T50" fmla="*/ 6 w 953"/>
                <a:gd name="T51" fmla="*/ 187 h 289"/>
                <a:gd name="T52" fmla="*/ 12 w 953"/>
                <a:gd name="T53" fmla="*/ 196 h 289"/>
                <a:gd name="T54" fmla="*/ 22 w 953"/>
                <a:gd name="T55" fmla="*/ 204 h 289"/>
                <a:gd name="T56" fmla="*/ 53 w 953"/>
                <a:gd name="T57" fmla="*/ 221 h 289"/>
                <a:gd name="T58" fmla="*/ 106 w 953"/>
                <a:gd name="T59" fmla="*/ 246 h 289"/>
                <a:gd name="T60" fmla="*/ 162 w 953"/>
                <a:gd name="T61" fmla="*/ 264 h 289"/>
                <a:gd name="T62" fmla="*/ 219 w 953"/>
                <a:gd name="T63" fmla="*/ 277 h 289"/>
                <a:gd name="T64" fmla="*/ 279 w 953"/>
                <a:gd name="T65" fmla="*/ 285 h 289"/>
                <a:gd name="T66" fmla="*/ 339 w 953"/>
                <a:gd name="T67" fmla="*/ 289 h 289"/>
                <a:gd name="T68" fmla="*/ 401 w 953"/>
                <a:gd name="T69" fmla="*/ 288 h 289"/>
                <a:gd name="T70" fmla="*/ 462 w 953"/>
                <a:gd name="T71" fmla="*/ 282 h 289"/>
                <a:gd name="T72" fmla="*/ 523 w 953"/>
                <a:gd name="T73" fmla="*/ 272 h 289"/>
                <a:gd name="T74" fmla="*/ 584 w 953"/>
                <a:gd name="T75" fmla="*/ 259 h 289"/>
                <a:gd name="T76" fmla="*/ 643 w 953"/>
                <a:gd name="T77" fmla="*/ 241 h 289"/>
                <a:gd name="T78" fmla="*/ 702 w 953"/>
                <a:gd name="T79" fmla="*/ 221 h 289"/>
                <a:gd name="T80" fmla="*/ 758 w 953"/>
                <a:gd name="T81" fmla="*/ 197 h 289"/>
                <a:gd name="T82" fmla="*/ 812 w 953"/>
                <a:gd name="T83" fmla="*/ 171 h 289"/>
                <a:gd name="T84" fmla="*/ 863 w 953"/>
                <a:gd name="T85" fmla="*/ 141 h 289"/>
                <a:gd name="T86" fmla="*/ 911 w 953"/>
                <a:gd name="T87" fmla="*/ 109 h 289"/>
                <a:gd name="T88" fmla="*/ 938 w 953"/>
                <a:gd name="T89" fmla="*/ 88 h 289"/>
                <a:gd name="T90" fmla="*/ 946 w 953"/>
                <a:gd name="T91" fmla="*/ 79 h 289"/>
                <a:gd name="T92" fmla="*/ 951 w 953"/>
                <a:gd name="T93" fmla="*/ 69 h 289"/>
                <a:gd name="T94" fmla="*/ 953 w 953"/>
                <a:gd name="T95" fmla="*/ 60 h 289"/>
                <a:gd name="T96" fmla="*/ 952 w 953"/>
                <a:gd name="T97" fmla="*/ 50 h 289"/>
                <a:gd name="T98" fmla="*/ 950 w 953"/>
                <a:gd name="T99" fmla="*/ 41 h 289"/>
                <a:gd name="T100" fmla="*/ 943 w 953"/>
                <a:gd name="T101" fmla="*/ 28 h 289"/>
                <a:gd name="T102" fmla="*/ 928 w 953"/>
                <a:gd name="T103" fmla="*/ 13 h 289"/>
                <a:gd name="T104" fmla="*/ 909 w 953"/>
                <a:gd name="T105" fmla="*/ 2 h 289"/>
                <a:gd name="T106" fmla="*/ 892 w 953"/>
                <a:gd name="T107" fmla="*/ 0 h 289"/>
                <a:gd name="T108" fmla="*/ 881 w 953"/>
                <a:gd name="T109" fmla="*/ 0 h 289"/>
                <a:gd name="T110" fmla="*/ 870 w 953"/>
                <a:gd name="T111" fmla="*/ 3 h 289"/>
                <a:gd name="T112" fmla="*/ 859 w 953"/>
                <a:gd name="T113" fmla="*/ 10 h 289"/>
                <a:gd name="T114" fmla="*/ 854 w 953"/>
                <a:gd name="T115" fmla="*/ 1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3" h="289">
                  <a:moveTo>
                    <a:pt x="854" y="13"/>
                  </a:moveTo>
                  <a:lnTo>
                    <a:pt x="835" y="27"/>
                  </a:lnTo>
                  <a:lnTo>
                    <a:pt x="816" y="40"/>
                  </a:lnTo>
                  <a:lnTo>
                    <a:pt x="795" y="53"/>
                  </a:lnTo>
                  <a:lnTo>
                    <a:pt x="773" y="66"/>
                  </a:lnTo>
                  <a:lnTo>
                    <a:pt x="752" y="77"/>
                  </a:lnTo>
                  <a:lnTo>
                    <a:pt x="729" y="89"/>
                  </a:lnTo>
                  <a:lnTo>
                    <a:pt x="706" y="99"/>
                  </a:lnTo>
                  <a:lnTo>
                    <a:pt x="683" y="109"/>
                  </a:lnTo>
                  <a:lnTo>
                    <a:pt x="659" y="119"/>
                  </a:lnTo>
                  <a:lnTo>
                    <a:pt x="633" y="129"/>
                  </a:lnTo>
                  <a:lnTo>
                    <a:pt x="608" y="137"/>
                  </a:lnTo>
                  <a:lnTo>
                    <a:pt x="583" y="144"/>
                  </a:lnTo>
                  <a:lnTo>
                    <a:pt x="557" y="151"/>
                  </a:lnTo>
                  <a:lnTo>
                    <a:pt x="532" y="157"/>
                  </a:lnTo>
                  <a:lnTo>
                    <a:pt x="505" y="162"/>
                  </a:lnTo>
                  <a:lnTo>
                    <a:pt x="478" y="167"/>
                  </a:lnTo>
                  <a:lnTo>
                    <a:pt x="452" y="171"/>
                  </a:lnTo>
                  <a:lnTo>
                    <a:pt x="426" y="173"/>
                  </a:lnTo>
                  <a:lnTo>
                    <a:pt x="400" y="175"/>
                  </a:lnTo>
                  <a:lnTo>
                    <a:pt x="373" y="176"/>
                  </a:lnTo>
                  <a:lnTo>
                    <a:pt x="347" y="177"/>
                  </a:lnTo>
                  <a:lnTo>
                    <a:pt x="321" y="176"/>
                  </a:lnTo>
                  <a:lnTo>
                    <a:pt x="296" y="174"/>
                  </a:lnTo>
                  <a:lnTo>
                    <a:pt x="269" y="171"/>
                  </a:lnTo>
                  <a:lnTo>
                    <a:pt x="244" y="168"/>
                  </a:lnTo>
                  <a:lnTo>
                    <a:pt x="220" y="163"/>
                  </a:lnTo>
                  <a:lnTo>
                    <a:pt x="196" y="157"/>
                  </a:lnTo>
                  <a:lnTo>
                    <a:pt x="173" y="150"/>
                  </a:lnTo>
                  <a:lnTo>
                    <a:pt x="150" y="142"/>
                  </a:lnTo>
                  <a:lnTo>
                    <a:pt x="126" y="133"/>
                  </a:lnTo>
                  <a:lnTo>
                    <a:pt x="105" y="122"/>
                  </a:lnTo>
                  <a:lnTo>
                    <a:pt x="84" y="110"/>
                  </a:lnTo>
                  <a:lnTo>
                    <a:pt x="78" y="107"/>
                  </a:lnTo>
                  <a:lnTo>
                    <a:pt x="72" y="105"/>
                  </a:lnTo>
                  <a:lnTo>
                    <a:pt x="67" y="103"/>
                  </a:lnTo>
                  <a:lnTo>
                    <a:pt x="61" y="102"/>
                  </a:lnTo>
                  <a:lnTo>
                    <a:pt x="56" y="102"/>
                  </a:lnTo>
                  <a:lnTo>
                    <a:pt x="50" y="102"/>
                  </a:lnTo>
                  <a:lnTo>
                    <a:pt x="45" y="103"/>
                  </a:lnTo>
                  <a:lnTo>
                    <a:pt x="40" y="105"/>
                  </a:lnTo>
                  <a:lnTo>
                    <a:pt x="31" y="109"/>
                  </a:lnTo>
                  <a:lnTo>
                    <a:pt x="23" y="115"/>
                  </a:lnTo>
                  <a:lnTo>
                    <a:pt x="14" y="122"/>
                  </a:lnTo>
                  <a:lnTo>
                    <a:pt x="8" y="132"/>
                  </a:lnTo>
                  <a:lnTo>
                    <a:pt x="4" y="141"/>
                  </a:lnTo>
                  <a:lnTo>
                    <a:pt x="1" y="151"/>
                  </a:lnTo>
                  <a:lnTo>
                    <a:pt x="0" y="162"/>
                  </a:lnTo>
                  <a:lnTo>
                    <a:pt x="1" y="172"/>
                  </a:lnTo>
                  <a:lnTo>
                    <a:pt x="2" y="177"/>
                  </a:lnTo>
                  <a:lnTo>
                    <a:pt x="4" y="182"/>
                  </a:lnTo>
                  <a:lnTo>
                    <a:pt x="6" y="187"/>
                  </a:lnTo>
                  <a:lnTo>
                    <a:pt x="9" y="191"/>
                  </a:lnTo>
                  <a:lnTo>
                    <a:pt x="12" y="196"/>
                  </a:lnTo>
                  <a:lnTo>
                    <a:pt x="17" y="200"/>
                  </a:lnTo>
                  <a:lnTo>
                    <a:pt x="22" y="204"/>
                  </a:lnTo>
                  <a:lnTo>
                    <a:pt x="28" y="207"/>
                  </a:lnTo>
                  <a:lnTo>
                    <a:pt x="53" y="221"/>
                  </a:lnTo>
                  <a:lnTo>
                    <a:pt x="79" y="234"/>
                  </a:lnTo>
                  <a:lnTo>
                    <a:pt x="106" y="246"/>
                  </a:lnTo>
                  <a:lnTo>
                    <a:pt x="133" y="256"/>
                  </a:lnTo>
                  <a:lnTo>
                    <a:pt x="162" y="264"/>
                  </a:lnTo>
                  <a:lnTo>
                    <a:pt x="191" y="272"/>
                  </a:lnTo>
                  <a:lnTo>
                    <a:pt x="219" y="277"/>
                  </a:lnTo>
                  <a:lnTo>
                    <a:pt x="249" y="282"/>
                  </a:lnTo>
                  <a:lnTo>
                    <a:pt x="279" y="285"/>
                  </a:lnTo>
                  <a:lnTo>
                    <a:pt x="309" y="288"/>
                  </a:lnTo>
                  <a:lnTo>
                    <a:pt x="339" y="289"/>
                  </a:lnTo>
                  <a:lnTo>
                    <a:pt x="370" y="289"/>
                  </a:lnTo>
                  <a:lnTo>
                    <a:pt x="401" y="288"/>
                  </a:lnTo>
                  <a:lnTo>
                    <a:pt x="432" y="285"/>
                  </a:lnTo>
                  <a:lnTo>
                    <a:pt x="462" y="282"/>
                  </a:lnTo>
                  <a:lnTo>
                    <a:pt x="493" y="278"/>
                  </a:lnTo>
                  <a:lnTo>
                    <a:pt x="523" y="272"/>
                  </a:lnTo>
                  <a:lnTo>
                    <a:pt x="554" y="266"/>
                  </a:lnTo>
                  <a:lnTo>
                    <a:pt x="584" y="259"/>
                  </a:lnTo>
                  <a:lnTo>
                    <a:pt x="614" y="251"/>
                  </a:lnTo>
                  <a:lnTo>
                    <a:pt x="643" y="241"/>
                  </a:lnTo>
                  <a:lnTo>
                    <a:pt x="673" y="231"/>
                  </a:lnTo>
                  <a:lnTo>
                    <a:pt x="702" y="221"/>
                  </a:lnTo>
                  <a:lnTo>
                    <a:pt x="730" y="209"/>
                  </a:lnTo>
                  <a:lnTo>
                    <a:pt x="758" y="197"/>
                  </a:lnTo>
                  <a:lnTo>
                    <a:pt x="786" y="184"/>
                  </a:lnTo>
                  <a:lnTo>
                    <a:pt x="812" y="171"/>
                  </a:lnTo>
                  <a:lnTo>
                    <a:pt x="838" y="156"/>
                  </a:lnTo>
                  <a:lnTo>
                    <a:pt x="863" y="141"/>
                  </a:lnTo>
                  <a:lnTo>
                    <a:pt x="887" y="126"/>
                  </a:lnTo>
                  <a:lnTo>
                    <a:pt x="911" y="109"/>
                  </a:lnTo>
                  <a:lnTo>
                    <a:pt x="933" y="92"/>
                  </a:lnTo>
                  <a:lnTo>
                    <a:pt x="938" y="88"/>
                  </a:lnTo>
                  <a:lnTo>
                    <a:pt x="942" y="83"/>
                  </a:lnTo>
                  <a:lnTo>
                    <a:pt x="946" y="79"/>
                  </a:lnTo>
                  <a:lnTo>
                    <a:pt x="949" y="74"/>
                  </a:lnTo>
                  <a:lnTo>
                    <a:pt x="951" y="69"/>
                  </a:lnTo>
                  <a:lnTo>
                    <a:pt x="952" y="65"/>
                  </a:lnTo>
                  <a:lnTo>
                    <a:pt x="953" y="60"/>
                  </a:lnTo>
                  <a:lnTo>
                    <a:pt x="953" y="55"/>
                  </a:lnTo>
                  <a:lnTo>
                    <a:pt x="952" y="50"/>
                  </a:lnTo>
                  <a:lnTo>
                    <a:pt x="951" y="45"/>
                  </a:lnTo>
                  <a:lnTo>
                    <a:pt x="950" y="41"/>
                  </a:lnTo>
                  <a:lnTo>
                    <a:pt x="948" y="36"/>
                  </a:lnTo>
                  <a:lnTo>
                    <a:pt x="943" y="28"/>
                  </a:lnTo>
                  <a:lnTo>
                    <a:pt x="936" y="20"/>
                  </a:lnTo>
                  <a:lnTo>
                    <a:pt x="928" y="13"/>
                  </a:lnTo>
                  <a:lnTo>
                    <a:pt x="919" y="6"/>
                  </a:lnTo>
                  <a:lnTo>
                    <a:pt x="909" y="2"/>
                  </a:lnTo>
                  <a:lnTo>
                    <a:pt x="897" y="0"/>
                  </a:lnTo>
                  <a:lnTo>
                    <a:pt x="892" y="0"/>
                  </a:lnTo>
                  <a:lnTo>
                    <a:pt x="887" y="0"/>
                  </a:lnTo>
                  <a:lnTo>
                    <a:pt x="881" y="0"/>
                  </a:lnTo>
                  <a:lnTo>
                    <a:pt x="875" y="1"/>
                  </a:lnTo>
                  <a:lnTo>
                    <a:pt x="870" y="3"/>
                  </a:lnTo>
                  <a:lnTo>
                    <a:pt x="864" y="5"/>
                  </a:lnTo>
                  <a:lnTo>
                    <a:pt x="859" y="10"/>
                  </a:lnTo>
                  <a:lnTo>
                    <a:pt x="854" y="13"/>
                  </a:lnTo>
                  <a:lnTo>
                    <a:pt x="85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0" name="Freeform 95"/>
            <p:cNvSpPr/>
            <p:nvPr/>
          </p:nvSpPr>
          <p:spPr bwMode="auto">
            <a:xfrm>
              <a:off x="6165850" y="2759075"/>
              <a:ext cx="217488" cy="49213"/>
            </a:xfrm>
            <a:custGeom>
              <a:avLst/>
              <a:gdLst>
                <a:gd name="T0" fmla="*/ 851 w 960"/>
                <a:gd name="T1" fmla="*/ 16 h 217"/>
                <a:gd name="T2" fmla="*/ 801 w 960"/>
                <a:gd name="T3" fmla="*/ 36 h 217"/>
                <a:gd name="T4" fmla="*/ 752 w 960"/>
                <a:gd name="T5" fmla="*/ 53 h 217"/>
                <a:gd name="T6" fmla="*/ 702 w 960"/>
                <a:gd name="T7" fmla="*/ 68 h 217"/>
                <a:gd name="T8" fmla="*/ 652 w 960"/>
                <a:gd name="T9" fmla="*/ 80 h 217"/>
                <a:gd name="T10" fmla="*/ 601 w 960"/>
                <a:gd name="T11" fmla="*/ 90 h 217"/>
                <a:gd name="T12" fmla="*/ 550 w 960"/>
                <a:gd name="T13" fmla="*/ 97 h 217"/>
                <a:gd name="T14" fmla="*/ 499 w 960"/>
                <a:gd name="T15" fmla="*/ 102 h 217"/>
                <a:gd name="T16" fmla="*/ 447 w 960"/>
                <a:gd name="T17" fmla="*/ 104 h 217"/>
                <a:gd name="T18" fmla="*/ 397 w 960"/>
                <a:gd name="T19" fmla="*/ 104 h 217"/>
                <a:gd name="T20" fmla="*/ 346 w 960"/>
                <a:gd name="T21" fmla="*/ 101 h 217"/>
                <a:gd name="T22" fmla="*/ 294 w 960"/>
                <a:gd name="T23" fmla="*/ 95 h 217"/>
                <a:gd name="T24" fmla="*/ 243 w 960"/>
                <a:gd name="T25" fmla="*/ 86 h 217"/>
                <a:gd name="T26" fmla="*/ 192 w 960"/>
                <a:gd name="T27" fmla="*/ 75 h 217"/>
                <a:gd name="T28" fmla="*/ 142 w 960"/>
                <a:gd name="T29" fmla="*/ 61 h 217"/>
                <a:gd name="T30" fmla="*/ 92 w 960"/>
                <a:gd name="T31" fmla="*/ 45 h 217"/>
                <a:gd name="T32" fmla="*/ 60 w 960"/>
                <a:gd name="T33" fmla="*/ 33 h 217"/>
                <a:gd name="T34" fmla="*/ 49 w 960"/>
                <a:gd name="T35" fmla="*/ 31 h 217"/>
                <a:gd name="T36" fmla="*/ 38 w 960"/>
                <a:gd name="T37" fmla="*/ 32 h 217"/>
                <a:gd name="T38" fmla="*/ 29 w 960"/>
                <a:gd name="T39" fmla="*/ 35 h 217"/>
                <a:gd name="T40" fmla="*/ 20 w 960"/>
                <a:gd name="T41" fmla="*/ 40 h 217"/>
                <a:gd name="T42" fmla="*/ 13 w 960"/>
                <a:gd name="T43" fmla="*/ 47 h 217"/>
                <a:gd name="T44" fmla="*/ 5 w 960"/>
                <a:gd name="T45" fmla="*/ 60 h 217"/>
                <a:gd name="T46" fmla="*/ 0 w 960"/>
                <a:gd name="T47" fmla="*/ 80 h 217"/>
                <a:gd name="T48" fmla="*/ 1 w 960"/>
                <a:gd name="T49" fmla="*/ 101 h 217"/>
                <a:gd name="T50" fmla="*/ 7 w 960"/>
                <a:gd name="T51" fmla="*/ 117 h 217"/>
                <a:gd name="T52" fmla="*/ 13 w 960"/>
                <a:gd name="T53" fmla="*/ 126 h 217"/>
                <a:gd name="T54" fmla="*/ 21 w 960"/>
                <a:gd name="T55" fmla="*/ 134 h 217"/>
                <a:gd name="T56" fmla="*/ 31 w 960"/>
                <a:gd name="T57" fmla="*/ 141 h 217"/>
                <a:gd name="T58" fmla="*/ 64 w 960"/>
                <a:gd name="T59" fmla="*/ 154 h 217"/>
                <a:gd name="T60" fmla="*/ 120 w 960"/>
                <a:gd name="T61" fmla="*/ 172 h 217"/>
                <a:gd name="T62" fmla="*/ 176 w 960"/>
                <a:gd name="T63" fmla="*/ 187 h 217"/>
                <a:gd name="T64" fmla="*/ 233 w 960"/>
                <a:gd name="T65" fmla="*/ 199 h 217"/>
                <a:gd name="T66" fmla="*/ 289 w 960"/>
                <a:gd name="T67" fmla="*/ 208 h 217"/>
                <a:gd name="T68" fmla="*/ 346 w 960"/>
                <a:gd name="T69" fmla="*/ 214 h 217"/>
                <a:gd name="T70" fmla="*/ 403 w 960"/>
                <a:gd name="T71" fmla="*/ 216 h 217"/>
                <a:gd name="T72" fmla="*/ 459 w 960"/>
                <a:gd name="T73" fmla="*/ 216 h 217"/>
                <a:gd name="T74" fmla="*/ 516 w 960"/>
                <a:gd name="T75" fmla="*/ 213 h 217"/>
                <a:gd name="T76" fmla="*/ 572 w 960"/>
                <a:gd name="T77" fmla="*/ 207 h 217"/>
                <a:gd name="T78" fmla="*/ 629 w 960"/>
                <a:gd name="T79" fmla="*/ 198 h 217"/>
                <a:gd name="T80" fmla="*/ 685 w 960"/>
                <a:gd name="T81" fmla="*/ 187 h 217"/>
                <a:gd name="T82" fmla="*/ 741 w 960"/>
                <a:gd name="T83" fmla="*/ 173 h 217"/>
                <a:gd name="T84" fmla="*/ 796 w 960"/>
                <a:gd name="T85" fmla="*/ 156 h 217"/>
                <a:gd name="T86" fmla="*/ 851 w 960"/>
                <a:gd name="T87" fmla="*/ 136 h 217"/>
                <a:gd name="T88" fmla="*/ 905 w 960"/>
                <a:gd name="T89" fmla="*/ 115 h 217"/>
                <a:gd name="T90" fmla="*/ 937 w 960"/>
                <a:gd name="T91" fmla="*/ 99 h 217"/>
                <a:gd name="T92" fmla="*/ 946 w 960"/>
                <a:gd name="T93" fmla="*/ 92 h 217"/>
                <a:gd name="T94" fmla="*/ 953 w 960"/>
                <a:gd name="T95" fmla="*/ 84 h 217"/>
                <a:gd name="T96" fmla="*/ 958 w 960"/>
                <a:gd name="T97" fmla="*/ 75 h 217"/>
                <a:gd name="T98" fmla="*/ 960 w 960"/>
                <a:gd name="T99" fmla="*/ 65 h 217"/>
                <a:gd name="T100" fmla="*/ 960 w 960"/>
                <a:gd name="T101" fmla="*/ 55 h 217"/>
                <a:gd name="T102" fmla="*/ 956 w 960"/>
                <a:gd name="T103" fmla="*/ 41 h 217"/>
                <a:gd name="T104" fmla="*/ 946 w 960"/>
                <a:gd name="T105" fmla="*/ 23 h 217"/>
                <a:gd name="T106" fmla="*/ 930 w 960"/>
                <a:gd name="T107" fmla="*/ 9 h 217"/>
                <a:gd name="T108" fmla="*/ 915 w 960"/>
                <a:gd name="T109" fmla="*/ 2 h 217"/>
                <a:gd name="T110" fmla="*/ 904 w 960"/>
                <a:gd name="T111" fmla="*/ 0 h 217"/>
                <a:gd name="T112" fmla="*/ 893 w 960"/>
                <a:gd name="T113" fmla="*/ 0 h 217"/>
                <a:gd name="T114" fmla="*/ 881 w 960"/>
                <a:gd name="T115" fmla="*/ 3 h 217"/>
                <a:gd name="T116" fmla="*/ 875 w 960"/>
                <a:gd name="T117" fmla="*/ 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0" h="217">
                  <a:moveTo>
                    <a:pt x="875" y="6"/>
                  </a:moveTo>
                  <a:lnTo>
                    <a:pt x="851" y="16"/>
                  </a:lnTo>
                  <a:lnTo>
                    <a:pt x="826" y="26"/>
                  </a:lnTo>
                  <a:lnTo>
                    <a:pt x="801" y="36"/>
                  </a:lnTo>
                  <a:lnTo>
                    <a:pt x="777" y="45"/>
                  </a:lnTo>
                  <a:lnTo>
                    <a:pt x="752" y="53"/>
                  </a:lnTo>
                  <a:lnTo>
                    <a:pt x="727" y="61"/>
                  </a:lnTo>
                  <a:lnTo>
                    <a:pt x="702" y="68"/>
                  </a:lnTo>
                  <a:lnTo>
                    <a:pt x="677" y="74"/>
                  </a:lnTo>
                  <a:lnTo>
                    <a:pt x="652" y="80"/>
                  </a:lnTo>
                  <a:lnTo>
                    <a:pt x="627" y="85"/>
                  </a:lnTo>
                  <a:lnTo>
                    <a:pt x="601" y="90"/>
                  </a:lnTo>
                  <a:lnTo>
                    <a:pt x="575" y="94"/>
                  </a:lnTo>
                  <a:lnTo>
                    <a:pt x="550" y="97"/>
                  </a:lnTo>
                  <a:lnTo>
                    <a:pt x="525" y="100"/>
                  </a:lnTo>
                  <a:lnTo>
                    <a:pt x="499" y="102"/>
                  </a:lnTo>
                  <a:lnTo>
                    <a:pt x="474" y="103"/>
                  </a:lnTo>
                  <a:lnTo>
                    <a:pt x="447" y="104"/>
                  </a:lnTo>
                  <a:lnTo>
                    <a:pt x="422" y="104"/>
                  </a:lnTo>
                  <a:lnTo>
                    <a:pt x="397" y="104"/>
                  </a:lnTo>
                  <a:lnTo>
                    <a:pt x="371" y="102"/>
                  </a:lnTo>
                  <a:lnTo>
                    <a:pt x="346" y="101"/>
                  </a:lnTo>
                  <a:lnTo>
                    <a:pt x="319" y="98"/>
                  </a:lnTo>
                  <a:lnTo>
                    <a:pt x="294" y="95"/>
                  </a:lnTo>
                  <a:lnTo>
                    <a:pt x="269" y="91"/>
                  </a:lnTo>
                  <a:lnTo>
                    <a:pt x="243" y="86"/>
                  </a:lnTo>
                  <a:lnTo>
                    <a:pt x="218" y="81"/>
                  </a:lnTo>
                  <a:lnTo>
                    <a:pt x="192" y="75"/>
                  </a:lnTo>
                  <a:lnTo>
                    <a:pt x="167" y="69"/>
                  </a:lnTo>
                  <a:lnTo>
                    <a:pt x="142" y="61"/>
                  </a:lnTo>
                  <a:lnTo>
                    <a:pt x="117" y="53"/>
                  </a:lnTo>
                  <a:lnTo>
                    <a:pt x="92" y="45"/>
                  </a:lnTo>
                  <a:lnTo>
                    <a:pt x="66" y="35"/>
                  </a:lnTo>
                  <a:lnTo>
                    <a:pt x="60" y="33"/>
                  </a:lnTo>
                  <a:lnTo>
                    <a:pt x="54" y="32"/>
                  </a:lnTo>
                  <a:lnTo>
                    <a:pt x="49" y="31"/>
                  </a:lnTo>
                  <a:lnTo>
                    <a:pt x="43" y="31"/>
                  </a:lnTo>
                  <a:lnTo>
                    <a:pt x="38" y="32"/>
                  </a:lnTo>
                  <a:lnTo>
                    <a:pt x="33" y="33"/>
                  </a:lnTo>
                  <a:lnTo>
                    <a:pt x="29" y="35"/>
                  </a:lnTo>
                  <a:lnTo>
                    <a:pt x="24" y="37"/>
                  </a:lnTo>
                  <a:lnTo>
                    <a:pt x="20" y="40"/>
                  </a:lnTo>
                  <a:lnTo>
                    <a:pt x="17" y="43"/>
                  </a:lnTo>
                  <a:lnTo>
                    <a:pt x="13" y="47"/>
                  </a:lnTo>
                  <a:lnTo>
                    <a:pt x="10" y="51"/>
                  </a:lnTo>
                  <a:lnTo>
                    <a:pt x="5" y="60"/>
                  </a:lnTo>
                  <a:lnTo>
                    <a:pt x="2" y="69"/>
                  </a:lnTo>
                  <a:lnTo>
                    <a:pt x="0" y="80"/>
                  </a:lnTo>
                  <a:lnTo>
                    <a:pt x="0" y="90"/>
                  </a:lnTo>
                  <a:lnTo>
                    <a:pt x="1" y="101"/>
                  </a:lnTo>
                  <a:lnTo>
                    <a:pt x="4" y="111"/>
                  </a:lnTo>
                  <a:lnTo>
                    <a:pt x="7" y="117"/>
                  </a:lnTo>
                  <a:lnTo>
                    <a:pt x="9" y="122"/>
                  </a:lnTo>
                  <a:lnTo>
                    <a:pt x="13" y="126"/>
                  </a:lnTo>
                  <a:lnTo>
                    <a:pt x="16" y="130"/>
                  </a:lnTo>
                  <a:lnTo>
                    <a:pt x="21" y="134"/>
                  </a:lnTo>
                  <a:lnTo>
                    <a:pt x="26" y="138"/>
                  </a:lnTo>
                  <a:lnTo>
                    <a:pt x="31" y="141"/>
                  </a:lnTo>
                  <a:lnTo>
                    <a:pt x="37" y="144"/>
                  </a:lnTo>
                  <a:lnTo>
                    <a:pt x="64" y="154"/>
                  </a:lnTo>
                  <a:lnTo>
                    <a:pt x="93" y="164"/>
                  </a:lnTo>
                  <a:lnTo>
                    <a:pt x="120" y="172"/>
                  </a:lnTo>
                  <a:lnTo>
                    <a:pt x="148" y="180"/>
                  </a:lnTo>
                  <a:lnTo>
                    <a:pt x="176" y="187"/>
                  </a:lnTo>
                  <a:lnTo>
                    <a:pt x="204" y="194"/>
                  </a:lnTo>
                  <a:lnTo>
                    <a:pt x="233" y="199"/>
                  </a:lnTo>
                  <a:lnTo>
                    <a:pt x="261" y="204"/>
                  </a:lnTo>
                  <a:lnTo>
                    <a:pt x="289" y="208"/>
                  </a:lnTo>
                  <a:lnTo>
                    <a:pt x="317" y="211"/>
                  </a:lnTo>
                  <a:lnTo>
                    <a:pt x="346" y="214"/>
                  </a:lnTo>
                  <a:lnTo>
                    <a:pt x="374" y="215"/>
                  </a:lnTo>
                  <a:lnTo>
                    <a:pt x="403" y="216"/>
                  </a:lnTo>
                  <a:lnTo>
                    <a:pt x="431" y="217"/>
                  </a:lnTo>
                  <a:lnTo>
                    <a:pt x="459" y="216"/>
                  </a:lnTo>
                  <a:lnTo>
                    <a:pt x="488" y="215"/>
                  </a:lnTo>
                  <a:lnTo>
                    <a:pt x="516" y="213"/>
                  </a:lnTo>
                  <a:lnTo>
                    <a:pt x="544" y="210"/>
                  </a:lnTo>
                  <a:lnTo>
                    <a:pt x="572" y="207"/>
                  </a:lnTo>
                  <a:lnTo>
                    <a:pt x="601" y="203"/>
                  </a:lnTo>
                  <a:lnTo>
                    <a:pt x="629" y="198"/>
                  </a:lnTo>
                  <a:lnTo>
                    <a:pt x="657" y="193"/>
                  </a:lnTo>
                  <a:lnTo>
                    <a:pt x="685" y="187"/>
                  </a:lnTo>
                  <a:lnTo>
                    <a:pt x="713" y="180"/>
                  </a:lnTo>
                  <a:lnTo>
                    <a:pt x="741" y="173"/>
                  </a:lnTo>
                  <a:lnTo>
                    <a:pt x="769" y="164"/>
                  </a:lnTo>
                  <a:lnTo>
                    <a:pt x="796" y="156"/>
                  </a:lnTo>
                  <a:lnTo>
                    <a:pt x="823" y="146"/>
                  </a:lnTo>
                  <a:lnTo>
                    <a:pt x="851" y="136"/>
                  </a:lnTo>
                  <a:lnTo>
                    <a:pt x="878" y="126"/>
                  </a:lnTo>
                  <a:lnTo>
                    <a:pt x="905" y="115"/>
                  </a:lnTo>
                  <a:lnTo>
                    <a:pt x="931" y="102"/>
                  </a:lnTo>
                  <a:lnTo>
                    <a:pt x="937" y="99"/>
                  </a:lnTo>
                  <a:lnTo>
                    <a:pt x="942" y="95"/>
                  </a:lnTo>
                  <a:lnTo>
                    <a:pt x="946" y="92"/>
                  </a:lnTo>
                  <a:lnTo>
                    <a:pt x="950" y="88"/>
                  </a:lnTo>
                  <a:lnTo>
                    <a:pt x="953" y="84"/>
                  </a:lnTo>
                  <a:lnTo>
                    <a:pt x="956" y="79"/>
                  </a:lnTo>
                  <a:lnTo>
                    <a:pt x="958" y="75"/>
                  </a:lnTo>
                  <a:lnTo>
                    <a:pt x="959" y="70"/>
                  </a:lnTo>
                  <a:lnTo>
                    <a:pt x="960" y="65"/>
                  </a:lnTo>
                  <a:lnTo>
                    <a:pt x="960" y="60"/>
                  </a:lnTo>
                  <a:lnTo>
                    <a:pt x="960" y="55"/>
                  </a:lnTo>
                  <a:lnTo>
                    <a:pt x="959" y="50"/>
                  </a:lnTo>
                  <a:lnTo>
                    <a:pt x="956" y="41"/>
                  </a:lnTo>
                  <a:lnTo>
                    <a:pt x="952" y="31"/>
                  </a:lnTo>
                  <a:lnTo>
                    <a:pt x="946" y="23"/>
                  </a:lnTo>
                  <a:lnTo>
                    <a:pt x="938" y="15"/>
                  </a:lnTo>
                  <a:lnTo>
                    <a:pt x="930" y="9"/>
                  </a:lnTo>
                  <a:lnTo>
                    <a:pt x="920" y="4"/>
                  </a:lnTo>
                  <a:lnTo>
                    <a:pt x="915" y="2"/>
                  </a:lnTo>
                  <a:lnTo>
                    <a:pt x="910" y="1"/>
                  </a:lnTo>
                  <a:lnTo>
                    <a:pt x="904" y="0"/>
                  </a:lnTo>
                  <a:lnTo>
                    <a:pt x="899" y="0"/>
                  </a:lnTo>
                  <a:lnTo>
                    <a:pt x="893" y="0"/>
                  </a:lnTo>
                  <a:lnTo>
                    <a:pt x="887" y="2"/>
                  </a:lnTo>
                  <a:lnTo>
                    <a:pt x="881" y="3"/>
                  </a:lnTo>
                  <a:lnTo>
                    <a:pt x="875" y="6"/>
                  </a:lnTo>
                  <a:lnTo>
                    <a:pt x="87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1" name="Freeform 96"/>
            <p:cNvSpPr/>
            <p:nvPr/>
          </p:nvSpPr>
          <p:spPr bwMode="auto">
            <a:xfrm>
              <a:off x="6145213" y="2830513"/>
              <a:ext cx="214313" cy="49213"/>
            </a:xfrm>
            <a:custGeom>
              <a:avLst/>
              <a:gdLst>
                <a:gd name="T0" fmla="*/ 841 w 945"/>
                <a:gd name="T1" fmla="*/ 84 h 221"/>
                <a:gd name="T2" fmla="*/ 737 w 945"/>
                <a:gd name="T3" fmla="*/ 92 h 221"/>
                <a:gd name="T4" fmla="*/ 632 w 945"/>
                <a:gd name="T5" fmla="*/ 102 h 221"/>
                <a:gd name="T6" fmla="*/ 526 w 945"/>
                <a:gd name="T7" fmla="*/ 109 h 221"/>
                <a:gd name="T8" fmla="*/ 448 w 945"/>
                <a:gd name="T9" fmla="*/ 111 h 221"/>
                <a:gd name="T10" fmla="*/ 395 w 945"/>
                <a:gd name="T11" fmla="*/ 110 h 221"/>
                <a:gd name="T12" fmla="*/ 344 w 945"/>
                <a:gd name="T13" fmla="*/ 106 h 221"/>
                <a:gd name="T14" fmla="*/ 293 w 945"/>
                <a:gd name="T15" fmla="*/ 98 h 221"/>
                <a:gd name="T16" fmla="*/ 244 w 945"/>
                <a:gd name="T17" fmla="*/ 87 h 221"/>
                <a:gd name="T18" fmla="*/ 196 w 945"/>
                <a:gd name="T19" fmla="*/ 71 h 221"/>
                <a:gd name="T20" fmla="*/ 148 w 945"/>
                <a:gd name="T21" fmla="*/ 51 h 221"/>
                <a:gd name="T22" fmla="*/ 103 w 945"/>
                <a:gd name="T23" fmla="*/ 25 h 221"/>
                <a:gd name="T24" fmla="*/ 76 w 945"/>
                <a:gd name="T25" fmla="*/ 6 h 221"/>
                <a:gd name="T26" fmla="*/ 65 w 945"/>
                <a:gd name="T27" fmla="*/ 1 h 221"/>
                <a:gd name="T28" fmla="*/ 54 w 945"/>
                <a:gd name="T29" fmla="*/ 0 h 221"/>
                <a:gd name="T30" fmla="*/ 44 w 945"/>
                <a:gd name="T31" fmla="*/ 0 h 221"/>
                <a:gd name="T32" fmla="*/ 34 w 945"/>
                <a:gd name="T33" fmla="*/ 3 h 221"/>
                <a:gd name="T34" fmla="*/ 26 w 945"/>
                <a:gd name="T35" fmla="*/ 8 h 221"/>
                <a:gd name="T36" fmla="*/ 15 w 945"/>
                <a:gd name="T37" fmla="*/ 18 h 221"/>
                <a:gd name="T38" fmla="*/ 4 w 945"/>
                <a:gd name="T39" fmla="*/ 37 h 221"/>
                <a:gd name="T40" fmla="*/ 0 w 945"/>
                <a:gd name="T41" fmla="*/ 58 h 221"/>
                <a:gd name="T42" fmla="*/ 1 w 945"/>
                <a:gd name="T43" fmla="*/ 74 h 221"/>
                <a:gd name="T44" fmla="*/ 5 w 945"/>
                <a:gd name="T45" fmla="*/ 84 h 221"/>
                <a:gd name="T46" fmla="*/ 11 w 945"/>
                <a:gd name="T47" fmla="*/ 94 h 221"/>
                <a:gd name="T48" fmla="*/ 19 w 945"/>
                <a:gd name="T49" fmla="*/ 103 h 221"/>
                <a:gd name="T50" fmla="*/ 48 w 945"/>
                <a:gd name="T51" fmla="*/ 123 h 221"/>
                <a:gd name="T52" fmla="*/ 98 w 945"/>
                <a:gd name="T53" fmla="*/ 152 h 221"/>
                <a:gd name="T54" fmla="*/ 148 w 945"/>
                <a:gd name="T55" fmla="*/ 174 h 221"/>
                <a:gd name="T56" fmla="*/ 200 w 945"/>
                <a:gd name="T57" fmla="*/ 192 h 221"/>
                <a:gd name="T58" fmla="*/ 253 w 945"/>
                <a:gd name="T59" fmla="*/ 205 h 221"/>
                <a:gd name="T60" fmla="*/ 306 w 945"/>
                <a:gd name="T61" fmla="*/ 213 h 221"/>
                <a:gd name="T62" fmla="*/ 361 w 945"/>
                <a:gd name="T63" fmla="*/ 219 h 221"/>
                <a:gd name="T64" fmla="*/ 416 w 945"/>
                <a:gd name="T65" fmla="*/ 221 h 221"/>
                <a:gd name="T66" fmla="*/ 500 w 945"/>
                <a:gd name="T67" fmla="*/ 220 h 221"/>
                <a:gd name="T68" fmla="*/ 613 w 945"/>
                <a:gd name="T69" fmla="*/ 213 h 221"/>
                <a:gd name="T70" fmla="*/ 725 w 945"/>
                <a:gd name="T71" fmla="*/ 204 h 221"/>
                <a:gd name="T72" fmla="*/ 836 w 945"/>
                <a:gd name="T73" fmla="*/ 197 h 221"/>
                <a:gd name="T74" fmla="*/ 897 w 945"/>
                <a:gd name="T75" fmla="*/ 194 h 221"/>
                <a:gd name="T76" fmla="*/ 909 w 945"/>
                <a:gd name="T77" fmla="*/ 192 h 221"/>
                <a:gd name="T78" fmla="*/ 919 w 945"/>
                <a:gd name="T79" fmla="*/ 187 h 221"/>
                <a:gd name="T80" fmla="*/ 927 w 945"/>
                <a:gd name="T81" fmla="*/ 180 h 221"/>
                <a:gd name="T82" fmla="*/ 937 w 945"/>
                <a:gd name="T83" fmla="*/ 168 h 221"/>
                <a:gd name="T84" fmla="*/ 944 w 945"/>
                <a:gd name="T85" fmla="*/ 147 h 221"/>
                <a:gd name="T86" fmla="*/ 944 w 945"/>
                <a:gd name="T87" fmla="*/ 127 h 221"/>
                <a:gd name="T88" fmla="*/ 937 w 945"/>
                <a:gd name="T89" fmla="*/ 107 h 221"/>
                <a:gd name="T90" fmla="*/ 927 w 945"/>
                <a:gd name="T91" fmla="*/ 95 h 221"/>
                <a:gd name="T92" fmla="*/ 919 w 945"/>
                <a:gd name="T93" fmla="*/ 89 h 221"/>
                <a:gd name="T94" fmla="*/ 909 w 945"/>
                <a:gd name="T95" fmla="*/ 85 h 221"/>
                <a:gd name="T96" fmla="*/ 897 w 945"/>
                <a:gd name="T97" fmla="*/ 83 h 221"/>
                <a:gd name="T98" fmla="*/ 890 w 945"/>
                <a:gd name="T99" fmla="*/ 8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5" h="221">
                  <a:moveTo>
                    <a:pt x="890" y="82"/>
                  </a:moveTo>
                  <a:lnTo>
                    <a:pt x="841" y="84"/>
                  </a:lnTo>
                  <a:lnTo>
                    <a:pt x="789" y="88"/>
                  </a:lnTo>
                  <a:lnTo>
                    <a:pt x="737" y="92"/>
                  </a:lnTo>
                  <a:lnTo>
                    <a:pt x="684" y="97"/>
                  </a:lnTo>
                  <a:lnTo>
                    <a:pt x="632" y="102"/>
                  </a:lnTo>
                  <a:lnTo>
                    <a:pt x="580" y="106"/>
                  </a:lnTo>
                  <a:lnTo>
                    <a:pt x="526" y="109"/>
                  </a:lnTo>
                  <a:lnTo>
                    <a:pt x="474" y="111"/>
                  </a:lnTo>
                  <a:lnTo>
                    <a:pt x="448" y="111"/>
                  </a:lnTo>
                  <a:lnTo>
                    <a:pt x="421" y="111"/>
                  </a:lnTo>
                  <a:lnTo>
                    <a:pt x="395" y="110"/>
                  </a:lnTo>
                  <a:lnTo>
                    <a:pt x="370" y="108"/>
                  </a:lnTo>
                  <a:lnTo>
                    <a:pt x="344" y="106"/>
                  </a:lnTo>
                  <a:lnTo>
                    <a:pt x="319" y="102"/>
                  </a:lnTo>
                  <a:lnTo>
                    <a:pt x="293" y="98"/>
                  </a:lnTo>
                  <a:lnTo>
                    <a:pt x="269" y="93"/>
                  </a:lnTo>
                  <a:lnTo>
                    <a:pt x="244" y="87"/>
                  </a:lnTo>
                  <a:lnTo>
                    <a:pt x="220" y="80"/>
                  </a:lnTo>
                  <a:lnTo>
                    <a:pt x="196" y="71"/>
                  </a:lnTo>
                  <a:lnTo>
                    <a:pt x="172" y="62"/>
                  </a:lnTo>
                  <a:lnTo>
                    <a:pt x="148" y="51"/>
                  </a:lnTo>
                  <a:lnTo>
                    <a:pt x="126" y="39"/>
                  </a:lnTo>
                  <a:lnTo>
                    <a:pt x="103" y="25"/>
                  </a:lnTo>
                  <a:lnTo>
                    <a:pt x="81" y="10"/>
                  </a:lnTo>
                  <a:lnTo>
                    <a:pt x="76" y="6"/>
                  </a:lnTo>
                  <a:lnTo>
                    <a:pt x="70" y="4"/>
                  </a:lnTo>
                  <a:lnTo>
                    <a:pt x="65" y="1"/>
                  </a:lnTo>
                  <a:lnTo>
                    <a:pt x="60" y="0"/>
                  </a:lnTo>
                  <a:lnTo>
                    <a:pt x="54" y="0"/>
                  </a:lnTo>
                  <a:lnTo>
                    <a:pt x="48" y="0"/>
                  </a:lnTo>
                  <a:lnTo>
                    <a:pt x="44" y="0"/>
                  </a:lnTo>
                  <a:lnTo>
                    <a:pt x="39" y="1"/>
                  </a:lnTo>
                  <a:lnTo>
                    <a:pt x="34" y="3"/>
                  </a:lnTo>
                  <a:lnTo>
                    <a:pt x="30" y="5"/>
                  </a:lnTo>
                  <a:lnTo>
                    <a:pt x="26" y="8"/>
                  </a:lnTo>
                  <a:lnTo>
                    <a:pt x="22" y="11"/>
                  </a:lnTo>
                  <a:lnTo>
                    <a:pt x="15" y="18"/>
                  </a:lnTo>
                  <a:lnTo>
                    <a:pt x="9" y="27"/>
                  </a:lnTo>
                  <a:lnTo>
                    <a:pt x="4" y="37"/>
                  </a:lnTo>
                  <a:lnTo>
                    <a:pt x="1" y="47"/>
                  </a:lnTo>
                  <a:lnTo>
                    <a:pt x="0" y="58"/>
                  </a:lnTo>
                  <a:lnTo>
                    <a:pt x="0" y="69"/>
                  </a:lnTo>
                  <a:lnTo>
                    <a:pt x="1" y="74"/>
                  </a:lnTo>
                  <a:lnTo>
                    <a:pt x="3" y="79"/>
                  </a:lnTo>
                  <a:lnTo>
                    <a:pt x="5" y="84"/>
                  </a:lnTo>
                  <a:lnTo>
                    <a:pt x="8" y="89"/>
                  </a:lnTo>
                  <a:lnTo>
                    <a:pt x="11" y="94"/>
                  </a:lnTo>
                  <a:lnTo>
                    <a:pt x="15" y="99"/>
                  </a:lnTo>
                  <a:lnTo>
                    <a:pt x="19" y="103"/>
                  </a:lnTo>
                  <a:lnTo>
                    <a:pt x="24" y="107"/>
                  </a:lnTo>
                  <a:lnTo>
                    <a:pt x="48" y="123"/>
                  </a:lnTo>
                  <a:lnTo>
                    <a:pt x="73" y="138"/>
                  </a:lnTo>
                  <a:lnTo>
                    <a:pt x="98" y="152"/>
                  </a:lnTo>
                  <a:lnTo>
                    <a:pt x="123" y="164"/>
                  </a:lnTo>
                  <a:lnTo>
                    <a:pt x="148" y="174"/>
                  </a:lnTo>
                  <a:lnTo>
                    <a:pt x="173" y="184"/>
                  </a:lnTo>
                  <a:lnTo>
                    <a:pt x="200" y="192"/>
                  </a:lnTo>
                  <a:lnTo>
                    <a:pt x="226" y="199"/>
                  </a:lnTo>
                  <a:lnTo>
                    <a:pt x="253" y="205"/>
                  </a:lnTo>
                  <a:lnTo>
                    <a:pt x="279" y="209"/>
                  </a:lnTo>
                  <a:lnTo>
                    <a:pt x="306" y="213"/>
                  </a:lnTo>
                  <a:lnTo>
                    <a:pt x="334" y="216"/>
                  </a:lnTo>
                  <a:lnTo>
                    <a:pt x="361" y="219"/>
                  </a:lnTo>
                  <a:lnTo>
                    <a:pt x="389" y="220"/>
                  </a:lnTo>
                  <a:lnTo>
                    <a:pt x="416" y="221"/>
                  </a:lnTo>
                  <a:lnTo>
                    <a:pt x="445" y="221"/>
                  </a:lnTo>
                  <a:lnTo>
                    <a:pt x="500" y="220"/>
                  </a:lnTo>
                  <a:lnTo>
                    <a:pt x="556" y="217"/>
                  </a:lnTo>
                  <a:lnTo>
                    <a:pt x="613" y="213"/>
                  </a:lnTo>
                  <a:lnTo>
                    <a:pt x="669" y="209"/>
                  </a:lnTo>
                  <a:lnTo>
                    <a:pt x="725" y="204"/>
                  </a:lnTo>
                  <a:lnTo>
                    <a:pt x="781" y="200"/>
                  </a:lnTo>
                  <a:lnTo>
                    <a:pt x="836" y="197"/>
                  </a:lnTo>
                  <a:lnTo>
                    <a:pt x="890" y="195"/>
                  </a:lnTo>
                  <a:lnTo>
                    <a:pt x="897" y="194"/>
                  </a:lnTo>
                  <a:lnTo>
                    <a:pt x="903" y="193"/>
                  </a:lnTo>
                  <a:lnTo>
                    <a:pt x="909" y="192"/>
                  </a:lnTo>
                  <a:lnTo>
                    <a:pt x="914" y="190"/>
                  </a:lnTo>
                  <a:lnTo>
                    <a:pt x="919" y="187"/>
                  </a:lnTo>
                  <a:lnTo>
                    <a:pt x="923" y="184"/>
                  </a:lnTo>
                  <a:lnTo>
                    <a:pt x="927" y="180"/>
                  </a:lnTo>
                  <a:lnTo>
                    <a:pt x="931" y="177"/>
                  </a:lnTo>
                  <a:lnTo>
                    <a:pt x="937" y="168"/>
                  </a:lnTo>
                  <a:lnTo>
                    <a:pt x="942" y="159"/>
                  </a:lnTo>
                  <a:lnTo>
                    <a:pt x="944" y="147"/>
                  </a:lnTo>
                  <a:lnTo>
                    <a:pt x="945" y="137"/>
                  </a:lnTo>
                  <a:lnTo>
                    <a:pt x="944" y="127"/>
                  </a:lnTo>
                  <a:lnTo>
                    <a:pt x="942" y="117"/>
                  </a:lnTo>
                  <a:lnTo>
                    <a:pt x="937" y="107"/>
                  </a:lnTo>
                  <a:lnTo>
                    <a:pt x="931" y="99"/>
                  </a:lnTo>
                  <a:lnTo>
                    <a:pt x="927" y="95"/>
                  </a:lnTo>
                  <a:lnTo>
                    <a:pt x="923" y="92"/>
                  </a:lnTo>
                  <a:lnTo>
                    <a:pt x="919" y="89"/>
                  </a:lnTo>
                  <a:lnTo>
                    <a:pt x="914" y="87"/>
                  </a:lnTo>
                  <a:lnTo>
                    <a:pt x="909" y="85"/>
                  </a:lnTo>
                  <a:lnTo>
                    <a:pt x="903" y="83"/>
                  </a:lnTo>
                  <a:lnTo>
                    <a:pt x="897" y="83"/>
                  </a:lnTo>
                  <a:lnTo>
                    <a:pt x="890" y="82"/>
                  </a:lnTo>
                  <a:lnTo>
                    <a:pt x="89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2" name="Freeform 97"/>
            <p:cNvSpPr/>
            <p:nvPr/>
          </p:nvSpPr>
          <p:spPr bwMode="auto">
            <a:xfrm>
              <a:off x="6108700" y="2897188"/>
              <a:ext cx="228600" cy="53975"/>
            </a:xfrm>
            <a:custGeom>
              <a:avLst/>
              <a:gdLst>
                <a:gd name="T0" fmla="*/ 916 w 1007"/>
                <a:gd name="T1" fmla="*/ 98 h 239"/>
                <a:gd name="T2" fmla="*/ 870 w 1007"/>
                <a:gd name="T3" fmla="*/ 110 h 239"/>
                <a:gd name="T4" fmla="*/ 822 w 1007"/>
                <a:gd name="T5" fmla="*/ 117 h 239"/>
                <a:gd name="T6" fmla="*/ 774 w 1007"/>
                <a:gd name="T7" fmla="*/ 120 h 239"/>
                <a:gd name="T8" fmla="*/ 701 w 1007"/>
                <a:gd name="T9" fmla="*/ 119 h 239"/>
                <a:gd name="T10" fmla="*/ 605 w 1007"/>
                <a:gd name="T11" fmla="*/ 115 h 239"/>
                <a:gd name="T12" fmla="*/ 525 w 1007"/>
                <a:gd name="T13" fmla="*/ 113 h 239"/>
                <a:gd name="T14" fmla="*/ 462 w 1007"/>
                <a:gd name="T15" fmla="*/ 110 h 239"/>
                <a:gd name="T16" fmla="*/ 402 w 1007"/>
                <a:gd name="T17" fmla="*/ 105 h 239"/>
                <a:gd name="T18" fmla="*/ 344 w 1007"/>
                <a:gd name="T19" fmla="*/ 95 h 239"/>
                <a:gd name="T20" fmla="*/ 285 w 1007"/>
                <a:gd name="T21" fmla="*/ 82 h 239"/>
                <a:gd name="T22" fmla="*/ 227 w 1007"/>
                <a:gd name="T23" fmla="*/ 66 h 239"/>
                <a:gd name="T24" fmla="*/ 170 w 1007"/>
                <a:gd name="T25" fmla="*/ 45 h 239"/>
                <a:gd name="T26" fmla="*/ 114 w 1007"/>
                <a:gd name="T27" fmla="*/ 20 h 239"/>
                <a:gd name="T28" fmla="*/ 79 w 1007"/>
                <a:gd name="T29" fmla="*/ 4 h 239"/>
                <a:gd name="T30" fmla="*/ 67 w 1007"/>
                <a:gd name="T31" fmla="*/ 0 h 239"/>
                <a:gd name="T32" fmla="*/ 56 w 1007"/>
                <a:gd name="T33" fmla="*/ 0 h 239"/>
                <a:gd name="T34" fmla="*/ 45 w 1007"/>
                <a:gd name="T35" fmla="*/ 1 h 239"/>
                <a:gd name="T36" fmla="*/ 31 w 1007"/>
                <a:gd name="T37" fmla="*/ 7 h 239"/>
                <a:gd name="T38" fmla="*/ 15 w 1007"/>
                <a:gd name="T39" fmla="*/ 21 h 239"/>
                <a:gd name="T40" fmla="*/ 4 w 1007"/>
                <a:gd name="T41" fmla="*/ 39 h 239"/>
                <a:gd name="T42" fmla="*/ 0 w 1007"/>
                <a:gd name="T43" fmla="*/ 59 h 239"/>
                <a:gd name="T44" fmla="*/ 3 w 1007"/>
                <a:gd name="T45" fmla="*/ 74 h 239"/>
                <a:gd name="T46" fmla="*/ 7 w 1007"/>
                <a:gd name="T47" fmla="*/ 83 h 239"/>
                <a:gd name="T48" fmla="*/ 14 w 1007"/>
                <a:gd name="T49" fmla="*/ 93 h 239"/>
                <a:gd name="T50" fmla="*/ 23 w 1007"/>
                <a:gd name="T51" fmla="*/ 100 h 239"/>
                <a:gd name="T52" fmla="*/ 53 w 1007"/>
                <a:gd name="T53" fmla="*/ 116 h 239"/>
                <a:gd name="T54" fmla="*/ 103 w 1007"/>
                <a:gd name="T55" fmla="*/ 139 h 239"/>
                <a:gd name="T56" fmla="*/ 153 w 1007"/>
                <a:gd name="T57" fmla="*/ 159 h 239"/>
                <a:gd name="T58" fmla="*/ 203 w 1007"/>
                <a:gd name="T59" fmla="*/ 176 h 239"/>
                <a:gd name="T60" fmla="*/ 255 w 1007"/>
                <a:gd name="T61" fmla="*/ 190 h 239"/>
                <a:gd name="T62" fmla="*/ 307 w 1007"/>
                <a:gd name="T63" fmla="*/ 202 h 239"/>
                <a:gd name="T64" fmla="*/ 360 w 1007"/>
                <a:gd name="T65" fmla="*/ 212 h 239"/>
                <a:gd name="T66" fmla="*/ 414 w 1007"/>
                <a:gd name="T67" fmla="*/ 219 h 239"/>
                <a:gd name="T68" fmla="*/ 506 w 1007"/>
                <a:gd name="T69" fmla="*/ 228 h 239"/>
                <a:gd name="T70" fmla="*/ 606 w 1007"/>
                <a:gd name="T71" fmla="*/ 235 h 239"/>
                <a:gd name="T72" fmla="*/ 674 w 1007"/>
                <a:gd name="T73" fmla="*/ 238 h 239"/>
                <a:gd name="T74" fmla="*/ 743 w 1007"/>
                <a:gd name="T75" fmla="*/ 238 h 239"/>
                <a:gd name="T76" fmla="*/ 810 w 1007"/>
                <a:gd name="T77" fmla="*/ 234 h 239"/>
                <a:gd name="T78" fmla="*/ 877 w 1007"/>
                <a:gd name="T79" fmla="*/ 224 h 239"/>
                <a:gd name="T80" fmla="*/ 924 w 1007"/>
                <a:gd name="T81" fmla="*/ 213 h 239"/>
                <a:gd name="T82" fmla="*/ 954 w 1007"/>
                <a:gd name="T83" fmla="*/ 203 h 239"/>
                <a:gd name="T84" fmla="*/ 976 w 1007"/>
                <a:gd name="T85" fmla="*/ 195 h 239"/>
                <a:gd name="T86" fmla="*/ 986 w 1007"/>
                <a:gd name="T87" fmla="*/ 188 h 239"/>
                <a:gd name="T88" fmla="*/ 994 w 1007"/>
                <a:gd name="T89" fmla="*/ 180 h 239"/>
                <a:gd name="T90" fmla="*/ 1000 w 1007"/>
                <a:gd name="T91" fmla="*/ 171 h 239"/>
                <a:gd name="T92" fmla="*/ 1006 w 1007"/>
                <a:gd name="T93" fmla="*/ 156 h 239"/>
                <a:gd name="T94" fmla="*/ 1007 w 1007"/>
                <a:gd name="T95" fmla="*/ 134 h 239"/>
                <a:gd name="T96" fmla="*/ 1002 w 1007"/>
                <a:gd name="T97" fmla="*/ 114 h 239"/>
                <a:gd name="T98" fmla="*/ 994 w 1007"/>
                <a:gd name="T99" fmla="*/ 102 h 239"/>
                <a:gd name="T100" fmla="*/ 986 w 1007"/>
                <a:gd name="T101" fmla="*/ 95 h 239"/>
                <a:gd name="T102" fmla="*/ 978 w 1007"/>
                <a:gd name="T103" fmla="*/ 90 h 239"/>
                <a:gd name="T104" fmla="*/ 968 w 1007"/>
                <a:gd name="T105" fmla="*/ 86 h 239"/>
                <a:gd name="T106" fmla="*/ 957 w 1007"/>
                <a:gd name="T107" fmla="*/ 85 h 239"/>
                <a:gd name="T108" fmla="*/ 945 w 1007"/>
                <a:gd name="T109" fmla="*/ 87 h 239"/>
                <a:gd name="T110" fmla="*/ 939 w 1007"/>
                <a:gd name="T111" fmla="*/ 9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7" h="239">
                  <a:moveTo>
                    <a:pt x="939" y="90"/>
                  </a:moveTo>
                  <a:lnTo>
                    <a:pt x="916" y="98"/>
                  </a:lnTo>
                  <a:lnTo>
                    <a:pt x="893" y="105"/>
                  </a:lnTo>
                  <a:lnTo>
                    <a:pt x="870" y="110"/>
                  </a:lnTo>
                  <a:lnTo>
                    <a:pt x="846" y="114"/>
                  </a:lnTo>
                  <a:lnTo>
                    <a:pt x="822" y="117"/>
                  </a:lnTo>
                  <a:lnTo>
                    <a:pt x="798" y="119"/>
                  </a:lnTo>
                  <a:lnTo>
                    <a:pt x="774" y="120"/>
                  </a:lnTo>
                  <a:lnTo>
                    <a:pt x="750" y="120"/>
                  </a:lnTo>
                  <a:lnTo>
                    <a:pt x="701" y="119"/>
                  </a:lnTo>
                  <a:lnTo>
                    <a:pt x="653" y="117"/>
                  </a:lnTo>
                  <a:lnTo>
                    <a:pt x="605" y="115"/>
                  </a:lnTo>
                  <a:lnTo>
                    <a:pt x="556" y="114"/>
                  </a:lnTo>
                  <a:lnTo>
                    <a:pt x="525" y="113"/>
                  </a:lnTo>
                  <a:lnTo>
                    <a:pt x="494" y="112"/>
                  </a:lnTo>
                  <a:lnTo>
                    <a:pt x="462" y="110"/>
                  </a:lnTo>
                  <a:lnTo>
                    <a:pt x="432" y="108"/>
                  </a:lnTo>
                  <a:lnTo>
                    <a:pt x="402" y="105"/>
                  </a:lnTo>
                  <a:lnTo>
                    <a:pt x="373" y="100"/>
                  </a:lnTo>
                  <a:lnTo>
                    <a:pt x="344" y="95"/>
                  </a:lnTo>
                  <a:lnTo>
                    <a:pt x="313" y="90"/>
                  </a:lnTo>
                  <a:lnTo>
                    <a:pt x="285" y="82"/>
                  </a:lnTo>
                  <a:lnTo>
                    <a:pt x="256" y="74"/>
                  </a:lnTo>
                  <a:lnTo>
                    <a:pt x="227" y="66"/>
                  </a:lnTo>
                  <a:lnTo>
                    <a:pt x="198" y="56"/>
                  </a:lnTo>
                  <a:lnTo>
                    <a:pt x="170" y="45"/>
                  </a:lnTo>
                  <a:lnTo>
                    <a:pt x="142" y="33"/>
                  </a:lnTo>
                  <a:lnTo>
                    <a:pt x="114" y="20"/>
                  </a:lnTo>
                  <a:lnTo>
                    <a:pt x="85" y="6"/>
                  </a:lnTo>
                  <a:lnTo>
                    <a:pt x="79" y="4"/>
                  </a:lnTo>
                  <a:lnTo>
                    <a:pt x="73" y="2"/>
                  </a:lnTo>
                  <a:lnTo>
                    <a:pt x="67" y="0"/>
                  </a:lnTo>
                  <a:lnTo>
                    <a:pt x="61" y="0"/>
                  </a:lnTo>
                  <a:lnTo>
                    <a:pt x="56" y="0"/>
                  </a:lnTo>
                  <a:lnTo>
                    <a:pt x="50" y="0"/>
                  </a:lnTo>
                  <a:lnTo>
                    <a:pt x="45" y="1"/>
                  </a:lnTo>
                  <a:lnTo>
                    <a:pt x="40" y="3"/>
                  </a:lnTo>
                  <a:lnTo>
                    <a:pt x="31" y="7"/>
                  </a:lnTo>
                  <a:lnTo>
                    <a:pt x="22" y="13"/>
                  </a:lnTo>
                  <a:lnTo>
                    <a:pt x="15" y="21"/>
                  </a:lnTo>
                  <a:lnTo>
                    <a:pt x="9" y="29"/>
                  </a:lnTo>
                  <a:lnTo>
                    <a:pt x="4" y="39"/>
                  </a:lnTo>
                  <a:lnTo>
                    <a:pt x="1" y="49"/>
                  </a:lnTo>
                  <a:lnTo>
                    <a:pt x="0" y="59"/>
                  </a:lnTo>
                  <a:lnTo>
                    <a:pt x="1" y="69"/>
                  </a:lnTo>
                  <a:lnTo>
                    <a:pt x="3" y="74"/>
                  </a:lnTo>
                  <a:lnTo>
                    <a:pt x="4" y="78"/>
                  </a:lnTo>
                  <a:lnTo>
                    <a:pt x="7" y="83"/>
                  </a:lnTo>
                  <a:lnTo>
                    <a:pt x="10" y="87"/>
                  </a:lnTo>
                  <a:lnTo>
                    <a:pt x="14" y="93"/>
                  </a:lnTo>
                  <a:lnTo>
                    <a:pt x="18" y="97"/>
                  </a:lnTo>
                  <a:lnTo>
                    <a:pt x="23" y="100"/>
                  </a:lnTo>
                  <a:lnTo>
                    <a:pt x="28" y="104"/>
                  </a:lnTo>
                  <a:lnTo>
                    <a:pt x="53" y="116"/>
                  </a:lnTo>
                  <a:lnTo>
                    <a:pt x="78" y="128"/>
                  </a:lnTo>
                  <a:lnTo>
                    <a:pt x="103" y="139"/>
                  </a:lnTo>
                  <a:lnTo>
                    <a:pt x="128" y="149"/>
                  </a:lnTo>
                  <a:lnTo>
                    <a:pt x="153" y="159"/>
                  </a:lnTo>
                  <a:lnTo>
                    <a:pt x="178" y="167"/>
                  </a:lnTo>
                  <a:lnTo>
                    <a:pt x="203" y="176"/>
                  </a:lnTo>
                  <a:lnTo>
                    <a:pt x="229" y="183"/>
                  </a:lnTo>
                  <a:lnTo>
                    <a:pt x="255" y="190"/>
                  </a:lnTo>
                  <a:lnTo>
                    <a:pt x="281" y="196"/>
                  </a:lnTo>
                  <a:lnTo>
                    <a:pt x="307" y="202"/>
                  </a:lnTo>
                  <a:lnTo>
                    <a:pt x="333" y="208"/>
                  </a:lnTo>
                  <a:lnTo>
                    <a:pt x="360" y="212"/>
                  </a:lnTo>
                  <a:lnTo>
                    <a:pt x="387" y="216"/>
                  </a:lnTo>
                  <a:lnTo>
                    <a:pt x="414" y="219"/>
                  </a:lnTo>
                  <a:lnTo>
                    <a:pt x="442" y="222"/>
                  </a:lnTo>
                  <a:lnTo>
                    <a:pt x="506" y="228"/>
                  </a:lnTo>
                  <a:lnTo>
                    <a:pt x="572" y="233"/>
                  </a:lnTo>
                  <a:lnTo>
                    <a:pt x="606" y="235"/>
                  </a:lnTo>
                  <a:lnTo>
                    <a:pt x="640" y="237"/>
                  </a:lnTo>
                  <a:lnTo>
                    <a:pt x="674" y="238"/>
                  </a:lnTo>
                  <a:lnTo>
                    <a:pt x="708" y="239"/>
                  </a:lnTo>
                  <a:lnTo>
                    <a:pt x="743" y="238"/>
                  </a:lnTo>
                  <a:lnTo>
                    <a:pt x="777" y="237"/>
                  </a:lnTo>
                  <a:lnTo>
                    <a:pt x="810" y="234"/>
                  </a:lnTo>
                  <a:lnTo>
                    <a:pt x="843" y="230"/>
                  </a:lnTo>
                  <a:lnTo>
                    <a:pt x="877" y="224"/>
                  </a:lnTo>
                  <a:lnTo>
                    <a:pt x="908" y="217"/>
                  </a:lnTo>
                  <a:lnTo>
                    <a:pt x="924" y="213"/>
                  </a:lnTo>
                  <a:lnTo>
                    <a:pt x="939" y="209"/>
                  </a:lnTo>
                  <a:lnTo>
                    <a:pt x="954" y="203"/>
                  </a:lnTo>
                  <a:lnTo>
                    <a:pt x="969" y="197"/>
                  </a:lnTo>
                  <a:lnTo>
                    <a:pt x="976" y="195"/>
                  </a:lnTo>
                  <a:lnTo>
                    <a:pt x="981" y="191"/>
                  </a:lnTo>
                  <a:lnTo>
                    <a:pt x="986" y="188"/>
                  </a:lnTo>
                  <a:lnTo>
                    <a:pt x="990" y="184"/>
                  </a:lnTo>
                  <a:lnTo>
                    <a:pt x="994" y="180"/>
                  </a:lnTo>
                  <a:lnTo>
                    <a:pt x="997" y="175"/>
                  </a:lnTo>
                  <a:lnTo>
                    <a:pt x="1000" y="171"/>
                  </a:lnTo>
                  <a:lnTo>
                    <a:pt x="1003" y="166"/>
                  </a:lnTo>
                  <a:lnTo>
                    <a:pt x="1006" y="156"/>
                  </a:lnTo>
                  <a:lnTo>
                    <a:pt x="1007" y="145"/>
                  </a:lnTo>
                  <a:lnTo>
                    <a:pt x="1007" y="134"/>
                  </a:lnTo>
                  <a:lnTo>
                    <a:pt x="1005" y="124"/>
                  </a:lnTo>
                  <a:lnTo>
                    <a:pt x="1002" y="114"/>
                  </a:lnTo>
                  <a:lnTo>
                    <a:pt x="997" y="105"/>
                  </a:lnTo>
                  <a:lnTo>
                    <a:pt x="994" y="102"/>
                  </a:lnTo>
                  <a:lnTo>
                    <a:pt x="990" y="98"/>
                  </a:lnTo>
                  <a:lnTo>
                    <a:pt x="986" y="95"/>
                  </a:lnTo>
                  <a:lnTo>
                    <a:pt x="982" y="92"/>
                  </a:lnTo>
                  <a:lnTo>
                    <a:pt x="978" y="90"/>
                  </a:lnTo>
                  <a:lnTo>
                    <a:pt x="974" y="87"/>
                  </a:lnTo>
                  <a:lnTo>
                    <a:pt x="968" y="86"/>
                  </a:lnTo>
                  <a:lnTo>
                    <a:pt x="963" y="85"/>
                  </a:lnTo>
                  <a:lnTo>
                    <a:pt x="957" y="85"/>
                  </a:lnTo>
                  <a:lnTo>
                    <a:pt x="951" y="85"/>
                  </a:lnTo>
                  <a:lnTo>
                    <a:pt x="945" y="87"/>
                  </a:lnTo>
                  <a:lnTo>
                    <a:pt x="939" y="90"/>
                  </a:lnTo>
                  <a:lnTo>
                    <a:pt x="939"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3" name="Freeform 98"/>
            <p:cNvSpPr/>
            <p:nvPr/>
          </p:nvSpPr>
          <p:spPr bwMode="auto">
            <a:xfrm>
              <a:off x="6069013" y="2986088"/>
              <a:ext cx="219075" cy="42863"/>
            </a:xfrm>
            <a:custGeom>
              <a:avLst/>
              <a:gdLst>
                <a:gd name="T0" fmla="*/ 860 w 969"/>
                <a:gd name="T1" fmla="*/ 18 h 189"/>
                <a:gd name="T2" fmla="*/ 812 w 969"/>
                <a:gd name="T3" fmla="*/ 36 h 189"/>
                <a:gd name="T4" fmla="*/ 762 w 969"/>
                <a:gd name="T5" fmla="*/ 51 h 189"/>
                <a:gd name="T6" fmla="*/ 712 w 969"/>
                <a:gd name="T7" fmla="*/ 62 h 189"/>
                <a:gd name="T8" fmla="*/ 661 w 969"/>
                <a:gd name="T9" fmla="*/ 70 h 189"/>
                <a:gd name="T10" fmla="*/ 609 w 969"/>
                <a:gd name="T11" fmla="*/ 75 h 189"/>
                <a:gd name="T12" fmla="*/ 557 w 969"/>
                <a:gd name="T13" fmla="*/ 78 h 189"/>
                <a:gd name="T14" fmla="*/ 504 w 969"/>
                <a:gd name="T15" fmla="*/ 78 h 189"/>
                <a:gd name="T16" fmla="*/ 451 w 969"/>
                <a:gd name="T17" fmla="*/ 76 h 189"/>
                <a:gd name="T18" fmla="*/ 399 w 969"/>
                <a:gd name="T19" fmla="*/ 72 h 189"/>
                <a:gd name="T20" fmla="*/ 320 w 969"/>
                <a:gd name="T21" fmla="*/ 62 h 189"/>
                <a:gd name="T22" fmla="*/ 217 w 969"/>
                <a:gd name="T23" fmla="*/ 42 h 189"/>
                <a:gd name="T24" fmla="*/ 117 w 969"/>
                <a:gd name="T25" fmla="*/ 17 h 189"/>
                <a:gd name="T26" fmla="*/ 63 w 969"/>
                <a:gd name="T27" fmla="*/ 1 h 189"/>
                <a:gd name="T28" fmla="*/ 51 w 969"/>
                <a:gd name="T29" fmla="*/ 0 h 189"/>
                <a:gd name="T30" fmla="*/ 40 w 969"/>
                <a:gd name="T31" fmla="*/ 1 h 189"/>
                <a:gd name="T32" fmla="*/ 30 w 969"/>
                <a:gd name="T33" fmla="*/ 5 h 189"/>
                <a:gd name="T34" fmla="*/ 18 w 969"/>
                <a:gd name="T35" fmla="*/ 14 h 189"/>
                <a:gd name="T36" fmla="*/ 5 w 969"/>
                <a:gd name="T37" fmla="*/ 31 h 189"/>
                <a:gd name="T38" fmla="*/ 0 w 969"/>
                <a:gd name="T39" fmla="*/ 52 h 189"/>
                <a:gd name="T40" fmla="*/ 1 w 969"/>
                <a:gd name="T41" fmla="*/ 72 h 189"/>
                <a:gd name="T42" fmla="*/ 7 w 969"/>
                <a:gd name="T43" fmla="*/ 87 h 189"/>
                <a:gd name="T44" fmla="*/ 13 w 969"/>
                <a:gd name="T45" fmla="*/ 96 h 189"/>
                <a:gd name="T46" fmla="*/ 23 w 969"/>
                <a:gd name="T47" fmla="*/ 103 h 189"/>
                <a:gd name="T48" fmla="*/ 33 w 969"/>
                <a:gd name="T49" fmla="*/ 109 h 189"/>
                <a:gd name="T50" fmla="*/ 93 w 969"/>
                <a:gd name="T51" fmla="*/ 127 h 189"/>
                <a:gd name="T52" fmla="*/ 205 w 969"/>
                <a:gd name="T53" fmla="*/ 154 h 189"/>
                <a:gd name="T54" fmla="*/ 290 w 969"/>
                <a:gd name="T55" fmla="*/ 171 h 189"/>
                <a:gd name="T56" fmla="*/ 347 w 969"/>
                <a:gd name="T57" fmla="*/ 179 h 189"/>
                <a:gd name="T58" fmla="*/ 406 w 969"/>
                <a:gd name="T59" fmla="*/ 185 h 189"/>
                <a:gd name="T60" fmla="*/ 463 w 969"/>
                <a:gd name="T61" fmla="*/ 188 h 189"/>
                <a:gd name="T62" fmla="*/ 520 w 969"/>
                <a:gd name="T63" fmla="*/ 189 h 189"/>
                <a:gd name="T64" fmla="*/ 579 w 969"/>
                <a:gd name="T65" fmla="*/ 188 h 189"/>
                <a:gd name="T66" fmla="*/ 636 w 969"/>
                <a:gd name="T67" fmla="*/ 184 h 189"/>
                <a:gd name="T68" fmla="*/ 693 w 969"/>
                <a:gd name="T69" fmla="*/ 177 h 189"/>
                <a:gd name="T70" fmla="*/ 749 w 969"/>
                <a:gd name="T71" fmla="*/ 167 h 189"/>
                <a:gd name="T72" fmla="*/ 805 w 969"/>
                <a:gd name="T73" fmla="*/ 153 h 189"/>
                <a:gd name="T74" fmla="*/ 860 w 969"/>
                <a:gd name="T75" fmla="*/ 136 h 189"/>
                <a:gd name="T76" fmla="*/ 914 w 969"/>
                <a:gd name="T77" fmla="*/ 117 h 189"/>
                <a:gd name="T78" fmla="*/ 946 w 969"/>
                <a:gd name="T79" fmla="*/ 103 h 189"/>
                <a:gd name="T80" fmla="*/ 956 w 969"/>
                <a:gd name="T81" fmla="*/ 96 h 189"/>
                <a:gd name="T82" fmla="*/ 962 w 969"/>
                <a:gd name="T83" fmla="*/ 88 h 189"/>
                <a:gd name="T84" fmla="*/ 967 w 969"/>
                <a:gd name="T85" fmla="*/ 79 h 189"/>
                <a:gd name="T86" fmla="*/ 969 w 969"/>
                <a:gd name="T87" fmla="*/ 69 h 189"/>
                <a:gd name="T88" fmla="*/ 969 w 969"/>
                <a:gd name="T89" fmla="*/ 60 h 189"/>
                <a:gd name="T90" fmla="*/ 966 w 969"/>
                <a:gd name="T91" fmla="*/ 44 h 189"/>
                <a:gd name="T92" fmla="*/ 955 w 969"/>
                <a:gd name="T93" fmla="*/ 26 h 189"/>
                <a:gd name="T94" fmla="*/ 939 w 969"/>
                <a:gd name="T95" fmla="*/ 12 h 189"/>
                <a:gd name="T96" fmla="*/ 924 w 969"/>
                <a:gd name="T97" fmla="*/ 5 h 189"/>
                <a:gd name="T98" fmla="*/ 913 w 969"/>
                <a:gd name="T99" fmla="*/ 3 h 189"/>
                <a:gd name="T100" fmla="*/ 902 w 969"/>
                <a:gd name="T101" fmla="*/ 3 h 189"/>
                <a:gd name="T102" fmla="*/ 889 w 969"/>
                <a:gd name="T103" fmla="*/ 6 h 189"/>
                <a:gd name="T104" fmla="*/ 883 w 969"/>
                <a:gd name="T105"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9" h="189">
                  <a:moveTo>
                    <a:pt x="883" y="8"/>
                  </a:moveTo>
                  <a:lnTo>
                    <a:pt x="860" y="18"/>
                  </a:lnTo>
                  <a:lnTo>
                    <a:pt x="836" y="27"/>
                  </a:lnTo>
                  <a:lnTo>
                    <a:pt x="812" y="36"/>
                  </a:lnTo>
                  <a:lnTo>
                    <a:pt x="787" y="43"/>
                  </a:lnTo>
                  <a:lnTo>
                    <a:pt x="762" y="51"/>
                  </a:lnTo>
                  <a:lnTo>
                    <a:pt x="737" y="57"/>
                  </a:lnTo>
                  <a:lnTo>
                    <a:pt x="712" y="62"/>
                  </a:lnTo>
                  <a:lnTo>
                    <a:pt x="686" y="66"/>
                  </a:lnTo>
                  <a:lnTo>
                    <a:pt x="661" y="70"/>
                  </a:lnTo>
                  <a:lnTo>
                    <a:pt x="634" y="73"/>
                  </a:lnTo>
                  <a:lnTo>
                    <a:pt x="609" y="75"/>
                  </a:lnTo>
                  <a:lnTo>
                    <a:pt x="583" y="77"/>
                  </a:lnTo>
                  <a:lnTo>
                    <a:pt x="557" y="78"/>
                  </a:lnTo>
                  <a:lnTo>
                    <a:pt x="531" y="78"/>
                  </a:lnTo>
                  <a:lnTo>
                    <a:pt x="504" y="78"/>
                  </a:lnTo>
                  <a:lnTo>
                    <a:pt x="477" y="78"/>
                  </a:lnTo>
                  <a:lnTo>
                    <a:pt x="451" y="76"/>
                  </a:lnTo>
                  <a:lnTo>
                    <a:pt x="425" y="75"/>
                  </a:lnTo>
                  <a:lnTo>
                    <a:pt x="399" y="72"/>
                  </a:lnTo>
                  <a:lnTo>
                    <a:pt x="372" y="69"/>
                  </a:lnTo>
                  <a:lnTo>
                    <a:pt x="320" y="62"/>
                  </a:lnTo>
                  <a:lnTo>
                    <a:pt x="268" y="53"/>
                  </a:lnTo>
                  <a:lnTo>
                    <a:pt x="217" y="42"/>
                  </a:lnTo>
                  <a:lnTo>
                    <a:pt x="167" y="30"/>
                  </a:lnTo>
                  <a:lnTo>
                    <a:pt x="117" y="17"/>
                  </a:lnTo>
                  <a:lnTo>
                    <a:pt x="69" y="3"/>
                  </a:lnTo>
                  <a:lnTo>
                    <a:pt x="63" y="1"/>
                  </a:lnTo>
                  <a:lnTo>
                    <a:pt x="57" y="0"/>
                  </a:lnTo>
                  <a:lnTo>
                    <a:pt x="51" y="0"/>
                  </a:lnTo>
                  <a:lnTo>
                    <a:pt x="45" y="0"/>
                  </a:lnTo>
                  <a:lnTo>
                    <a:pt x="40" y="1"/>
                  </a:lnTo>
                  <a:lnTo>
                    <a:pt x="35" y="3"/>
                  </a:lnTo>
                  <a:lnTo>
                    <a:pt x="30" y="5"/>
                  </a:lnTo>
                  <a:lnTo>
                    <a:pt x="26" y="7"/>
                  </a:lnTo>
                  <a:lnTo>
                    <a:pt x="18" y="14"/>
                  </a:lnTo>
                  <a:lnTo>
                    <a:pt x="10" y="22"/>
                  </a:lnTo>
                  <a:lnTo>
                    <a:pt x="5" y="31"/>
                  </a:lnTo>
                  <a:lnTo>
                    <a:pt x="2" y="40"/>
                  </a:lnTo>
                  <a:lnTo>
                    <a:pt x="0" y="52"/>
                  </a:lnTo>
                  <a:lnTo>
                    <a:pt x="0" y="62"/>
                  </a:lnTo>
                  <a:lnTo>
                    <a:pt x="1" y="72"/>
                  </a:lnTo>
                  <a:lnTo>
                    <a:pt x="5" y="82"/>
                  </a:lnTo>
                  <a:lnTo>
                    <a:pt x="7" y="87"/>
                  </a:lnTo>
                  <a:lnTo>
                    <a:pt x="10" y="91"/>
                  </a:lnTo>
                  <a:lnTo>
                    <a:pt x="13" y="96"/>
                  </a:lnTo>
                  <a:lnTo>
                    <a:pt x="18" y="100"/>
                  </a:lnTo>
                  <a:lnTo>
                    <a:pt x="23" y="103"/>
                  </a:lnTo>
                  <a:lnTo>
                    <a:pt x="28" y="106"/>
                  </a:lnTo>
                  <a:lnTo>
                    <a:pt x="33" y="109"/>
                  </a:lnTo>
                  <a:lnTo>
                    <a:pt x="39" y="111"/>
                  </a:lnTo>
                  <a:lnTo>
                    <a:pt x="93" y="127"/>
                  </a:lnTo>
                  <a:lnTo>
                    <a:pt x="149" y="142"/>
                  </a:lnTo>
                  <a:lnTo>
                    <a:pt x="205" y="154"/>
                  </a:lnTo>
                  <a:lnTo>
                    <a:pt x="261" y="166"/>
                  </a:lnTo>
                  <a:lnTo>
                    <a:pt x="290" y="171"/>
                  </a:lnTo>
                  <a:lnTo>
                    <a:pt x="319" y="175"/>
                  </a:lnTo>
                  <a:lnTo>
                    <a:pt x="347" y="179"/>
                  </a:lnTo>
                  <a:lnTo>
                    <a:pt x="376" y="182"/>
                  </a:lnTo>
                  <a:lnTo>
                    <a:pt x="406" y="185"/>
                  </a:lnTo>
                  <a:lnTo>
                    <a:pt x="434" y="187"/>
                  </a:lnTo>
                  <a:lnTo>
                    <a:pt x="463" y="188"/>
                  </a:lnTo>
                  <a:lnTo>
                    <a:pt x="492" y="189"/>
                  </a:lnTo>
                  <a:lnTo>
                    <a:pt x="520" y="189"/>
                  </a:lnTo>
                  <a:lnTo>
                    <a:pt x="550" y="189"/>
                  </a:lnTo>
                  <a:lnTo>
                    <a:pt x="579" y="188"/>
                  </a:lnTo>
                  <a:lnTo>
                    <a:pt x="607" y="186"/>
                  </a:lnTo>
                  <a:lnTo>
                    <a:pt x="636" y="184"/>
                  </a:lnTo>
                  <a:lnTo>
                    <a:pt x="665" y="181"/>
                  </a:lnTo>
                  <a:lnTo>
                    <a:pt x="693" y="177"/>
                  </a:lnTo>
                  <a:lnTo>
                    <a:pt x="721" y="172"/>
                  </a:lnTo>
                  <a:lnTo>
                    <a:pt x="749" y="167"/>
                  </a:lnTo>
                  <a:lnTo>
                    <a:pt x="778" y="160"/>
                  </a:lnTo>
                  <a:lnTo>
                    <a:pt x="805" y="153"/>
                  </a:lnTo>
                  <a:lnTo>
                    <a:pt x="833" y="145"/>
                  </a:lnTo>
                  <a:lnTo>
                    <a:pt x="860" y="136"/>
                  </a:lnTo>
                  <a:lnTo>
                    <a:pt x="887" y="127"/>
                  </a:lnTo>
                  <a:lnTo>
                    <a:pt x="914" y="117"/>
                  </a:lnTo>
                  <a:lnTo>
                    <a:pt x="940" y="106"/>
                  </a:lnTo>
                  <a:lnTo>
                    <a:pt x="946" y="103"/>
                  </a:lnTo>
                  <a:lnTo>
                    <a:pt x="951" y="99"/>
                  </a:lnTo>
                  <a:lnTo>
                    <a:pt x="956" y="96"/>
                  </a:lnTo>
                  <a:lnTo>
                    <a:pt x="959" y="92"/>
                  </a:lnTo>
                  <a:lnTo>
                    <a:pt x="962" y="88"/>
                  </a:lnTo>
                  <a:lnTo>
                    <a:pt x="965" y="83"/>
                  </a:lnTo>
                  <a:lnTo>
                    <a:pt x="967" y="79"/>
                  </a:lnTo>
                  <a:lnTo>
                    <a:pt x="968" y="74"/>
                  </a:lnTo>
                  <a:lnTo>
                    <a:pt x="969" y="69"/>
                  </a:lnTo>
                  <a:lnTo>
                    <a:pt x="969" y="64"/>
                  </a:lnTo>
                  <a:lnTo>
                    <a:pt x="969" y="60"/>
                  </a:lnTo>
                  <a:lnTo>
                    <a:pt x="968" y="55"/>
                  </a:lnTo>
                  <a:lnTo>
                    <a:pt x="966" y="44"/>
                  </a:lnTo>
                  <a:lnTo>
                    <a:pt x="961" y="35"/>
                  </a:lnTo>
                  <a:lnTo>
                    <a:pt x="955" y="26"/>
                  </a:lnTo>
                  <a:lnTo>
                    <a:pt x="948" y="18"/>
                  </a:lnTo>
                  <a:lnTo>
                    <a:pt x="939" y="12"/>
                  </a:lnTo>
                  <a:lnTo>
                    <a:pt x="929" y="7"/>
                  </a:lnTo>
                  <a:lnTo>
                    <a:pt x="924" y="5"/>
                  </a:lnTo>
                  <a:lnTo>
                    <a:pt x="919" y="4"/>
                  </a:lnTo>
                  <a:lnTo>
                    <a:pt x="913" y="3"/>
                  </a:lnTo>
                  <a:lnTo>
                    <a:pt x="908" y="3"/>
                  </a:lnTo>
                  <a:lnTo>
                    <a:pt x="902" y="3"/>
                  </a:lnTo>
                  <a:lnTo>
                    <a:pt x="895" y="4"/>
                  </a:lnTo>
                  <a:lnTo>
                    <a:pt x="889" y="6"/>
                  </a:lnTo>
                  <a:lnTo>
                    <a:pt x="883" y="8"/>
                  </a:lnTo>
                  <a:lnTo>
                    <a:pt x="88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4" name="Freeform 99"/>
            <p:cNvSpPr/>
            <p:nvPr/>
          </p:nvSpPr>
          <p:spPr bwMode="auto">
            <a:xfrm>
              <a:off x="5491163" y="3789363"/>
              <a:ext cx="52388" cy="217488"/>
            </a:xfrm>
            <a:custGeom>
              <a:avLst/>
              <a:gdLst>
                <a:gd name="T0" fmla="*/ 193 w 231"/>
                <a:gd name="T1" fmla="*/ 865 h 963"/>
                <a:gd name="T2" fmla="*/ 213 w 231"/>
                <a:gd name="T3" fmla="*/ 751 h 963"/>
                <a:gd name="T4" fmla="*/ 226 w 231"/>
                <a:gd name="T5" fmla="*/ 637 h 963"/>
                <a:gd name="T6" fmla="*/ 231 w 231"/>
                <a:gd name="T7" fmla="*/ 551 h 963"/>
                <a:gd name="T8" fmla="*/ 231 w 231"/>
                <a:gd name="T9" fmla="*/ 494 h 963"/>
                <a:gd name="T10" fmla="*/ 229 w 231"/>
                <a:gd name="T11" fmla="*/ 437 h 963"/>
                <a:gd name="T12" fmla="*/ 224 w 231"/>
                <a:gd name="T13" fmla="*/ 380 h 963"/>
                <a:gd name="T14" fmla="*/ 216 w 231"/>
                <a:gd name="T15" fmla="*/ 325 h 963"/>
                <a:gd name="T16" fmla="*/ 205 w 231"/>
                <a:gd name="T17" fmla="*/ 270 h 963"/>
                <a:gd name="T18" fmla="*/ 191 w 231"/>
                <a:gd name="T19" fmla="*/ 214 h 963"/>
                <a:gd name="T20" fmla="*/ 173 w 231"/>
                <a:gd name="T21" fmla="*/ 161 h 963"/>
                <a:gd name="T22" fmla="*/ 151 w 231"/>
                <a:gd name="T23" fmla="*/ 107 h 963"/>
                <a:gd name="T24" fmla="*/ 126 w 231"/>
                <a:gd name="T25" fmla="*/ 55 h 963"/>
                <a:gd name="T26" fmla="*/ 108 w 231"/>
                <a:gd name="T27" fmla="*/ 23 h 963"/>
                <a:gd name="T28" fmla="*/ 99 w 231"/>
                <a:gd name="T29" fmla="*/ 13 h 963"/>
                <a:gd name="T30" fmla="*/ 90 w 231"/>
                <a:gd name="T31" fmla="*/ 6 h 963"/>
                <a:gd name="T32" fmla="*/ 80 w 231"/>
                <a:gd name="T33" fmla="*/ 2 h 963"/>
                <a:gd name="T34" fmla="*/ 69 w 231"/>
                <a:gd name="T35" fmla="*/ 0 h 963"/>
                <a:gd name="T36" fmla="*/ 58 w 231"/>
                <a:gd name="T37" fmla="*/ 0 h 963"/>
                <a:gd name="T38" fmla="*/ 41 w 231"/>
                <a:gd name="T39" fmla="*/ 4 h 963"/>
                <a:gd name="T40" fmla="*/ 22 w 231"/>
                <a:gd name="T41" fmla="*/ 15 h 963"/>
                <a:gd name="T42" fmla="*/ 11 w 231"/>
                <a:gd name="T43" fmla="*/ 27 h 963"/>
                <a:gd name="T44" fmla="*/ 5 w 231"/>
                <a:gd name="T45" fmla="*/ 38 h 963"/>
                <a:gd name="T46" fmla="*/ 1 w 231"/>
                <a:gd name="T47" fmla="*/ 48 h 963"/>
                <a:gd name="T48" fmla="*/ 0 w 231"/>
                <a:gd name="T49" fmla="*/ 59 h 963"/>
                <a:gd name="T50" fmla="*/ 1 w 231"/>
                <a:gd name="T51" fmla="*/ 71 h 963"/>
                <a:gd name="T52" fmla="*/ 5 w 231"/>
                <a:gd name="T53" fmla="*/ 83 h 963"/>
                <a:gd name="T54" fmla="*/ 21 w 231"/>
                <a:gd name="T55" fmla="*/ 112 h 963"/>
                <a:gd name="T56" fmla="*/ 44 w 231"/>
                <a:gd name="T57" fmla="*/ 160 h 963"/>
                <a:gd name="T58" fmla="*/ 64 w 231"/>
                <a:gd name="T59" fmla="*/ 207 h 963"/>
                <a:gd name="T60" fmla="*/ 79 w 231"/>
                <a:gd name="T61" fmla="*/ 255 h 963"/>
                <a:gd name="T62" fmla="*/ 91 w 231"/>
                <a:gd name="T63" fmla="*/ 305 h 963"/>
                <a:gd name="T64" fmla="*/ 101 w 231"/>
                <a:gd name="T65" fmla="*/ 354 h 963"/>
                <a:gd name="T66" fmla="*/ 107 w 231"/>
                <a:gd name="T67" fmla="*/ 405 h 963"/>
                <a:gd name="T68" fmla="*/ 111 w 231"/>
                <a:gd name="T69" fmla="*/ 456 h 963"/>
                <a:gd name="T70" fmla="*/ 113 w 231"/>
                <a:gd name="T71" fmla="*/ 507 h 963"/>
                <a:gd name="T72" fmla="*/ 112 w 231"/>
                <a:gd name="T73" fmla="*/ 558 h 963"/>
                <a:gd name="T74" fmla="*/ 107 w 231"/>
                <a:gd name="T75" fmla="*/ 635 h 963"/>
                <a:gd name="T76" fmla="*/ 95 w 231"/>
                <a:gd name="T77" fmla="*/ 738 h 963"/>
                <a:gd name="T78" fmla="*/ 77 w 231"/>
                <a:gd name="T79" fmla="*/ 838 h 963"/>
                <a:gd name="T80" fmla="*/ 65 w 231"/>
                <a:gd name="T81" fmla="*/ 896 h 963"/>
                <a:gd name="T82" fmla="*/ 65 w 231"/>
                <a:gd name="T83" fmla="*/ 908 h 963"/>
                <a:gd name="T84" fmla="*/ 67 w 231"/>
                <a:gd name="T85" fmla="*/ 920 h 963"/>
                <a:gd name="T86" fmla="*/ 72 w 231"/>
                <a:gd name="T87" fmla="*/ 931 h 963"/>
                <a:gd name="T88" fmla="*/ 78 w 231"/>
                <a:gd name="T89" fmla="*/ 940 h 963"/>
                <a:gd name="T90" fmla="*/ 86 w 231"/>
                <a:gd name="T91" fmla="*/ 948 h 963"/>
                <a:gd name="T92" fmla="*/ 100 w 231"/>
                <a:gd name="T93" fmla="*/ 957 h 963"/>
                <a:gd name="T94" fmla="*/ 122 w 231"/>
                <a:gd name="T95" fmla="*/ 962 h 963"/>
                <a:gd name="T96" fmla="*/ 138 w 231"/>
                <a:gd name="T97" fmla="*/ 962 h 963"/>
                <a:gd name="T98" fmla="*/ 148 w 231"/>
                <a:gd name="T99" fmla="*/ 959 h 963"/>
                <a:gd name="T100" fmla="*/ 158 w 231"/>
                <a:gd name="T101" fmla="*/ 955 h 963"/>
                <a:gd name="T102" fmla="*/ 166 w 231"/>
                <a:gd name="T103" fmla="*/ 948 h 963"/>
                <a:gd name="T104" fmla="*/ 174 w 231"/>
                <a:gd name="T105" fmla="*/ 938 h 963"/>
                <a:gd name="T106" fmla="*/ 180 w 231"/>
                <a:gd name="T107" fmla="*/ 927 h 963"/>
                <a:gd name="T108" fmla="*/ 181 w 231"/>
                <a:gd name="T109" fmla="*/ 92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1" h="963">
                  <a:moveTo>
                    <a:pt x="181" y="920"/>
                  </a:moveTo>
                  <a:lnTo>
                    <a:pt x="193" y="865"/>
                  </a:lnTo>
                  <a:lnTo>
                    <a:pt x="204" y="808"/>
                  </a:lnTo>
                  <a:lnTo>
                    <a:pt x="213" y="751"/>
                  </a:lnTo>
                  <a:lnTo>
                    <a:pt x="220" y="694"/>
                  </a:lnTo>
                  <a:lnTo>
                    <a:pt x="226" y="637"/>
                  </a:lnTo>
                  <a:lnTo>
                    <a:pt x="230" y="579"/>
                  </a:lnTo>
                  <a:lnTo>
                    <a:pt x="231" y="551"/>
                  </a:lnTo>
                  <a:lnTo>
                    <a:pt x="231" y="523"/>
                  </a:lnTo>
                  <a:lnTo>
                    <a:pt x="231" y="494"/>
                  </a:lnTo>
                  <a:lnTo>
                    <a:pt x="230" y="465"/>
                  </a:lnTo>
                  <a:lnTo>
                    <a:pt x="229" y="437"/>
                  </a:lnTo>
                  <a:lnTo>
                    <a:pt x="227" y="409"/>
                  </a:lnTo>
                  <a:lnTo>
                    <a:pt x="224" y="380"/>
                  </a:lnTo>
                  <a:lnTo>
                    <a:pt x="220" y="352"/>
                  </a:lnTo>
                  <a:lnTo>
                    <a:pt x="216" y="325"/>
                  </a:lnTo>
                  <a:lnTo>
                    <a:pt x="211" y="297"/>
                  </a:lnTo>
                  <a:lnTo>
                    <a:pt x="205" y="270"/>
                  </a:lnTo>
                  <a:lnTo>
                    <a:pt x="199" y="241"/>
                  </a:lnTo>
                  <a:lnTo>
                    <a:pt x="191" y="214"/>
                  </a:lnTo>
                  <a:lnTo>
                    <a:pt x="183" y="187"/>
                  </a:lnTo>
                  <a:lnTo>
                    <a:pt x="173" y="161"/>
                  </a:lnTo>
                  <a:lnTo>
                    <a:pt x="162" y="133"/>
                  </a:lnTo>
                  <a:lnTo>
                    <a:pt x="151" y="107"/>
                  </a:lnTo>
                  <a:lnTo>
                    <a:pt x="139" y="81"/>
                  </a:lnTo>
                  <a:lnTo>
                    <a:pt x="126" y="55"/>
                  </a:lnTo>
                  <a:lnTo>
                    <a:pt x="112" y="29"/>
                  </a:lnTo>
                  <a:lnTo>
                    <a:pt x="108" y="23"/>
                  </a:lnTo>
                  <a:lnTo>
                    <a:pt x="104" y="18"/>
                  </a:lnTo>
                  <a:lnTo>
                    <a:pt x="99" y="13"/>
                  </a:lnTo>
                  <a:lnTo>
                    <a:pt x="95" y="10"/>
                  </a:lnTo>
                  <a:lnTo>
                    <a:pt x="90" y="6"/>
                  </a:lnTo>
                  <a:lnTo>
                    <a:pt x="85" y="4"/>
                  </a:lnTo>
                  <a:lnTo>
                    <a:pt x="80" y="2"/>
                  </a:lnTo>
                  <a:lnTo>
                    <a:pt x="74" y="1"/>
                  </a:lnTo>
                  <a:lnTo>
                    <a:pt x="69" y="0"/>
                  </a:lnTo>
                  <a:lnTo>
                    <a:pt x="63" y="0"/>
                  </a:lnTo>
                  <a:lnTo>
                    <a:pt x="58" y="0"/>
                  </a:lnTo>
                  <a:lnTo>
                    <a:pt x="53" y="1"/>
                  </a:lnTo>
                  <a:lnTo>
                    <a:pt x="41" y="4"/>
                  </a:lnTo>
                  <a:lnTo>
                    <a:pt x="31" y="9"/>
                  </a:lnTo>
                  <a:lnTo>
                    <a:pt x="22" y="15"/>
                  </a:lnTo>
                  <a:lnTo>
                    <a:pt x="14" y="23"/>
                  </a:lnTo>
                  <a:lnTo>
                    <a:pt x="11" y="27"/>
                  </a:lnTo>
                  <a:lnTo>
                    <a:pt x="8" y="33"/>
                  </a:lnTo>
                  <a:lnTo>
                    <a:pt x="5" y="38"/>
                  </a:lnTo>
                  <a:lnTo>
                    <a:pt x="3" y="43"/>
                  </a:lnTo>
                  <a:lnTo>
                    <a:pt x="1" y="48"/>
                  </a:lnTo>
                  <a:lnTo>
                    <a:pt x="0" y="54"/>
                  </a:lnTo>
                  <a:lnTo>
                    <a:pt x="0" y="59"/>
                  </a:lnTo>
                  <a:lnTo>
                    <a:pt x="0" y="65"/>
                  </a:lnTo>
                  <a:lnTo>
                    <a:pt x="1" y="71"/>
                  </a:lnTo>
                  <a:lnTo>
                    <a:pt x="3" y="77"/>
                  </a:lnTo>
                  <a:lnTo>
                    <a:pt x="5" y="83"/>
                  </a:lnTo>
                  <a:lnTo>
                    <a:pt x="8" y="89"/>
                  </a:lnTo>
                  <a:lnTo>
                    <a:pt x="21" y="112"/>
                  </a:lnTo>
                  <a:lnTo>
                    <a:pt x="33" y="135"/>
                  </a:lnTo>
                  <a:lnTo>
                    <a:pt x="44" y="160"/>
                  </a:lnTo>
                  <a:lnTo>
                    <a:pt x="54" y="183"/>
                  </a:lnTo>
                  <a:lnTo>
                    <a:pt x="64" y="207"/>
                  </a:lnTo>
                  <a:lnTo>
                    <a:pt x="72" y="231"/>
                  </a:lnTo>
                  <a:lnTo>
                    <a:pt x="79" y="255"/>
                  </a:lnTo>
                  <a:lnTo>
                    <a:pt x="86" y="280"/>
                  </a:lnTo>
                  <a:lnTo>
                    <a:pt x="91" y="305"/>
                  </a:lnTo>
                  <a:lnTo>
                    <a:pt x="96" y="330"/>
                  </a:lnTo>
                  <a:lnTo>
                    <a:pt x="101" y="354"/>
                  </a:lnTo>
                  <a:lnTo>
                    <a:pt x="104" y="379"/>
                  </a:lnTo>
                  <a:lnTo>
                    <a:pt x="107" y="405"/>
                  </a:lnTo>
                  <a:lnTo>
                    <a:pt x="109" y="430"/>
                  </a:lnTo>
                  <a:lnTo>
                    <a:pt x="111" y="456"/>
                  </a:lnTo>
                  <a:lnTo>
                    <a:pt x="112" y="481"/>
                  </a:lnTo>
                  <a:lnTo>
                    <a:pt x="113" y="507"/>
                  </a:lnTo>
                  <a:lnTo>
                    <a:pt x="113" y="532"/>
                  </a:lnTo>
                  <a:lnTo>
                    <a:pt x="112" y="558"/>
                  </a:lnTo>
                  <a:lnTo>
                    <a:pt x="111" y="583"/>
                  </a:lnTo>
                  <a:lnTo>
                    <a:pt x="107" y="635"/>
                  </a:lnTo>
                  <a:lnTo>
                    <a:pt x="102" y="686"/>
                  </a:lnTo>
                  <a:lnTo>
                    <a:pt x="95" y="738"/>
                  </a:lnTo>
                  <a:lnTo>
                    <a:pt x="86" y="788"/>
                  </a:lnTo>
                  <a:lnTo>
                    <a:pt x="77" y="838"/>
                  </a:lnTo>
                  <a:lnTo>
                    <a:pt x="66" y="889"/>
                  </a:lnTo>
                  <a:lnTo>
                    <a:pt x="65" y="896"/>
                  </a:lnTo>
                  <a:lnTo>
                    <a:pt x="65" y="902"/>
                  </a:lnTo>
                  <a:lnTo>
                    <a:pt x="65" y="908"/>
                  </a:lnTo>
                  <a:lnTo>
                    <a:pt x="66" y="914"/>
                  </a:lnTo>
                  <a:lnTo>
                    <a:pt x="67" y="920"/>
                  </a:lnTo>
                  <a:lnTo>
                    <a:pt x="69" y="926"/>
                  </a:lnTo>
                  <a:lnTo>
                    <a:pt x="72" y="931"/>
                  </a:lnTo>
                  <a:lnTo>
                    <a:pt x="75" y="936"/>
                  </a:lnTo>
                  <a:lnTo>
                    <a:pt x="78" y="940"/>
                  </a:lnTo>
                  <a:lnTo>
                    <a:pt x="82" y="944"/>
                  </a:lnTo>
                  <a:lnTo>
                    <a:pt x="86" y="948"/>
                  </a:lnTo>
                  <a:lnTo>
                    <a:pt x="91" y="951"/>
                  </a:lnTo>
                  <a:lnTo>
                    <a:pt x="100" y="957"/>
                  </a:lnTo>
                  <a:lnTo>
                    <a:pt x="111" y="960"/>
                  </a:lnTo>
                  <a:lnTo>
                    <a:pt x="122" y="962"/>
                  </a:lnTo>
                  <a:lnTo>
                    <a:pt x="133" y="963"/>
                  </a:lnTo>
                  <a:lnTo>
                    <a:pt x="138" y="962"/>
                  </a:lnTo>
                  <a:lnTo>
                    <a:pt x="143" y="961"/>
                  </a:lnTo>
                  <a:lnTo>
                    <a:pt x="148" y="959"/>
                  </a:lnTo>
                  <a:lnTo>
                    <a:pt x="153" y="957"/>
                  </a:lnTo>
                  <a:lnTo>
                    <a:pt x="158" y="955"/>
                  </a:lnTo>
                  <a:lnTo>
                    <a:pt x="162" y="951"/>
                  </a:lnTo>
                  <a:lnTo>
                    <a:pt x="166" y="948"/>
                  </a:lnTo>
                  <a:lnTo>
                    <a:pt x="170" y="943"/>
                  </a:lnTo>
                  <a:lnTo>
                    <a:pt x="174" y="938"/>
                  </a:lnTo>
                  <a:lnTo>
                    <a:pt x="177" y="933"/>
                  </a:lnTo>
                  <a:lnTo>
                    <a:pt x="180" y="927"/>
                  </a:lnTo>
                  <a:lnTo>
                    <a:pt x="181" y="920"/>
                  </a:lnTo>
                  <a:lnTo>
                    <a:pt x="181" y="9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5" name="Freeform 100"/>
            <p:cNvSpPr/>
            <p:nvPr/>
          </p:nvSpPr>
          <p:spPr bwMode="auto">
            <a:xfrm>
              <a:off x="5430838" y="3846513"/>
              <a:ext cx="42863" cy="214313"/>
            </a:xfrm>
            <a:custGeom>
              <a:avLst/>
              <a:gdLst>
                <a:gd name="T0" fmla="*/ 123 w 187"/>
                <a:gd name="T1" fmla="*/ 834 h 944"/>
                <a:gd name="T2" fmla="*/ 134 w 187"/>
                <a:gd name="T3" fmla="*/ 728 h 944"/>
                <a:gd name="T4" fmla="*/ 149 w 187"/>
                <a:gd name="T5" fmla="*/ 623 h 944"/>
                <a:gd name="T6" fmla="*/ 164 w 187"/>
                <a:gd name="T7" fmla="*/ 518 h 944"/>
                <a:gd name="T8" fmla="*/ 177 w 187"/>
                <a:gd name="T9" fmla="*/ 413 h 944"/>
                <a:gd name="T10" fmla="*/ 186 w 187"/>
                <a:gd name="T11" fmla="*/ 307 h 944"/>
                <a:gd name="T12" fmla="*/ 187 w 187"/>
                <a:gd name="T13" fmla="*/ 228 h 944"/>
                <a:gd name="T14" fmla="*/ 184 w 187"/>
                <a:gd name="T15" fmla="*/ 176 h 944"/>
                <a:gd name="T16" fmla="*/ 178 w 187"/>
                <a:gd name="T17" fmla="*/ 122 h 944"/>
                <a:gd name="T18" fmla="*/ 170 w 187"/>
                <a:gd name="T19" fmla="*/ 70 h 944"/>
                <a:gd name="T20" fmla="*/ 162 w 187"/>
                <a:gd name="T21" fmla="*/ 36 h 944"/>
                <a:gd name="T22" fmla="*/ 157 w 187"/>
                <a:gd name="T23" fmla="*/ 25 h 944"/>
                <a:gd name="T24" fmla="*/ 150 w 187"/>
                <a:gd name="T25" fmla="*/ 16 h 944"/>
                <a:gd name="T26" fmla="*/ 142 w 187"/>
                <a:gd name="T27" fmla="*/ 8 h 944"/>
                <a:gd name="T28" fmla="*/ 132 w 187"/>
                <a:gd name="T29" fmla="*/ 3 h 944"/>
                <a:gd name="T30" fmla="*/ 122 w 187"/>
                <a:gd name="T31" fmla="*/ 0 h 944"/>
                <a:gd name="T32" fmla="*/ 105 w 187"/>
                <a:gd name="T33" fmla="*/ 0 h 944"/>
                <a:gd name="T34" fmla="*/ 84 w 187"/>
                <a:gd name="T35" fmla="*/ 6 h 944"/>
                <a:gd name="T36" fmla="*/ 70 w 187"/>
                <a:gd name="T37" fmla="*/ 16 h 944"/>
                <a:gd name="T38" fmla="*/ 62 w 187"/>
                <a:gd name="T39" fmla="*/ 23 h 944"/>
                <a:gd name="T40" fmla="*/ 56 w 187"/>
                <a:gd name="T41" fmla="*/ 33 h 944"/>
                <a:gd name="T42" fmla="*/ 50 w 187"/>
                <a:gd name="T43" fmla="*/ 43 h 944"/>
                <a:gd name="T44" fmla="*/ 48 w 187"/>
                <a:gd name="T45" fmla="*/ 55 h 944"/>
                <a:gd name="T46" fmla="*/ 48 w 187"/>
                <a:gd name="T47" fmla="*/ 68 h 944"/>
                <a:gd name="T48" fmla="*/ 55 w 187"/>
                <a:gd name="T49" fmla="*/ 100 h 944"/>
                <a:gd name="T50" fmla="*/ 63 w 187"/>
                <a:gd name="T51" fmla="*/ 151 h 944"/>
                <a:gd name="T52" fmla="*/ 68 w 187"/>
                <a:gd name="T53" fmla="*/ 201 h 944"/>
                <a:gd name="T54" fmla="*/ 70 w 187"/>
                <a:gd name="T55" fmla="*/ 253 h 944"/>
                <a:gd name="T56" fmla="*/ 68 w 187"/>
                <a:gd name="T57" fmla="*/ 328 h 944"/>
                <a:gd name="T58" fmla="*/ 60 w 187"/>
                <a:gd name="T59" fmla="*/ 430 h 944"/>
                <a:gd name="T60" fmla="*/ 45 w 187"/>
                <a:gd name="T61" fmla="*/ 532 h 944"/>
                <a:gd name="T62" fmla="*/ 30 w 187"/>
                <a:gd name="T63" fmla="*/ 633 h 944"/>
                <a:gd name="T64" fmla="*/ 15 w 187"/>
                <a:gd name="T65" fmla="*/ 735 h 944"/>
                <a:gd name="T66" fmla="*/ 3 w 187"/>
                <a:gd name="T67" fmla="*/ 837 h 944"/>
                <a:gd name="T68" fmla="*/ 0 w 187"/>
                <a:gd name="T69" fmla="*/ 894 h 944"/>
                <a:gd name="T70" fmla="*/ 2 w 187"/>
                <a:gd name="T71" fmla="*/ 906 h 944"/>
                <a:gd name="T72" fmla="*/ 6 w 187"/>
                <a:gd name="T73" fmla="*/ 917 h 944"/>
                <a:gd name="T74" fmla="*/ 12 w 187"/>
                <a:gd name="T75" fmla="*/ 926 h 944"/>
                <a:gd name="T76" fmla="*/ 20 w 187"/>
                <a:gd name="T77" fmla="*/ 933 h 944"/>
                <a:gd name="T78" fmla="*/ 30 w 187"/>
                <a:gd name="T79" fmla="*/ 939 h 944"/>
                <a:gd name="T80" fmla="*/ 45 w 187"/>
                <a:gd name="T81" fmla="*/ 943 h 944"/>
                <a:gd name="T82" fmla="*/ 68 w 187"/>
                <a:gd name="T83" fmla="*/ 943 h 944"/>
                <a:gd name="T84" fmla="*/ 89 w 187"/>
                <a:gd name="T85" fmla="*/ 936 h 944"/>
                <a:gd name="T86" fmla="*/ 103 w 187"/>
                <a:gd name="T87" fmla="*/ 926 h 944"/>
                <a:gd name="T88" fmla="*/ 110 w 187"/>
                <a:gd name="T89" fmla="*/ 917 h 944"/>
                <a:gd name="T90" fmla="*/ 115 w 187"/>
                <a:gd name="T91" fmla="*/ 906 h 944"/>
                <a:gd name="T92" fmla="*/ 119 w 187"/>
                <a:gd name="T93" fmla="*/ 894 h 944"/>
                <a:gd name="T94" fmla="*/ 119 w 187"/>
                <a:gd name="T95" fmla="*/ 887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944">
                  <a:moveTo>
                    <a:pt x="119" y="887"/>
                  </a:moveTo>
                  <a:lnTo>
                    <a:pt x="123" y="834"/>
                  </a:lnTo>
                  <a:lnTo>
                    <a:pt x="128" y="781"/>
                  </a:lnTo>
                  <a:lnTo>
                    <a:pt x="134" y="728"/>
                  </a:lnTo>
                  <a:lnTo>
                    <a:pt x="141" y="675"/>
                  </a:lnTo>
                  <a:lnTo>
                    <a:pt x="149" y="623"/>
                  </a:lnTo>
                  <a:lnTo>
                    <a:pt x="157" y="570"/>
                  </a:lnTo>
                  <a:lnTo>
                    <a:pt x="164" y="518"/>
                  </a:lnTo>
                  <a:lnTo>
                    <a:pt x="171" y="465"/>
                  </a:lnTo>
                  <a:lnTo>
                    <a:pt x="177" y="413"/>
                  </a:lnTo>
                  <a:lnTo>
                    <a:pt x="183" y="360"/>
                  </a:lnTo>
                  <a:lnTo>
                    <a:pt x="186" y="307"/>
                  </a:lnTo>
                  <a:lnTo>
                    <a:pt x="187" y="255"/>
                  </a:lnTo>
                  <a:lnTo>
                    <a:pt x="187" y="228"/>
                  </a:lnTo>
                  <a:lnTo>
                    <a:pt x="186" y="202"/>
                  </a:lnTo>
                  <a:lnTo>
                    <a:pt x="184" y="176"/>
                  </a:lnTo>
                  <a:lnTo>
                    <a:pt x="182" y="150"/>
                  </a:lnTo>
                  <a:lnTo>
                    <a:pt x="178" y="122"/>
                  </a:lnTo>
                  <a:lnTo>
                    <a:pt x="174" y="96"/>
                  </a:lnTo>
                  <a:lnTo>
                    <a:pt x="170" y="70"/>
                  </a:lnTo>
                  <a:lnTo>
                    <a:pt x="164" y="43"/>
                  </a:lnTo>
                  <a:lnTo>
                    <a:pt x="162" y="36"/>
                  </a:lnTo>
                  <a:lnTo>
                    <a:pt x="160" y="30"/>
                  </a:lnTo>
                  <a:lnTo>
                    <a:pt x="157" y="25"/>
                  </a:lnTo>
                  <a:lnTo>
                    <a:pt x="154" y="20"/>
                  </a:lnTo>
                  <a:lnTo>
                    <a:pt x="150" y="16"/>
                  </a:lnTo>
                  <a:lnTo>
                    <a:pt x="146" y="12"/>
                  </a:lnTo>
                  <a:lnTo>
                    <a:pt x="142" y="8"/>
                  </a:lnTo>
                  <a:lnTo>
                    <a:pt x="137" y="5"/>
                  </a:lnTo>
                  <a:lnTo>
                    <a:pt x="132" y="3"/>
                  </a:lnTo>
                  <a:lnTo>
                    <a:pt x="127" y="2"/>
                  </a:lnTo>
                  <a:lnTo>
                    <a:pt x="122" y="0"/>
                  </a:lnTo>
                  <a:lnTo>
                    <a:pt x="116" y="0"/>
                  </a:lnTo>
                  <a:lnTo>
                    <a:pt x="105" y="0"/>
                  </a:lnTo>
                  <a:lnTo>
                    <a:pt x="95" y="2"/>
                  </a:lnTo>
                  <a:lnTo>
                    <a:pt x="84" y="6"/>
                  </a:lnTo>
                  <a:lnTo>
                    <a:pt x="74" y="12"/>
                  </a:lnTo>
                  <a:lnTo>
                    <a:pt x="70" y="16"/>
                  </a:lnTo>
                  <a:lnTo>
                    <a:pt x="66" y="19"/>
                  </a:lnTo>
                  <a:lnTo>
                    <a:pt x="62" y="23"/>
                  </a:lnTo>
                  <a:lnTo>
                    <a:pt x="59" y="28"/>
                  </a:lnTo>
                  <a:lnTo>
                    <a:pt x="56" y="33"/>
                  </a:lnTo>
                  <a:lnTo>
                    <a:pt x="52" y="38"/>
                  </a:lnTo>
                  <a:lnTo>
                    <a:pt x="50" y="43"/>
                  </a:lnTo>
                  <a:lnTo>
                    <a:pt x="49" y="49"/>
                  </a:lnTo>
                  <a:lnTo>
                    <a:pt x="48" y="55"/>
                  </a:lnTo>
                  <a:lnTo>
                    <a:pt x="47" y="61"/>
                  </a:lnTo>
                  <a:lnTo>
                    <a:pt x="48" y="68"/>
                  </a:lnTo>
                  <a:lnTo>
                    <a:pt x="49" y="75"/>
                  </a:lnTo>
                  <a:lnTo>
                    <a:pt x="55" y="100"/>
                  </a:lnTo>
                  <a:lnTo>
                    <a:pt x="60" y="125"/>
                  </a:lnTo>
                  <a:lnTo>
                    <a:pt x="63" y="151"/>
                  </a:lnTo>
                  <a:lnTo>
                    <a:pt x="66" y="176"/>
                  </a:lnTo>
                  <a:lnTo>
                    <a:pt x="68" y="201"/>
                  </a:lnTo>
                  <a:lnTo>
                    <a:pt x="69" y="227"/>
                  </a:lnTo>
                  <a:lnTo>
                    <a:pt x="70" y="253"/>
                  </a:lnTo>
                  <a:lnTo>
                    <a:pt x="70" y="278"/>
                  </a:lnTo>
                  <a:lnTo>
                    <a:pt x="68" y="328"/>
                  </a:lnTo>
                  <a:lnTo>
                    <a:pt x="65" y="380"/>
                  </a:lnTo>
                  <a:lnTo>
                    <a:pt x="60" y="430"/>
                  </a:lnTo>
                  <a:lnTo>
                    <a:pt x="52" y="480"/>
                  </a:lnTo>
                  <a:lnTo>
                    <a:pt x="45" y="532"/>
                  </a:lnTo>
                  <a:lnTo>
                    <a:pt x="38" y="582"/>
                  </a:lnTo>
                  <a:lnTo>
                    <a:pt x="30" y="633"/>
                  </a:lnTo>
                  <a:lnTo>
                    <a:pt x="22" y="684"/>
                  </a:lnTo>
                  <a:lnTo>
                    <a:pt x="15" y="735"/>
                  </a:lnTo>
                  <a:lnTo>
                    <a:pt x="9" y="785"/>
                  </a:lnTo>
                  <a:lnTo>
                    <a:pt x="3" y="837"/>
                  </a:lnTo>
                  <a:lnTo>
                    <a:pt x="0" y="887"/>
                  </a:lnTo>
                  <a:lnTo>
                    <a:pt x="0" y="894"/>
                  </a:lnTo>
                  <a:lnTo>
                    <a:pt x="1" y="900"/>
                  </a:lnTo>
                  <a:lnTo>
                    <a:pt x="2" y="906"/>
                  </a:lnTo>
                  <a:lnTo>
                    <a:pt x="4" y="912"/>
                  </a:lnTo>
                  <a:lnTo>
                    <a:pt x="6" y="917"/>
                  </a:lnTo>
                  <a:lnTo>
                    <a:pt x="9" y="922"/>
                  </a:lnTo>
                  <a:lnTo>
                    <a:pt x="12" y="926"/>
                  </a:lnTo>
                  <a:lnTo>
                    <a:pt x="16" y="930"/>
                  </a:lnTo>
                  <a:lnTo>
                    <a:pt x="20" y="933"/>
                  </a:lnTo>
                  <a:lnTo>
                    <a:pt x="25" y="936"/>
                  </a:lnTo>
                  <a:lnTo>
                    <a:pt x="30" y="939"/>
                  </a:lnTo>
                  <a:lnTo>
                    <a:pt x="35" y="941"/>
                  </a:lnTo>
                  <a:lnTo>
                    <a:pt x="45" y="943"/>
                  </a:lnTo>
                  <a:lnTo>
                    <a:pt x="57" y="944"/>
                  </a:lnTo>
                  <a:lnTo>
                    <a:pt x="68" y="943"/>
                  </a:lnTo>
                  <a:lnTo>
                    <a:pt x="79" y="941"/>
                  </a:lnTo>
                  <a:lnTo>
                    <a:pt x="89" y="936"/>
                  </a:lnTo>
                  <a:lnTo>
                    <a:pt x="99" y="930"/>
                  </a:lnTo>
                  <a:lnTo>
                    <a:pt x="103" y="926"/>
                  </a:lnTo>
                  <a:lnTo>
                    <a:pt x="107" y="922"/>
                  </a:lnTo>
                  <a:lnTo>
                    <a:pt x="110" y="917"/>
                  </a:lnTo>
                  <a:lnTo>
                    <a:pt x="113" y="912"/>
                  </a:lnTo>
                  <a:lnTo>
                    <a:pt x="115" y="906"/>
                  </a:lnTo>
                  <a:lnTo>
                    <a:pt x="117" y="900"/>
                  </a:lnTo>
                  <a:lnTo>
                    <a:pt x="119" y="894"/>
                  </a:lnTo>
                  <a:lnTo>
                    <a:pt x="119" y="887"/>
                  </a:lnTo>
                  <a:lnTo>
                    <a:pt x="119" y="8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6" name="Freeform 101"/>
            <p:cNvSpPr/>
            <p:nvPr/>
          </p:nvSpPr>
          <p:spPr bwMode="auto">
            <a:xfrm>
              <a:off x="5283200" y="3924300"/>
              <a:ext cx="77788" cy="211138"/>
            </a:xfrm>
            <a:custGeom>
              <a:avLst/>
              <a:gdLst>
                <a:gd name="T0" fmla="*/ 129 w 341"/>
                <a:gd name="T1" fmla="*/ 894 h 935"/>
                <a:gd name="T2" fmla="*/ 165 w 341"/>
                <a:gd name="T3" fmla="*/ 848 h 935"/>
                <a:gd name="T4" fmla="*/ 197 w 341"/>
                <a:gd name="T5" fmla="*/ 800 h 935"/>
                <a:gd name="T6" fmla="*/ 226 w 341"/>
                <a:gd name="T7" fmla="*/ 752 h 935"/>
                <a:gd name="T8" fmla="*/ 249 w 341"/>
                <a:gd name="T9" fmla="*/ 701 h 935"/>
                <a:gd name="T10" fmla="*/ 270 w 341"/>
                <a:gd name="T11" fmla="*/ 650 h 935"/>
                <a:gd name="T12" fmla="*/ 287 w 341"/>
                <a:gd name="T13" fmla="*/ 596 h 935"/>
                <a:gd name="T14" fmla="*/ 301 w 341"/>
                <a:gd name="T15" fmla="*/ 543 h 935"/>
                <a:gd name="T16" fmla="*/ 312 w 341"/>
                <a:gd name="T17" fmla="*/ 488 h 935"/>
                <a:gd name="T18" fmla="*/ 321 w 341"/>
                <a:gd name="T19" fmla="*/ 433 h 935"/>
                <a:gd name="T20" fmla="*/ 331 w 341"/>
                <a:gd name="T21" fmla="*/ 348 h 935"/>
                <a:gd name="T22" fmla="*/ 338 w 341"/>
                <a:gd name="T23" fmla="*/ 234 h 935"/>
                <a:gd name="T24" fmla="*/ 341 w 341"/>
                <a:gd name="T25" fmla="*/ 119 h 935"/>
                <a:gd name="T26" fmla="*/ 340 w 341"/>
                <a:gd name="T27" fmla="*/ 55 h 935"/>
                <a:gd name="T28" fmla="*/ 338 w 341"/>
                <a:gd name="T29" fmla="*/ 42 h 935"/>
                <a:gd name="T30" fmla="*/ 333 w 341"/>
                <a:gd name="T31" fmla="*/ 30 h 935"/>
                <a:gd name="T32" fmla="*/ 324 w 341"/>
                <a:gd name="T33" fmla="*/ 19 h 935"/>
                <a:gd name="T34" fmla="*/ 315 w 341"/>
                <a:gd name="T35" fmla="*/ 12 h 935"/>
                <a:gd name="T36" fmla="*/ 305 w 341"/>
                <a:gd name="T37" fmla="*/ 6 h 935"/>
                <a:gd name="T38" fmla="*/ 288 w 341"/>
                <a:gd name="T39" fmla="*/ 1 h 935"/>
                <a:gd name="T40" fmla="*/ 264 w 341"/>
                <a:gd name="T41" fmla="*/ 1 h 935"/>
                <a:gd name="T42" fmla="*/ 247 w 341"/>
                <a:gd name="T43" fmla="*/ 6 h 935"/>
                <a:gd name="T44" fmla="*/ 237 w 341"/>
                <a:gd name="T45" fmla="*/ 12 h 935"/>
                <a:gd name="T46" fmla="*/ 228 w 341"/>
                <a:gd name="T47" fmla="*/ 19 h 935"/>
                <a:gd name="T48" fmla="*/ 221 w 341"/>
                <a:gd name="T49" fmla="*/ 30 h 935"/>
                <a:gd name="T50" fmla="*/ 216 w 341"/>
                <a:gd name="T51" fmla="*/ 42 h 935"/>
                <a:gd name="T52" fmla="*/ 213 w 341"/>
                <a:gd name="T53" fmla="*/ 55 h 935"/>
                <a:gd name="T54" fmla="*/ 212 w 341"/>
                <a:gd name="T55" fmla="*/ 113 h 935"/>
                <a:gd name="T56" fmla="*/ 211 w 341"/>
                <a:gd name="T57" fmla="*/ 214 h 935"/>
                <a:gd name="T58" fmla="*/ 207 w 341"/>
                <a:gd name="T59" fmla="*/ 316 h 935"/>
                <a:gd name="T60" fmla="*/ 199 w 341"/>
                <a:gd name="T61" fmla="*/ 392 h 935"/>
                <a:gd name="T62" fmla="*/ 192 w 341"/>
                <a:gd name="T63" fmla="*/ 442 h 935"/>
                <a:gd name="T64" fmla="*/ 183 w 341"/>
                <a:gd name="T65" fmla="*/ 491 h 935"/>
                <a:gd name="T66" fmla="*/ 171 w 341"/>
                <a:gd name="T67" fmla="*/ 539 h 935"/>
                <a:gd name="T68" fmla="*/ 157 w 341"/>
                <a:gd name="T69" fmla="*/ 586 h 935"/>
                <a:gd name="T70" fmla="*/ 140 w 341"/>
                <a:gd name="T71" fmla="*/ 633 h 935"/>
                <a:gd name="T72" fmla="*/ 120 w 341"/>
                <a:gd name="T73" fmla="*/ 678 h 935"/>
                <a:gd name="T74" fmla="*/ 96 w 341"/>
                <a:gd name="T75" fmla="*/ 722 h 935"/>
                <a:gd name="T76" fmla="*/ 67 w 341"/>
                <a:gd name="T77" fmla="*/ 765 h 935"/>
                <a:gd name="T78" fmla="*/ 35 w 341"/>
                <a:gd name="T79" fmla="*/ 805 h 935"/>
                <a:gd name="T80" fmla="*/ 13 w 341"/>
                <a:gd name="T81" fmla="*/ 830 h 935"/>
                <a:gd name="T82" fmla="*/ 6 w 341"/>
                <a:gd name="T83" fmla="*/ 843 h 935"/>
                <a:gd name="T84" fmla="*/ 1 w 341"/>
                <a:gd name="T85" fmla="*/ 855 h 935"/>
                <a:gd name="T86" fmla="*/ 0 w 341"/>
                <a:gd name="T87" fmla="*/ 867 h 935"/>
                <a:gd name="T88" fmla="*/ 1 w 341"/>
                <a:gd name="T89" fmla="*/ 879 h 935"/>
                <a:gd name="T90" fmla="*/ 4 w 341"/>
                <a:gd name="T91" fmla="*/ 891 h 935"/>
                <a:gd name="T92" fmla="*/ 13 w 341"/>
                <a:gd name="T93" fmla="*/ 906 h 935"/>
                <a:gd name="T94" fmla="*/ 30 w 341"/>
                <a:gd name="T95" fmla="*/ 923 h 935"/>
                <a:gd name="T96" fmla="*/ 45 w 341"/>
                <a:gd name="T97" fmla="*/ 932 h 935"/>
                <a:gd name="T98" fmla="*/ 56 w 341"/>
                <a:gd name="T99" fmla="*/ 935 h 935"/>
                <a:gd name="T100" fmla="*/ 68 w 341"/>
                <a:gd name="T101" fmla="*/ 935 h 935"/>
                <a:gd name="T102" fmla="*/ 81 w 341"/>
                <a:gd name="T103" fmla="*/ 933 h 935"/>
                <a:gd name="T104" fmla="*/ 92 w 341"/>
                <a:gd name="T105" fmla="*/ 929 h 935"/>
                <a:gd name="T106" fmla="*/ 103 w 341"/>
                <a:gd name="T107" fmla="*/ 921 h 935"/>
                <a:gd name="T108" fmla="*/ 109 w 341"/>
                <a:gd name="T109" fmla="*/ 91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1" h="935">
                  <a:moveTo>
                    <a:pt x="109" y="916"/>
                  </a:moveTo>
                  <a:lnTo>
                    <a:pt x="129" y="894"/>
                  </a:lnTo>
                  <a:lnTo>
                    <a:pt x="147" y="871"/>
                  </a:lnTo>
                  <a:lnTo>
                    <a:pt x="165" y="848"/>
                  </a:lnTo>
                  <a:lnTo>
                    <a:pt x="181" y="824"/>
                  </a:lnTo>
                  <a:lnTo>
                    <a:pt x="197" y="800"/>
                  </a:lnTo>
                  <a:lnTo>
                    <a:pt x="212" y="776"/>
                  </a:lnTo>
                  <a:lnTo>
                    <a:pt x="226" y="752"/>
                  </a:lnTo>
                  <a:lnTo>
                    <a:pt x="238" y="727"/>
                  </a:lnTo>
                  <a:lnTo>
                    <a:pt x="249" y="701"/>
                  </a:lnTo>
                  <a:lnTo>
                    <a:pt x="260" y="675"/>
                  </a:lnTo>
                  <a:lnTo>
                    <a:pt x="270" y="650"/>
                  </a:lnTo>
                  <a:lnTo>
                    <a:pt x="279" y="624"/>
                  </a:lnTo>
                  <a:lnTo>
                    <a:pt x="287" y="596"/>
                  </a:lnTo>
                  <a:lnTo>
                    <a:pt x="294" y="570"/>
                  </a:lnTo>
                  <a:lnTo>
                    <a:pt x="301" y="543"/>
                  </a:lnTo>
                  <a:lnTo>
                    <a:pt x="307" y="516"/>
                  </a:lnTo>
                  <a:lnTo>
                    <a:pt x="312" y="488"/>
                  </a:lnTo>
                  <a:lnTo>
                    <a:pt x="317" y="460"/>
                  </a:lnTo>
                  <a:lnTo>
                    <a:pt x="321" y="433"/>
                  </a:lnTo>
                  <a:lnTo>
                    <a:pt x="325" y="405"/>
                  </a:lnTo>
                  <a:lnTo>
                    <a:pt x="331" y="348"/>
                  </a:lnTo>
                  <a:lnTo>
                    <a:pt x="336" y="292"/>
                  </a:lnTo>
                  <a:lnTo>
                    <a:pt x="338" y="234"/>
                  </a:lnTo>
                  <a:lnTo>
                    <a:pt x="340" y="177"/>
                  </a:lnTo>
                  <a:lnTo>
                    <a:pt x="341" y="119"/>
                  </a:lnTo>
                  <a:lnTo>
                    <a:pt x="341" y="62"/>
                  </a:lnTo>
                  <a:lnTo>
                    <a:pt x="340" y="55"/>
                  </a:lnTo>
                  <a:lnTo>
                    <a:pt x="339" y="48"/>
                  </a:lnTo>
                  <a:lnTo>
                    <a:pt x="338" y="42"/>
                  </a:lnTo>
                  <a:lnTo>
                    <a:pt x="335" y="36"/>
                  </a:lnTo>
                  <a:lnTo>
                    <a:pt x="333" y="30"/>
                  </a:lnTo>
                  <a:lnTo>
                    <a:pt x="329" y="25"/>
                  </a:lnTo>
                  <a:lnTo>
                    <a:pt x="324" y="19"/>
                  </a:lnTo>
                  <a:lnTo>
                    <a:pt x="320" y="15"/>
                  </a:lnTo>
                  <a:lnTo>
                    <a:pt x="315" y="12"/>
                  </a:lnTo>
                  <a:lnTo>
                    <a:pt x="310" y="9"/>
                  </a:lnTo>
                  <a:lnTo>
                    <a:pt x="305" y="6"/>
                  </a:lnTo>
                  <a:lnTo>
                    <a:pt x="300" y="4"/>
                  </a:lnTo>
                  <a:lnTo>
                    <a:pt x="288" y="1"/>
                  </a:lnTo>
                  <a:lnTo>
                    <a:pt x="276" y="0"/>
                  </a:lnTo>
                  <a:lnTo>
                    <a:pt x="264" y="1"/>
                  </a:lnTo>
                  <a:lnTo>
                    <a:pt x="253" y="4"/>
                  </a:lnTo>
                  <a:lnTo>
                    <a:pt x="247" y="6"/>
                  </a:lnTo>
                  <a:lnTo>
                    <a:pt x="242" y="9"/>
                  </a:lnTo>
                  <a:lnTo>
                    <a:pt x="237" y="12"/>
                  </a:lnTo>
                  <a:lnTo>
                    <a:pt x="232" y="15"/>
                  </a:lnTo>
                  <a:lnTo>
                    <a:pt x="228" y="19"/>
                  </a:lnTo>
                  <a:lnTo>
                    <a:pt x="224" y="25"/>
                  </a:lnTo>
                  <a:lnTo>
                    <a:pt x="221" y="30"/>
                  </a:lnTo>
                  <a:lnTo>
                    <a:pt x="218" y="36"/>
                  </a:lnTo>
                  <a:lnTo>
                    <a:pt x="216" y="42"/>
                  </a:lnTo>
                  <a:lnTo>
                    <a:pt x="214" y="48"/>
                  </a:lnTo>
                  <a:lnTo>
                    <a:pt x="213" y="55"/>
                  </a:lnTo>
                  <a:lnTo>
                    <a:pt x="213" y="62"/>
                  </a:lnTo>
                  <a:lnTo>
                    <a:pt x="212" y="113"/>
                  </a:lnTo>
                  <a:lnTo>
                    <a:pt x="212" y="164"/>
                  </a:lnTo>
                  <a:lnTo>
                    <a:pt x="211" y="214"/>
                  </a:lnTo>
                  <a:lnTo>
                    <a:pt x="210" y="266"/>
                  </a:lnTo>
                  <a:lnTo>
                    <a:pt x="207" y="316"/>
                  </a:lnTo>
                  <a:lnTo>
                    <a:pt x="201" y="366"/>
                  </a:lnTo>
                  <a:lnTo>
                    <a:pt x="199" y="392"/>
                  </a:lnTo>
                  <a:lnTo>
                    <a:pt x="196" y="417"/>
                  </a:lnTo>
                  <a:lnTo>
                    <a:pt x="192" y="442"/>
                  </a:lnTo>
                  <a:lnTo>
                    <a:pt x="188" y="466"/>
                  </a:lnTo>
                  <a:lnTo>
                    <a:pt x="183" y="491"/>
                  </a:lnTo>
                  <a:lnTo>
                    <a:pt x="177" y="515"/>
                  </a:lnTo>
                  <a:lnTo>
                    <a:pt x="171" y="539"/>
                  </a:lnTo>
                  <a:lnTo>
                    <a:pt x="165" y="563"/>
                  </a:lnTo>
                  <a:lnTo>
                    <a:pt x="157" y="586"/>
                  </a:lnTo>
                  <a:lnTo>
                    <a:pt x="149" y="610"/>
                  </a:lnTo>
                  <a:lnTo>
                    <a:pt x="140" y="633"/>
                  </a:lnTo>
                  <a:lnTo>
                    <a:pt x="130" y="656"/>
                  </a:lnTo>
                  <a:lnTo>
                    <a:pt x="120" y="678"/>
                  </a:lnTo>
                  <a:lnTo>
                    <a:pt x="108" y="700"/>
                  </a:lnTo>
                  <a:lnTo>
                    <a:pt x="96" y="722"/>
                  </a:lnTo>
                  <a:lnTo>
                    <a:pt x="83" y="744"/>
                  </a:lnTo>
                  <a:lnTo>
                    <a:pt x="67" y="765"/>
                  </a:lnTo>
                  <a:lnTo>
                    <a:pt x="52" y="785"/>
                  </a:lnTo>
                  <a:lnTo>
                    <a:pt x="35" y="805"/>
                  </a:lnTo>
                  <a:lnTo>
                    <a:pt x="18" y="825"/>
                  </a:lnTo>
                  <a:lnTo>
                    <a:pt x="13" y="830"/>
                  </a:lnTo>
                  <a:lnTo>
                    <a:pt x="9" y="836"/>
                  </a:lnTo>
                  <a:lnTo>
                    <a:pt x="6" y="843"/>
                  </a:lnTo>
                  <a:lnTo>
                    <a:pt x="3" y="849"/>
                  </a:lnTo>
                  <a:lnTo>
                    <a:pt x="1" y="855"/>
                  </a:lnTo>
                  <a:lnTo>
                    <a:pt x="0" y="861"/>
                  </a:lnTo>
                  <a:lnTo>
                    <a:pt x="0" y="867"/>
                  </a:lnTo>
                  <a:lnTo>
                    <a:pt x="0" y="873"/>
                  </a:lnTo>
                  <a:lnTo>
                    <a:pt x="1" y="879"/>
                  </a:lnTo>
                  <a:lnTo>
                    <a:pt x="2" y="885"/>
                  </a:lnTo>
                  <a:lnTo>
                    <a:pt x="4" y="891"/>
                  </a:lnTo>
                  <a:lnTo>
                    <a:pt x="7" y="896"/>
                  </a:lnTo>
                  <a:lnTo>
                    <a:pt x="13" y="906"/>
                  </a:lnTo>
                  <a:lnTo>
                    <a:pt x="21" y="915"/>
                  </a:lnTo>
                  <a:lnTo>
                    <a:pt x="30" y="923"/>
                  </a:lnTo>
                  <a:lnTo>
                    <a:pt x="40" y="929"/>
                  </a:lnTo>
                  <a:lnTo>
                    <a:pt x="45" y="932"/>
                  </a:lnTo>
                  <a:lnTo>
                    <a:pt x="51" y="933"/>
                  </a:lnTo>
                  <a:lnTo>
                    <a:pt x="56" y="935"/>
                  </a:lnTo>
                  <a:lnTo>
                    <a:pt x="62" y="935"/>
                  </a:lnTo>
                  <a:lnTo>
                    <a:pt x="68" y="935"/>
                  </a:lnTo>
                  <a:lnTo>
                    <a:pt x="74" y="935"/>
                  </a:lnTo>
                  <a:lnTo>
                    <a:pt x="81" y="933"/>
                  </a:lnTo>
                  <a:lnTo>
                    <a:pt x="86" y="931"/>
                  </a:lnTo>
                  <a:lnTo>
                    <a:pt x="92" y="929"/>
                  </a:lnTo>
                  <a:lnTo>
                    <a:pt x="98" y="925"/>
                  </a:lnTo>
                  <a:lnTo>
                    <a:pt x="103" y="921"/>
                  </a:lnTo>
                  <a:lnTo>
                    <a:pt x="109" y="916"/>
                  </a:lnTo>
                  <a:lnTo>
                    <a:pt x="109" y="9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7" name="Freeform 102"/>
            <p:cNvSpPr/>
            <p:nvPr/>
          </p:nvSpPr>
          <p:spPr bwMode="auto">
            <a:xfrm>
              <a:off x="5172075" y="3937000"/>
              <a:ext cx="103188" cy="215900"/>
            </a:xfrm>
            <a:custGeom>
              <a:avLst/>
              <a:gdLst>
                <a:gd name="T0" fmla="*/ 115 w 460"/>
                <a:gd name="T1" fmla="*/ 922 h 951"/>
                <a:gd name="T2" fmla="*/ 161 w 460"/>
                <a:gd name="T3" fmla="*/ 882 h 951"/>
                <a:gd name="T4" fmla="*/ 206 w 460"/>
                <a:gd name="T5" fmla="*/ 838 h 951"/>
                <a:gd name="T6" fmla="*/ 249 w 460"/>
                <a:gd name="T7" fmla="*/ 790 h 951"/>
                <a:gd name="T8" fmla="*/ 289 w 460"/>
                <a:gd name="T9" fmla="*/ 737 h 951"/>
                <a:gd name="T10" fmla="*/ 327 w 460"/>
                <a:gd name="T11" fmla="*/ 681 h 951"/>
                <a:gd name="T12" fmla="*/ 360 w 460"/>
                <a:gd name="T13" fmla="*/ 622 h 951"/>
                <a:gd name="T14" fmla="*/ 389 w 460"/>
                <a:gd name="T15" fmla="*/ 562 h 951"/>
                <a:gd name="T16" fmla="*/ 414 w 460"/>
                <a:gd name="T17" fmla="*/ 499 h 951"/>
                <a:gd name="T18" fmla="*/ 434 w 460"/>
                <a:gd name="T19" fmla="*/ 436 h 951"/>
                <a:gd name="T20" fmla="*/ 449 w 460"/>
                <a:gd name="T21" fmla="*/ 372 h 951"/>
                <a:gd name="T22" fmla="*/ 458 w 460"/>
                <a:gd name="T23" fmla="*/ 307 h 951"/>
                <a:gd name="T24" fmla="*/ 460 w 460"/>
                <a:gd name="T25" fmla="*/ 244 h 951"/>
                <a:gd name="T26" fmla="*/ 454 w 460"/>
                <a:gd name="T27" fmla="*/ 180 h 951"/>
                <a:gd name="T28" fmla="*/ 441 w 460"/>
                <a:gd name="T29" fmla="*/ 120 h 951"/>
                <a:gd name="T30" fmla="*/ 420 w 460"/>
                <a:gd name="T31" fmla="*/ 60 h 951"/>
                <a:gd name="T32" fmla="*/ 403 w 460"/>
                <a:gd name="T33" fmla="*/ 25 h 951"/>
                <a:gd name="T34" fmla="*/ 394 w 460"/>
                <a:gd name="T35" fmla="*/ 15 h 951"/>
                <a:gd name="T36" fmla="*/ 384 w 460"/>
                <a:gd name="T37" fmla="*/ 7 h 951"/>
                <a:gd name="T38" fmla="*/ 374 w 460"/>
                <a:gd name="T39" fmla="*/ 3 h 951"/>
                <a:gd name="T40" fmla="*/ 363 w 460"/>
                <a:gd name="T41" fmla="*/ 0 h 951"/>
                <a:gd name="T42" fmla="*/ 352 w 460"/>
                <a:gd name="T43" fmla="*/ 0 h 951"/>
                <a:gd name="T44" fmla="*/ 335 w 460"/>
                <a:gd name="T45" fmla="*/ 4 h 951"/>
                <a:gd name="T46" fmla="*/ 314 w 460"/>
                <a:gd name="T47" fmla="*/ 16 h 951"/>
                <a:gd name="T48" fmla="*/ 302 w 460"/>
                <a:gd name="T49" fmla="*/ 29 h 951"/>
                <a:gd name="T50" fmla="*/ 296 w 460"/>
                <a:gd name="T51" fmla="*/ 39 h 951"/>
                <a:gd name="T52" fmla="*/ 291 w 460"/>
                <a:gd name="T53" fmla="*/ 50 h 951"/>
                <a:gd name="T54" fmla="*/ 290 w 460"/>
                <a:gd name="T55" fmla="*/ 62 h 951"/>
                <a:gd name="T56" fmla="*/ 290 w 460"/>
                <a:gd name="T57" fmla="*/ 75 h 951"/>
                <a:gd name="T58" fmla="*/ 294 w 460"/>
                <a:gd name="T59" fmla="*/ 89 h 951"/>
                <a:gd name="T60" fmla="*/ 308 w 460"/>
                <a:gd name="T61" fmla="*/ 118 h 951"/>
                <a:gd name="T62" fmla="*/ 324 w 460"/>
                <a:gd name="T63" fmla="*/ 164 h 951"/>
                <a:gd name="T64" fmla="*/ 333 w 460"/>
                <a:gd name="T65" fmla="*/ 213 h 951"/>
                <a:gd name="T66" fmla="*/ 335 w 460"/>
                <a:gd name="T67" fmla="*/ 264 h 951"/>
                <a:gd name="T68" fmla="*/ 332 w 460"/>
                <a:gd name="T69" fmla="*/ 315 h 951"/>
                <a:gd name="T70" fmla="*/ 324 w 460"/>
                <a:gd name="T71" fmla="*/ 368 h 951"/>
                <a:gd name="T72" fmla="*/ 309 w 460"/>
                <a:gd name="T73" fmla="*/ 420 h 951"/>
                <a:gd name="T74" fmla="*/ 291 w 460"/>
                <a:gd name="T75" fmla="*/ 473 h 951"/>
                <a:gd name="T76" fmla="*/ 269 w 460"/>
                <a:gd name="T77" fmla="*/ 524 h 951"/>
                <a:gd name="T78" fmla="*/ 244 w 460"/>
                <a:gd name="T79" fmla="*/ 574 h 951"/>
                <a:gd name="T80" fmla="*/ 216 w 460"/>
                <a:gd name="T81" fmla="*/ 622 h 951"/>
                <a:gd name="T82" fmla="*/ 184 w 460"/>
                <a:gd name="T83" fmla="*/ 668 h 951"/>
                <a:gd name="T84" fmla="*/ 152 w 460"/>
                <a:gd name="T85" fmla="*/ 711 h 951"/>
                <a:gd name="T86" fmla="*/ 117 w 460"/>
                <a:gd name="T87" fmla="*/ 750 h 951"/>
                <a:gd name="T88" fmla="*/ 82 w 460"/>
                <a:gd name="T89" fmla="*/ 785 h 951"/>
                <a:gd name="T90" fmla="*/ 45 w 460"/>
                <a:gd name="T91" fmla="*/ 817 h 951"/>
                <a:gd name="T92" fmla="*/ 21 w 460"/>
                <a:gd name="T93" fmla="*/ 835 h 951"/>
                <a:gd name="T94" fmla="*/ 12 w 460"/>
                <a:gd name="T95" fmla="*/ 845 h 951"/>
                <a:gd name="T96" fmla="*/ 5 w 460"/>
                <a:gd name="T97" fmla="*/ 856 h 951"/>
                <a:gd name="T98" fmla="*/ 1 w 460"/>
                <a:gd name="T99" fmla="*/ 868 h 951"/>
                <a:gd name="T100" fmla="*/ 0 w 460"/>
                <a:gd name="T101" fmla="*/ 880 h 951"/>
                <a:gd name="T102" fmla="*/ 0 w 460"/>
                <a:gd name="T103" fmla="*/ 892 h 951"/>
                <a:gd name="T104" fmla="*/ 5 w 460"/>
                <a:gd name="T105" fmla="*/ 910 h 951"/>
                <a:gd name="T106" fmla="*/ 16 w 460"/>
                <a:gd name="T107" fmla="*/ 930 h 951"/>
                <a:gd name="T108" fmla="*/ 29 w 460"/>
                <a:gd name="T109" fmla="*/ 942 h 951"/>
                <a:gd name="T110" fmla="*/ 38 w 460"/>
                <a:gd name="T111" fmla="*/ 947 h 951"/>
                <a:gd name="T112" fmla="*/ 49 w 460"/>
                <a:gd name="T113" fmla="*/ 951 h 951"/>
                <a:gd name="T114" fmla="*/ 60 w 460"/>
                <a:gd name="T115" fmla="*/ 951 h 951"/>
                <a:gd name="T116" fmla="*/ 73 w 460"/>
                <a:gd name="T117" fmla="*/ 949 h 951"/>
                <a:gd name="T118" fmla="*/ 85 w 460"/>
                <a:gd name="T119" fmla="*/ 944 h 951"/>
                <a:gd name="T120" fmla="*/ 91 w 460"/>
                <a:gd name="T121" fmla="*/ 94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 h="951">
                  <a:moveTo>
                    <a:pt x="91" y="940"/>
                  </a:moveTo>
                  <a:lnTo>
                    <a:pt x="115" y="922"/>
                  </a:lnTo>
                  <a:lnTo>
                    <a:pt x="138" y="902"/>
                  </a:lnTo>
                  <a:lnTo>
                    <a:pt x="161" y="882"/>
                  </a:lnTo>
                  <a:lnTo>
                    <a:pt x="183" y="861"/>
                  </a:lnTo>
                  <a:lnTo>
                    <a:pt x="206" y="838"/>
                  </a:lnTo>
                  <a:lnTo>
                    <a:pt x="228" y="814"/>
                  </a:lnTo>
                  <a:lnTo>
                    <a:pt x="249" y="790"/>
                  </a:lnTo>
                  <a:lnTo>
                    <a:pt x="269" y="763"/>
                  </a:lnTo>
                  <a:lnTo>
                    <a:pt x="289" y="737"/>
                  </a:lnTo>
                  <a:lnTo>
                    <a:pt x="307" y="709"/>
                  </a:lnTo>
                  <a:lnTo>
                    <a:pt x="327" y="681"/>
                  </a:lnTo>
                  <a:lnTo>
                    <a:pt x="344" y="652"/>
                  </a:lnTo>
                  <a:lnTo>
                    <a:pt x="360" y="622"/>
                  </a:lnTo>
                  <a:lnTo>
                    <a:pt x="375" y="593"/>
                  </a:lnTo>
                  <a:lnTo>
                    <a:pt x="389" y="562"/>
                  </a:lnTo>
                  <a:lnTo>
                    <a:pt x="402" y="530"/>
                  </a:lnTo>
                  <a:lnTo>
                    <a:pt x="414" y="499"/>
                  </a:lnTo>
                  <a:lnTo>
                    <a:pt x="425" y="468"/>
                  </a:lnTo>
                  <a:lnTo>
                    <a:pt x="434" y="436"/>
                  </a:lnTo>
                  <a:lnTo>
                    <a:pt x="442" y="404"/>
                  </a:lnTo>
                  <a:lnTo>
                    <a:pt x="449" y="372"/>
                  </a:lnTo>
                  <a:lnTo>
                    <a:pt x="454" y="340"/>
                  </a:lnTo>
                  <a:lnTo>
                    <a:pt x="458" y="307"/>
                  </a:lnTo>
                  <a:lnTo>
                    <a:pt x="459" y="275"/>
                  </a:lnTo>
                  <a:lnTo>
                    <a:pt x="460" y="244"/>
                  </a:lnTo>
                  <a:lnTo>
                    <a:pt x="458" y="212"/>
                  </a:lnTo>
                  <a:lnTo>
                    <a:pt x="454" y="180"/>
                  </a:lnTo>
                  <a:lnTo>
                    <a:pt x="449" y="150"/>
                  </a:lnTo>
                  <a:lnTo>
                    <a:pt x="441" y="120"/>
                  </a:lnTo>
                  <a:lnTo>
                    <a:pt x="431" y="90"/>
                  </a:lnTo>
                  <a:lnTo>
                    <a:pt x="420" y="60"/>
                  </a:lnTo>
                  <a:lnTo>
                    <a:pt x="406" y="32"/>
                  </a:lnTo>
                  <a:lnTo>
                    <a:pt x="403" y="25"/>
                  </a:lnTo>
                  <a:lnTo>
                    <a:pt x="399" y="20"/>
                  </a:lnTo>
                  <a:lnTo>
                    <a:pt x="394" y="15"/>
                  </a:lnTo>
                  <a:lnTo>
                    <a:pt x="389" y="11"/>
                  </a:lnTo>
                  <a:lnTo>
                    <a:pt x="384" y="7"/>
                  </a:lnTo>
                  <a:lnTo>
                    <a:pt x="379" y="5"/>
                  </a:lnTo>
                  <a:lnTo>
                    <a:pt x="374" y="3"/>
                  </a:lnTo>
                  <a:lnTo>
                    <a:pt x="368" y="1"/>
                  </a:lnTo>
                  <a:lnTo>
                    <a:pt x="363" y="0"/>
                  </a:lnTo>
                  <a:lnTo>
                    <a:pt x="357" y="0"/>
                  </a:lnTo>
                  <a:lnTo>
                    <a:pt x="352" y="0"/>
                  </a:lnTo>
                  <a:lnTo>
                    <a:pt x="346" y="1"/>
                  </a:lnTo>
                  <a:lnTo>
                    <a:pt x="335" y="4"/>
                  </a:lnTo>
                  <a:lnTo>
                    <a:pt x="324" y="10"/>
                  </a:lnTo>
                  <a:lnTo>
                    <a:pt x="314" y="16"/>
                  </a:lnTo>
                  <a:lnTo>
                    <a:pt x="305" y="24"/>
                  </a:lnTo>
                  <a:lnTo>
                    <a:pt x="302" y="29"/>
                  </a:lnTo>
                  <a:lnTo>
                    <a:pt x="298" y="34"/>
                  </a:lnTo>
                  <a:lnTo>
                    <a:pt x="296" y="39"/>
                  </a:lnTo>
                  <a:lnTo>
                    <a:pt x="293" y="45"/>
                  </a:lnTo>
                  <a:lnTo>
                    <a:pt x="291" y="50"/>
                  </a:lnTo>
                  <a:lnTo>
                    <a:pt x="290" y="56"/>
                  </a:lnTo>
                  <a:lnTo>
                    <a:pt x="290" y="62"/>
                  </a:lnTo>
                  <a:lnTo>
                    <a:pt x="290" y="68"/>
                  </a:lnTo>
                  <a:lnTo>
                    <a:pt x="290" y="75"/>
                  </a:lnTo>
                  <a:lnTo>
                    <a:pt x="292" y="81"/>
                  </a:lnTo>
                  <a:lnTo>
                    <a:pt x="294" y="89"/>
                  </a:lnTo>
                  <a:lnTo>
                    <a:pt x="297" y="96"/>
                  </a:lnTo>
                  <a:lnTo>
                    <a:pt x="308" y="118"/>
                  </a:lnTo>
                  <a:lnTo>
                    <a:pt x="316" y="141"/>
                  </a:lnTo>
                  <a:lnTo>
                    <a:pt x="324" y="164"/>
                  </a:lnTo>
                  <a:lnTo>
                    <a:pt x="329" y="188"/>
                  </a:lnTo>
                  <a:lnTo>
                    <a:pt x="333" y="213"/>
                  </a:lnTo>
                  <a:lnTo>
                    <a:pt x="335" y="238"/>
                  </a:lnTo>
                  <a:lnTo>
                    <a:pt x="335" y="264"/>
                  </a:lnTo>
                  <a:lnTo>
                    <a:pt x="334" y="289"/>
                  </a:lnTo>
                  <a:lnTo>
                    <a:pt x="332" y="315"/>
                  </a:lnTo>
                  <a:lnTo>
                    <a:pt x="328" y="342"/>
                  </a:lnTo>
                  <a:lnTo>
                    <a:pt x="324" y="368"/>
                  </a:lnTo>
                  <a:lnTo>
                    <a:pt x="316" y="394"/>
                  </a:lnTo>
                  <a:lnTo>
                    <a:pt x="309" y="420"/>
                  </a:lnTo>
                  <a:lnTo>
                    <a:pt x="301" y="447"/>
                  </a:lnTo>
                  <a:lnTo>
                    <a:pt x="291" y="473"/>
                  </a:lnTo>
                  <a:lnTo>
                    <a:pt x="281" y="499"/>
                  </a:lnTo>
                  <a:lnTo>
                    <a:pt x="269" y="524"/>
                  </a:lnTo>
                  <a:lnTo>
                    <a:pt x="257" y="549"/>
                  </a:lnTo>
                  <a:lnTo>
                    <a:pt x="244" y="574"/>
                  </a:lnTo>
                  <a:lnTo>
                    <a:pt x="230" y="599"/>
                  </a:lnTo>
                  <a:lnTo>
                    <a:pt x="216" y="622"/>
                  </a:lnTo>
                  <a:lnTo>
                    <a:pt x="201" y="645"/>
                  </a:lnTo>
                  <a:lnTo>
                    <a:pt x="184" y="668"/>
                  </a:lnTo>
                  <a:lnTo>
                    <a:pt x="168" y="690"/>
                  </a:lnTo>
                  <a:lnTo>
                    <a:pt x="152" y="711"/>
                  </a:lnTo>
                  <a:lnTo>
                    <a:pt x="135" y="731"/>
                  </a:lnTo>
                  <a:lnTo>
                    <a:pt x="117" y="750"/>
                  </a:lnTo>
                  <a:lnTo>
                    <a:pt x="100" y="768"/>
                  </a:lnTo>
                  <a:lnTo>
                    <a:pt x="82" y="785"/>
                  </a:lnTo>
                  <a:lnTo>
                    <a:pt x="63" y="802"/>
                  </a:lnTo>
                  <a:lnTo>
                    <a:pt x="45" y="817"/>
                  </a:lnTo>
                  <a:lnTo>
                    <a:pt x="27" y="831"/>
                  </a:lnTo>
                  <a:lnTo>
                    <a:pt x="21" y="835"/>
                  </a:lnTo>
                  <a:lnTo>
                    <a:pt x="16" y="840"/>
                  </a:lnTo>
                  <a:lnTo>
                    <a:pt x="12" y="845"/>
                  </a:lnTo>
                  <a:lnTo>
                    <a:pt x="8" y="851"/>
                  </a:lnTo>
                  <a:lnTo>
                    <a:pt x="5" y="856"/>
                  </a:lnTo>
                  <a:lnTo>
                    <a:pt x="3" y="862"/>
                  </a:lnTo>
                  <a:lnTo>
                    <a:pt x="1" y="868"/>
                  </a:lnTo>
                  <a:lnTo>
                    <a:pt x="0" y="874"/>
                  </a:lnTo>
                  <a:lnTo>
                    <a:pt x="0" y="880"/>
                  </a:lnTo>
                  <a:lnTo>
                    <a:pt x="0" y="886"/>
                  </a:lnTo>
                  <a:lnTo>
                    <a:pt x="0" y="892"/>
                  </a:lnTo>
                  <a:lnTo>
                    <a:pt x="1" y="898"/>
                  </a:lnTo>
                  <a:lnTo>
                    <a:pt x="5" y="910"/>
                  </a:lnTo>
                  <a:lnTo>
                    <a:pt x="10" y="921"/>
                  </a:lnTo>
                  <a:lnTo>
                    <a:pt x="16" y="930"/>
                  </a:lnTo>
                  <a:lnTo>
                    <a:pt x="24" y="938"/>
                  </a:lnTo>
                  <a:lnTo>
                    <a:pt x="29" y="942"/>
                  </a:lnTo>
                  <a:lnTo>
                    <a:pt x="33" y="945"/>
                  </a:lnTo>
                  <a:lnTo>
                    <a:pt x="38" y="947"/>
                  </a:lnTo>
                  <a:lnTo>
                    <a:pt x="43" y="949"/>
                  </a:lnTo>
                  <a:lnTo>
                    <a:pt x="49" y="951"/>
                  </a:lnTo>
                  <a:lnTo>
                    <a:pt x="54" y="951"/>
                  </a:lnTo>
                  <a:lnTo>
                    <a:pt x="60" y="951"/>
                  </a:lnTo>
                  <a:lnTo>
                    <a:pt x="67" y="950"/>
                  </a:lnTo>
                  <a:lnTo>
                    <a:pt x="73" y="949"/>
                  </a:lnTo>
                  <a:lnTo>
                    <a:pt x="79" y="947"/>
                  </a:lnTo>
                  <a:lnTo>
                    <a:pt x="85" y="944"/>
                  </a:lnTo>
                  <a:lnTo>
                    <a:pt x="91" y="940"/>
                  </a:lnTo>
                  <a:lnTo>
                    <a:pt x="91" y="9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8" name="Freeform 103"/>
            <p:cNvSpPr/>
            <p:nvPr/>
          </p:nvSpPr>
          <p:spPr bwMode="auto">
            <a:xfrm>
              <a:off x="5080000" y="3954463"/>
              <a:ext cx="88900" cy="203200"/>
            </a:xfrm>
            <a:custGeom>
              <a:avLst/>
              <a:gdLst>
                <a:gd name="T0" fmla="*/ 129 w 389"/>
                <a:gd name="T1" fmla="*/ 856 h 896"/>
                <a:gd name="T2" fmla="*/ 169 w 389"/>
                <a:gd name="T3" fmla="*/ 810 h 896"/>
                <a:gd name="T4" fmla="*/ 205 w 389"/>
                <a:gd name="T5" fmla="*/ 765 h 896"/>
                <a:gd name="T6" fmla="*/ 238 w 389"/>
                <a:gd name="T7" fmla="*/ 719 h 896"/>
                <a:gd name="T8" fmla="*/ 266 w 389"/>
                <a:gd name="T9" fmla="*/ 672 h 896"/>
                <a:gd name="T10" fmla="*/ 290 w 389"/>
                <a:gd name="T11" fmla="*/ 625 h 896"/>
                <a:gd name="T12" fmla="*/ 311 w 389"/>
                <a:gd name="T13" fmla="*/ 576 h 896"/>
                <a:gd name="T14" fmla="*/ 329 w 389"/>
                <a:gd name="T15" fmla="*/ 528 h 896"/>
                <a:gd name="T16" fmla="*/ 345 w 389"/>
                <a:gd name="T17" fmla="*/ 478 h 896"/>
                <a:gd name="T18" fmla="*/ 358 w 389"/>
                <a:gd name="T19" fmla="*/ 426 h 896"/>
                <a:gd name="T20" fmla="*/ 368 w 389"/>
                <a:gd name="T21" fmla="*/ 374 h 896"/>
                <a:gd name="T22" fmla="*/ 376 w 389"/>
                <a:gd name="T23" fmla="*/ 320 h 896"/>
                <a:gd name="T24" fmla="*/ 384 w 389"/>
                <a:gd name="T25" fmla="*/ 237 h 896"/>
                <a:gd name="T26" fmla="*/ 389 w 389"/>
                <a:gd name="T27" fmla="*/ 121 h 896"/>
                <a:gd name="T28" fmla="*/ 389 w 389"/>
                <a:gd name="T29" fmla="*/ 54 h 896"/>
                <a:gd name="T30" fmla="*/ 386 w 389"/>
                <a:gd name="T31" fmla="*/ 41 h 896"/>
                <a:gd name="T32" fmla="*/ 381 w 389"/>
                <a:gd name="T33" fmla="*/ 30 h 896"/>
                <a:gd name="T34" fmla="*/ 374 w 389"/>
                <a:gd name="T35" fmla="*/ 20 h 896"/>
                <a:gd name="T36" fmla="*/ 365 w 389"/>
                <a:gd name="T37" fmla="*/ 13 h 896"/>
                <a:gd name="T38" fmla="*/ 355 w 389"/>
                <a:gd name="T39" fmla="*/ 7 h 896"/>
                <a:gd name="T40" fmla="*/ 338 w 389"/>
                <a:gd name="T41" fmla="*/ 1 h 896"/>
                <a:gd name="T42" fmla="*/ 314 w 389"/>
                <a:gd name="T43" fmla="*/ 1 h 896"/>
                <a:gd name="T44" fmla="*/ 298 w 389"/>
                <a:gd name="T45" fmla="*/ 7 h 896"/>
                <a:gd name="T46" fmla="*/ 288 w 389"/>
                <a:gd name="T47" fmla="*/ 13 h 896"/>
                <a:gd name="T48" fmla="*/ 279 w 389"/>
                <a:gd name="T49" fmla="*/ 20 h 896"/>
                <a:gd name="T50" fmla="*/ 272 w 389"/>
                <a:gd name="T51" fmla="*/ 30 h 896"/>
                <a:gd name="T52" fmla="*/ 267 w 389"/>
                <a:gd name="T53" fmla="*/ 41 h 896"/>
                <a:gd name="T54" fmla="*/ 264 w 389"/>
                <a:gd name="T55" fmla="*/ 54 h 896"/>
                <a:gd name="T56" fmla="*/ 263 w 389"/>
                <a:gd name="T57" fmla="*/ 115 h 896"/>
                <a:gd name="T58" fmla="*/ 259 w 389"/>
                <a:gd name="T59" fmla="*/ 218 h 896"/>
                <a:gd name="T60" fmla="*/ 250 w 389"/>
                <a:gd name="T61" fmla="*/ 316 h 896"/>
                <a:gd name="T62" fmla="*/ 238 w 389"/>
                <a:gd name="T63" fmla="*/ 386 h 896"/>
                <a:gd name="T64" fmla="*/ 228 w 389"/>
                <a:gd name="T65" fmla="*/ 431 h 896"/>
                <a:gd name="T66" fmla="*/ 214 w 389"/>
                <a:gd name="T67" fmla="*/ 477 h 896"/>
                <a:gd name="T68" fmla="*/ 198 w 389"/>
                <a:gd name="T69" fmla="*/ 520 h 896"/>
                <a:gd name="T70" fmla="*/ 180 w 389"/>
                <a:gd name="T71" fmla="*/ 562 h 896"/>
                <a:gd name="T72" fmla="*/ 159 w 389"/>
                <a:gd name="T73" fmla="*/ 605 h 896"/>
                <a:gd name="T74" fmla="*/ 134 w 389"/>
                <a:gd name="T75" fmla="*/ 646 h 896"/>
                <a:gd name="T76" fmla="*/ 106 w 389"/>
                <a:gd name="T77" fmla="*/ 687 h 896"/>
                <a:gd name="T78" fmla="*/ 73 w 389"/>
                <a:gd name="T79" fmla="*/ 728 h 896"/>
                <a:gd name="T80" fmla="*/ 38 w 389"/>
                <a:gd name="T81" fmla="*/ 768 h 896"/>
                <a:gd name="T82" fmla="*/ 13 w 389"/>
                <a:gd name="T83" fmla="*/ 794 h 896"/>
                <a:gd name="T84" fmla="*/ 6 w 389"/>
                <a:gd name="T85" fmla="*/ 805 h 896"/>
                <a:gd name="T86" fmla="*/ 1 w 389"/>
                <a:gd name="T87" fmla="*/ 817 h 896"/>
                <a:gd name="T88" fmla="*/ 0 w 389"/>
                <a:gd name="T89" fmla="*/ 829 h 896"/>
                <a:gd name="T90" fmla="*/ 0 w 389"/>
                <a:gd name="T91" fmla="*/ 841 h 896"/>
                <a:gd name="T92" fmla="*/ 4 w 389"/>
                <a:gd name="T93" fmla="*/ 852 h 896"/>
                <a:gd name="T94" fmla="*/ 12 w 389"/>
                <a:gd name="T95" fmla="*/ 867 h 896"/>
                <a:gd name="T96" fmla="*/ 28 w 389"/>
                <a:gd name="T97" fmla="*/ 884 h 896"/>
                <a:gd name="T98" fmla="*/ 44 w 389"/>
                <a:gd name="T99" fmla="*/ 892 h 896"/>
                <a:gd name="T100" fmla="*/ 55 w 389"/>
                <a:gd name="T101" fmla="*/ 895 h 896"/>
                <a:gd name="T102" fmla="*/ 66 w 389"/>
                <a:gd name="T103" fmla="*/ 896 h 896"/>
                <a:gd name="T104" fmla="*/ 78 w 389"/>
                <a:gd name="T105" fmla="*/ 895 h 896"/>
                <a:gd name="T106" fmla="*/ 91 w 389"/>
                <a:gd name="T107" fmla="*/ 890 h 896"/>
                <a:gd name="T108" fmla="*/ 102 w 389"/>
                <a:gd name="T109" fmla="*/ 883 h 896"/>
                <a:gd name="T110" fmla="*/ 108 w 389"/>
                <a:gd name="T111" fmla="*/ 87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9" h="896">
                  <a:moveTo>
                    <a:pt x="108" y="878"/>
                  </a:moveTo>
                  <a:lnTo>
                    <a:pt x="129" y="856"/>
                  </a:lnTo>
                  <a:lnTo>
                    <a:pt x="150" y="833"/>
                  </a:lnTo>
                  <a:lnTo>
                    <a:pt x="169" y="810"/>
                  </a:lnTo>
                  <a:lnTo>
                    <a:pt x="188" y="788"/>
                  </a:lnTo>
                  <a:lnTo>
                    <a:pt x="205" y="765"/>
                  </a:lnTo>
                  <a:lnTo>
                    <a:pt x="222" y="742"/>
                  </a:lnTo>
                  <a:lnTo>
                    <a:pt x="238" y="719"/>
                  </a:lnTo>
                  <a:lnTo>
                    <a:pt x="252" y="695"/>
                  </a:lnTo>
                  <a:lnTo>
                    <a:pt x="266" y="672"/>
                  </a:lnTo>
                  <a:lnTo>
                    <a:pt x="278" y="649"/>
                  </a:lnTo>
                  <a:lnTo>
                    <a:pt x="290" y="625"/>
                  </a:lnTo>
                  <a:lnTo>
                    <a:pt x="301" y="601"/>
                  </a:lnTo>
                  <a:lnTo>
                    <a:pt x="311" y="576"/>
                  </a:lnTo>
                  <a:lnTo>
                    <a:pt x="321" y="552"/>
                  </a:lnTo>
                  <a:lnTo>
                    <a:pt x="329" y="528"/>
                  </a:lnTo>
                  <a:lnTo>
                    <a:pt x="337" y="503"/>
                  </a:lnTo>
                  <a:lnTo>
                    <a:pt x="345" y="478"/>
                  </a:lnTo>
                  <a:lnTo>
                    <a:pt x="352" y="452"/>
                  </a:lnTo>
                  <a:lnTo>
                    <a:pt x="358" y="426"/>
                  </a:lnTo>
                  <a:lnTo>
                    <a:pt x="363" y="400"/>
                  </a:lnTo>
                  <a:lnTo>
                    <a:pt x="368" y="374"/>
                  </a:lnTo>
                  <a:lnTo>
                    <a:pt x="372" y="347"/>
                  </a:lnTo>
                  <a:lnTo>
                    <a:pt x="376" y="320"/>
                  </a:lnTo>
                  <a:lnTo>
                    <a:pt x="379" y="293"/>
                  </a:lnTo>
                  <a:lnTo>
                    <a:pt x="384" y="237"/>
                  </a:lnTo>
                  <a:lnTo>
                    <a:pt x="387" y="181"/>
                  </a:lnTo>
                  <a:lnTo>
                    <a:pt x="389" y="121"/>
                  </a:lnTo>
                  <a:lnTo>
                    <a:pt x="389" y="62"/>
                  </a:lnTo>
                  <a:lnTo>
                    <a:pt x="389" y="54"/>
                  </a:lnTo>
                  <a:lnTo>
                    <a:pt x="388" y="47"/>
                  </a:lnTo>
                  <a:lnTo>
                    <a:pt x="386" y="41"/>
                  </a:lnTo>
                  <a:lnTo>
                    <a:pt x="384" y="35"/>
                  </a:lnTo>
                  <a:lnTo>
                    <a:pt x="381" y="30"/>
                  </a:lnTo>
                  <a:lnTo>
                    <a:pt x="378" y="25"/>
                  </a:lnTo>
                  <a:lnTo>
                    <a:pt x="374" y="20"/>
                  </a:lnTo>
                  <a:lnTo>
                    <a:pt x="370" y="16"/>
                  </a:lnTo>
                  <a:lnTo>
                    <a:pt x="365" y="13"/>
                  </a:lnTo>
                  <a:lnTo>
                    <a:pt x="360" y="10"/>
                  </a:lnTo>
                  <a:lnTo>
                    <a:pt x="355" y="7"/>
                  </a:lnTo>
                  <a:lnTo>
                    <a:pt x="350" y="4"/>
                  </a:lnTo>
                  <a:lnTo>
                    <a:pt x="338" y="1"/>
                  </a:lnTo>
                  <a:lnTo>
                    <a:pt x="326" y="0"/>
                  </a:lnTo>
                  <a:lnTo>
                    <a:pt x="314" y="1"/>
                  </a:lnTo>
                  <a:lnTo>
                    <a:pt x="303" y="4"/>
                  </a:lnTo>
                  <a:lnTo>
                    <a:pt x="298" y="7"/>
                  </a:lnTo>
                  <a:lnTo>
                    <a:pt x="292" y="10"/>
                  </a:lnTo>
                  <a:lnTo>
                    <a:pt x="288" y="13"/>
                  </a:lnTo>
                  <a:lnTo>
                    <a:pt x="283" y="16"/>
                  </a:lnTo>
                  <a:lnTo>
                    <a:pt x="279" y="20"/>
                  </a:lnTo>
                  <a:lnTo>
                    <a:pt x="275" y="25"/>
                  </a:lnTo>
                  <a:lnTo>
                    <a:pt x="272" y="30"/>
                  </a:lnTo>
                  <a:lnTo>
                    <a:pt x="269" y="35"/>
                  </a:lnTo>
                  <a:lnTo>
                    <a:pt x="267" y="41"/>
                  </a:lnTo>
                  <a:lnTo>
                    <a:pt x="265" y="47"/>
                  </a:lnTo>
                  <a:lnTo>
                    <a:pt x="264" y="54"/>
                  </a:lnTo>
                  <a:lnTo>
                    <a:pt x="263" y="62"/>
                  </a:lnTo>
                  <a:lnTo>
                    <a:pt x="263" y="115"/>
                  </a:lnTo>
                  <a:lnTo>
                    <a:pt x="262" y="168"/>
                  </a:lnTo>
                  <a:lnTo>
                    <a:pt x="259" y="218"/>
                  </a:lnTo>
                  <a:lnTo>
                    <a:pt x="255" y="268"/>
                  </a:lnTo>
                  <a:lnTo>
                    <a:pt x="250" y="316"/>
                  </a:lnTo>
                  <a:lnTo>
                    <a:pt x="243" y="364"/>
                  </a:lnTo>
                  <a:lnTo>
                    <a:pt x="238" y="386"/>
                  </a:lnTo>
                  <a:lnTo>
                    <a:pt x="233" y="409"/>
                  </a:lnTo>
                  <a:lnTo>
                    <a:pt x="228" y="431"/>
                  </a:lnTo>
                  <a:lnTo>
                    <a:pt x="222" y="454"/>
                  </a:lnTo>
                  <a:lnTo>
                    <a:pt x="214" y="477"/>
                  </a:lnTo>
                  <a:lnTo>
                    <a:pt x="207" y="498"/>
                  </a:lnTo>
                  <a:lnTo>
                    <a:pt x="198" y="520"/>
                  </a:lnTo>
                  <a:lnTo>
                    <a:pt x="190" y="541"/>
                  </a:lnTo>
                  <a:lnTo>
                    <a:pt x="180" y="562"/>
                  </a:lnTo>
                  <a:lnTo>
                    <a:pt x="170" y="583"/>
                  </a:lnTo>
                  <a:lnTo>
                    <a:pt x="159" y="605"/>
                  </a:lnTo>
                  <a:lnTo>
                    <a:pt x="147" y="626"/>
                  </a:lnTo>
                  <a:lnTo>
                    <a:pt x="134" y="646"/>
                  </a:lnTo>
                  <a:lnTo>
                    <a:pt x="121" y="667"/>
                  </a:lnTo>
                  <a:lnTo>
                    <a:pt x="106" y="687"/>
                  </a:lnTo>
                  <a:lnTo>
                    <a:pt x="91" y="707"/>
                  </a:lnTo>
                  <a:lnTo>
                    <a:pt x="73" y="728"/>
                  </a:lnTo>
                  <a:lnTo>
                    <a:pt x="56" y="749"/>
                  </a:lnTo>
                  <a:lnTo>
                    <a:pt x="38" y="768"/>
                  </a:lnTo>
                  <a:lnTo>
                    <a:pt x="18" y="788"/>
                  </a:lnTo>
                  <a:lnTo>
                    <a:pt x="13" y="794"/>
                  </a:lnTo>
                  <a:lnTo>
                    <a:pt x="9" y="799"/>
                  </a:lnTo>
                  <a:lnTo>
                    <a:pt x="6" y="805"/>
                  </a:lnTo>
                  <a:lnTo>
                    <a:pt x="3" y="811"/>
                  </a:lnTo>
                  <a:lnTo>
                    <a:pt x="1" y="817"/>
                  </a:lnTo>
                  <a:lnTo>
                    <a:pt x="0" y="823"/>
                  </a:lnTo>
                  <a:lnTo>
                    <a:pt x="0" y="829"/>
                  </a:lnTo>
                  <a:lnTo>
                    <a:pt x="0" y="835"/>
                  </a:lnTo>
                  <a:lnTo>
                    <a:pt x="0" y="841"/>
                  </a:lnTo>
                  <a:lnTo>
                    <a:pt x="2" y="847"/>
                  </a:lnTo>
                  <a:lnTo>
                    <a:pt x="4" y="852"/>
                  </a:lnTo>
                  <a:lnTo>
                    <a:pt x="6" y="857"/>
                  </a:lnTo>
                  <a:lnTo>
                    <a:pt x="12" y="867"/>
                  </a:lnTo>
                  <a:lnTo>
                    <a:pt x="19" y="876"/>
                  </a:lnTo>
                  <a:lnTo>
                    <a:pt x="28" y="884"/>
                  </a:lnTo>
                  <a:lnTo>
                    <a:pt x="38" y="890"/>
                  </a:lnTo>
                  <a:lnTo>
                    <a:pt x="44" y="892"/>
                  </a:lnTo>
                  <a:lnTo>
                    <a:pt x="49" y="894"/>
                  </a:lnTo>
                  <a:lnTo>
                    <a:pt x="55" y="895"/>
                  </a:lnTo>
                  <a:lnTo>
                    <a:pt x="61" y="896"/>
                  </a:lnTo>
                  <a:lnTo>
                    <a:pt x="66" y="896"/>
                  </a:lnTo>
                  <a:lnTo>
                    <a:pt x="72" y="896"/>
                  </a:lnTo>
                  <a:lnTo>
                    <a:pt x="78" y="895"/>
                  </a:lnTo>
                  <a:lnTo>
                    <a:pt x="84" y="893"/>
                  </a:lnTo>
                  <a:lnTo>
                    <a:pt x="91" y="890"/>
                  </a:lnTo>
                  <a:lnTo>
                    <a:pt x="96" y="887"/>
                  </a:lnTo>
                  <a:lnTo>
                    <a:pt x="102" y="883"/>
                  </a:lnTo>
                  <a:lnTo>
                    <a:pt x="108" y="878"/>
                  </a:lnTo>
                  <a:lnTo>
                    <a:pt x="108" y="8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9" name="Freeform 104"/>
            <p:cNvSpPr/>
            <p:nvPr/>
          </p:nvSpPr>
          <p:spPr bwMode="auto">
            <a:xfrm>
              <a:off x="4945063" y="3943350"/>
              <a:ext cx="130175" cy="198438"/>
            </a:xfrm>
            <a:custGeom>
              <a:avLst/>
              <a:gdLst>
                <a:gd name="T0" fmla="*/ 97 w 573"/>
                <a:gd name="T1" fmla="*/ 875 h 879"/>
                <a:gd name="T2" fmla="*/ 166 w 573"/>
                <a:gd name="T3" fmla="*/ 861 h 879"/>
                <a:gd name="T4" fmla="*/ 230 w 573"/>
                <a:gd name="T5" fmla="*/ 838 h 879"/>
                <a:gd name="T6" fmla="*/ 288 w 573"/>
                <a:gd name="T7" fmla="*/ 807 h 879"/>
                <a:gd name="T8" fmla="*/ 342 w 573"/>
                <a:gd name="T9" fmla="*/ 768 h 879"/>
                <a:gd name="T10" fmla="*/ 389 w 573"/>
                <a:gd name="T11" fmla="*/ 722 h 879"/>
                <a:gd name="T12" fmla="*/ 432 w 573"/>
                <a:gd name="T13" fmla="*/ 670 h 879"/>
                <a:gd name="T14" fmla="*/ 468 w 573"/>
                <a:gd name="T15" fmla="*/ 612 h 879"/>
                <a:gd name="T16" fmla="*/ 499 w 573"/>
                <a:gd name="T17" fmla="*/ 552 h 879"/>
                <a:gd name="T18" fmla="*/ 524 w 573"/>
                <a:gd name="T19" fmla="*/ 487 h 879"/>
                <a:gd name="T20" fmla="*/ 544 w 573"/>
                <a:gd name="T21" fmla="*/ 420 h 879"/>
                <a:gd name="T22" fmla="*/ 560 w 573"/>
                <a:gd name="T23" fmla="*/ 351 h 879"/>
                <a:gd name="T24" fmla="*/ 569 w 573"/>
                <a:gd name="T25" fmla="*/ 281 h 879"/>
                <a:gd name="T26" fmla="*/ 573 w 573"/>
                <a:gd name="T27" fmla="*/ 212 h 879"/>
                <a:gd name="T28" fmla="*/ 571 w 573"/>
                <a:gd name="T29" fmla="*/ 144 h 879"/>
                <a:gd name="T30" fmla="*/ 563 w 573"/>
                <a:gd name="T31" fmla="*/ 78 h 879"/>
                <a:gd name="T32" fmla="*/ 555 w 573"/>
                <a:gd name="T33" fmla="*/ 38 h 879"/>
                <a:gd name="T34" fmla="*/ 550 w 573"/>
                <a:gd name="T35" fmla="*/ 25 h 879"/>
                <a:gd name="T36" fmla="*/ 542 w 573"/>
                <a:gd name="T37" fmla="*/ 16 h 879"/>
                <a:gd name="T38" fmla="*/ 534 w 573"/>
                <a:gd name="T39" fmla="*/ 8 h 879"/>
                <a:gd name="T40" fmla="*/ 524 w 573"/>
                <a:gd name="T41" fmla="*/ 3 h 879"/>
                <a:gd name="T42" fmla="*/ 513 w 573"/>
                <a:gd name="T43" fmla="*/ 0 h 879"/>
                <a:gd name="T44" fmla="*/ 496 w 573"/>
                <a:gd name="T45" fmla="*/ 0 h 879"/>
                <a:gd name="T46" fmla="*/ 473 w 573"/>
                <a:gd name="T47" fmla="*/ 6 h 879"/>
                <a:gd name="T48" fmla="*/ 458 w 573"/>
                <a:gd name="T49" fmla="*/ 16 h 879"/>
                <a:gd name="T50" fmla="*/ 450 w 573"/>
                <a:gd name="T51" fmla="*/ 24 h 879"/>
                <a:gd name="T52" fmla="*/ 443 w 573"/>
                <a:gd name="T53" fmla="*/ 33 h 879"/>
                <a:gd name="T54" fmla="*/ 438 w 573"/>
                <a:gd name="T55" fmla="*/ 45 h 879"/>
                <a:gd name="T56" fmla="*/ 435 w 573"/>
                <a:gd name="T57" fmla="*/ 58 h 879"/>
                <a:gd name="T58" fmla="*/ 435 w 573"/>
                <a:gd name="T59" fmla="*/ 72 h 879"/>
                <a:gd name="T60" fmla="*/ 440 w 573"/>
                <a:gd name="T61" fmla="*/ 103 h 879"/>
                <a:gd name="T62" fmla="*/ 446 w 573"/>
                <a:gd name="T63" fmla="*/ 154 h 879"/>
                <a:gd name="T64" fmla="*/ 448 w 573"/>
                <a:gd name="T65" fmla="*/ 208 h 879"/>
                <a:gd name="T66" fmla="*/ 446 w 573"/>
                <a:gd name="T67" fmla="*/ 262 h 879"/>
                <a:gd name="T68" fmla="*/ 439 w 573"/>
                <a:gd name="T69" fmla="*/ 318 h 879"/>
                <a:gd name="T70" fmla="*/ 428 w 573"/>
                <a:gd name="T71" fmla="*/ 373 h 879"/>
                <a:gd name="T72" fmla="*/ 413 w 573"/>
                <a:gd name="T73" fmla="*/ 428 h 879"/>
                <a:gd name="T74" fmla="*/ 394 w 573"/>
                <a:gd name="T75" fmla="*/ 480 h 879"/>
                <a:gd name="T76" fmla="*/ 371 w 573"/>
                <a:gd name="T77" fmla="*/ 531 h 879"/>
                <a:gd name="T78" fmla="*/ 344 w 573"/>
                <a:gd name="T79" fmla="*/ 578 h 879"/>
                <a:gd name="T80" fmla="*/ 313 w 573"/>
                <a:gd name="T81" fmla="*/ 621 h 879"/>
                <a:gd name="T82" fmla="*/ 276 w 573"/>
                <a:gd name="T83" fmla="*/ 660 h 879"/>
                <a:gd name="T84" fmla="*/ 236 w 573"/>
                <a:gd name="T85" fmla="*/ 693 h 879"/>
                <a:gd name="T86" fmla="*/ 192 w 573"/>
                <a:gd name="T87" fmla="*/ 719 h 879"/>
                <a:gd name="T88" fmla="*/ 142 w 573"/>
                <a:gd name="T89" fmla="*/ 738 h 879"/>
                <a:gd name="T90" fmla="*/ 89 w 573"/>
                <a:gd name="T91" fmla="*/ 749 h 879"/>
                <a:gd name="T92" fmla="*/ 54 w 573"/>
                <a:gd name="T93" fmla="*/ 752 h 879"/>
                <a:gd name="T94" fmla="*/ 40 w 573"/>
                <a:gd name="T95" fmla="*/ 756 h 879"/>
                <a:gd name="T96" fmla="*/ 28 w 573"/>
                <a:gd name="T97" fmla="*/ 762 h 879"/>
                <a:gd name="T98" fmla="*/ 19 w 573"/>
                <a:gd name="T99" fmla="*/ 770 h 879"/>
                <a:gd name="T100" fmla="*/ 11 w 573"/>
                <a:gd name="T101" fmla="*/ 779 h 879"/>
                <a:gd name="T102" fmla="*/ 6 w 573"/>
                <a:gd name="T103" fmla="*/ 789 h 879"/>
                <a:gd name="T104" fmla="*/ 1 w 573"/>
                <a:gd name="T105" fmla="*/ 806 h 879"/>
                <a:gd name="T106" fmla="*/ 1 w 573"/>
                <a:gd name="T107" fmla="*/ 829 h 879"/>
                <a:gd name="T108" fmla="*/ 6 w 573"/>
                <a:gd name="T109" fmla="*/ 846 h 879"/>
                <a:gd name="T110" fmla="*/ 11 w 573"/>
                <a:gd name="T111" fmla="*/ 856 h 879"/>
                <a:gd name="T112" fmla="*/ 19 w 573"/>
                <a:gd name="T113" fmla="*/ 864 h 879"/>
                <a:gd name="T114" fmla="*/ 28 w 573"/>
                <a:gd name="T115" fmla="*/ 871 h 879"/>
                <a:gd name="T116" fmla="*/ 40 w 573"/>
                <a:gd name="T117" fmla="*/ 875 h 879"/>
                <a:gd name="T118" fmla="*/ 54 w 573"/>
                <a:gd name="T119" fmla="*/ 879 h 879"/>
                <a:gd name="T120" fmla="*/ 61 w 573"/>
                <a:gd name="T121" fmla="*/ 879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3" h="879">
                  <a:moveTo>
                    <a:pt x="61" y="879"/>
                  </a:moveTo>
                  <a:lnTo>
                    <a:pt x="97" y="875"/>
                  </a:lnTo>
                  <a:lnTo>
                    <a:pt x="132" y="869"/>
                  </a:lnTo>
                  <a:lnTo>
                    <a:pt x="166" y="861"/>
                  </a:lnTo>
                  <a:lnTo>
                    <a:pt x="199" y="851"/>
                  </a:lnTo>
                  <a:lnTo>
                    <a:pt x="230" y="838"/>
                  </a:lnTo>
                  <a:lnTo>
                    <a:pt x="260" y="824"/>
                  </a:lnTo>
                  <a:lnTo>
                    <a:pt x="288" y="807"/>
                  </a:lnTo>
                  <a:lnTo>
                    <a:pt x="316" y="789"/>
                  </a:lnTo>
                  <a:lnTo>
                    <a:pt x="342" y="768"/>
                  </a:lnTo>
                  <a:lnTo>
                    <a:pt x="366" y="745"/>
                  </a:lnTo>
                  <a:lnTo>
                    <a:pt x="389" y="722"/>
                  </a:lnTo>
                  <a:lnTo>
                    <a:pt x="410" y="697"/>
                  </a:lnTo>
                  <a:lnTo>
                    <a:pt x="432" y="670"/>
                  </a:lnTo>
                  <a:lnTo>
                    <a:pt x="450" y="642"/>
                  </a:lnTo>
                  <a:lnTo>
                    <a:pt x="468" y="612"/>
                  </a:lnTo>
                  <a:lnTo>
                    <a:pt x="484" y="583"/>
                  </a:lnTo>
                  <a:lnTo>
                    <a:pt x="499" y="552"/>
                  </a:lnTo>
                  <a:lnTo>
                    <a:pt x="512" y="519"/>
                  </a:lnTo>
                  <a:lnTo>
                    <a:pt x="524" y="487"/>
                  </a:lnTo>
                  <a:lnTo>
                    <a:pt x="535" y="454"/>
                  </a:lnTo>
                  <a:lnTo>
                    <a:pt x="544" y="420"/>
                  </a:lnTo>
                  <a:lnTo>
                    <a:pt x="552" y="385"/>
                  </a:lnTo>
                  <a:lnTo>
                    <a:pt x="560" y="351"/>
                  </a:lnTo>
                  <a:lnTo>
                    <a:pt x="565" y="317"/>
                  </a:lnTo>
                  <a:lnTo>
                    <a:pt x="569" y="281"/>
                  </a:lnTo>
                  <a:lnTo>
                    <a:pt x="572" y="247"/>
                  </a:lnTo>
                  <a:lnTo>
                    <a:pt x="573" y="212"/>
                  </a:lnTo>
                  <a:lnTo>
                    <a:pt x="572" y="178"/>
                  </a:lnTo>
                  <a:lnTo>
                    <a:pt x="571" y="144"/>
                  </a:lnTo>
                  <a:lnTo>
                    <a:pt x="568" y="110"/>
                  </a:lnTo>
                  <a:lnTo>
                    <a:pt x="563" y="78"/>
                  </a:lnTo>
                  <a:lnTo>
                    <a:pt x="558" y="45"/>
                  </a:lnTo>
                  <a:lnTo>
                    <a:pt x="555" y="38"/>
                  </a:lnTo>
                  <a:lnTo>
                    <a:pt x="552" y="31"/>
                  </a:lnTo>
                  <a:lnTo>
                    <a:pt x="550" y="25"/>
                  </a:lnTo>
                  <a:lnTo>
                    <a:pt x="546" y="20"/>
                  </a:lnTo>
                  <a:lnTo>
                    <a:pt x="542" y="16"/>
                  </a:lnTo>
                  <a:lnTo>
                    <a:pt x="538" y="12"/>
                  </a:lnTo>
                  <a:lnTo>
                    <a:pt x="534" y="8"/>
                  </a:lnTo>
                  <a:lnTo>
                    <a:pt x="529" y="6"/>
                  </a:lnTo>
                  <a:lnTo>
                    <a:pt x="524" y="3"/>
                  </a:lnTo>
                  <a:lnTo>
                    <a:pt x="518" y="2"/>
                  </a:lnTo>
                  <a:lnTo>
                    <a:pt x="513" y="0"/>
                  </a:lnTo>
                  <a:lnTo>
                    <a:pt x="507" y="0"/>
                  </a:lnTo>
                  <a:lnTo>
                    <a:pt x="496" y="0"/>
                  </a:lnTo>
                  <a:lnTo>
                    <a:pt x="484" y="2"/>
                  </a:lnTo>
                  <a:lnTo>
                    <a:pt x="473" y="6"/>
                  </a:lnTo>
                  <a:lnTo>
                    <a:pt x="463" y="12"/>
                  </a:lnTo>
                  <a:lnTo>
                    <a:pt x="458" y="16"/>
                  </a:lnTo>
                  <a:lnTo>
                    <a:pt x="454" y="19"/>
                  </a:lnTo>
                  <a:lnTo>
                    <a:pt x="450" y="24"/>
                  </a:lnTo>
                  <a:lnTo>
                    <a:pt x="446" y="28"/>
                  </a:lnTo>
                  <a:lnTo>
                    <a:pt x="443" y="33"/>
                  </a:lnTo>
                  <a:lnTo>
                    <a:pt x="440" y="39"/>
                  </a:lnTo>
                  <a:lnTo>
                    <a:pt x="438" y="45"/>
                  </a:lnTo>
                  <a:lnTo>
                    <a:pt x="436" y="51"/>
                  </a:lnTo>
                  <a:lnTo>
                    <a:pt x="435" y="58"/>
                  </a:lnTo>
                  <a:lnTo>
                    <a:pt x="435" y="65"/>
                  </a:lnTo>
                  <a:lnTo>
                    <a:pt x="435" y="72"/>
                  </a:lnTo>
                  <a:lnTo>
                    <a:pt x="436" y="79"/>
                  </a:lnTo>
                  <a:lnTo>
                    <a:pt x="440" y="103"/>
                  </a:lnTo>
                  <a:lnTo>
                    <a:pt x="444" y="128"/>
                  </a:lnTo>
                  <a:lnTo>
                    <a:pt x="446" y="154"/>
                  </a:lnTo>
                  <a:lnTo>
                    <a:pt x="448" y="181"/>
                  </a:lnTo>
                  <a:lnTo>
                    <a:pt x="448" y="208"/>
                  </a:lnTo>
                  <a:lnTo>
                    <a:pt x="447" y="235"/>
                  </a:lnTo>
                  <a:lnTo>
                    <a:pt x="446" y="262"/>
                  </a:lnTo>
                  <a:lnTo>
                    <a:pt x="443" y="290"/>
                  </a:lnTo>
                  <a:lnTo>
                    <a:pt x="439" y="318"/>
                  </a:lnTo>
                  <a:lnTo>
                    <a:pt x="434" y="345"/>
                  </a:lnTo>
                  <a:lnTo>
                    <a:pt x="428" y="373"/>
                  </a:lnTo>
                  <a:lnTo>
                    <a:pt x="421" y="400"/>
                  </a:lnTo>
                  <a:lnTo>
                    <a:pt x="413" y="428"/>
                  </a:lnTo>
                  <a:lnTo>
                    <a:pt x="404" y="454"/>
                  </a:lnTo>
                  <a:lnTo>
                    <a:pt x="394" y="480"/>
                  </a:lnTo>
                  <a:lnTo>
                    <a:pt x="383" y="506"/>
                  </a:lnTo>
                  <a:lnTo>
                    <a:pt x="371" y="531"/>
                  </a:lnTo>
                  <a:lnTo>
                    <a:pt x="358" y="555"/>
                  </a:lnTo>
                  <a:lnTo>
                    <a:pt x="344" y="578"/>
                  </a:lnTo>
                  <a:lnTo>
                    <a:pt x="329" y="600"/>
                  </a:lnTo>
                  <a:lnTo>
                    <a:pt x="313" y="621"/>
                  </a:lnTo>
                  <a:lnTo>
                    <a:pt x="294" y="642"/>
                  </a:lnTo>
                  <a:lnTo>
                    <a:pt x="276" y="660"/>
                  </a:lnTo>
                  <a:lnTo>
                    <a:pt x="256" y="677"/>
                  </a:lnTo>
                  <a:lnTo>
                    <a:pt x="236" y="693"/>
                  </a:lnTo>
                  <a:lnTo>
                    <a:pt x="214" y="707"/>
                  </a:lnTo>
                  <a:lnTo>
                    <a:pt x="192" y="719"/>
                  </a:lnTo>
                  <a:lnTo>
                    <a:pt x="167" y="729"/>
                  </a:lnTo>
                  <a:lnTo>
                    <a:pt x="142" y="738"/>
                  </a:lnTo>
                  <a:lnTo>
                    <a:pt x="116" y="745"/>
                  </a:lnTo>
                  <a:lnTo>
                    <a:pt x="89" y="749"/>
                  </a:lnTo>
                  <a:lnTo>
                    <a:pt x="61" y="752"/>
                  </a:lnTo>
                  <a:lnTo>
                    <a:pt x="54" y="752"/>
                  </a:lnTo>
                  <a:lnTo>
                    <a:pt x="46" y="754"/>
                  </a:lnTo>
                  <a:lnTo>
                    <a:pt x="40" y="756"/>
                  </a:lnTo>
                  <a:lnTo>
                    <a:pt x="34" y="758"/>
                  </a:lnTo>
                  <a:lnTo>
                    <a:pt x="28" y="762"/>
                  </a:lnTo>
                  <a:lnTo>
                    <a:pt x="23" y="766"/>
                  </a:lnTo>
                  <a:lnTo>
                    <a:pt x="19" y="770"/>
                  </a:lnTo>
                  <a:lnTo>
                    <a:pt x="15" y="774"/>
                  </a:lnTo>
                  <a:lnTo>
                    <a:pt x="11" y="779"/>
                  </a:lnTo>
                  <a:lnTo>
                    <a:pt x="8" y="784"/>
                  </a:lnTo>
                  <a:lnTo>
                    <a:pt x="6" y="789"/>
                  </a:lnTo>
                  <a:lnTo>
                    <a:pt x="4" y="795"/>
                  </a:lnTo>
                  <a:lnTo>
                    <a:pt x="1" y="806"/>
                  </a:lnTo>
                  <a:lnTo>
                    <a:pt x="0" y="818"/>
                  </a:lnTo>
                  <a:lnTo>
                    <a:pt x="1" y="829"/>
                  </a:lnTo>
                  <a:lnTo>
                    <a:pt x="4" y="841"/>
                  </a:lnTo>
                  <a:lnTo>
                    <a:pt x="6" y="846"/>
                  </a:lnTo>
                  <a:lnTo>
                    <a:pt x="8" y="851"/>
                  </a:lnTo>
                  <a:lnTo>
                    <a:pt x="11" y="856"/>
                  </a:lnTo>
                  <a:lnTo>
                    <a:pt x="15" y="860"/>
                  </a:lnTo>
                  <a:lnTo>
                    <a:pt x="19" y="864"/>
                  </a:lnTo>
                  <a:lnTo>
                    <a:pt x="23" y="868"/>
                  </a:lnTo>
                  <a:lnTo>
                    <a:pt x="28" y="871"/>
                  </a:lnTo>
                  <a:lnTo>
                    <a:pt x="34" y="873"/>
                  </a:lnTo>
                  <a:lnTo>
                    <a:pt x="40" y="875"/>
                  </a:lnTo>
                  <a:lnTo>
                    <a:pt x="46" y="878"/>
                  </a:lnTo>
                  <a:lnTo>
                    <a:pt x="54" y="879"/>
                  </a:lnTo>
                  <a:lnTo>
                    <a:pt x="61" y="879"/>
                  </a:lnTo>
                  <a:lnTo>
                    <a:pt x="61" y="8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0" name="Freeform 105"/>
            <p:cNvSpPr/>
            <p:nvPr/>
          </p:nvSpPr>
          <p:spPr bwMode="auto">
            <a:xfrm>
              <a:off x="4846638" y="3925888"/>
              <a:ext cx="136525" cy="173038"/>
            </a:xfrm>
            <a:custGeom>
              <a:avLst/>
              <a:gdLst>
                <a:gd name="T0" fmla="*/ 99 w 603"/>
                <a:gd name="T1" fmla="*/ 750 h 764"/>
                <a:gd name="T2" fmla="*/ 156 w 603"/>
                <a:gd name="T3" fmla="*/ 726 h 764"/>
                <a:gd name="T4" fmla="*/ 209 w 603"/>
                <a:gd name="T5" fmla="*/ 698 h 764"/>
                <a:gd name="T6" fmla="*/ 260 w 603"/>
                <a:gd name="T7" fmla="*/ 667 h 764"/>
                <a:gd name="T8" fmla="*/ 306 w 603"/>
                <a:gd name="T9" fmla="*/ 634 h 764"/>
                <a:gd name="T10" fmla="*/ 349 w 603"/>
                <a:gd name="T11" fmla="*/ 596 h 764"/>
                <a:gd name="T12" fmla="*/ 390 w 603"/>
                <a:gd name="T13" fmla="*/ 556 h 764"/>
                <a:gd name="T14" fmla="*/ 426 w 603"/>
                <a:gd name="T15" fmla="*/ 514 h 764"/>
                <a:gd name="T16" fmla="*/ 459 w 603"/>
                <a:gd name="T17" fmla="*/ 468 h 764"/>
                <a:gd name="T18" fmla="*/ 489 w 603"/>
                <a:gd name="T19" fmla="*/ 420 h 764"/>
                <a:gd name="T20" fmla="*/ 516 w 603"/>
                <a:gd name="T21" fmla="*/ 370 h 764"/>
                <a:gd name="T22" fmla="*/ 539 w 603"/>
                <a:gd name="T23" fmla="*/ 317 h 764"/>
                <a:gd name="T24" fmla="*/ 559 w 603"/>
                <a:gd name="T25" fmla="*/ 263 h 764"/>
                <a:gd name="T26" fmla="*/ 575 w 603"/>
                <a:gd name="T27" fmla="*/ 205 h 764"/>
                <a:gd name="T28" fmla="*/ 589 w 603"/>
                <a:gd name="T29" fmla="*/ 147 h 764"/>
                <a:gd name="T30" fmla="*/ 599 w 603"/>
                <a:gd name="T31" fmla="*/ 86 h 764"/>
                <a:gd name="T32" fmla="*/ 603 w 603"/>
                <a:gd name="T33" fmla="*/ 49 h 764"/>
                <a:gd name="T34" fmla="*/ 602 w 603"/>
                <a:gd name="T35" fmla="*/ 37 h 764"/>
                <a:gd name="T36" fmla="*/ 599 w 603"/>
                <a:gd name="T37" fmla="*/ 27 h 764"/>
                <a:gd name="T38" fmla="*/ 593 w 603"/>
                <a:gd name="T39" fmla="*/ 18 h 764"/>
                <a:gd name="T40" fmla="*/ 586 w 603"/>
                <a:gd name="T41" fmla="*/ 11 h 764"/>
                <a:gd name="T42" fmla="*/ 577 w 603"/>
                <a:gd name="T43" fmla="*/ 6 h 764"/>
                <a:gd name="T44" fmla="*/ 563 w 603"/>
                <a:gd name="T45" fmla="*/ 1 h 764"/>
                <a:gd name="T46" fmla="*/ 542 w 603"/>
                <a:gd name="T47" fmla="*/ 1 h 764"/>
                <a:gd name="T48" fmla="*/ 521 w 603"/>
                <a:gd name="T49" fmla="*/ 8 h 764"/>
                <a:gd name="T50" fmla="*/ 508 w 603"/>
                <a:gd name="T51" fmla="*/ 19 h 764"/>
                <a:gd name="T52" fmla="*/ 500 w 603"/>
                <a:gd name="T53" fmla="*/ 27 h 764"/>
                <a:gd name="T54" fmla="*/ 494 w 603"/>
                <a:gd name="T55" fmla="*/ 37 h 764"/>
                <a:gd name="T56" fmla="*/ 489 w 603"/>
                <a:gd name="T57" fmla="*/ 49 h 764"/>
                <a:gd name="T58" fmla="*/ 485 w 603"/>
                <a:gd name="T59" fmla="*/ 81 h 764"/>
                <a:gd name="T60" fmla="*/ 477 w 603"/>
                <a:gd name="T61" fmla="*/ 133 h 764"/>
                <a:gd name="T62" fmla="*/ 465 w 603"/>
                <a:gd name="T63" fmla="*/ 182 h 764"/>
                <a:gd name="T64" fmla="*/ 451 w 603"/>
                <a:gd name="T65" fmla="*/ 229 h 764"/>
                <a:gd name="T66" fmla="*/ 434 w 603"/>
                <a:gd name="T67" fmla="*/ 276 h 764"/>
                <a:gd name="T68" fmla="*/ 415 w 603"/>
                <a:gd name="T69" fmla="*/ 320 h 764"/>
                <a:gd name="T70" fmla="*/ 393 w 603"/>
                <a:gd name="T71" fmla="*/ 362 h 764"/>
                <a:gd name="T72" fmla="*/ 368 w 603"/>
                <a:gd name="T73" fmla="*/ 403 h 764"/>
                <a:gd name="T74" fmla="*/ 339 w 603"/>
                <a:gd name="T75" fmla="*/ 441 h 764"/>
                <a:gd name="T76" fmla="*/ 308 w 603"/>
                <a:gd name="T77" fmla="*/ 477 h 764"/>
                <a:gd name="T78" fmla="*/ 275 w 603"/>
                <a:gd name="T79" fmla="*/ 512 h 764"/>
                <a:gd name="T80" fmla="*/ 238 w 603"/>
                <a:gd name="T81" fmla="*/ 543 h 764"/>
                <a:gd name="T82" fmla="*/ 199 w 603"/>
                <a:gd name="T83" fmla="*/ 571 h 764"/>
                <a:gd name="T84" fmla="*/ 157 w 603"/>
                <a:gd name="T85" fmla="*/ 597 h 764"/>
                <a:gd name="T86" fmla="*/ 111 w 603"/>
                <a:gd name="T87" fmla="*/ 621 h 764"/>
                <a:gd name="T88" fmla="*/ 64 w 603"/>
                <a:gd name="T89" fmla="*/ 641 h 764"/>
                <a:gd name="T90" fmla="*/ 33 w 603"/>
                <a:gd name="T91" fmla="*/ 653 h 764"/>
                <a:gd name="T92" fmla="*/ 22 w 603"/>
                <a:gd name="T93" fmla="*/ 659 h 764"/>
                <a:gd name="T94" fmla="*/ 13 w 603"/>
                <a:gd name="T95" fmla="*/ 667 h 764"/>
                <a:gd name="T96" fmla="*/ 7 w 603"/>
                <a:gd name="T97" fmla="*/ 676 h 764"/>
                <a:gd name="T98" fmla="*/ 1 w 603"/>
                <a:gd name="T99" fmla="*/ 691 h 764"/>
                <a:gd name="T100" fmla="*/ 0 w 603"/>
                <a:gd name="T101" fmla="*/ 712 h 764"/>
                <a:gd name="T102" fmla="*/ 6 w 603"/>
                <a:gd name="T103" fmla="*/ 734 h 764"/>
                <a:gd name="T104" fmla="*/ 14 w 603"/>
                <a:gd name="T105" fmla="*/ 747 h 764"/>
                <a:gd name="T106" fmla="*/ 21 w 603"/>
                <a:gd name="T107" fmla="*/ 754 h 764"/>
                <a:gd name="T108" fmla="*/ 30 w 603"/>
                <a:gd name="T109" fmla="*/ 759 h 764"/>
                <a:gd name="T110" fmla="*/ 40 w 603"/>
                <a:gd name="T111" fmla="*/ 763 h 764"/>
                <a:gd name="T112" fmla="*/ 50 w 603"/>
                <a:gd name="T113" fmla="*/ 764 h 764"/>
                <a:gd name="T114" fmla="*/ 63 w 603"/>
                <a:gd name="T115" fmla="*/ 763 h 764"/>
                <a:gd name="T116" fmla="*/ 69 w 603"/>
                <a:gd name="T117" fmla="*/ 761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3" h="764">
                  <a:moveTo>
                    <a:pt x="69" y="761"/>
                  </a:moveTo>
                  <a:lnTo>
                    <a:pt x="99" y="750"/>
                  </a:lnTo>
                  <a:lnTo>
                    <a:pt x="128" y="739"/>
                  </a:lnTo>
                  <a:lnTo>
                    <a:pt x="156" y="726"/>
                  </a:lnTo>
                  <a:lnTo>
                    <a:pt x="183" y="712"/>
                  </a:lnTo>
                  <a:lnTo>
                    <a:pt x="209" y="698"/>
                  </a:lnTo>
                  <a:lnTo>
                    <a:pt x="235" y="683"/>
                  </a:lnTo>
                  <a:lnTo>
                    <a:pt x="260" y="667"/>
                  </a:lnTo>
                  <a:lnTo>
                    <a:pt x="284" y="651"/>
                  </a:lnTo>
                  <a:lnTo>
                    <a:pt x="306" y="634"/>
                  </a:lnTo>
                  <a:lnTo>
                    <a:pt x="328" y="616"/>
                  </a:lnTo>
                  <a:lnTo>
                    <a:pt x="349" y="596"/>
                  </a:lnTo>
                  <a:lnTo>
                    <a:pt x="371" y="576"/>
                  </a:lnTo>
                  <a:lnTo>
                    <a:pt x="390" y="556"/>
                  </a:lnTo>
                  <a:lnTo>
                    <a:pt x="408" y="535"/>
                  </a:lnTo>
                  <a:lnTo>
                    <a:pt x="426" y="514"/>
                  </a:lnTo>
                  <a:lnTo>
                    <a:pt x="443" y="492"/>
                  </a:lnTo>
                  <a:lnTo>
                    <a:pt x="459" y="468"/>
                  </a:lnTo>
                  <a:lnTo>
                    <a:pt x="474" y="444"/>
                  </a:lnTo>
                  <a:lnTo>
                    <a:pt x="489" y="420"/>
                  </a:lnTo>
                  <a:lnTo>
                    <a:pt x="503" y="396"/>
                  </a:lnTo>
                  <a:lnTo>
                    <a:pt x="516" y="370"/>
                  </a:lnTo>
                  <a:lnTo>
                    <a:pt x="528" y="344"/>
                  </a:lnTo>
                  <a:lnTo>
                    <a:pt x="539" y="317"/>
                  </a:lnTo>
                  <a:lnTo>
                    <a:pt x="549" y="290"/>
                  </a:lnTo>
                  <a:lnTo>
                    <a:pt x="559" y="263"/>
                  </a:lnTo>
                  <a:lnTo>
                    <a:pt x="567" y="234"/>
                  </a:lnTo>
                  <a:lnTo>
                    <a:pt x="575" y="205"/>
                  </a:lnTo>
                  <a:lnTo>
                    <a:pt x="582" y="177"/>
                  </a:lnTo>
                  <a:lnTo>
                    <a:pt x="589" y="147"/>
                  </a:lnTo>
                  <a:lnTo>
                    <a:pt x="594" y="116"/>
                  </a:lnTo>
                  <a:lnTo>
                    <a:pt x="599" y="86"/>
                  </a:lnTo>
                  <a:lnTo>
                    <a:pt x="603" y="55"/>
                  </a:lnTo>
                  <a:lnTo>
                    <a:pt x="603" y="49"/>
                  </a:lnTo>
                  <a:lnTo>
                    <a:pt x="603" y="43"/>
                  </a:lnTo>
                  <a:lnTo>
                    <a:pt x="602" y="37"/>
                  </a:lnTo>
                  <a:lnTo>
                    <a:pt x="601" y="32"/>
                  </a:lnTo>
                  <a:lnTo>
                    <a:pt x="599" y="27"/>
                  </a:lnTo>
                  <a:lnTo>
                    <a:pt x="596" y="22"/>
                  </a:lnTo>
                  <a:lnTo>
                    <a:pt x="593" y="18"/>
                  </a:lnTo>
                  <a:lnTo>
                    <a:pt x="590" y="15"/>
                  </a:lnTo>
                  <a:lnTo>
                    <a:pt x="586" y="11"/>
                  </a:lnTo>
                  <a:lnTo>
                    <a:pt x="582" y="8"/>
                  </a:lnTo>
                  <a:lnTo>
                    <a:pt x="577" y="6"/>
                  </a:lnTo>
                  <a:lnTo>
                    <a:pt x="573" y="4"/>
                  </a:lnTo>
                  <a:lnTo>
                    <a:pt x="563" y="1"/>
                  </a:lnTo>
                  <a:lnTo>
                    <a:pt x="552" y="0"/>
                  </a:lnTo>
                  <a:lnTo>
                    <a:pt x="542" y="1"/>
                  </a:lnTo>
                  <a:lnTo>
                    <a:pt x="531" y="4"/>
                  </a:lnTo>
                  <a:lnTo>
                    <a:pt x="521" y="8"/>
                  </a:lnTo>
                  <a:lnTo>
                    <a:pt x="512" y="15"/>
                  </a:lnTo>
                  <a:lnTo>
                    <a:pt x="508" y="19"/>
                  </a:lnTo>
                  <a:lnTo>
                    <a:pt x="504" y="23"/>
                  </a:lnTo>
                  <a:lnTo>
                    <a:pt x="500" y="27"/>
                  </a:lnTo>
                  <a:lnTo>
                    <a:pt x="497" y="32"/>
                  </a:lnTo>
                  <a:lnTo>
                    <a:pt x="494" y="37"/>
                  </a:lnTo>
                  <a:lnTo>
                    <a:pt x="492" y="43"/>
                  </a:lnTo>
                  <a:lnTo>
                    <a:pt x="489" y="49"/>
                  </a:lnTo>
                  <a:lnTo>
                    <a:pt x="488" y="55"/>
                  </a:lnTo>
                  <a:lnTo>
                    <a:pt x="485" y="81"/>
                  </a:lnTo>
                  <a:lnTo>
                    <a:pt x="481" y="107"/>
                  </a:lnTo>
                  <a:lnTo>
                    <a:pt x="477" y="133"/>
                  </a:lnTo>
                  <a:lnTo>
                    <a:pt x="471" y="157"/>
                  </a:lnTo>
                  <a:lnTo>
                    <a:pt x="465" y="182"/>
                  </a:lnTo>
                  <a:lnTo>
                    <a:pt x="459" y="205"/>
                  </a:lnTo>
                  <a:lnTo>
                    <a:pt x="451" y="229"/>
                  </a:lnTo>
                  <a:lnTo>
                    <a:pt x="443" y="253"/>
                  </a:lnTo>
                  <a:lnTo>
                    <a:pt x="434" y="276"/>
                  </a:lnTo>
                  <a:lnTo>
                    <a:pt x="425" y="298"/>
                  </a:lnTo>
                  <a:lnTo>
                    <a:pt x="415" y="320"/>
                  </a:lnTo>
                  <a:lnTo>
                    <a:pt x="404" y="341"/>
                  </a:lnTo>
                  <a:lnTo>
                    <a:pt x="393" y="362"/>
                  </a:lnTo>
                  <a:lnTo>
                    <a:pt x="380" y="383"/>
                  </a:lnTo>
                  <a:lnTo>
                    <a:pt x="368" y="403"/>
                  </a:lnTo>
                  <a:lnTo>
                    <a:pt x="353" y="423"/>
                  </a:lnTo>
                  <a:lnTo>
                    <a:pt x="339" y="441"/>
                  </a:lnTo>
                  <a:lnTo>
                    <a:pt x="324" y="460"/>
                  </a:lnTo>
                  <a:lnTo>
                    <a:pt x="308" y="477"/>
                  </a:lnTo>
                  <a:lnTo>
                    <a:pt x="292" y="495"/>
                  </a:lnTo>
                  <a:lnTo>
                    <a:pt x="275" y="512"/>
                  </a:lnTo>
                  <a:lnTo>
                    <a:pt x="257" y="528"/>
                  </a:lnTo>
                  <a:lnTo>
                    <a:pt x="238" y="543"/>
                  </a:lnTo>
                  <a:lnTo>
                    <a:pt x="218" y="558"/>
                  </a:lnTo>
                  <a:lnTo>
                    <a:pt x="199" y="571"/>
                  </a:lnTo>
                  <a:lnTo>
                    <a:pt x="178" y="585"/>
                  </a:lnTo>
                  <a:lnTo>
                    <a:pt x="157" y="597"/>
                  </a:lnTo>
                  <a:lnTo>
                    <a:pt x="135" y="610"/>
                  </a:lnTo>
                  <a:lnTo>
                    <a:pt x="111" y="621"/>
                  </a:lnTo>
                  <a:lnTo>
                    <a:pt x="88" y="632"/>
                  </a:lnTo>
                  <a:lnTo>
                    <a:pt x="64" y="641"/>
                  </a:lnTo>
                  <a:lnTo>
                    <a:pt x="39" y="650"/>
                  </a:lnTo>
                  <a:lnTo>
                    <a:pt x="33" y="653"/>
                  </a:lnTo>
                  <a:lnTo>
                    <a:pt x="27" y="656"/>
                  </a:lnTo>
                  <a:lnTo>
                    <a:pt x="22" y="659"/>
                  </a:lnTo>
                  <a:lnTo>
                    <a:pt x="17" y="663"/>
                  </a:lnTo>
                  <a:lnTo>
                    <a:pt x="13" y="667"/>
                  </a:lnTo>
                  <a:lnTo>
                    <a:pt x="10" y="671"/>
                  </a:lnTo>
                  <a:lnTo>
                    <a:pt x="7" y="676"/>
                  </a:lnTo>
                  <a:lnTo>
                    <a:pt x="5" y="681"/>
                  </a:lnTo>
                  <a:lnTo>
                    <a:pt x="1" y="691"/>
                  </a:lnTo>
                  <a:lnTo>
                    <a:pt x="0" y="701"/>
                  </a:lnTo>
                  <a:lnTo>
                    <a:pt x="0" y="712"/>
                  </a:lnTo>
                  <a:lnTo>
                    <a:pt x="2" y="724"/>
                  </a:lnTo>
                  <a:lnTo>
                    <a:pt x="6" y="734"/>
                  </a:lnTo>
                  <a:lnTo>
                    <a:pt x="11" y="743"/>
                  </a:lnTo>
                  <a:lnTo>
                    <a:pt x="14" y="747"/>
                  </a:lnTo>
                  <a:lnTo>
                    <a:pt x="17" y="751"/>
                  </a:lnTo>
                  <a:lnTo>
                    <a:pt x="21" y="754"/>
                  </a:lnTo>
                  <a:lnTo>
                    <a:pt x="25" y="757"/>
                  </a:lnTo>
                  <a:lnTo>
                    <a:pt x="30" y="759"/>
                  </a:lnTo>
                  <a:lnTo>
                    <a:pt x="34" y="761"/>
                  </a:lnTo>
                  <a:lnTo>
                    <a:pt x="40" y="763"/>
                  </a:lnTo>
                  <a:lnTo>
                    <a:pt x="45" y="764"/>
                  </a:lnTo>
                  <a:lnTo>
                    <a:pt x="50" y="764"/>
                  </a:lnTo>
                  <a:lnTo>
                    <a:pt x="56" y="764"/>
                  </a:lnTo>
                  <a:lnTo>
                    <a:pt x="63" y="763"/>
                  </a:lnTo>
                  <a:lnTo>
                    <a:pt x="69" y="761"/>
                  </a:lnTo>
                  <a:lnTo>
                    <a:pt x="69" y="7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1" name="Freeform 106"/>
            <p:cNvSpPr/>
            <p:nvPr/>
          </p:nvSpPr>
          <p:spPr bwMode="auto">
            <a:xfrm>
              <a:off x="4767263" y="3865563"/>
              <a:ext cx="153988" cy="182563"/>
            </a:xfrm>
            <a:custGeom>
              <a:avLst/>
              <a:gdLst>
                <a:gd name="T0" fmla="*/ 99 w 678"/>
                <a:gd name="T1" fmla="*/ 798 h 806"/>
                <a:gd name="T2" fmla="*/ 152 w 678"/>
                <a:gd name="T3" fmla="*/ 778 h 806"/>
                <a:gd name="T4" fmla="*/ 203 w 678"/>
                <a:gd name="T5" fmla="*/ 752 h 806"/>
                <a:gd name="T6" fmla="*/ 251 w 678"/>
                <a:gd name="T7" fmla="*/ 718 h 806"/>
                <a:gd name="T8" fmla="*/ 297 w 678"/>
                <a:gd name="T9" fmla="*/ 680 h 806"/>
                <a:gd name="T10" fmla="*/ 340 w 678"/>
                <a:gd name="T11" fmla="*/ 637 h 806"/>
                <a:gd name="T12" fmla="*/ 380 w 678"/>
                <a:gd name="T13" fmla="*/ 590 h 806"/>
                <a:gd name="T14" fmla="*/ 418 w 678"/>
                <a:gd name="T15" fmla="*/ 540 h 806"/>
                <a:gd name="T16" fmla="*/ 454 w 678"/>
                <a:gd name="T17" fmla="*/ 486 h 806"/>
                <a:gd name="T18" fmla="*/ 489 w 678"/>
                <a:gd name="T19" fmla="*/ 432 h 806"/>
                <a:gd name="T20" fmla="*/ 537 w 678"/>
                <a:gd name="T21" fmla="*/ 349 h 806"/>
                <a:gd name="T22" fmla="*/ 595 w 678"/>
                <a:gd name="T23" fmla="*/ 238 h 806"/>
                <a:gd name="T24" fmla="*/ 647 w 678"/>
                <a:gd name="T25" fmla="*/ 134 h 806"/>
                <a:gd name="T26" fmla="*/ 674 w 678"/>
                <a:gd name="T27" fmla="*/ 81 h 806"/>
                <a:gd name="T28" fmla="*/ 677 w 678"/>
                <a:gd name="T29" fmla="*/ 69 h 806"/>
                <a:gd name="T30" fmla="*/ 678 w 678"/>
                <a:gd name="T31" fmla="*/ 58 h 806"/>
                <a:gd name="T32" fmla="*/ 676 w 678"/>
                <a:gd name="T33" fmla="*/ 47 h 806"/>
                <a:gd name="T34" fmla="*/ 670 w 678"/>
                <a:gd name="T35" fmla="*/ 31 h 806"/>
                <a:gd name="T36" fmla="*/ 656 w 678"/>
                <a:gd name="T37" fmla="*/ 15 h 806"/>
                <a:gd name="T38" fmla="*/ 638 w 678"/>
                <a:gd name="T39" fmla="*/ 4 h 806"/>
                <a:gd name="T40" fmla="*/ 623 w 678"/>
                <a:gd name="T41" fmla="*/ 1 h 806"/>
                <a:gd name="T42" fmla="*/ 613 w 678"/>
                <a:gd name="T43" fmla="*/ 1 h 806"/>
                <a:gd name="T44" fmla="*/ 603 w 678"/>
                <a:gd name="T45" fmla="*/ 3 h 806"/>
                <a:gd name="T46" fmla="*/ 593 w 678"/>
                <a:gd name="T47" fmla="*/ 7 h 806"/>
                <a:gd name="T48" fmla="*/ 583 w 678"/>
                <a:gd name="T49" fmla="*/ 14 h 806"/>
                <a:gd name="T50" fmla="*/ 576 w 678"/>
                <a:gd name="T51" fmla="*/ 23 h 806"/>
                <a:gd name="T52" fmla="*/ 529 w 678"/>
                <a:gd name="T53" fmla="*/ 117 h 806"/>
                <a:gd name="T54" fmla="*/ 453 w 678"/>
                <a:gd name="T55" fmla="*/ 267 h 806"/>
                <a:gd name="T56" fmla="*/ 395 w 678"/>
                <a:gd name="T57" fmla="*/ 371 h 806"/>
                <a:gd name="T58" fmla="*/ 348 w 678"/>
                <a:gd name="T59" fmla="*/ 446 h 806"/>
                <a:gd name="T60" fmla="*/ 313 w 678"/>
                <a:gd name="T61" fmla="*/ 493 h 806"/>
                <a:gd name="T62" fmla="*/ 277 w 678"/>
                <a:gd name="T63" fmla="*/ 538 h 806"/>
                <a:gd name="T64" fmla="*/ 240 w 678"/>
                <a:gd name="T65" fmla="*/ 578 h 806"/>
                <a:gd name="T66" fmla="*/ 199 w 678"/>
                <a:gd name="T67" fmla="*/ 614 h 806"/>
                <a:gd name="T68" fmla="*/ 157 w 678"/>
                <a:gd name="T69" fmla="*/ 646 h 806"/>
                <a:gd name="T70" fmla="*/ 112 w 678"/>
                <a:gd name="T71" fmla="*/ 670 h 806"/>
                <a:gd name="T72" fmla="*/ 65 w 678"/>
                <a:gd name="T73" fmla="*/ 688 h 806"/>
                <a:gd name="T74" fmla="*/ 34 w 678"/>
                <a:gd name="T75" fmla="*/ 696 h 806"/>
                <a:gd name="T76" fmla="*/ 23 w 678"/>
                <a:gd name="T77" fmla="*/ 701 h 806"/>
                <a:gd name="T78" fmla="*/ 14 w 678"/>
                <a:gd name="T79" fmla="*/ 708 h 806"/>
                <a:gd name="T80" fmla="*/ 7 w 678"/>
                <a:gd name="T81" fmla="*/ 716 h 806"/>
                <a:gd name="T82" fmla="*/ 3 w 678"/>
                <a:gd name="T83" fmla="*/ 725 h 806"/>
                <a:gd name="T84" fmla="*/ 0 w 678"/>
                <a:gd name="T85" fmla="*/ 735 h 806"/>
                <a:gd name="T86" fmla="*/ 0 w 678"/>
                <a:gd name="T87" fmla="*/ 751 h 806"/>
                <a:gd name="T88" fmla="*/ 5 w 678"/>
                <a:gd name="T89" fmla="*/ 771 h 806"/>
                <a:gd name="T90" fmla="*/ 17 w 678"/>
                <a:gd name="T91" fmla="*/ 789 h 806"/>
                <a:gd name="T92" fmla="*/ 30 w 678"/>
                <a:gd name="T93" fmla="*/ 799 h 806"/>
                <a:gd name="T94" fmla="*/ 40 w 678"/>
                <a:gd name="T95" fmla="*/ 804 h 806"/>
                <a:gd name="T96" fmla="*/ 52 w 678"/>
                <a:gd name="T97" fmla="*/ 806 h 806"/>
                <a:gd name="T98" fmla="*/ 64 w 678"/>
                <a:gd name="T99" fmla="*/ 806 h 806"/>
                <a:gd name="T100" fmla="*/ 70 w 678"/>
                <a:gd name="T101" fmla="*/ 805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8" h="806">
                  <a:moveTo>
                    <a:pt x="70" y="805"/>
                  </a:moveTo>
                  <a:lnTo>
                    <a:pt x="99" y="798"/>
                  </a:lnTo>
                  <a:lnTo>
                    <a:pt x="126" y="789"/>
                  </a:lnTo>
                  <a:lnTo>
                    <a:pt x="152" y="778"/>
                  </a:lnTo>
                  <a:lnTo>
                    <a:pt x="178" y="766"/>
                  </a:lnTo>
                  <a:lnTo>
                    <a:pt x="203" y="752"/>
                  </a:lnTo>
                  <a:lnTo>
                    <a:pt x="228" y="735"/>
                  </a:lnTo>
                  <a:lnTo>
                    <a:pt x="251" y="718"/>
                  </a:lnTo>
                  <a:lnTo>
                    <a:pt x="274" y="700"/>
                  </a:lnTo>
                  <a:lnTo>
                    <a:pt x="297" y="680"/>
                  </a:lnTo>
                  <a:lnTo>
                    <a:pt x="318" y="659"/>
                  </a:lnTo>
                  <a:lnTo>
                    <a:pt x="340" y="637"/>
                  </a:lnTo>
                  <a:lnTo>
                    <a:pt x="361" y="613"/>
                  </a:lnTo>
                  <a:lnTo>
                    <a:pt x="380" y="590"/>
                  </a:lnTo>
                  <a:lnTo>
                    <a:pt x="400" y="565"/>
                  </a:lnTo>
                  <a:lnTo>
                    <a:pt x="418" y="540"/>
                  </a:lnTo>
                  <a:lnTo>
                    <a:pt x="437" y="513"/>
                  </a:lnTo>
                  <a:lnTo>
                    <a:pt x="454" y="486"/>
                  </a:lnTo>
                  <a:lnTo>
                    <a:pt x="473" y="460"/>
                  </a:lnTo>
                  <a:lnTo>
                    <a:pt x="489" y="432"/>
                  </a:lnTo>
                  <a:lnTo>
                    <a:pt x="506" y="405"/>
                  </a:lnTo>
                  <a:lnTo>
                    <a:pt x="537" y="349"/>
                  </a:lnTo>
                  <a:lnTo>
                    <a:pt x="566" y="293"/>
                  </a:lnTo>
                  <a:lnTo>
                    <a:pt x="595" y="238"/>
                  </a:lnTo>
                  <a:lnTo>
                    <a:pt x="622" y="186"/>
                  </a:lnTo>
                  <a:lnTo>
                    <a:pt x="647" y="134"/>
                  </a:lnTo>
                  <a:lnTo>
                    <a:pt x="671" y="87"/>
                  </a:lnTo>
                  <a:lnTo>
                    <a:pt x="674" y="81"/>
                  </a:lnTo>
                  <a:lnTo>
                    <a:pt x="676" y="75"/>
                  </a:lnTo>
                  <a:lnTo>
                    <a:pt x="677" y="69"/>
                  </a:lnTo>
                  <a:lnTo>
                    <a:pt x="678" y="63"/>
                  </a:lnTo>
                  <a:lnTo>
                    <a:pt x="678" y="58"/>
                  </a:lnTo>
                  <a:lnTo>
                    <a:pt x="677" y="52"/>
                  </a:lnTo>
                  <a:lnTo>
                    <a:pt x="676" y="47"/>
                  </a:lnTo>
                  <a:lnTo>
                    <a:pt x="675" y="41"/>
                  </a:lnTo>
                  <a:lnTo>
                    <a:pt x="670" y="31"/>
                  </a:lnTo>
                  <a:lnTo>
                    <a:pt x="664" y="22"/>
                  </a:lnTo>
                  <a:lnTo>
                    <a:pt x="656" y="15"/>
                  </a:lnTo>
                  <a:lnTo>
                    <a:pt x="647" y="9"/>
                  </a:lnTo>
                  <a:lnTo>
                    <a:pt x="638" y="4"/>
                  </a:lnTo>
                  <a:lnTo>
                    <a:pt x="628" y="1"/>
                  </a:lnTo>
                  <a:lnTo>
                    <a:pt x="623" y="1"/>
                  </a:lnTo>
                  <a:lnTo>
                    <a:pt x="618" y="0"/>
                  </a:lnTo>
                  <a:lnTo>
                    <a:pt x="613" y="1"/>
                  </a:lnTo>
                  <a:lnTo>
                    <a:pt x="608" y="1"/>
                  </a:lnTo>
                  <a:lnTo>
                    <a:pt x="603" y="3"/>
                  </a:lnTo>
                  <a:lnTo>
                    <a:pt x="598" y="5"/>
                  </a:lnTo>
                  <a:lnTo>
                    <a:pt x="593" y="7"/>
                  </a:lnTo>
                  <a:lnTo>
                    <a:pt x="589" y="10"/>
                  </a:lnTo>
                  <a:lnTo>
                    <a:pt x="583" y="14"/>
                  </a:lnTo>
                  <a:lnTo>
                    <a:pt x="579" y="18"/>
                  </a:lnTo>
                  <a:lnTo>
                    <a:pt x="576" y="23"/>
                  </a:lnTo>
                  <a:lnTo>
                    <a:pt x="572" y="29"/>
                  </a:lnTo>
                  <a:lnTo>
                    <a:pt x="529" y="117"/>
                  </a:lnTo>
                  <a:lnTo>
                    <a:pt x="480" y="216"/>
                  </a:lnTo>
                  <a:lnTo>
                    <a:pt x="453" y="267"/>
                  </a:lnTo>
                  <a:lnTo>
                    <a:pt x="425" y="320"/>
                  </a:lnTo>
                  <a:lnTo>
                    <a:pt x="395" y="371"/>
                  </a:lnTo>
                  <a:lnTo>
                    <a:pt x="364" y="422"/>
                  </a:lnTo>
                  <a:lnTo>
                    <a:pt x="348" y="446"/>
                  </a:lnTo>
                  <a:lnTo>
                    <a:pt x="330" y="470"/>
                  </a:lnTo>
                  <a:lnTo>
                    <a:pt x="313" y="493"/>
                  </a:lnTo>
                  <a:lnTo>
                    <a:pt x="295" y="516"/>
                  </a:lnTo>
                  <a:lnTo>
                    <a:pt x="277" y="538"/>
                  </a:lnTo>
                  <a:lnTo>
                    <a:pt x="259" y="559"/>
                  </a:lnTo>
                  <a:lnTo>
                    <a:pt x="240" y="578"/>
                  </a:lnTo>
                  <a:lnTo>
                    <a:pt x="220" y="597"/>
                  </a:lnTo>
                  <a:lnTo>
                    <a:pt x="199" y="614"/>
                  </a:lnTo>
                  <a:lnTo>
                    <a:pt x="178" y="630"/>
                  </a:lnTo>
                  <a:lnTo>
                    <a:pt x="157" y="646"/>
                  </a:lnTo>
                  <a:lnTo>
                    <a:pt x="135" y="659"/>
                  </a:lnTo>
                  <a:lnTo>
                    <a:pt x="112" y="670"/>
                  </a:lnTo>
                  <a:lnTo>
                    <a:pt x="89" y="680"/>
                  </a:lnTo>
                  <a:lnTo>
                    <a:pt x="65" y="688"/>
                  </a:lnTo>
                  <a:lnTo>
                    <a:pt x="40" y="694"/>
                  </a:lnTo>
                  <a:lnTo>
                    <a:pt x="34" y="696"/>
                  </a:lnTo>
                  <a:lnTo>
                    <a:pt x="28" y="698"/>
                  </a:lnTo>
                  <a:lnTo>
                    <a:pt x="23" y="701"/>
                  </a:lnTo>
                  <a:lnTo>
                    <a:pt x="18" y="704"/>
                  </a:lnTo>
                  <a:lnTo>
                    <a:pt x="14" y="708"/>
                  </a:lnTo>
                  <a:lnTo>
                    <a:pt x="10" y="711"/>
                  </a:lnTo>
                  <a:lnTo>
                    <a:pt x="7" y="716"/>
                  </a:lnTo>
                  <a:lnTo>
                    <a:pt x="5" y="720"/>
                  </a:lnTo>
                  <a:lnTo>
                    <a:pt x="3" y="725"/>
                  </a:lnTo>
                  <a:lnTo>
                    <a:pt x="1" y="730"/>
                  </a:lnTo>
                  <a:lnTo>
                    <a:pt x="0" y="735"/>
                  </a:lnTo>
                  <a:lnTo>
                    <a:pt x="0" y="740"/>
                  </a:lnTo>
                  <a:lnTo>
                    <a:pt x="0" y="751"/>
                  </a:lnTo>
                  <a:lnTo>
                    <a:pt x="2" y="761"/>
                  </a:lnTo>
                  <a:lnTo>
                    <a:pt x="5" y="771"/>
                  </a:lnTo>
                  <a:lnTo>
                    <a:pt x="11" y="781"/>
                  </a:lnTo>
                  <a:lnTo>
                    <a:pt x="17" y="789"/>
                  </a:lnTo>
                  <a:lnTo>
                    <a:pt x="26" y="796"/>
                  </a:lnTo>
                  <a:lnTo>
                    <a:pt x="30" y="799"/>
                  </a:lnTo>
                  <a:lnTo>
                    <a:pt x="35" y="802"/>
                  </a:lnTo>
                  <a:lnTo>
                    <a:pt x="40" y="804"/>
                  </a:lnTo>
                  <a:lnTo>
                    <a:pt x="46" y="805"/>
                  </a:lnTo>
                  <a:lnTo>
                    <a:pt x="52" y="806"/>
                  </a:lnTo>
                  <a:lnTo>
                    <a:pt x="58" y="806"/>
                  </a:lnTo>
                  <a:lnTo>
                    <a:pt x="64" y="806"/>
                  </a:lnTo>
                  <a:lnTo>
                    <a:pt x="70" y="805"/>
                  </a:lnTo>
                  <a:lnTo>
                    <a:pt x="70" y="8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2" name="Freeform 107"/>
            <p:cNvSpPr/>
            <p:nvPr/>
          </p:nvSpPr>
          <p:spPr bwMode="auto">
            <a:xfrm>
              <a:off x="4743450" y="3794125"/>
              <a:ext cx="131763" cy="193675"/>
            </a:xfrm>
            <a:custGeom>
              <a:avLst/>
              <a:gdLst>
                <a:gd name="T0" fmla="*/ 131 w 576"/>
                <a:gd name="T1" fmla="*/ 787 h 851"/>
                <a:gd name="T2" fmla="*/ 206 w 576"/>
                <a:gd name="T3" fmla="*/ 701 h 851"/>
                <a:gd name="T4" fmla="*/ 280 w 576"/>
                <a:gd name="T5" fmla="*/ 615 h 851"/>
                <a:gd name="T6" fmla="*/ 354 w 576"/>
                <a:gd name="T7" fmla="*/ 526 h 851"/>
                <a:gd name="T8" fmla="*/ 404 w 576"/>
                <a:gd name="T9" fmla="*/ 458 h 851"/>
                <a:gd name="T10" fmla="*/ 436 w 576"/>
                <a:gd name="T11" fmla="*/ 412 h 851"/>
                <a:gd name="T12" fmla="*/ 467 w 576"/>
                <a:gd name="T13" fmla="*/ 364 h 851"/>
                <a:gd name="T14" fmla="*/ 494 w 576"/>
                <a:gd name="T15" fmla="*/ 314 h 851"/>
                <a:gd name="T16" fmla="*/ 518 w 576"/>
                <a:gd name="T17" fmla="*/ 264 h 851"/>
                <a:gd name="T18" fmla="*/ 539 w 576"/>
                <a:gd name="T19" fmla="*/ 211 h 851"/>
                <a:gd name="T20" fmla="*/ 556 w 576"/>
                <a:gd name="T21" fmla="*/ 157 h 851"/>
                <a:gd name="T22" fmla="*/ 570 w 576"/>
                <a:gd name="T23" fmla="*/ 100 h 851"/>
                <a:gd name="T24" fmla="*/ 576 w 576"/>
                <a:gd name="T25" fmla="*/ 65 h 851"/>
                <a:gd name="T26" fmla="*/ 576 w 576"/>
                <a:gd name="T27" fmla="*/ 53 h 851"/>
                <a:gd name="T28" fmla="*/ 573 w 576"/>
                <a:gd name="T29" fmla="*/ 41 h 851"/>
                <a:gd name="T30" fmla="*/ 568 w 576"/>
                <a:gd name="T31" fmla="*/ 31 h 851"/>
                <a:gd name="T32" fmla="*/ 557 w 576"/>
                <a:gd name="T33" fmla="*/ 18 h 851"/>
                <a:gd name="T34" fmla="*/ 539 w 576"/>
                <a:gd name="T35" fmla="*/ 5 h 851"/>
                <a:gd name="T36" fmla="*/ 518 w 576"/>
                <a:gd name="T37" fmla="*/ 0 h 851"/>
                <a:gd name="T38" fmla="*/ 503 w 576"/>
                <a:gd name="T39" fmla="*/ 0 h 851"/>
                <a:gd name="T40" fmla="*/ 493 w 576"/>
                <a:gd name="T41" fmla="*/ 3 h 851"/>
                <a:gd name="T42" fmla="*/ 485 w 576"/>
                <a:gd name="T43" fmla="*/ 8 h 851"/>
                <a:gd name="T44" fmla="*/ 477 w 576"/>
                <a:gd name="T45" fmla="*/ 15 h 851"/>
                <a:gd name="T46" fmla="*/ 471 w 576"/>
                <a:gd name="T47" fmla="*/ 24 h 851"/>
                <a:gd name="T48" fmla="*/ 467 w 576"/>
                <a:gd name="T49" fmla="*/ 35 h 851"/>
                <a:gd name="T50" fmla="*/ 460 w 576"/>
                <a:gd name="T51" fmla="*/ 68 h 851"/>
                <a:gd name="T52" fmla="*/ 448 w 576"/>
                <a:gd name="T53" fmla="*/ 121 h 851"/>
                <a:gd name="T54" fmla="*/ 431 w 576"/>
                <a:gd name="T55" fmla="*/ 172 h 851"/>
                <a:gd name="T56" fmla="*/ 411 w 576"/>
                <a:gd name="T57" fmla="*/ 221 h 851"/>
                <a:gd name="T58" fmla="*/ 388 w 576"/>
                <a:gd name="T59" fmla="*/ 269 h 851"/>
                <a:gd name="T60" fmla="*/ 363 w 576"/>
                <a:gd name="T61" fmla="*/ 314 h 851"/>
                <a:gd name="T62" fmla="*/ 335 w 576"/>
                <a:gd name="T63" fmla="*/ 358 h 851"/>
                <a:gd name="T64" fmla="*/ 304 w 576"/>
                <a:gd name="T65" fmla="*/ 402 h 851"/>
                <a:gd name="T66" fmla="*/ 257 w 576"/>
                <a:gd name="T67" fmla="*/ 465 h 851"/>
                <a:gd name="T68" fmla="*/ 189 w 576"/>
                <a:gd name="T69" fmla="*/ 548 h 851"/>
                <a:gd name="T70" fmla="*/ 83 w 576"/>
                <a:gd name="T71" fmla="*/ 669 h 851"/>
                <a:gd name="T72" fmla="*/ 10 w 576"/>
                <a:gd name="T73" fmla="*/ 756 h 851"/>
                <a:gd name="T74" fmla="*/ 4 w 576"/>
                <a:gd name="T75" fmla="*/ 766 h 851"/>
                <a:gd name="T76" fmla="*/ 1 w 576"/>
                <a:gd name="T77" fmla="*/ 778 h 851"/>
                <a:gd name="T78" fmla="*/ 0 w 576"/>
                <a:gd name="T79" fmla="*/ 789 h 851"/>
                <a:gd name="T80" fmla="*/ 2 w 576"/>
                <a:gd name="T81" fmla="*/ 805 h 851"/>
                <a:gd name="T82" fmla="*/ 12 w 576"/>
                <a:gd name="T83" fmla="*/ 824 h 851"/>
                <a:gd name="T84" fmla="*/ 27 w 576"/>
                <a:gd name="T85" fmla="*/ 840 h 851"/>
                <a:gd name="T86" fmla="*/ 41 w 576"/>
                <a:gd name="T87" fmla="*/ 848 h 851"/>
                <a:gd name="T88" fmla="*/ 50 w 576"/>
                <a:gd name="T89" fmla="*/ 850 h 851"/>
                <a:gd name="T90" fmla="*/ 60 w 576"/>
                <a:gd name="T91" fmla="*/ 850 h 851"/>
                <a:gd name="T92" fmla="*/ 71 w 576"/>
                <a:gd name="T93" fmla="*/ 848 h 851"/>
                <a:gd name="T94" fmla="*/ 81 w 576"/>
                <a:gd name="T95" fmla="*/ 844 h 851"/>
                <a:gd name="T96" fmla="*/ 90 w 576"/>
                <a:gd name="T97" fmla="*/ 836 h 851"/>
                <a:gd name="T98" fmla="*/ 95 w 576"/>
                <a:gd name="T99" fmla="*/ 831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6" h="851">
                  <a:moveTo>
                    <a:pt x="95" y="831"/>
                  </a:moveTo>
                  <a:lnTo>
                    <a:pt x="131" y="787"/>
                  </a:lnTo>
                  <a:lnTo>
                    <a:pt x="168" y="744"/>
                  </a:lnTo>
                  <a:lnTo>
                    <a:pt x="206" y="701"/>
                  </a:lnTo>
                  <a:lnTo>
                    <a:pt x="243" y="658"/>
                  </a:lnTo>
                  <a:lnTo>
                    <a:pt x="280" y="615"/>
                  </a:lnTo>
                  <a:lnTo>
                    <a:pt x="318" y="570"/>
                  </a:lnTo>
                  <a:lnTo>
                    <a:pt x="354" y="526"/>
                  </a:lnTo>
                  <a:lnTo>
                    <a:pt x="388" y="482"/>
                  </a:lnTo>
                  <a:lnTo>
                    <a:pt x="404" y="458"/>
                  </a:lnTo>
                  <a:lnTo>
                    <a:pt x="421" y="435"/>
                  </a:lnTo>
                  <a:lnTo>
                    <a:pt x="436" y="412"/>
                  </a:lnTo>
                  <a:lnTo>
                    <a:pt x="452" y="388"/>
                  </a:lnTo>
                  <a:lnTo>
                    <a:pt x="467" y="364"/>
                  </a:lnTo>
                  <a:lnTo>
                    <a:pt x="480" y="339"/>
                  </a:lnTo>
                  <a:lnTo>
                    <a:pt x="494" y="314"/>
                  </a:lnTo>
                  <a:lnTo>
                    <a:pt x="506" y="289"/>
                  </a:lnTo>
                  <a:lnTo>
                    <a:pt x="518" y="264"/>
                  </a:lnTo>
                  <a:lnTo>
                    <a:pt x="529" y="237"/>
                  </a:lnTo>
                  <a:lnTo>
                    <a:pt x="539" y="211"/>
                  </a:lnTo>
                  <a:lnTo>
                    <a:pt x="548" y="184"/>
                  </a:lnTo>
                  <a:lnTo>
                    <a:pt x="556" y="157"/>
                  </a:lnTo>
                  <a:lnTo>
                    <a:pt x="563" y="130"/>
                  </a:lnTo>
                  <a:lnTo>
                    <a:pt x="570" y="100"/>
                  </a:lnTo>
                  <a:lnTo>
                    <a:pt x="576" y="72"/>
                  </a:lnTo>
                  <a:lnTo>
                    <a:pt x="576" y="65"/>
                  </a:lnTo>
                  <a:lnTo>
                    <a:pt x="576" y="59"/>
                  </a:lnTo>
                  <a:lnTo>
                    <a:pt x="576" y="53"/>
                  </a:lnTo>
                  <a:lnTo>
                    <a:pt x="575" y="47"/>
                  </a:lnTo>
                  <a:lnTo>
                    <a:pt x="573" y="41"/>
                  </a:lnTo>
                  <a:lnTo>
                    <a:pt x="571" y="36"/>
                  </a:lnTo>
                  <a:lnTo>
                    <a:pt x="568" y="31"/>
                  </a:lnTo>
                  <a:lnTo>
                    <a:pt x="564" y="27"/>
                  </a:lnTo>
                  <a:lnTo>
                    <a:pt x="557" y="18"/>
                  </a:lnTo>
                  <a:lnTo>
                    <a:pt x="548" y="12"/>
                  </a:lnTo>
                  <a:lnTo>
                    <a:pt x="539" y="5"/>
                  </a:lnTo>
                  <a:lnTo>
                    <a:pt x="529" y="2"/>
                  </a:lnTo>
                  <a:lnTo>
                    <a:pt x="518" y="0"/>
                  </a:lnTo>
                  <a:lnTo>
                    <a:pt x="508" y="0"/>
                  </a:lnTo>
                  <a:lnTo>
                    <a:pt x="503" y="0"/>
                  </a:lnTo>
                  <a:lnTo>
                    <a:pt x="498" y="1"/>
                  </a:lnTo>
                  <a:lnTo>
                    <a:pt x="493" y="3"/>
                  </a:lnTo>
                  <a:lnTo>
                    <a:pt x="489" y="5"/>
                  </a:lnTo>
                  <a:lnTo>
                    <a:pt x="485" y="8"/>
                  </a:lnTo>
                  <a:lnTo>
                    <a:pt x="481" y="11"/>
                  </a:lnTo>
                  <a:lnTo>
                    <a:pt x="477" y="15"/>
                  </a:lnTo>
                  <a:lnTo>
                    <a:pt x="474" y="19"/>
                  </a:lnTo>
                  <a:lnTo>
                    <a:pt x="471" y="24"/>
                  </a:lnTo>
                  <a:lnTo>
                    <a:pt x="469" y="29"/>
                  </a:lnTo>
                  <a:lnTo>
                    <a:pt x="467" y="35"/>
                  </a:lnTo>
                  <a:lnTo>
                    <a:pt x="465" y="42"/>
                  </a:lnTo>
                  <a:lnTo>
                    <a:pt x="460" y="68"/>
                  </a:lnTo>
                  <a:lnTo>
                    <a:pt x="455" y="95"/>
                  </a:lnTo>
                  <a:lnTo>
                    <a:pt x="448" y="121"/>
                  </a:lnTo>
                  <a:lnTo>
                    <a:pt x="440" y="147"/>
                  </a:lnTo>
                  <a:lnTo>
                    <a:pt x="431" y="172"/>
                  </a:lnTo>
                  <a:lnTo>
                    <a:pt x="421" y="197"/>
                  </a:lnTo>
                  <a:lnTo>
                    <a:pt x="411" y="221"/>
                  </a:lnTo>
                  <a:lnTo>
                    <a:pt x="400" y="245"/>
                  </a:lnTo>
                  <a:lnTo>
                    <a:pt x="388" y="269"/>
                  </a:lnTo>
                  <a:lnTo>
                    <a:pt x="376" y="291"/>
                  </a:lnTo>
                  <a:lnTo>
                    <a:pt x="363" y="314"/>
                  </a:lnTo>
                  <a:lnTo>
                    <a:pt x="349" y="336"/>
                  </a:lnTo>
                  <a:lnTo>
                    <a:pt x="335" y="358"/>
                  </a:lnTo>
                  <a:lnTo>
                    <a:pt x="321" y="381"/>
                  </a:lnTo>
                  <a:lnTo>
                    <a:pt x="304" y="402"/>
                  </a:lnTo>
                  <a:lnTo>
                    <a:pt x="289" y="424"/>
                  </a:lnTo>
                  <a:lnTo>
                    <a:pt x="257" y="465"/>
                  </a:lnTo>
                  <a:lnTo>
                    <a:pt x="223" y="507"/>
                  </a:lnTo>
                  <a:lnTo>
                    <a:pt x="189" y="548"/>
                  </a:lnTo>
                  <a:lnTo>
                    <a:pt x="153" y="588"/>
                  </a:lnTo>
                  <a:lnTo>
                    <a:pt x="83" y="669"/>
                  </a:lnTo>
                  <a:lnTo>
                    <a:pt x="14" y="750"/>
                  </a:lnTo>
                  <a:lnTo>
                    <a:pt x="10" y="756"/>
                  </a:lnTo>
                  <a:lnTo>
                    <a:pt x="6" y="761"/>
                  </a:lnTo>
                  <a:lnTo>
                    <a:pt x="4" y="766"/>
                  </a:lnTo>
                  <a:lnTo>
                    <a:pt x="2" y="772"/>
                  </a:lnTo>
                  <a:lnTo>
                    <a:pt x="1" y="778"/>
                  </a:lnTo>
                  <a:lnTo>
                    <a:pt x="0" y="783"/>
                  </a:lnTo>
                  <a:lnTo>
                    <a:pt x="0" y="789"/>
                  </a:lnTo>
                  <a:lnTo>
                    <a:pt x="0" y="794"/>
                  </a:lnTo>
                  <a:lnTo>
                    <a:pt x="2" y="805"/>
                  </a:lnTo>
                  <a:lnTo>
                    <a:pt x="7" y="815"/>
                  </a:lnTo>
                  <a:lnTo>
                    <a:pt x="12" y="824"/>
                  </a:lnTo>
                  <a:lnTo>
                    <a:pt x="19" y="833"/>
                  </a:lnTo>
                  <a:lnTo>
                    <a:pt x="27" y="840"/>
                  </a:lnTo>
                  <a:lnTo>
                    <a:pt x="36" y="846"/>
                  </a:lnTo>
                  <a:lnTo>
                    <a:pt x="41" y="848"/>
                  </a:lnTo>
                  <a:lnTo>
                    <a:pt x="45" y="849"/>
                  </a:lnTo>
                  <a:lnTo>
                    <a:pt x="50" y="850"/>
                  </a:lnTo>
                  <a:lnTo>
                    <a:pt x="55" y="851"/>
                  </a:lnTo>
                  <a:lnTo>
                    <a:pt x="60" y="850"/>
                  </a:lnTo>
                  <a:lnTo>
                    <a:pt x="66" y="850"/>
                  </a:lnTo>
                  <a:lnTo>
                    <a:pt x="71" y="848"/>
                  </a:lnTo>
                  <a:lnTo>
                    <a:pt x="76" y="846"/>
                  </a:lnTo>
                  <a:lnTo>
                    <a:pt x="81" y="844"/>
                  </a:lnTo>
                  <a:lnTo>
                    <a:pt x="86" y="840"/>
                  </a:lnTo>
                  <a:lnTo>
                    <a:pt x="90" y="836"/>
                  </a:lnTo>
                  <a:lnTo>
                    <a:pt x="95" y="831"/>
                  </a:lnTo>
                  <a:lnTo>
                    <a:pt x="95" y="8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3" name="Freeform 108"/>
            <p:cNvSpPr/>
            <p:nvPr/>
          </p:nvSpPr>
          <p:spPr bwMode="auto">
            <a:xfrm>
              <a:off x="4687888" y="3733800"/>
              <a:ext cx="122238" cy="182563"/>
            </a:xfrm>
            <a:custGeom>
              <a:avLst/>
              <a:gdLst>
                <a:gd name="T0" fmla="*/ 123 w 540"/>
                <a:gd name="T1" fmla="*/ 756 h 806"/>
                <a:gd name="T2" fmla="*/ 153 w 540"/>
                <a:gd name="T3" fmla="*/ 712 h 806"/>
                <a:gd name="T4" fmla="*/ 201 w 540"/>
                <a:gd name="T5" fmla="*/ 648 h 806"/>
                <a:gd name="T6" fmla="*/ 268 w 540"/>
                <a:gd name="T7" fmla="*/ 564 h 806"/>
                <a:gd name="T8" fmla="*/ 335 w 540"/>
                <a:gd name="T9" fmla="*/ 480 h 806"/>
                <a:gd name="T10" fmla="*/ 399 w 540"/>
                <a:gd name="T11" fmla="*/ 396 h 806"/>
                <a:gd name="T12" fmla="*/ 442 w 540"/>
                <a:gd name="T13" fmla="*/ 329 h 806"/>
                <a:gd name="T14" fmla="*/ 468 w 540"/>
                <a:gd name="T15" fmla="*/ 284 h 806"/>
                <a:gd name="T16" fmla="*/ 491 w 540"/>
                <a:gd name="T17" fmla="*/ 236 h 806"/>
                <a:gd name="T18" fmla="*/ 510 w 540"/>
                <a:gd name="T19" fmla="*/ 188 h 806"/>
                <a:gd name="T20" fmla="*/ 525 w 540"/>
                <a:gd name="T21" fmla="*/ 136 h 806"/>
                <a:gd name="T22" fmla="*/ 536 w 540"/>
                <a:gd name="T23" fmla="*/ 83 h 806"/>
                <a:gd name="T24" fmla="*/ 540 w 540"/>
                <a:gd name="T25" fmla="*/ 49 h 806"/>
                <a:gd name="T26" fmla="*/ 539 w 540"/>
                <a:gd name="T27" fmla="*/ 37 h 806"/>
                <a:gd name="T28" fmla="*/ 536 w 540"/>
                <a:gd name="T29" fmla="*/ 26 h 806"/>
                <a:gd name="T30" fmla="*/ 530 w 540"/>
                <a:gd name="T31" fmla="*/ 17 h 806"/>
                <a:gd name="T32" fmla="*/ 523 w 540"/>
                <a:gd name="T33" fmla="*/ 10 h 806"/>
                <a:gd name="T34" fmla="*/ 514 w 540"/>
                <a:gd name="T35" fmla="*/ 5 h 806"/>
                <a:gd name="T36" fmla="*/ 499 w 540"/>
                <a:gd name="T37" fmla="*/ 1 h 806"/>
                <a:gd name="T38" fmla="*/ 478 w 540"/>
                <a:gd name="T39" fmla="*/ 1 h 806"/>
                <a:gd name="T40" fmla="*/ 457 w 540"/>
                <a:gd name="T41" fmla="*/ 8 h 806"/>
                <a:gd name="T42" fmla="*/ 443 w 540"/>
                <a:gd name="T43" fmla="*/ 18 h 806"/>
                <a:gd name="T44" fmla="*/ 434 w 540"/>
                <a:gd name="T45" fmla="*/ 26 h 806"/>
                <a:gd name="T46" fmla="*/ 429 w 540"/>
                <a:gd name="T47" fmla="*/ 37 h 806"/>
                <a:gd name="T48" fmla="*/ 425 w 540"/>
                <a:gd name="T49" fmla="*/ 49 h 806"/>
                <a:gd name="T50" fmla="*/ 420 w 540"/>
                <a:gd name="T51" fmla="*/ 80 h 806"/>
                <a:gd name="T52" fmla="*/ 410 w 540"/>
                <a:gd name="T53" fmla="*/ 128 h 806"/>
                <a:gd name="T54" fmla="*/ 395 w 540"/>
                <a:gd name="T55" fmla="*/ 175 h 806"/>
                <a:gd name="T56" fmla="*/ 376 w 540"/>
                <a:gd name="T57" fmla="*/ 219 h 806"/>
                <a:gd name="T58" fmla="*/ 354 w 540"/>
                <a:gd name="T59" fmla="*/ 262 h 806"/>
                <a:gd name="T60" fmla="*/ 329 w 540"/>
                <a:gd name="T61" fmla="*/ 305 h 806"/>
                <a:gd name="T62" fmla="*/ 285 w 540"/>
                <a:gd name="T63" fmla="*/ 366 h 806"/>
                <a:gd name="T64" fmla="*/ 191 w 540"/>
                <a:gd name="T65" fmla="*/ 484 h 806"/>
                <a:gd name="T66" fmla="*/ 94 w 540"/>
                <a:gd name="T67" fmla="*/ 601 h 806"/>
                <a:gd name="T68" fmla="*/ 48 w 540"/>
                <a:gd name="T69" fmla="*/ 660 h 806"/>
                <a:gd name="T70" fmla="*/ 21 w 540"/>
                <a:gd name="T71" fmla="*/ 700 h 806"/>
                <a:gd name="T72" fmla="*/ 5 w 540"/>
                <a:gd name="T73" fmla="*/ 725 h 806"/>
                <a:gd name="T74" fmla="*/ 1 w 540"/>
                <a:gd name="T75" fmla="*/ 737 h 806"/>
                <a:gd name="T76" fmla="*/ 0 w 540"/>
                <a:gd name="T77" fmla="*/ 749 h 806"/>
                <a:gd name="T78" fmla="*/ 1 w 540"/>
                <a:gd name="T79" fmla="*/ 760 h 806"/>
                <a:gd name="T80" fmla="*/ 4 w 540"/>
                <a:gd name="T81" fmla="*/ 770 h 806"/>
                <a:gd name="T82" fmla="*/ 9 w 540"/>
                <a:gd name="T83" fmla="*/ 779 h 806"/>
                <a:gd name="T84" fmla="*/ 20 w 540"/>
                <a:gd name="T85" fmla="*/ 791 h 806"/>
                <a:gd name="T86" fmla="*/ 39 w 540"/>
                <a:gd name="T87" fmla="*/ 802 h 806"/>
                <a:gd name="T88" fmla="*/ 61 w 540"/>
                <a:gd name="T89" fmla="*/ 806 h 806"/>
                <a:gd name="T90" fmla="*/ 77 w 540"/>
                <a:gd name="T91" fmla="*/ 804 h 806"/>
                <a:gd name="T92" fmla="*/ 87 w 540"/>
                <a:gd name="T93" fmla="*/ 800 h 806"/>
                <a:gd name="T94" fmla="*/ 97 w 540"/>
                <a:gd name="T95" fmla="*/ 793 h 806"/>
                <a:gd name="T96" fmla="*/ 105 w 540"/>
                <a:gd name="T97" fmla="*/ 784 h 806"/>
                <a:gd name="T98" fmla="*/ 109 w 540"/>
                <a:gd name="T99" fmla="*/ 779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0" h="806">
                  <a:moveTo>
                    <a:pt x="109" y="779"/>
                  </a:moveTo>
                  <a:lnTo>
                    <a:pt x="123" y="756"/>
                  </a:lnTo>
                  <a:lnTo>
                    <a:pt x="138" y="733"/>
                  </a:lnTo>
                  <a:lnTo>
                    <a:pt x="153" y="712"/>
                  </a:lnTo>
                  <a:lnTo>
                    <a:pt x="168" y="690"/>
                  </a:lnTo>
                  <a:lnTo>
                    <a:pt x="201" y="648"/>
                  </a:lnTo>
                  <a:lnTo>
                    <a:pt x="234" y="605"/>
                  </a:lnTo>
                  <a:lnTo>
                    <a:pt x="268" y="564"/>
                  </a:lnTo>
                  <a:lnTo>
                    <a:pt x="301" y="523"/>
                  </a:lnTo>
                  <a:lnTo>
                    <a:pt x="335" y="480"/>
                  </a:lnTo>
                  <a:lnTo>
                    <a:pt x="368" y="438"/>
                  </a:lnTo>
                  <a:lnTo>
                    <a:pt x="399" y="396"/>
                  </a:lnTo>
                  <a:lnTo>
                    <a:pt x="428" y="351"/>
                  </a:lnTo>
                  <a:lnTo>
                    <a:pt x="442" y="329"/>
                  </a:lnTo>
                  <a:lnTo>
                    <a:pt x="456" y="307"/>
                  </a:lnTo>
                  <a:lnTo>
                    <a:pt x="468" y="284"/>
                  </a:lnTo>
                  <a:lnTo>
                    <a:pt x="480" y="260"/>
                  </a:lnTo>
                  <a:lnTo>
                    <a:pt x="491" y="236"/>
                  </a:lnTo>
                  <a:lnTo>
                    <a:pt x="501" y="212"/>
                  </a:lnTo>
                  <a:lnTo>
                    <a:pt x="510" y="188"/>
                  </a:lnTo>
                  <a:lnTo>
                    <a:pt x="518" y="163"/>
                  </a:lnTo>
                  <a:lnTo>
                    <a:pt x="525" y="136"/>
                  </a:lnTo>
                  <a:lnTo>
                    <a:pt x="531" y="110"/>
                  </a:lnTo>
                  <a:lnTo>
                    <a:pt x="536" y="83"/>
                  </a:lnTo>
                  <a:lnTo>
                    <a:pt x="540" y="56"/>
                  </a:lnTo>
                  <a:lnTo>
                    <a:pt x="540" y="49"/>
                  </a:lnTo>
                  <a:lnTo>
                    <a:pt x="540" y="43"/>
                  </a:lnTo>
                  <a:lnTo>
                    <a:pt x="539" y="37"/>
                  </a:lnTo>
                  <a:lnTo>
                    <a:pt x="538" y="31"/>
                  </a:lnTo>
                  <a:lnTo>
                    <a:pt x="536" y="26"/>
                  </a:lnTo>
                  <a:lnTo>
                    <a:pt x="533" y="21"/>
                  </a:lnTo>
                  <a:lnTo>
                    <a:pt x="530" y="17"/>
                  </a:lnTo>
                  <a:lnTo>
                    <a:pt x="527" y="14"/>
                  </a:lnTo>
                  <a:lnTo>
                    <a:pt x="523" y="10"/>
                  </a:lnTo>
                  <a:lnTo>
                    <a:pt x="518" y="8"/>
                  </a:lnTo>
                  <a:lnTo>
                    <a:pt x="514" y="5"/>
                  </a:lnTo>
                  <a:lnTo>
                    <a:pt x="509" y="3"/>
                  </a:lnTo>
                  <a:lnTo>
                    <a:pt x="499" y="1"/>
                  </a:lnTo>
                  <a:lnTo>
                    <a:pt x="488" y="0"/>
                  </a:lnTo>
                  <a:lnTo>
                    <a:pt x="478" y="1"/>
                  </a:lnTo>
                  <a:lnTo>
                    <a:pt x="467" y="3"/>
                  </a:lnTo>
                  <a:lnTo>
                    <a:pt x="457" y="8"/>
                  </a:lnTo>
                  <a:lnTo>
                    <a:pt x="447" y="14"/>
                  </a:lnTo>
                  <a:lnTo>
                    <a:pt x="443" y="18"/>
                  </a:lnTo>
                  <a:lnTo>
                    <a:pt x="439" y="22"/>
                  </a:lnTo>
                  <a:lnTo>
                    <a:pt x="434" y="26"/>
                  </a:lnTo>
                  <a:lnTo>
                    <a:pt x="431" y="31"/>
                  </a:lnTo>
                  <a:lnTo>
                    <a:pt x="429" y="37"/>
                  </a:lnTo>
                  <a:lnTo>
                    <a:pt x="426" y="43"/>
                  </a:lnTo>
                  <a:lnTo>
                    <a:pt x="425" y="49"/>
                  </a:lnTo>
                  <a:lnTo>
                    <a:pt x="424" y="56"/>
                  </a:lnTo>
                  <a:lnTo>
                    <a:pt x="420" y="80"/>
                  </a:lnTo>
                  <a:lnTo>
                    <a:pt x="416" y="104"/>
                  </a:lnTo>
                  <a:lnTo>
                    <a:pt x="410" y="128"/>
                  </a:lnTo>
                  <a:lnTo>
                    <a:pt x="403" y="151"/>
                  </a:lnTo>
                  <a:lnTo>
                    <a:pt x="395" y="175"/>
                  </a:lnTo>
                  <a:lnTo>
                    <a:pt x="386" y="197"/>
                  </a:lnTo>
                  <a:lnTo>
                    <a:pt x="376" y="219"/>
                  </a:lnTo>
                  <a:lnTo>
                    <a:pt x="365" y="241"/>
                  </a:lnTo>
                  <a:lnTo>
                    <a:pt x="354" y="262"/>
                  </a:lnTo>
                  <a:lnTo>
                    <a:pt x="342" y="284"/>
                  </a:lnTo>
                  <a:lnTo>
                    <a:pt x="329" y="305"/>
                  </a:lnTo>
                  <a:lnTo>
                    <a:pt x="315" y="325"/>
                  </a:lnTo>
                  <a:lnTo>
                    <a:pt x="285" y="366"/>
                  </a:lnTo>
                  <a:lnTo>
                    <a:pt x="255" y="407"/>
                  </a:lnTo>
                  <a:lnTo>
                    <a:pt x="191" y="484"/>
                  </a:lnTo>
                  <a:lnTo>
                    <a:pt x="125" y="562"/>
                  </a:lnTo>
                  <a:lnTo>
                    <a:pt x="94" y="601"/>
                  </a:lnTo>
                  <a:lnTo>
                    <a:pt x="64" y="641"/>
                  </a:lnTo>
                  <a:lnTo>
                    <a:pt x="48" y="660"/>
                  </a:lnTo>
                  <a:lnTo>
                    <a:pt x="34" y="680"/>
                  </a:lnTo>
                  <a:lnTo>
                    <a:pt x="21" y="700"/>
                  </a:lnTo>
                  <a:lnTo>
                    <a:pt x="8" y="719"/>
                  </a:lnTo>
                  <a:lnTo>
                    <a:pt x="5" y="725"/>
                  </a:lnTo>
                  <a:lnTo>
                    <a:pt x="3" y="731"/>
                  </a:lnTo>
                  <a:lnTo>
                    <a:pt x="1" y="737"/>
                  </a:lnTo>
                  <a:lnTo>
                    <a:pt x="0" y="744"/>
                  </a:lnTo>
                  <a:lnTo>
                    <a:pt x="0" y="749"/>
                  </a:lnTo>
                  <a:lnTo>
                    <a:pt x="0" y="755"/>
                  </a:lnTo>
                  <a:lnTo>
                    <a:pt x="1" y="760"/>
                  </a:lnTo>
                  <a:lnTo>
                    <a:pt x="2" y="765"/>
                  </a:lnTo>
                  <a:lnTo>
                    <a:pt x="4" y="770"/>
                  </a:lnTo>
                  <a:lnTo>
                    <a:pt x="6" y="775"/>
                  </a:lnTo>
                  <a:lnTo>
                    <a:pt x="9" y="779"/>
                  </a:lnTo>
                  <a:lnTo>
                    <a:pt x="13" y="783"/>
                  </a:lnTo>
                  <a:lnTo>
                    <a:pt x="20" y="791"/>
                  </a:lnTo>
                  <a:lnTo>
                    <a:pt x="29" y="797"/>
                  </a:lnTo>
                  <a:lnTo>
                    <a:pt x="39" y="802"/>
                  </a:lnTo>
                  <a:lnTo>
                    <a:pt x="49" y="805"/>
                  </a:lnTo>
                  <a:lnTo>
                    <a:pt x="61" y="806"/>
                  </a:lnTo>
                  <a:lnTo>
                    <a:pt x="72" y="805"/>
                  </a:lnTo>
                  <a:lnTo>
                    <a:pt x="77" y="804"/>
                  </a:lnTo>
                  <a:lnTo>
                    <a:pt x="82" y="802"/>
                  </a:lnTo>
                  <a:lnTo>
                    <a:pt x="87" y="800"/>
                  </a:lnTo>
                  <a:lnTo>
                    <a:pt x="92" y="797"/>
                  </a:lnTo>
                  <a:lnTo>
                    <a:pt x="97" y="793"/>
                  </a:lnTo>
                  <a:lnTo>
                    <a:pt x="101" y="789"/>
                  </a:lnTo>
                  <a:lnTo>
                    <a:pt x="105" y="784"/>
                  </a:lnTo>
                  <a:lnTo>
                    <a:pt x="109" y="779"/>
                  </a:lnTo>
                  <a:lnTo>
                    <a:pt x="109" y="7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4" name="Freeform 109"/>
            <p:cNvSpPr/>
            <p:nvPr/>
          </p:nvSpPr>
          <p:spPr bwMode="auto">
            <a:xfrm>
              <a:off x="5478463" y="3352800"/>
              <a:ext cx="168275" cy="71438"/>
            </a:xfrm>
            <a:custGeom>
              <a:avLst/>
              <a:gdLst>
                <a:gd name="T0" fmla="*/ 739 w 741"/>
                <a:gd name="T1" fmla="*/ 230 h 318"/>
                <a:gd name="T2" fmla="*/ 727 w 741"/>
                <a:gd name="T3" fmla="*/ 174 h 318"/>
                <a:gd name="T4" fmla="*/ 706 w 741"/>
                <a:gd name="T5" fmla="*/ 128 h 318"/>
                <a:gd name="T6" fmla="*/ 677 w 741"/>
                <a:gd name="T7" fmla="*/ 90 h 318"/>
                <a:gd name="T8" fmla="*/ 642 w 741"/>
                <a:gd name="T9" fmla="*/ 59 h 318"/>
                <a:gd name="T10" fmla="*/ 599 w 741"/>
                <a:gd name="T11" fmla="*/ 36 h 318"/>
                <a:gd name="T12" fmla="*/ 551 w 741"/>
                <a:gd name="T13" fmla="*/ 19 h 318"/>
                <a:gd name="T14" fmla="*/ 500 w 741"/>
                <a:gd name="T15" fmla="*/ 8 h 318"/>
                <a:gd name="T16" fmla="*/ 445 w 741"/>
                <a:gd name="T17" fmla="*/ 2 h 318"/>
                <a:gd name="T18" fmla="*/ 388 w 741"/>
                <a:gd name="T19" fmla="*/ 0 h 318"/>
                <a:gd name="T20" fmla="*/ 330 w 741"/>
                <a:gd name="T21" fmla="*/ 1 h 318"/>
                <a:gd name="T22" fmla="*/ 273 w 741"/>
                <a:gd name="T23" fmla="*/ 6 h 318"/>
                <a:gd name="T24" fmla="*/ 188 w 741"/>
                <a:gd name="T25" fmla="*/ 15 h 318"/>
                <a:gd name="T26" fmla="*/ 86 w 741"/>
                <a:gd name="T27" fmla="*/ 31 h 318"/>
                <a:gd name="T28" fmla="*/ 35 w 741"/>
                <a:gd name="T29" fmla="*/ 40 h 318"/>
                <a:gd name="T30" fmla="*/ 24 w 741"/>
                <a:gd name="T31" fmla="*/ 44 h 318"/>
                <a:gd name="T32" fmla="*/ 15 w 741"/>
                <a:gd name="T33" fmla="*/ 50 h 318"/>
                <a:gd name="T34" fmla="*/ 8 w 741"/>
                <a:gd name="T35" fmla="*/ 58 h 318"/>
                <a:gd name="T36" fmla="*/ 3 w 741"/>
                <a:gd name="T37" fmla="*/ 67 h 318"/>
                <a:gd name="T38" fmla="*/ 1 w 741"/>
                <a:gd name="T39" fmla="*/ 77 h 318"/>
                <a:gd name="T40" fmla="*/ 0 w 741"/>
                <a:gd name="T41" fmla="*/ 94 h 318"/>
                <a:gd name="T42" fmla="*/ 6 w 741"/>
                <a:gd name="T43" fmla="*/ 115 h 318"/>
                <a:gd name="T44" fmla="*/ 18 w 741"/>
                <a:gd name="T45" fmla="*/ 133 h 318"/>
                <a:gd name="T46" fmla="*/ 31 w 741"/>
                <a:gd name="T47" fmla="*/ 144 h 318"/>
                <a:gd name="T48" fmla="*/ 42 w 741"/>
                <a:gd name="T49" fmla="*/ 148 h 318"/>
                <a:gd name="T50" fmla="*/ 53 w 741"/>
                <a:gd name="T51" fmla="*/ 151 h 318"/>
                <a:gd name="T52" fmla="*/ 66 w 741"/>
                <a:gd name="T53" fmla="*/ 152 h 318"/>
                <a:gd name="T54" fmla="*/ 136 w 741"/>
                <a:gd name="T55" fmla="*/ 140 h 318"/>
                <a:gd name="T56" fmla="*/ 261 w 741"/>
                <a:gd name="T57" fmla="*/ 120 h 318"/>
                <a:gd name="T58" fmla="*/ 330 w 741"/>
                <a:gd name="T59" fmla="*/ 113 h 318"/>
                <a:gd name="T60" fmla="*/ 376 w 741"/>
                <a:gd name="T61" fmla="*/ 111 h 318"/>
                <a:gd name="T62" fmla="*/ 421 w 741"/>
                <a:gd name="T63" fmla="*/ 112 h 318"/>
                <a:gd name="T64" fmla="*/ 463 w 741"/>
                <a:gd name="T65" fmla="*/ 116 h 318"/>
                <a:gd name="T66" fmla="*/ 504 w 741"/>
                <a:gd name="T67" fmla="*/ 124 h 318"/>
                <a:gd name="T68" fmla="*/ 539 w 741"/>
                <a:gd name="T69" fmla="*/ 136 h 318"/>
                <a:gd name="T70" fmla="*/ 570 w 741"/>
                <a:gd name="T71" fmla="*/ 153 h 318"/>
                <a:gd name="T72" fmla="*/ 594 w 741"/>
                <a:gd name="T73" fmla="*/ 175 h 318"/>
                <a:gd name="T74" fmla="*/ 613 w 741"/>
                <a:gd name="T75" fmla="*/ 205 h 318"/>
                <a:gd name="T76" fmla="*/ 622 w 741"/>
                <a:gd name="T77" fmla="*/ 241 h 318"/>
                <a:gd name="T78" fmla="*/ 624 w 741"/>
                <a:gd name="T79" fmla="*/ 268 h 318"/>
                <a:gd name="T80" fmla="*/ 627 w 741"/>
                <a:gd name="T81" fmla="*/ 280 h 318"/>
                <a:gd name="T82" fmla="*/ 632 w 741"/>
                <a:gd name="T83" fmla="*/ 291 h 318"/>
                <a:gd name="T84" fmla="*/ 638 w 741"/>
                <a:gd name="T85" fmla="*/ 299 h 318"/>
                <a:gd name="T86" fmla="*/ 651 w 741"/>
                <a:gd name="T87" fmla="*/ 309 h 318"/>
                <a:gd name="T88" fmla="*/ 672 w 741"/>
                <a:gd name="T89" fmla="*/ 317 h 318"/>
                <a:gd name="T90" fmla="*/ 693 w 741"/>
                <a:gd name="T91" fmla="*/ 317 h 318"/>
                <a:gd name="T92" fmla="*/ 709 w 741"/>
                <a:gd name="T93" fmla="*/ 312 h 318"/>
                <a:gd name="T94" fmla="*/ 718 w 741"/>
                <a:gd name="T95" fmla="*/ 306 h 318"/>
                <a:gd name="T96" fmla="*/ 726 w 741"/>
                <a:gd name="T97" fmla="*/ 299 h 318"/>
                <a:gd name="T98" fmla="*/ 733 w 741"/>
                <a:gd name="T99" fmla="*/ 291 h 318"/>
                <a:gd name="T100" fmla="*/ 738 w 741"/>
                <a:gd name="T101" fmla="*/ 280 h 318"/>
                <a:gd name="T102" fmla="*/ 740 w 741"/>
                <a:gd name="T103" fmla="*/ 268 h 318"/>
                <a:gd name="T104" fmla="*/ 741 w 741"/>
                <a:gd name="T105" fmla="*/ 261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1" h="318">
                  <a:moveTo>
                    <a:pt x="741" y="261"/>
                  </a:moveTo>
                  <a:lnTo>
                    <a:pt x="739" y="230"/>
                  </a:lnTo>
                  <a:lnTo>
                    <a:pt x="734" y="201"/>
                  </a:lnTo>
                  <a:lnTo>
                    <a:pt x="727" y="174"/>
                  </a:lnTo>
                  <a:lnTo>
                    <a:pt x="717" y="149"/>
                  </a:lnTo>
                  <a:lnTo>
                    <a:pt x="706" y="128"/>
                  </a:lnTo>
                  <a:lnTo>
                    <a:pt x="693" y="108"/>
                  </a:lnTo>
                  <a:lnTo>
                    <a:pt x="677" y="90"/>
                  </a:lnTo>
                  <a:lnTo>
                    <a:pt x="660" y="73"/>
                  </a:lnTo>
                  <a:lnTo>
                    <a:pt x="642" y="59"/>
                  </a:lnTo>
                  <a:lnTo>
                    <a:pt x="621" y="47"/>
                  </a:lnTo>
                  <a:lnTo>
                    <a:pt x="599" y="36"/>
                  </a:lnTo>
                  <a:lnTo>
                    <a:pt x="575" y="27"/>
                  </a:lnTo>
                  <a:lnTo>
                    <a:pt x="551" y="19"/>
                  </a:lnTo>
                  <a:lnTo>
                    <a:pt x="526" y="13"/>
                  </a:lnTo>
                  <a:lnTo>
                    <a:pt x="500" y="8"/>
                  </a:lnTo>
                  <a:lnTo>
                    <a:pt x="472" y="5"/>
                  </a:lnTo>
                  <a:lnTo>
                    <a:pt x="445" y="2"/>
                  </a:lnTo>
                  <a:lnTo>
                    <a:pt x="417" y="1"/>
                  </a:lnTo>
                  <a:lnTo>
                    <a:pt x="388" y="0"/>
                  </a:lnTo>
                  <a:lnTo>
                    <a:pt x="360" y="0"/>
                  </a:lnTo>
                  <a:lnTo>
                    <a:pt x="330" y="1"/>
                  </a:lnTo>
                  <a:lnTo>
                    <a:pt x="301" y="3"/>
                  </a:lnTo>
                  <a:lnTo>
                    <a:pt x="273" y="6"/>
                  </a:lnTo>
                  <a:lnTo>
                    <a:pt x="245" y="8"/>
                  </a:lnTo>
                  <a:lnTo>
                    <a:pt x="188" y="15"/>
                  </a:lnTo>
                  <a:lnTo>
                    <a:pt x="136" y="23"/>
                  </a:lnTo>
                  <a:lnTo>
                    <a:pt x="86" y="31"/>
                  </a:lnTo>
                  <a:lnTo>
                    <a:pt x="42" y="38"/>
                  </a:lnTo>
                  <a:lnTo>
                    <a:pt x="35" y="40"/>
                  </a:lnTo>
                  <a:lnTo>
                    <a:pt x="29" y="42"/>
                  </a:lnTo>
                  <a:lnTo>
                    <a:pt x="24" y="44"/>
                  </a:lnTo>
                  <a:lnTo>
                    <a:pt x="19" y="47"/>
                  </a:lnTo>
                  <a:lnTo>
                    <a:pt x="15" y="50"/>
                  </a:lnTo>
                  <a:lnTo>
                    <a:pt x="11" y="54"/>
                  </a:lnTo>
                  <a:lnTo>
                    <a:pt x="8" y="58"/>
                  </a:lnTo>
                  <a:lnTo>
                    <a:pt x="5" y="63"/>
                  </a:lnTo>
                  <a:lnTo>
                    <a:pt x="3" y="67"/>
                  </a:lnTo>
                  <a:lnTo>
                    <a:pt x="2" y="72"/>
                  </a:lnTo>
                  <a:lnTo>
                    <a:pt x="1" y="77"/>
                  </a:lnTo>
                  <a:lnTo>
                    <a:pt x="0" y="83"/>
                  </a:lnTo>
                  <a:lnTo>
                    <a:pt x="0" y="94"/>
                  </a:lnTo>
                  <a:lnTo>
                    <a:pt x="2" y="104"/>
                  </a:lnTo>
                  <a:lnTo>
                    <a:pt x="6" y="115"/>
                  </a:lnTo>
                  <a:lnTo>
                    <a:pt x="11" y="124"/>
                  </a:lnTo>
                  <a:lnTo>
                    <a:pt x="18" y="133"/>
                  </a:lnTo>
                  <a:lnTo>
                    <a:pt x="27" y="140"/>
                  </a:lnTo>
                  <a:lnTo>
                    <a:pt x="31" y="144"/>
                  </a:lnTo>
                  <a:lnTo>
                    <a:pt x="36" y="146"/>
                  </a:lnTo>
                  <a:lnTo>
                    <a:pt x="42" y="148"/>
                  </a:lnTo>
                  <a:lnTo>
                    <a:pt x="47" y="150"/>
                  </a:lnTo>
                  <a:lnTo>
                    <a:pt x="53" y="151"/>
                  </a:lnTo>
                  <a:lnTo>
                    <a:pt x="59" y="152"/>
                  </a:lnTo>
                  <a:lnTo>
                    <a:pt x="66" y="152"/>
                  </a:lnTo>
                  <a:lnTo>
                    <a:pt x="73" y="151"/>
                  </a:lnTo>
                  <a:lnTo>
                    <a:pt x="136" y="140"/>
                  </a:lnTo>
                  <a:lnTo>
                    <a:pt x="216" y="126"/>
                  </a:lnTo>
                  <a:lnTo>
                    <a:pt x="261" y="120"/>
                  </a:lnTo>
                  <a:lnTo>
                    <a:pt x="307" y="115"/>
                  </a:lnTo>
                  <a:lnTo>
                    <a:pt x="330" y="113"/>
                  </a:lnTo>
                  <a:lnTo>
                    <a:pt x="353" y="112"/>
                  </a:lnTo>
                  <a:lnTo>
                    <a:pt x="376" y="111"/>
                  </a:lnTo>
                  <a:lnTo>
                    <a:pt x="399" y="111"/>
                  </a:lnTo>
                  <a:lnTo>
                    <a:pt x="421" y="112"/>
                  </a:lnTo>
                  <a:lnTo>
                    <a:pt x="442" y="114"/>
                  </a:lnTo>
                  <a:lnTo>
                    <a:pt x="463" y="116"/>
                  </a:lnTo>
                  <a:lnTo>
                    <a:pt x="485" y="119"/>
                  </a:lnTo>
                  <a:lnTo>
                    <a:pt x="504" y="124"/>
                  </a:lnTo>
                  <a:lnTo>
                    <a:pt x="522" y="129"/>
                  </a:lnTo>
                  <a:lnTo>
                    <a:pt x="539" y="136"/>
                  </a:lnTo>
                  <a:lnTo>
                    <a:pt x="555" y="144"/>
                  </a:lnTo>
                  <a:lnTo>
                    <a:pt x="570" y="153"/>
                  </a:lnTo>
                  <a:lnTo>
                    <a:pt x="583" y="163"/>
                  </a:lnTo>
                  <a:lnTo>
                    <a:pt x="594" y="175"/>
                  </a:lnTo>
                  <a:lnTo>
                    <a:pt x="605" y="189"/>
                  </a:lnTo>
                  <a:lnTo>
                    <a:pt x="613" y="205"/>
                  </a:lnTo>
                  <a:lnTo>
                    <a:pt x="619" y="222"/>
                  </a:lnTo>
                  <a:lnTo>
                    <a:pt x="622" y="241"/>
                  </a:lnTo>
                  <a:lnTo>
                    <a:pt x="624" y="261"/>
                  </a:lnTo>
                  <a:lnTo>
                    <a:pt x="624" y="268"/>
                  </a:lnTo>
                  <a:lnTo>
                    <a:pt x="625" y="274"/>
                  </a:lnTo>
                  <a:lnTo>
                    <a:pt x="627" y="280"/>
                  </a:lnTo>
                  <a:lnTo>
                    <a:pt x="629" y="286"/>
                  </a:lnTo>
                  <a:lnTo>
                    <a:pt x="632" y="291"/>
                  </a:lnTo>
                  <a:lnTo>
                    <a:pt x="635" y="295"/>
                  </a:lnTo>
                  <a:lnTo>
                    <a:pt x="638" y="299"/>
                  </a:lnTo>
                  <a:lnTo>
                    <a:pt x="642" y="303"/>
                  </a:lnTo>
                  <a:lnTo>
                    <a:pt x="651" y="309"/>
                  </a:lnTo>
                  <a:lnTo>
                    <a:pt x="661" y="315"/>
                  </a:lnTo>
                  <a:lnTo>
                    <a:pt x="672" y="317"/>
                  </a:lnTo>
                  <a:lnTo>
                    <a:pt x="682" y="318"/>
                  </a:lnTo>
                  <a:lnTo>
                    <a:pt x="693" y="317"/>
                  </a:lnTo>
                  <a:lnTo>
                    <a:pt x="704" y="315"/>
                  </a:lnTo>
                  <a:lnTo>
                    <a:pt x="709" y="312"/>
                  </a:lnTo>
                  <a:lnTo>
                    <a:pt x="713" y="309"/>
                  </a:lnTo>
                  <a:lnTo>
                    <a:pt x="718" y="306"/>
                  </a:lnTo>
                  <a:lnTo>
                    <a:pt x="722" y="303"/>
                  </a:lnTo>
                  <a:lnTo>
                    <a:pt x="726" y="299"/>
                  </a:lnTo>
                  <a:lnTo>
                    <a:pt x="730" y="295"/>
                  </a:lnTo>
                  <a:lnTo>
                    <a:pt x="733" y="291"/>
                  </a:lnTo>
                  <a:lnTo>
                    <a:pt x="736" y="286"/>
                  </a:lnTo>
                  <a:lnTo>
                    <a:pt x="738" y="280"/>
                  </a:lnTo>
                  <a:lnTo>
                    <a:pt x="739" y="274"/>
                  </a:lnTo>
                  <a:lnTo>
                    <a:pt x="740" y="268"/>
                  </a:lnTo>
                  <a:lnTo>
                    <a:pt x="741" y="261"/>
                  </a:lnTo>
                  <a:lnTo>
                    <a:pt x="741" y="2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5" name="Freeform 110"/>
            <p:cNvSpPr/>
            <p:nvPr/>
          </p:nvSpPr>
          <p:spPr bwMode="auto">
            <a:xfrm>
              <a:off x="5437188" y="3248025"/>
              <a:ext cx="222250" cy="93663"/>
            </a:xfrm>
            <a:custGeom>
              <a:avLst/>
              <a:gdLst>
                <a:gd name="T0" fmla="*/ 961 w 985"/>
                <a:gd name="T1" fmla="*/ 288 h 408"/>
                <a:gd name="T2" fmla="*/ 923 w 985"/>
                <a:gd name="T3" fmla="*/ 231 h 408"/>
                <a:gd name="T4" fmla="*/ 879 w 985"/>
                <a:gd name="T5" fmla="*/ 180 h 408"/>
                <a:gd name="T6" fmla="*/ 831 w 985"/>
                <a:gd name="T7" fmla="*/ 137 h 408"/>
                <a:gd name="T8" fmla="*/ 778 w 985"/>
                <a:gd name="T9" fmla="*/ 101 h 408"/>
                <a:gd name="T10" fmla="*/ 722 w 985"/>
                <a:gd name="T11" fmla="*/ 71 h 408"/>
                <a:gd name="T12" fmla="*/ 664 w 985"/>
                <a:gd name="T13" fmla="*/ 46 h 408"/>
                <a:gd name="T14" fmla="*/ 602 w 985"/>
                <a:gd name="T15" fmla="*/ 27 h 408"/>
                <a:gd name="T16" fmla="*/ 538 w 985"/>
                <a:gd name="T17" fmla="*/ 14 h 408"/>
                <a:gd name="T18" fmla="*/ 472 w 985"/>
                <a:gd name="T19" fmla="*/ 5 h 408"/>
                <a:gd name="T20" fmla="*/ 405 w 985"/>
                <a:gd name="T21" fmla="*/ 1 h 408"/>
                <a:gd name="T22" fmla="*/ 339 w 985"/>
                <a:gd name="T23" fmla="*/ 0 h 408"/>
                <a:gd name="T24" fmla="*/ 271 w 985"/>
                <a:gd name="T25" fmla="*/ 3 h 408"/>
                <a:gd name="T26" fmla="*/ 205 w 985"/>
                <a:gd name="T27" fmla="*/ 10 h 408"/>
                <a:gd name="T28" fmla="*/ 138 w 985"/>
                <a:gd name="T29" fmla="*/ 19 h 408"/>
                <a:gd name="T30" fmla="*/ 74 w 985"/>
                <a:gd name="T31" fmla="*/ 31 h 408"/>
                <a:gd name="T32" fmla="*/ 36 w 985"/>
                <a:gd name="T33" fmla="*/ 39 h 408"/>
                <a:gd name="T34" fmla="*/ 24 w 985"/>
                <a:gd name="T35" fmla="*/ 44 h 408"/>
                <a:gd name="T36" fmla="*/ 15 w 985"/>
                <a:gd name="T37" fmla="*/ 51 h 408"/>
                <a:gd name="T38" fmla="*/ 8 w 985"/>
                <a:gd name="T39" fmla="*/ 60 h 408"/>
                <a:gd name="T40" fmla="*/ 3 w 985"/>
                <a:gd name="T41" fmla="*/ 70 h 408"/>
                <a:gd name="T42" fmla="*/ 1 w 985"/>
                <a:gd name="T43" fmla="*/ 80 h 408"/>
                <a:gd name="T44" fmla="*/ 0 w 985"/>
                <a:gd name="T45" fmla="*/ 96 h 408"/>
                <a:gd name="T46" fmla="*/ 6 w 985"/>
                <a:gd name="T47" fmla="*/ 117 h 408"/>
                <a:gd name="T48" fmla="*/ 18 w 985"/>
                <a:gd name="T49" fmla="*/ 135 h 408"/>
                <a:gd name="T50" fmla="*/ 32 w 985"/>
                <a:gd name="T51" fmla="*/ 145 h 408"/>
                <a:gd name="T52" fmla="*/ 43 w 985"/>
                <a:gd name="T53" fmla="*/ 149 h 408"/>
                <a:gd name="T54" fmla="*/ 54 w 985"/>
                <a:gd name="T55" fmla="*/ 152 h 408"/>
                <a:gd name="T56" fmla="*/ 67 w 985"/>
                <a:gd name="T57" fmla="*/ 151 h 408"/>
                <a:gd name="T58" fmla="*/ 127 w 985"/>
                <a:gd name="T59" fmla="*/ 139 h 408"/>
                <a:gd name="T60" fmla="*/ 212 w 985"/>
                <a:gd name="T61" fmla="*/ 126 h 408"/>
                <a:gd name="T62" fmla="*/ 268 w 985"/>
                <a:gd name="T63" fmla="*/ 120 h 408"/>
                <a:gd name="T64" fmla="*/ 327 w 985"/>
                <a:gd name="T65" fmla="*/ 116 h 408"/>
                <a:gd name="T66" fmla="*/ 384 w 985"/>
                <a:gd name="T67" fmla="*/ 115 h 408"/>
                <a:gd name="T68" fmla="*/ 442 w 985"/>
                <a:gd name="T69" fmla="*/ 118 h 408"/>
                <a:gd name="T70" fmla="*/ 497 w 985"/>
                <a:gd name="T71" fmla="*/ 124 h 408"/>
                <a:gd name="T72" fmla="*/ 553 w 985"/>
                <a:gd name="T73" fmla="*/ 134 h 408"/>
                <a:gd name="T74" fmla="*/ 606 w 985"/>
                <a:gd name="T75" fmla="*/ 149 h 408"/>
                <a:gd name="T76" fmla="*/ 656 w 985"/>
                <a:gd name="T77" fmla="*/ 169 h 408"/>
                <a:gd name="T78" fmla="*/ 705 w 985"/>
                <a:gd name="T79" fmla="*/ 194 h 408"/>
                <a:gd name="T80" fmla="*/ 750 w 985"/>
                <a:gd name="T81" fmla="*/ 224 h 408"/>
                <a:gd name="T82" fmla="*/ 792 w 985"/>
                <a:gd name="T83" fmla="*/ 260 h 408"/>
                <a:gd name="T84" fmla="*/ 829 w 985"/>
                <a:gd name="T85" fmla="*/ 303 h 408"/>
                <a:gd name="T86" fmla="*/ 862 w 985"/>
                <a:gd name="T87" fmla="*/ 352 h 408"/>
                <a:gd name="T88" fmla="*/ 880 w 985"/>
                <a:gd name="T89" fmla="*/ 385 h 408"/>
                <a:gd name="T90" fmla="*/ 888 w 985"/>
                <a:gd name="T91" fmla="*/ 394 h 408"/>
                <a:gd name="T92" fmla="*/ 897 w 985"/>
                <a:gd name="T93" fmla="*/ 401 h 408"/>
                <a:gd name="T94" fmla="*/ 906 w 985"/>
                <a:gd name="T95" fmla="*/ 406 h 408"/>
                <a:gd name="T96" fmla="*/ 917 w 985"/>
                <a:gd name="T97" fmla="*/ 408 h 408"/>
                <a:gd name="T98" fmla="*/ 928 w 985"/>
                <a:gd name="T99" fmla="*/ 408 h 408"/>
                <a:gd name="T100" fmla="*/ 943 w 985"/>
                <a:gd name="T101" fmla="*/ 404 h 408"/>
                <a:gd name="T102" fmla="*/ 962 w 985"/>
                <a:gd name="T103" fmla="*/ 393 h 408"/>
                <a:gd name="T104" fmla="*/ 976 w 985"/>
                <a:gd name="T105" fmla="*/ 377 h 408"/>
                <a:gd name="T106" fmla="*/ 983 w 985"/>
                <a:gd name="T107" fmla="*/ 362 h 408"/>
                <a:gd name="T108" fmla="*/ 985 w 985"/>
                <a:gd name="T109" fmla="*/ 350 h 408"/>
                <a:gd name="T110" fmla="*/ 984 w 985"/>
                <a:gd name="T111" fmla="*/ 339 h 408"/>
                <a:gd name="T112" fmla="*/ 981 w 985"/>
                <a:gd name="T113" fmla="*/ 326 h 408"/>
                <a:gd name="T114" fmla="*/ 978 w 985"/>
                <a:gd name="T115" fmla="*/ 32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5" h="408">
                  <a:moveTo>
                    <a:pt x="978" y="320"/>
                  </a:moveTo>
                  <a:lnTo>
                    <a:pt x="961" y="288"/>
                  </a:lnTo>
                  <a:lnTo>
                    <a:pt x="942" y="258"/>
                  </a:lnTo>
                  <a:lnTo>
                    <a:pt x="923" y="231"/>
                  </a:lnTo>
                  <a:lnTo>
                    <a:pt x="901" y="205"/>
                  </a:lnTo>
                  <a:lnTo>
                    <a:pt x="879" y="180"/>
                  </a:lnTo>
                  <a:lnTo>
                    <a:pt x="855" y="158"/>
                  </a:lnTo>
                  <a:lnTo>
                    <a:pt x="831" y="137"/>
                  </a:lnTo>
                  <a:lnTo>
                    <a:pt x="805" y="118"/>
                  </a:lnTo>
                  <a:lnTo>
                    <a:pt x="778" y="101"/>
                  </a:lnTo>
                  <a:lnTo>
                    <a:pt x="751" y="85"/>
                  </a:lnTo>
                  <a:lnTo>
                    <a:pt x="722" y="71"/>
                  </a:lnTo>
                  <a:lnTo>
                    <a:pt x="693" y="57"/>
                  </a:lnTo>
                  <a:lnTo>
                    <a:pt x="664" y="46"/>
                  </a:lnTo>
                  <a:lnTo>
                    <a:pt x="633" y="36"/>
                  </a:lnTo>
                  <a:lnTo>
                    <a:pt x="602" y="27"/>
                  </a:lnTo>
                  <a:lnTo>
                    <a:pt x="570" y="20"/>
                  </a:lnTo>
                  <a:lnTo>
                    <a:pt x="538" y="14"/>
                  </a:lnTo>
                  <a:lnTo>
                    <a:pt x="505" y="9"/>
                  </a:lnTo>
                  <a:lnTo>
                    <a:pt x="472" y="5"/>
                  </a:lnTo>
                  <a:lnTo>
                    <a:pt x="440" y="2"/>
                  </a:lnTo>
                  <a:lnTo>
                    <a:pt x="405" y="1"/>
                  </a:lnTo>
                  <a:lnTo>
                    <a:pt x="372" y="0"/>
                  </a:lnTo>
                  <a:lnTo>
                    <a:pt x="339" y="0"/>
                  </a:lnTo>
                  <a:lnTo>
                    <a:pt x="305" y="1"/>
                  </a:lnTo>
                  <a:lnTo>
                    <a:pt x="271" y="3"/>
                  </a:lnTo>
                  <a:lnTo>
                    <a:pt x="238" y="6"/>
                  </a:lnTo>
                  <a:lnTo>
                    <a:pt x="205" y="10"/>
                  </a:lnTo>
                  <a:lnTo>
                    <a:pt x="172" y="14"/>
                  </a:lnTo>
                  <a:lnTo>
                    <a:pt x="138" y="19"/>
                  </a:lnTo>
                  <a:lnTo>
                    <a:pt x="106" y="25"/>
                  </a:lnTo>
                  <a:lnTo>
                    <a:pt x="74" y="31"/>
                  </a:lnTo>
                  <a:lnTo>
                    <a:pt x="42" y="38"/>
                  </a:lnTo>
                  <a:lnTo>
                    <a:pt x="36" y="39"/>
                  </a:lnTo>
                  <a:lnTo>
                    <a:pt x="29" y="42"/>
                  </a:lnTo>
                  <a:lnTo>
                    <a:pt x="24" y="44"/>
                  </a:lnTo>
                  <a:lnTo>
                    <a:pt x="19" y="48"/>
                  </a:lnTo>
                  <a:lnTo>
                    <a:pt x="15" y="51"/>
                  </a:lnTo>
                  <a:lnTo>
                    <a:pt x="11" y="55"/>
                  </a:lnTo>
                  <a:lnTo>
                    <a:pt x="8" y="60"/>
                  </a:lnTo>
                  <a:lnTo>
                    <a:pt x="5" y="64"/>
                  </a:lnTo>
                  <a:lnTo>
                    <a:pt x="3" y="70"/>
                  </a:lnTo>
                  <a:lnTo>
                    <a:pt x="2" y="75"/>
                  </a:lnTo>
                  <a:lnTo>
                    <a:pt x="1" y="80"/>
                  </a:lnTo>
                  <a:lnTo>
                    <a:pt x="0" y="85"/>
                  </a:lnTo>
                  <a:lnTo>
                    <a:pt x="0" y="96"/>
                  </a:lnTo>
                  <a:lnTo>
                    <a:pt x="2" y="107"/>
                  </a:lnTo>
                  <a:lnTo>
                    <a:pt x="6" y="117"/>
                  </a:lnTo>
                  <a:lnTo>
                    <a:pt x="11" y="126"/>
                  </a:lnTo>
                  <a:lnTo>
                    <a:pt x="18" y="135"/>
                  </a:lnTo>
                  <a:lnTo>
                    <a:pt x="27" y="142"/>
                  </a:lnTo>
                  <a:lnTo>
                    <a:pt x="32" y="145"/>
                  </a:lnTo>
                  <a:lnTo>
                    <a:pt x="37" y="147"/>
                  </a:lnTo>
                  <a:lnTo>
                    <a:pt x="43" y="149"/>
                  </a:lnTo>
                  <a:lnTo>
                    <a:pt x="48" y="151"/>
                  </a:lnTo>
                  <a:lnTo>
                    <a:pt x="54" y="152"/>
                  </a:lnTo>
                  <a:lnTo>
                    <a:pt x="60" y="152"/>
                  </a:lnTo>
                  <a:lnTo>
                    <a:pt x="67" y="151"/>
                  </a:lnTo>
                  <a:lnTo>
                    <a:pt x="73" y="150"/>
                  </a:lnTo>
                  <a:lnTo>
                    <a:pt x="127" y="139"/>
                  </a:lnTo>
                  <a:lnTo>
                    <a:pt x="183" y="130"/>
                  </a:lnTo>
                  <a:lnTo>
                    <a:pt x="212" y="126"/>
                  </a:lnTo>
                  <a:lnTo>
                    <a:pt x="240" y="122"/>
                  </a:lnTo>
                  <a:lnTo>
                    <a:pt x="268" y="120"/>
                  </a:lnTo>
                  <a:lnTo>
                    <a:pt x="298" y="117"/>
                  </a:lnTo>
                  <a:lnTo>
                    <a:pt x="327" y="116"/>
                  </a:lnTo>
                  <a:lnTo>
                    <a:pt x="355" y="115"/>
                  </a:lnTo>
                  <a:lnTo>
                    <a:pt x="384" y="115"/>
                  </a:lnTo>
                  <a:lnTo>
                    <a:pt x="413" y="116"/>
                  </a:lnTo>
                  <a:lnTo>
                    <a:pt x="442" y="118"/>
                  </a:lnTo>
                  <a:lnTo>
                    <a:pt x="470" y="121"/>
                  </a:lnTo>
                  <a:lnTo>
                    <a:pt x="497" y="124"/>
                  </a:lnTo>
                  <a:lnTo>
                    <a:pt x="525" y="129"/>
                  </a:lnTo>
                  <a:lnTo>
                    <a:pt x="553" y="134"/>
                  </a:lnTo>
                  <a:lnTo>
                    <a:pt x="580" y="141"/>
                  </a:lnTo>
                  <a:lnTo>
                    <a:pt x="606" y="149"/>
                  </a:lnTo>
                  <a:lnTo>
                    <a:pt x="631" y="158"/>
                  </a:lnTo>
                  <a:lnTo>
                    <a:pt x="656" y="169"/>
                  </a:lnTo>
                  <a:lnTo>
                    <a:pt x="682" y="180"/>
                  </a:lnTo>
                  <a:lnTo>
                    <a:pt x="705" y="194"/>
                  </a:lnTo>
                  <a:lnTo>
                    <a:pt x="728" y="208"/>
                  </a:lnTo>
                  <a:lnTo>
                    <a:pt x="750" y="224"/>
                  </a:lnTo>
                  <a:lnTo>
                    <a:pt x="771" y="241"/>
                  </a:lnTo>
                  <a:lnTo>
                    <a:pt x="792" y="260"/>
                  </a:lnTo>
                  <a:lnTo>
                    <a:pt x="811" y="280"/>
                  </a:lnTo>
                  <a:lnTo>
                    <a:pt x="829" y="303"/>
                  </a:lnTo>
                  <a:lnTo>
                    <a:pt x="846" y="327"/>
                  </a:lnTo>
                  <a:lnTo>
                    <a:pt x="862" y="352"/>
                  </a:lnTo>
                  <a:lnTo>
                    <a:pt x="877" y="379"/>
                  </a:lnTo>
                  <a:lnTo>
                    <a:pt x="880" y="385"/>
                  </a:lnTo>
                  <a:lnTo>
                    <a:pt x="884" y="390"/>
                  </a:lnTo>
                  <a:lnTo>
                    <a:pt x="888" y="394"/>
                  </a:lnTo>
                  <a:lnTo>
                    <a:pt x="892" y="398"/>
                  </a:lnTo>
                  <a:lnTo>
                    <a:pt x="897" y="401"/>
                  </a:lnTo>
                  <a:lnTo>
                    <a:pt x="901" y="404"/>
                  </a:lnTo>
                  <a:lnTo>
                    <a:pt x="906" y="406"/>
                  </a:lnTo>
                  <a:lnTo>
                    <a:pt x="911" y="407"/>
                  </a:lnTo>
                  <a:lnTo>
                    <a:pt x="917" y="408"/>
                  </a:lnTo>
                  <a:lnTo>
                    <a:pt x="923" y="408"/>
                  </a:lnTo>
                  <a:lnTo>
                    <a:pt x="928" y="408"/>
                  </a:lnTo>
                  <a:lnTo>
                    <a:pt x="933" y="407"/>
                  </a:lnTo>
                  <a:lnTo>
                    <a:pt x="943" y="404"/>
                  </a:lnTo>
                  <a:lnTo>
                    <a:pt x="953" y="399"/>
                  </a:lnTo>
                  <a:lnTo>
                    <a:pt x="962" y="393"/>
                  </a:lnTo>
                  <a:lnTo>
                    <a:pt x="970" y="386"/>
                  </a:lnTo>
                  <a:lnTo>
                    <a:pt x="976" y="377"/>
                  </a:lnTo>
                  <a:lnTo>
                    <a:pt x="981" y="367"/>
                  </a:lnTo>
                  <a:lnTo>
                    <a:pt x="983" y="362"/>
                  </a:lnTo>
                  <a:lnTo>
                    <a:pt x="984" y="356"/>
                  </a:lnTo>
                  <a:lnTo>
                    <a:pt x="985" y="350"/>
                  </a:lnTo>
                  <a:lnTo>
                    <a:pt x="985" y="345"/>
                  </a:lnTo>
                  <a:lnTo>
                    <a:pt x="984" y="339"/>
                  </a:lnTo>
                  <a:lnTo>
                    <a:pt x="983" y="333"/>
                  </a:lnTo>
                  <a:lnTo>
                    <a:pt x="981" y="326"/>
                  </a:lnTo>
                  <a:lnTo>
                    <a:pt x="978" y="320"/>
                  </a:lnTo>
                  <a:lnTo>
                    <a:pt x="978" y="3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6" name="Freeform 111"/>
            <p:cNvSpPr/>
            <p:nvPr/>
          </p:nvSpPr>
          <p:spPr bwMode="auto">
            <a:xfrm>
              <a:off x="5391150" y="3181350"/>
              <a:ext cx="255588" cy="69850"/>
            </a:xfrm>
            <a:custGeom>
              <a:avLst/>
              <a:gdLst>
                <a:gd name="T0" fmla="*/ 1070 w 1125"/>
                <a:gd name="T1" fmla="*/ 173 h 307"/>
                <a:gd name="T2" fmla="*/ 1010 w 1125"/>
                <a:gd name="T3" fmla="*/ 133 h 307"/>
                <a:gd name="T4" fmla="*/ 948 w 1125"/>
                <a:gd name="T5" fmla="*/ 99 h 307"/>
                <a:gd name="T6" fmla="*/ 886 w 1125"/>
                <a:gd name="T7" fmla="*/ 71 h 307"/>
                <a:gd name="T8" fmla="*/ 822 w 1125"/>
                <a:gd name="T9" fmla="*/ 49 h 307"/>
                <a:gd name="T10" fmla="*/ 758 w 1125"/>
                <a:gd name="T11" fmla="*/ 31 h 307"/>
                <a:gd name="T12" fmla="*/ 692 w 1125"/>
                <a:gd name="T13" fmla="*/ 18 h 307"/>
                <a:gd name="T14" fmla="*/ 626 w 1125"/>
                <a:gd name="T15" fmla="*/ 7 h 307"/>
                <a:gd name="T16" fmla="*/ 558 w 1125"/>
                <a:gd name="T17" fmla="*/ 2 h 307"/>
                <a:gd name="T18" fmla="*/ 491 w 1125"/>
                <a:gd name="T19" fmla="*/ 0 h 307"/>
                <a:gd name="T20" fmla="*/ 422 w 1125"/>
                <a:gd name="T21" fmla="*/ 1 h 307"/>
                <a:gd name="T22" fmla="*/ 353 w 1125"/>
                <a:gd name="T23" fmla="*/ 5 h 307"/>
                <a:gd name="T24" fmla="*/ 250 w 1125"/>
                <a:gd name="T25" fmla="*/ 17 h 307"/>
                <a:gd name="T26" fmla="*/ 112 w 1125"/>
                <a:gd name="T27" fmla="*/ 38 h 307"/>
                <a:gd name="T28" fmla="*/ 35 w 1125"/>
                <a:gd name="T29" fmla="*/ 52 h 307"/>
                <a:gd name="T30" fmla="*/ 24 w 1125"/>
                <a:gd name="T31" fmla="*/ 56 h 307"/>
                <a:gd name="T32" fmla="*/ 15 w 1125"/>
                <a:gd name="T33" fmla="*/ 63 h 307"/>
                <a:gd name="T34" fmla="*/ 8 w 1125"/>
                <a:gd name="T35" fmla="*/ 71 h 307"/>
                <a:gd name="T36" fmla="*/ 3 w 1125"/>
                <a:gd name="T37" fmla="*/ 80 h 307"/>
                <a:gd name="T38" fmla="*/ 1 w 1125"/>
                <a:gd name="T39" fmla="*/ 90 h 307"/>
                <a:gd name="T40" fmla="*/ 0 w 1125"/>
                <a:gd name="T41" fmla="*/ 106 h 307"/>
                <a:gd name="T42" fmla="*/ 6 w 1125"/>
                <a:gd name="T43" fmla="*/ 126 h 307"/>
                <a:gd name="T44" fmla="*/ 18 w 1125"/>
                <a:gd name="T45" fmla="*/ 146 h 307"/>
                <a:gd name="T46" fmla="*/ 31 w 1125"/>
                <a:gd name="T47" fmla="*/ 156 h 307"/>
                <a:gd name="T48" fmla="*/ 42 w 1125"/>
                <a:gd name="T49" fmla="*/ 161 h 307"/>
                <a:gd name="T50" fmla="*/ 53 w 1125"/>
                <a:gd name="T51" fmla="*/ 163 h 307"/>
                <a:gd name="T52" fmla="*/ 66 w 1125"/>
                <a:gd name="T53" fmla="*/ 164 h 307"/>
                <a:gd name="T54" fmla="*/ 137 w 1125"/>
                <a:gd name="T55" fmla="*/ 151 h 307"/>
                <a:gd name="T56" fmla="*/ 264 w 1125"/>
                <a:gd name="T57" fmla="*/ 132 h 307"/>
                <a:gd name="T58" fmla="*/ 359 w 1125"/>
                <a:gd name="T59" fmla="*/ 121 h 307"/>
                <a:gd name="T60" fmla="*/ 421 w 1125"/>
                <a:gd name="T61" fmla="*/ 118 h 307"/>
                <a:gd name="T62" fmla="*/ 484 w 1125"/>
                <a:gd name="T63" fmla="*/ 116 h 307"/>
                <a:gd name="T64" fmla="*/ 545 w 1125"/>
                <a:gd name="T65" fmla="*/ 118 h 307"/>
                <a:gd name="T66" fmla="*/ 606 w 1125"/>
                <a:gd name="T67" fmla="*/ 123 h 307"/>
                <a:gd name="T68" fmla="*/ 667 w 1125"/>
                <a:gd name="T69" fmla="*/ 132 h 307"/>
                <a:gd name="T70" fmla="*/ 726 w 1125"/>
                <a:gd name="T71" fmla="*/ 145 h 307"/>
                <a:gd name="T72" fmla="*/ 786 w 1125"/>
                <a:gd name="T73" fmla="*/ 161 h 307"/>
                <a:gd name="T74" fmla="*/ 844 w 1125"/>
                <a:gd name="T75" fmla="*/ 182 h 307"/>
                <a:gd name="T76" fmla="*/ 902 w 1125"/>
                <a:gd name="T77" fmla="*/ 208 h 307"/>
                <a:gd name="T78" fmla="*/ 958 w 1125"/>
                <a:gd name="T79" fmla="*/ 238 h 307"/>
                <a:gd name="T80" fmla="*/ 1014 w 1125"/>
                <a:gd name="T81" fmla="*/ 275 h 307"/>
                <a:gd name="T82" fmla="*/ 1047 w 1125"/>
                <a:gd name="T83" fmla="*/ 299 h 307"/>
                <a:gd name="T84" fmla="*/ 1058 w 1125"/>
                <a:gd name="T85" fmla="*/ 305 h 307"/>
                <a:gd name="T86" fmla="*/ 1068 w 1125"/>
                <a:gd name="T87" fmla="*/ 307 h 307"/>
                <a:gd name="T88" fmla="*/ 1079 w 1125"/>
                <a:gd name="T89" fmla="*/ 306 h 307"/>
                <a:gd name="T90" fmla="*/ 1088 w 1125"/>
                <a:gd name="T91" fmla="*/ 304 h 307"/>
                <a:gd name="T92" fmla="*/ 1097 w 1125"/>
                <a:gd name="T93" fmla="*/ 299 h 307"/>
                <a:gd name="T94" fmla="*/ 1108 w 1125"/>
                <a:gd name="T95" fmla="*/ 288 h 307"/>
                <a:gd name="T96" fmla="*/ 1120 w 1125"/>
                <a:gd name="T97" fmla="*/ 269 h 307"/>
                <a:gd name="T98" fmla="*/ 1125 w 1125"/>
                <a:gd name="T99" fmla="*/ 248 h 307"/>
                <a:gd name="T100" fmla="*/ 1123 w 1125"/>
                <a:gd name="T101" fmla="*/ 230 h 307"/>
                <a:gd name="T102" fmla="*/ 1120 w 1125"/>
                <a:gd name="T103" fmla="*/ 219 h 307"/>
                <a:gd name="T104" fmla="*/ 1114 w 1125"/>
                <a:gd name="T105" fmla="*/ 208 h 307"/>
                <a:gd name="T106" fmla="*/ 1105 w 1125"/>
                <a:gd name="T107" fmla="*/ 199 h 307"/>
                <a:gd name="T108" fmla="*/ 1100 w 1125"/>
                <a:gd name="T109" fmla="*/ 1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5" h="307">
                  <a:moveTo>
                    <a:pt x="1100" y="194"/>
                  </a:moveTo>
                  <a:lnTo>
                    <a:pt x="1070" y="173"/>
                  </a:lnTo>
                  <a:lnTo>
                    <a:pt x="1040" y="152"/>
                  </a:lnTo>
                  <a:lnTo>
                    <a:pt x="1010" y="133"/>
                  </a:lnTo>
                  <a:lnTo>
                    <a:pt x="979" y="115"/>
                  </a:lnTo>
                  <a:lnTo>
                    <a:pt x="948" y="99"/>
                  </a:lnTo>
                  <a:lnTo>
                    <a:pt x="917" y="85"/>
                  </a:lnTo>
                  <a:lnTo>
                    <a:pt x="886" y="71"/>
                  </a:lnTo>
                  <a:lnTo>
                    <a:pt x="854" y="60"/>
                  </a:lnTo>
                  <a:lnTo>
                    <a:pt x="822" y="49"/>
                  </a:lnTo>
                  <a:lnTo>
                    <a:pt x="790" y="39"/>
                  </a:lnTo>
                  <a:lnTo>
                    <a:pt x="758" y="31"/>
                  </a:lnTo>
                  <a:lnTo>
                    <a:pt x="724" y="24"/>
                  </a:lnTo>
                  <a:lnTo>
                    <a:pt x="692" y="18"/>
                  </a:lnTo>
                  <a:lnTo>
                    <a:pt x="659" y="13"/>
                  </a:lnTo>
                  <a:lnTo>
                    <a:pt x="626" y="7"/>
                  </a:lnTo>
                  <a:lnTo>
                    <a:pt x="591" y="4"/>
                  </a:lnTo>
                  <a:lnTo>
                    <a:pt x="558" y="2"/>
                  </a:lnTo>
                  <a:lnTo>
                    <a:pt x="525" y="1"/>
                  </a:lnTo>
                  <a:lnTo>
                    <a:pt x="491" y="0"/>
                  </a:lnTo>
                  <a:lnTo>
                    <a:pt x="456" y="0"/>
                  </a:lnTo>
                  <a:lnTo>
                    <a:pt x="422" y="1"/>
                  </a:lnTo>
                  <a:lnTo>
                    <a:pt x="388" y="3"/>
                  </a:lnTo>
                  <a:lnTo>
                    <a:pt x="353" y="5"/>
                  </a:lnTo>
                  <a:lnTo>
                    <a:pt x="319" y="8"/>
                  </a:lnTo>
                  <a:lnTo>
                    <a:pt x="250" y="17"/>
                  </a:lnTo>
                  <a:lnTo>
                    <a:pt x="181" y="26"/>
                  </a:lnTo>
                  <a:lnTo>
                    <a:pt x="112" y="38"/>
                  </a:lnTo>
                  <a:lnTo>
                    <a:pt x="42" y="50"/>
                  </a:lnTo>
                  <a:lnTo>
                    <a:pt x="35" y="52"/>
                  </a:lnTo>
                  <a:lnTo>
                    <a:pt x="29" y="54"/>
                  </a:lnTo>
                  <a:lnTo>
                    <a:pt x="24" y="56"/>
                  </a:lnTo>
                  <a:lnTo>
                    <a:pt x="19" y="59"/>
                  </a:lnTo>
                  <a:lnTo>
                    <a:pt x="15" y="63"/>
                  </a:lnTo>
                  <a:lnTo>
                    <a:pt x="11" y="67"/>
                  </a:lnTo>
                  <a:lnTo>
                    <a:pt x="8" y="71"/>
                  </a:lnTo>
                  <a:lnTo>
                    <a:pt x="5" y="75"/>
                  </a:lnTo>
                  <a:lnTo>
                    <a:pt x="3" y="80"/>
                  </a:lnTo>
                  <a:lnTo>
                    <a:pt x="2" y="85"/>
                  </a:lnTo>
                  <a:lnTo>
                    <a:pt x="1" y="90"/>
                  </a:lnTo>
                  <a:lnTo>
                    <a:pt x="0" y="95"/>
                  </a:lnTo>
                  <a:lnTo>
                    <a:pt x="0" y="106"/>
                  </a:lnTo>
                  <a:lnTo>
                    <a:pt x="2" y="116"/>
                  </a:lnTo>
                  <a:lnTo>
                    <a:pt x="6" y="126"/>
                  </a:lnTo>
                  <a:lnTo>
                    <a:pt x="11" y="137"/>
                  </a:lnTo>
                  <a:lnTo>
                    <a:pt x="18" y="146"/>
                  </a:lnTo>
                  <a:lnTo>
                    <a:pt x="27" y="153"/>
                  </a:lnTo>
                  <a:lnTo>
                    <a:pt x="31" y="156"/>
                  </a:lnTo>
                  <a:lnTo>
                    <a:pt x="36" y="159"/>
                  </a:lnTo>
                  <a:lnTo>
                    <a:pt x="42" y="161"/>
                  </a:lnTo>
                  <a:lnTo>
                    <a:pt x="47" y="162"/>
                  </a:lnTo>
                  <a:lnTo>
                    <a:pt x="53" y="163"/>
                  </a:lnTo>
                  <a:lnTo>
                    <a:pt x="59" y="164"/>
                  </a:lnTo>
                  <a:lnTo>
                    <a:pt x="66" y="164"/>
                  </a:lnTo>
                  <a:lnTo>
                    <a:pt x="73" y="163"/>
                  </a:lnTo>
                  <a:lnTo>
                    <a:pt x="137" y="151"/>
                  </a:lnTo>
                  <a:lnTo>
                    <a:pt x="200" y="141"/>
                  </a:lnTo>
                  <a:lnTo>
                    <a:pt x="264" y="132"/>
                  </a:lnTo>
                  <a:lnTo>
                    <a:pt x="327" y="124"/>
                  </a:lnTo>
                  <a:lnTo>
                    <a:pt x="359" y="121"/>
                  </a:lnTo>
                  <a:lnTo>
                    <a:pt x="390" y="119"/>
                  </a:lnTo>
                  <a:lnTo>
                    <a:pt x="421" y="118"/>
                  </a:lnTo>
                  <a:lnTo>
                    <a:pt x="452" y="117"/>
                  </a:lnTo>
                  <a:lnTo>
                    <a:pt x="484" y="116"/>
                  </a:lnTo>
                  <a:lnTo>
                    <a:pt x="515" y="117"/>
                  </a:lnTo>
                  <a:lnTo>
                    <a:pt x="545" y="118"/>
                  </a:lnTo>
                  <a:lnTo>
                    <a:pt x="576" y="120"/>
                  </a:lnTo>
                  <a:lnTo>
                    <a:pt x="606" y="123"/>
                  </a:lnTo>
                  <a:lnTo>
                    <a:pt x="637" y="128"/>
                  </a:lnTo>
                  <a:lnTo>
                    <a:pt x="667" y="132"/>
                  </a:lnTo>
                  <a:lnTo>
                    <a:pt x="697" y="138"/>
                  </a:lnTo>
                  <a:lnTo>
                    <a:pt x="726" y="145"/>
                  </a:lnTo>
                  <a:lnTo>
                    <a:pt x="757" y="152"/>
                  </a:lnTo>
                  <a:lnTo>
                    <a:pt x="786" y="161"/>
                  </a:lnTo>
                  <a:lnTo>
                    <a:pt x="815" y="171"/>
                  </a:lnTo>
                  <a:lnTo>
                    <a:pt x="844" y="182"/>
                  </a:lnTo>
                  <a:lnTo>
                    <a:pt x="873" y="194"/>
                  </a:lnTo>
                  <a:lnTo>
                    <a:pt x="902" y="208"/>
                  </a:lnTo>
                  <a:lnTo>
                    <a:pt x="930" y="222"/>
                  </a:lnTo>
                  <a:lnTo>
                    <a:pt x="958" y="238"/>
                  </a:lnTo>
                  <a:lnTo>
                    <a:pt x="987" y="257"/>
                  </a:lnTo>
                  <a:lnTo>
                    <a:pt x="1014" y="275"/>
                  </a:lnTo>
                  <a:lnTo>
                    <a:pt x="1041" y="295"/>
                  </a:lnTo>
                  <a:lnTo>
                    <a:pt x="1047" y="299"/>
                  </a:lnTo>
                  <a:lnTo>
                    <a:pt x="1052" y="302"/>
                  </a:lnTo>
                  <a:lnTo>
                    <a:pt x="1058" y="305"/>
                  </a:lnTo>
                  <a:lnTo>
                    <a:pt x="1063" y="306"/>
                  </a:lnTo>
                  <a:lnTo>
                    <a:pt x="1068" y="307"/>
                  </a:lnTo>
                  <a:lnTo>
                    <a:pt x="1073" y="307"/>
                  </a:lnTo>
                  <a:lnTo>
                    <a:pt x="1079" y="306"/>
                  </a:lnTo>
                  <a:lnTo>
                    <a:pt x="1083" y="305"/>
                  </a:lnTo>
                  <a:lnTo>
                    <a:pt x="1088" y="304"/>
                  </a:lnTo>
                  <a:lnTo>
                    <a:pt x="1093" y="301"/>
                  </a:lnTo>
                  <a:lnTo>
                    <a:pt x="1097" y="299"/>
                  </a:lnTo>
                  <a:lnTo>
                    <a:pt x="1101" y="296"/>
                  </a:lnTo>
                  <a:lnTo>
                    <a:pt x="1108" y="288"/>
                  </a:lnTo>
                  <a:lnTo>
                    <a:pt x="1115" y="279"/>
                  </a:lnTo>
                  <a:lnTo>
                    <a:pt x="1120" y="269"/>
                  </a:lnTo>
                  <a:lnTo>
                    <a:pt x="1123" y="259"/>
                  </a:lnTo>
                  <a:lnTo>
                    <a:pt x="1125" y="248"/>
                  </a:lnTo>
                  <a:lnTo>
                    <a:pt x="1124" y="235"/>
                  </a:lnTo>
                  <a:lnTo>
                    <a:pt x="1123" y="230"/>
                  </a:lnTo>
                  <a:lnTo>
                    <a:pt x="1122" y="224"/>
                  </a:lnTo>
                  <a:lnTo>
                    <a:pt x="1120" y="219"/>
                  </a:lnTo>
                  <a:lnTo>
                    <a:pt x="1117" y="213"/>
                  </a:lnTo>
                  <a:lnTo>
                    <a:pt x="1114" y="208"/>
                  </a:lnTo>
                  <a:lnTo>
                    <a:pt x="1109" y="203"/>
                  </a:lnTo>
                  <a:lnTo>
                    <a:pt x="1105" y="199"/>
                  </a:lnTo>
                  <a:lnTo>
                    <a:pt x="1100" y="194"/>
                  </a:lnTo>
                  <a:lnTo>
                    <a:pt x="1100" y="1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7" name="Freeform 112"/>
            <p:cNvSpPr/>
            <p:nvPr/>
          </p:nvSpPr>
          <p:spPr bwMode="auto">
            <a:xfrm>
              <a:off x="5376863" y="3117850"/>
              <a:ext cx="246063" cy="52388"/>
            </a:xfrm>
            <a:custGeom>
              <a:avLst/>
              <a:gdLst>
                <a:gd name="T0" fmla="*/ 1016 w 1087"/>
                <a:gd name="T1" fmla="*/ 73 h 229"/>
                <a:gd name="T2" fmla="*/ 953 w 1087"/>
                <a:gd name="T3" fmla="*/ 52 h 229"/>
                <a:gd name="T4" fmla="*/ 889 w 1087"/>
                <a:gd name="T5" fmla="*/ 35 h 229"/>
                <a:gd name="T6" fmla="*/ 826 w 1087"/>
                <a:gd name="T7" fmla="*/ 22 h 229"/>
                <a:gd name="T8" fmla="*/ 763 w 1087"/>
                <a:gd name="T9" fmla="*/ 12 h 229"/>
                <a:gd name="T10" fmla="*/ 700 w 1087"/>
                <a:gd name="T11" fmla="*/ 5 h 229"/>
                <a:gd name="T12" fmla="*/ 636 w 1087"/>
                <a:gd name="T13" fmla="*/ 1 h 229"/>
                <a:gd name="T14" fmla="*/ 573 w 1087"/>
                <a:gd name="T15" fmla="*/ 0 h 229"/>
                <a:gd name="T16" fmla="*/ 509 w 1087"/>
                <a:gd name="T17" fmla="*/ 3 h 229"/>
                <a:gd name="T18" fmla="*/ 447 w 1087"/>
                <a:gd name="T19" fmla="*/ 8 h 229"/>
                <a:gd name="T20" fmla="*/ 383 w 1087"/>
                <a:gd name="T21" fmla="*/ 16 h 229"/>
                <a:gd name="T22" fmla="*/ 321 w 1087"/>
                <a:gd name="T23" fmla="*/ 27 h 229"/>
                <a:gd name="T24" fmla="*/ 257 w 1087"/>
                <a:gd name="T25" fmla="*/ 41 h 229"/>
                <a:gd name="T26" fmla="*/ 195 w 1087"/>
                <a:gd name="T27" fmla="*/ 59 h 229"/>
                <a:gd name="T28" fmla="*/ 132 w 1087"/>
                <a:gd name="T29" fmla="*/ 78 h 229"/>
                <a:gd name="T30" fmla="*/ 70 w 1087"/>
                <a:gd name="T31" fmla="*/ 100 h 229"/>
                <a:gd name="T32" fmla="*/ 32 w 1087"/>
                <a:gd name="T33" fmla="*/ 115 h 229"/>
                <a:gd name="T34" fmla="*/ 22 w 1087"/>
                <a:gd name="T35" fmla="*/ 122 h 229"/>
                <a:gd name="T36" fmla="*/ 13 w 1087"/>
                <a:gd name="T37" fmla="*/ 131 h 229"/>
                <a:gd name="T38" fmla="*/ 7 w 1087"/>
                <a:gd name="T39" fmla="*/ 140 h 229"/>
                <a:gd name="T40" fmla="*/ 1 w 1087"/>
                <a:gd name="T41" fmla="*/ 156 h 229"/>
                <a:gd name="T42" fmla="*/ 0 w 1087"/>
                <a:gd name="T43" fmla="*/ 179 h 229"/>
                <a:gd name="T44" fmla="*/ 6 w 1087"/>
                <a:gd name="T45" fmla="*/ 200 h 229"/>
                <a:gd name="T46" fmla="*/ 14 w 1087"/>
                <a:gd name="T47" fmla="*/ 213 h 229"/>
                <a:gd name="T48" fmla="*/ 21 w 1087"/>
                <a:gd name="T49" fmla="*/ 220 h 229"/>
                <a:gd name="T50" fmla="*/ 30 w 1087"/>
                <a:gd name="T51" fmla="*/ 226 h 229"/>
                <a:gd name="T52" fmla="*/ 40 w 1087"/>
                <a:gd name="T53" fmla="*/ 229 h 229"/>
                <a:gd name="T54" fmla="*/ 52 w 1087"/>
                <a:gd name="T55" fmla="*/ 229 h 229"/>
                <a:gd name="T56" fmla="*/ 64 w 1087"/>
                <a:gd name="T57" fmla="*/ 227 h 229"/>
                <a:gd name="T58" fmla="*/ 99 w 1087"/>
                <a:gd name="T59" fmla="*/ 214 h 229"/>
                <a:gd name="T60" fmla="*/ 158 w 1087"/>
                <a:gd name="T61" fmla="*/ 193 h 229"/>
                <a:gd name="T62" fmla="*/ 217 w 1087"/>
                <a:gd name="T63" fmla="*/ 174 h 229"/>
                <a:gd name="T64" fmla="*/ 275 w 1087"/>
                <a:gd name="T65" fmla="*/ 157 h 229"/>
                <a:gd name="T66" fmla="*/ 335 w 1087"/>
                <a:gd name="T67" fmla="*/ 144 h 229"/>
                <a:gd name="T68" fmla="*/ 393 w 1087"/>
                <a:gd name="T69" fmla="*/ 133 h 229"/>
                <a:gd name="T70" fmla="*/ 453 w 1087"/>
                <a:gd name="T71" fmla="*/ 125 h 229"/>
                <a:gd name="T72" fmla="*/ 511 w 1087"/>
                <a:gd name="T73" fmla="*/ 120 h 229"/>
                <a:gd name="T74" fmla="*/ 571 w 1087"/>
                <a:gd name="T75" fmla="*/ 118 h 229"/>
                <a:gd name="T76" fmla="*/ 629 w 1087"/>
                <a:gd name="T77" fmla="*/ 118 h 229"/>
                <a:gd name="T78" fmla="*/ 689 w 1087"/>
                <a:gd name="T79" fmla="*/ 122 h 229"/>
                <a:gd name="T80" fmla="*/ 748 w 1087"/>
                <a:gd name="T81" fmla="*/ 128 h 229"/>
                <a:gd name="T82" fmla="*/ 808 w 1087"/>
                <a:gd name="T83" fmla="*/ 138 h 229"/>
                <a:gd name="T84" fmla="*/ 867 w 1087"/>
                <a:gd name="T85" fmla="*/ 151 h 229"/>
                <a:gd name="T86" fmla="*/ 927 w 1087"/>
                <a:gd name="T87" fmla="*/ 167 h 229"/>
                <a:gd name="T88" fmla="*/ 986 w 1087"/>
                <a:gd name="T89" fmla="*/ 187 h 229"/>
                <a:gd name="T90" fmla="*/ 1022 w 1087"/>
                <a:gd name="T91" fmla="*/ 200 h 229"/>
                <a:gd name="T92" fmla="*/ 1035 w 1087"/>
                <a:gd name="T93" fmla="*/ 201 h 229"/>
                <a:gd name="T94" fmla="*/ 1046 w 1087"/>
                <a:gd name="T95" fmla="*/ 201 h 229"/>
                <a:gd name="T96" fmla="*/ 1057 w 1087"/>
                <a:gd name="T97" fmla="*/ 197 h 229"/>
                <a:gd name="T98" fmla="*/ 1065 w 1087"/>
                <a:gd name="T99" fmla="*/ 192 h 229"/>
                <a:gd name="T100" fmla="*/ 1073 w 1087"/>
                <a:gd name="T101" fmla="*/ 185 h 229"/>
                <a:gd name="T102" fmla="*/ 1081 w 1087"/>
                <a:gd name="T103" fmla="*/ 172 h 229"/>
                <a:gd name="T104" fmla="*/ 1087 w 1087"/>
                <a:gd name="T105" fmla="*/ 150 h 229"/>
                <a:gd name="T106" fmla="*/ 1085 w 1087"/>
                <a:gd name="T107" fmla="*/ 128 h 229"/>
                <a:gd name="T108" fmla="*/ 1080 w 1087"/>
                <a:gd name="T109" fmla="*/ 112 h 229"/>
                <a:gd name="T110" fmla="*/ 1073 w 1087"/>
                <a:gd name="T111" fmla="*/ 103 h 229"/>
                <a:gd name="T112" fmla="*/ 1065 w 1087"/>
                <a:gd name="T113" fmla="*/ 94 h 229"/>
                <a:gd name="T114" fmla="*/ 1054 w 1087"/>
                <a:gd name="T115" fmla="*/ 88 h 229"/>
                <a:gd name="T116" fmla="*/ 1047 w 1087"/>
                <a:gd name="T117" fmla="*/ 8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 h="229">
                  <a:moveTo>
                    <a:pt x="1047" y="85"/>
                  </a:moveTo>
                  <a:lnTo>
                    <a:pt x="1016" y="73"/>
                  </a:lnTo>
                  <a:lnTo>
                    <a:pt x="984" y="63"/>
                  </a:lnTo>
                  <a:lnTo>
                    <a:pt x="953" y="52"/>
                  </a:lnTo>
                  <a:lnTo>
                    <a:pt x="921" y="43"/>
                  </a:lnTo>
                  <a:lnTo>
                    <a:pt x="889" y="35"/>
                  </a:lnTo>
                  <a:lnTo>
                    <a:pt x="858" y="28"/>
                  </a:lnTo>
                  <a:lnTo>
                    <a:pt x="826" y="22"/>
                  </a:lnTo>
                  <a:lnTo>
                    <a:pt x="794" y="16"/>
                  </a:lnTo>
                  <a:lnTo>
                    <a:pt x="763" y="12"/>
                  </a:lnTo>
                  <a:lnTo>
                    <a:pt x="731" y="8"/>
                  </a:lnTo>
                  <a:lnTo>
                    <a:pt x="700" y="5"/>
                  </a:lnTo>
                  <a:lnTo>
                    <a:pt x="667" y="2"/>
                  </a:lnTo>
                  <a:lnTo>
                    <a:pt x="636" y="1"/>
                  </a:lnTo>
                  <a:lnTo>
                    <a:pt x="605" y="0"/>
                  </a:lnTo>
                  <a:lnTo>
                    <a:pt x="573" y="0"/>
                  </a:lnTo>
                  <a:lnTo>
                    <a:pt x="541" y="1"/>
                  </a:lnTo>
                  <a:lnTo>
                    <a:pt x="509" y="3"/>
                  </a:lnTo>
                  <a:lnTo>
                    <a:pt x="478" y="5"/>
                  </a:lnTo>
                  <a:lnTo>
                    <a:pt x="447" y="8"/>
                  </a:lnTo>
                  <a:lnTo>
                    <a:pt x="414" y="12"/>
                  </a:lnTo>
                  <a:lnTo>
                    <a:pt x="383" y="16"/>
                  </a:lnTo>
                  <a:lnTo>
                    <a:pt x="352" y="21"/>
                  </a:lnTo>
                  <a:lnTo>
                    <a:pt x="321" y="27"/>
                  </a:lnTo>
                  <a:lnTo>
                    <a:pt x="288" y="34"/>
                  </a:lnTo>
                  <a:lnTo>
                    <a:pt x="257" y="41"/>
                  </a:lnTo>
                  <a:lnTo>
                    <a:pt x="226" y="49"/>
                  </a:lnTo>
                  <a:lnTo>
                    <a:pt x="195" y="59"/>
                  </a:lnTo>
                  <a:lnTo>
                    <a:pt x="163" y="68"/>
                  </a:lnTo>
                  <a:lnTo>
                    <a:pt x="132" y="78"/>
                  </a:lnTo>
                  <a:lnTo>
                    <a:pt x="101" y="89"/>
                  </a:lnTo>
                  <a:lnTo>
                    <a:pt x="70" y="100"/>
                  </a:lnTo>
                  <a:lnTo>
                    <a:pt x="38" y="112"/>
                  </a:lnTo>
                  <a:lnTo>
                    <a:pt x="32" y="115"/>
                  </a:lnTo>
                  <a:lnTo>
                    <a:pt x="27" y="119"/>
                  </a:lnTo>
                  <a:lnTo>
                    <a:pt x="22" y="122"/>
                  </a:lnTo>
                  <a:lnTo>
                    <a:pt x="17" y="126"/>
                  </a:lnTo>
                  <a:lnTo>
                    <a:pt x="13" y="131"/>
                  </a:lnTo>
                  <a:lnTo>
                    <a:pt x="10" y="135"/>
                  </a:lnTo>
                  <a:lnTo>
                    <a:pt x="7" y="140"/>
                  </a:lnTo>
                  <a:lnTo>
                    <a:pt x="5" y="145"/>
                  </a:lnTo>
                  <a:lnTo>
                    <a:pt x="1" y="156"/>
                  </a:lnTo>
                  <a:lnTo>
                    <a:pt x="0" y="167"/>
                  </a:lnTo>
                  <a:lnTo>
                    <a:pt x="0" y="179"/>
                  </a:lnTo>
                  <a:lnTo>
                    <a:pt x="2" y="190"/>
                  </a:lnTo>
                  <a:lnTo>
                    <a:pt x="6" y="200"/>
                  </a:lnTo>
                  <a:lnTo>
                    <a:pt x="11" y="209"/>
                  </a:lnTo>
                  <a:lnTo>
                    <a:pt x="14" y="213"/>
                  </a:lnTo>
                  <a:lnTo>
                    <a:pt x="18" y="217"/>
                  </a:lnTo>
                  <a:lnTo>
                    <a:pt x="21" y="220"/>
                  </a:lnTo>
                  <a:lnTo>
                    <a:pt x="26" y="223"/>
                  </a:lnTo>
                  <a:lnTo>
                    <a:pt x="30" y="226"/>
                  </a:lnTo>
                  <a:lnTo>
                    <a:pt x="35" y="228"/>
                  </a:lnTo>
                  <a:lnTo>
                    <a:pt x="40" y="229"/>
                  </a:lnTo>
                  <a:lnTo>
                    <a:pt x="46" y="229"/>
                  </a:lnTo>
                  <a:lnTo>
                    <a:pt x="52" y="229"/>
                  </a:lnTo>
                  <a:lnTo>
                    <a:pt x="58" y="229"/>
                  </a:lnTo>
                  <a:lnTo>
                    <a:pt x="64" y="227"/>
                  </a:lnTo>
                  <a:lnTo>
                    <a:pt x="70" y="225"/>
                  </a:lnTo>
                  <a:lnTo>
                    <a:pt x="99" y="214"/>
                  </a:lnTo>
                  <a:lnTo>
                    <a:pt x="128" y="203"/>
                  </a:lnTo>
                  <a:lnTo>
                    <a:pt x="158" y="193"/>
                  </a:lnTo>
                  <a:lnTo>
                    <a:pt x="188" y="183"/>
                  </a:lnTo>
                  <a:lnTo>
                    <a:pt x="217" y="174"/>
                  </a:lnTo>
                  <a:lnTo>
                    <a:pt x="246" y="165"/>
                  </a:lnTo>
                  <a:lnTo>
                    <a:pt x="275" y="157"/>
                  </a:lnTo>
                  <a:lnTo>
                    <a:pt x="305" y="150"/>
                  </a:lnTo>
                  <a:lnTo>
                    <a:pt x="335" y="144"/>
                  </a:lnTo>
                  <a:lnTo>
                    <a:pt x="364" y="138"/>
                  </a:lnTo>
                  <a:lnTo>
                    <a:pt x="393" y="133"/>
                  </a:lnTo>
                  <a:lnTo>
                    <a:pt x="423" y="129"/>
                  </a:lnTo>
                  <a:lnTo>
                    <a:pt x="453" y="125"/>
                  </a:lnTo>
                  <a:lnTo>
                    <a:pt x="482" y="123"/>
                  </a:lnTo>
                  <a:lnTo>
                    <a:pt x="511" y="120"/>
                  </a:lnTo>
                  <a:lnTo>
                    <a:pt x="540" y="119"/>
                  </a:lnTo>
                  <a:lnTo>
                    <a:pt x="571" y="118"/>
                  </a:lnTo>
                  <a:lnTo>
                    <a:pt x="600" y="118"/>
                  </a:lnTo>
                  <a:lnTo>
                    <a:pt x="629" y="118"/>
                  </a:lnTo>
                  <a:lnTo>
                    <a:pt x="659" y="120"/>
                  </a:lnTo>
                  <a:lnTo>
                    <a:pt x="689" y="122"/>
                  </a:lnTo>
                  <a:lnTo>
                    <a:pt x="719" y="125"/>
                  </a:lnTo>
                  <a:lnTo>
                    <a:pt x="748" y="128"/>
                  </a:lnTo>
                  <a:lnTo>
                    <a:pt x="778" y="133"/>
                  </a:lnTo>
                  <a:lnTo>
                    <a:pt x="808" y="138"/>
                  </a:lnTo>
                  <a:lnTo>
                    <a:pt x="838" y="144"/>
                  </a:lnTo>
                  <a:lnTo>
                    <a:pt x="867" y="151"/>
                  </a:lnTo>
                  <a:lnTo>
                    <a:pt x="897" y="158"/>
                  </a:lnTo>
                  <a:lnTo>
                    <a:pt x="927" y="167"/>
                  </a:lnTo>
                  <a:lnTo>
                    <a:pt x="957" y="177"/>
                  </a:lnTo>
                  <a:lnTo>
                    <a:pt x="986" y="187"/>
                  </a:lnTo>
                  <a:lnTo>
                    <a:pt x="1016" y="198"/>
                  </a:lnTo>
                  <a:lnTo>
                    <a:pt x="1022" y="200"/>
                  </a:lnTo>
                  <a:lnTo>
                    <a:pt x="1029" y="201"/>
                  </a:lnTo>
                  <a:lnTo>
                    <a:pt x="1035" y="201"/>
                  </a:lnTo>
                  <a:lnTo>
                    <a:pt x="1040" y="201"/>
                  </a:lnTo>
                  <a:lnTo>
                    <a:pt x="1046" y="201"/>
                  </a:lnTo>
                  <a:lnTo>
                    <a:pt x="1052" y="199"/>
                  </a:lnTo>
                  <a:lnTo>
                    <a:pt x="1057" y="197"/>
                  </a:lnTo>
                  <a:lnTo>
                    <a:pt x="1061" y="195"/>
                  </a:lnTo>
                  <a:lnTo>
                    <a:pt x="1065" y="192"/>
                  </a:lnTo>
                  <a:lnTo>
                    <a:pt x="1069" y="189"/>
                  </a:lnTo>
                  <a:lnTo>
                    <a:pt x="1073" y="185"/>
                  </a:lnTo>
                  <a:lnTo>
                    <a:pt x="1076" y="181"/>
                  </a:lnTo>
                  <a:lnTo>
                    <a:pt x="1081" y="172"/>
                  </a:lnTo>
                  <a:lnTo>
                    <a:pt x="1085" y="160"/>
                  </a:lnTo>
                  <a:lnTo>
                    <a:pt x="1087" y="150"/>
                  </a:lnTo>
                  <a:lnTo>
                    <a:pt x="1087" y="139"/>
                  </a:lnTo>
                  <a:lnTo>
                    <a:pt x="1085" y="128"/>
                  </a:lnTo>
                  <a:lnTo>
                    <a:pt x="1082" y="117"/>
                  </a:lnTo>
                  <a:lnTo>
                    <a:pt x="1080" y="112"/>
                  </a:lnTo>
                  <a:lnTo>
                    <a:pt x="1077" y="107"/>
                  </a:lnTo>
                  <a:lnTo>
                    <a:pt x="1073" y="103"/>
                  </a:lnTo>
                  <a:lnTo>
                    <a:pt x="1069" y="98"/>
                  </a:lnTo>
                  <a:lnTo>
                    <a:pt x="1065" y="94"/>
                  </a:lnTo>
                  <a:lnTo>
                    <a:pt x="1060" y="91"/>
                  </a:lnTo>
                  <a:lnTo>
                    <a:pt x="1054" y="88"/>
                  </a:lnTo>
                  <a:lnTo>
                    <a:pt x="1047" y="85"/>
                  </a:lnTo>
                  <a:lnTo>
                    <a:pt x="1047"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8" name="Freeform 113"/>
            <p:cNvSpPr/>
            <p:nvPr/>
          </p:nvSpPr>
          <p:spPr bwMode="auto">
            <a:xfrm>
              <a:off x="5305425" y="3051175"/>
              <a:ext cx="227013" cy="69850"/>
            </a:xfrm>
            <a:custGeom>
              <a:avLst/>
              <a:gdLst>
                <a:gd name="T0" fmla="*/ 887 w 1002"/>
                <a:gd name="T1" fmla="*/ 5 h 305"/>
                <a:gd name="T2" fmla="*/ 767 w 1002"/>
                <a:gd name="T3" fmla="*/ 0 h 305"/>
                <a:gd name="T4" fmla="*/ 676 w 1002"/>
                <a:gd name="T5" fmla="*/ 1 h 305"/>
                <a:gd name="T6" fmla="*/ 617 w 1002"/>
                <a:gd name="T7" fmla="*/ 5 h 305"/>
                <a:gd name="T8" fmla="*/ 557 w 1002"/>
                <a:gd name="T9" fmla="*/ 10 h 305"/>
                <a:gd name="T10" fmla="*/ 498 w 1002"/>
                <a:gd name="T11" fmla="*/ 17 h 305"/>
                <a:gd name="T12" fmla="*/ 438 w 1002"/>
                <a:gd name="T13" fmla="*/ 27 h 305"/>
                <a:gd name="T14" fmla="*/ 381 w 1002"/>
                <a:gd name="T15" fmla="*/ 40 h 305"/>
                <a:gd name="T16" fmla="*/ 323 w 1002"/>
                <a:gd name="T17" fmla="*/ 55 h 305"/>
                <a:gd name="T18" fmla="*/ 267 w 1002"/>
                <a:gd name="T19" fmla="*/ 73 h 305"/>
                <a:gd name="T20" fmla="*/ 211 w 1002"/>
                <a:gd name="T21" fmla="*/ 94 h 305"/>
                <a:gd name="T22" fmla="*/ 157 w 1002"/>
                <a:gd name="T23" fmla="*/ 119 h 305"/>
                <a:gd name="T24" fmla="*/ 103 w 1002"/>
                <a:gd name="T25" fmla="*/ 146 h 305"/>
                <a:gd name="T26" fmla="*/ 51 w 1002"/>
                <a:gd name="T27" fmla="*/ 177 h 305"/>
                <a:gd name="T28" fmla="*/ 21 w 1002"/>
                <a:gd name="T29" fmla="*/ 198 h 305"/>
                <a:gd name="T30" fmla="*/ 12 w 1002"/>
                <a:gd name="T31" fmla="*/ 207 h 305"/>
                <a:gd name="T32" fmla="*/ 6 w 1002"/>
                <a:gd name="T33" fmla="*/ 217 h 305"/>
                <a:gd name="T34" fmla="*/ 2 w 1002"/>
                <a:gd name="T35" fmla="*/ 228 h 305"/>
                <a:gd name="T36" fmla="*/ 0 w 1002"/>
                <a:gd name="T37" fmla="*/ 246 h 305"/>
                <a:gd name="T38" fmla="*/ 5 w 1002"/>
                <a:gd name="T39" fmla="*/ 267 h 305"/>
                <a:gd name="T40" fmla="*/ 16 w 1002"/>
                <a:gd name="T41" fmla="*/ 286 h 305"/>
                <a:gd name="T42" fmla="*/ 27 w 1002"/>
                <a:gd name="T43" fmla="*/ 297 h 305"/>
                <a:gd name="T44" fmla="*/ 36 w 1002"/>
                <a:gd name="T45" fmla="*/ 302 h 305"/>
                <a:gd name="T46" fmla="*/ 46 w 1002"/>
                <a:gd name="T47" fmla="*/ 305 h 305"/>
                <a:gd name="T48" fmla="*/ 57 w 1002"/>
                <a:gd name="T49" fmla="*/ 305 h 305"/>
                <a:gd name="T50" fmla="*/ 68 w 1002"/>
                <a:gd name="T51" fmla="*/ 304 h 305"/>
                <a:gd name="T52" fmla="*/ 79 w 1002"/>
                <a:gd name="T53" fmla="*/ 299 h 305"/>
                <a:gd name="T54" fmla="*/ 109 w 1002"/>
                <a:gd name="T55" fmla="*/ 279 h 305"/>
                <a:gd name="T56" fmla="*/ 158 w 1002"/>
                <a:gd name="T57" fmla="*/ 250 h 305"/>
                <a:gd name="T58" fmla="*/ 207 w 1002"/>
                <a:gd name="T59" fmla="*/ 224 h 305"/>
                <a:gd name="T60" fmla="*/ 259 w 1002"/>
                <a:gd name="T61" fmla="*/ 201 h 305"/>
                <a:gd name="T62" fmla="*/ 310 w 1002"/>
                <a:gd name="T63" fmla="*/ 182 h 305"/>
                <a:gd name="T64" fmla="*/ 364 w 1002"/>
                <a:gd name="T65" fmla="*/ 165 h 305"/>
                <a:gd name="T66" fmla="*/ 417 w 1002"/>
                <a:gd name="T67" fmla="*/ 151 h 305"/>
                <a:gd name="T68" fmla="*/ 471 w 1002"/>
                <a:gd name="T69" fmla="*/ 140 h 305"/>
                <a:gd name="T70" fmla="*/ 526 w 1002"/>
                <a:gd name="T71" fmla="*/ 131 h 305"/>
                <a:gd name="T72" fmla="*/ 581 w 1002"/>
                <a:gd name="T73" fmla="*/ 125 h 305"/>
                <a:gd name="T74" fmla="*/ 665 w 1002"/>
                <a:gd name="T75" fmla="*/ 119 h 305"/>
                <a:gd name="T76" fmla="*/ 778 w 1002"/>
                <a:gd name="T77" fmla="*/ 117 h 305"/>
                <a:gd name="T78" fmla="*/ 890 w 1002"/>
                <a:gd name="T79" fmla="*/ 122 h 305"/>
                <a:gd name="T80" fmla="*/ 953 w 1002"/>
                <a:gd name="T81" fmla="*/ 126 h 305"/>
                <a:gd name="T82" fmla="*/ 965 w 1002"/>
                <a:gd name="T83" fmla="*/ 125 h 305"/>
                <a:gd name="T84" fmla="*/ 975 w 1002"/>
                <a:gd name="T85" fmla="*/ 121 h 305"/>
                <a:gd name="T86" fmla="*/ 984 w 1002"/>
                <a:gd name="T87" fmla="*/ 115 h 305"/>
                <a:gd name="T88" fmla="*/ 992 w 1002"/>
                <a:gd name="T89" fmla="*/ 107 h 305"/>
                <a:gd name="T90" fmla="*/ 997 w 1002"/>
                <a:gd name="T91" fmla="*/ 98 h 305"/>
                <a:gd name="T92" fmla="*/ 1002 w 1002"/>
                <a:gd name="T93" fmla="*/ 83 h 305"/>
                <a:gd name="T94" fmla="*/ 1001 w 1002"/>
                <a:gd name="T95" fmla="*/ 61 h 305"/>
                <a:gd name="T96" fmla="*/ 994 w 1002"/>
                <a:gd name="T97" fmla="*/ 40 h 305"/>
                <a:gd name="T98" fmla="*/ 984 w 1002"/>
                <a:gd name="T99" fmla="*/ 27 h 305"/>
                <a:gd name="T100" fmla="*/ 975 w 1002"/>
                <a:gd name="T101" fmla="*/ 19 h 305"/>
                <a:gd name="T102" fmla="*/ 965 w 1002"/>
                <a:gd name="T103" fmla="*/ 14 h 305"/>
                <a:gd name="T104" fmla="*/ 952 w 1002"/>
                <a:gd name="T105" fmla="*/ 10 h 305"/>
                <a:gd name="T106" fmla="*/ 946 w 1002"/>
                <a:gd name="T107" fmla="*/ 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305">
                  <a:moveTo>
                    <a:pt x="946" y="9"/>
                  </a:moveTo>
                  <a:lnTo>
                    <a:pt x="887" y="5"/>
                  </a:lnTo>
                  <a:lnTo>
                    <a:pt x="826" y="2"/>
                  </a:lnTo>
                  <a:lnTo>
                    <a:pt x="767" y="0"/>
                  </a:lnTo>
                  <a:lnTo>
                    <a:pt x="706" y="1"/>
                  </a:lnTo>
                  <a:lnTo>
                    <a:pt x="676" y="1"/>
                  </a:lnTo>
                  <a:lnTo>
                    <a:pt x="647" y="3"/>
                  </a:lnTo>
                  <a:lnTo>
                    <a:pt x="617" y="5"/>
                  </a:lnTo>
                  <a:lnTo>
                    <a:pt x="586" y="7"/>
                  </a:lnTo>
                  <a:lnTo>
                    <a:pt x="557" y="10"/>
                  </a:lnTo>
                  <a:lnTo>
                    <a:pt x="527" y="13"/>
                  </a:lnTo>
                  <a:lnTo>
                    <a:pt x="498" y="17"/>
                  </a:lnTo>
                  <a:lnTo>
                    <a:pt x="468" y="22"/>
                  </a:lnTo>
                  <a:lnTo>
                    <a:pt x="438" y="27"/>
                  </a:lnTo>
                  <a:lnTo>
                    <a:pt x="409" y="33"/>
                  </a:lnTo>
                  <a:lnTo>
                    <a:pt x="381" y="40"/>
                  </a:lnTo>
                  <a:lnTo>
                    <a:pt x="351" y="47"/>
                  </a:lnTo>
                  <a:lnTo>
                    <a:pt x="323" y="55"/>
                  </a:lnTo>
                  <a:lnTo>
                    <a:pt x="295" y="63"/>
                  </a:lnTo>
                  <a:lnTo>
                    <a:pt x="267" y="73"/>
                  </a:lnTo>
                  <a:lnTo>
                    <a:pt x="239" y="83"/>
                  </a:lnTo>
                  <a:lnTo>
                    <a:pt x="211" y="94"/>
                  </a:lnTo>
                  <a:lnTo>
                    <a:pt x="183" y="106"/>
                  </a:lnTo>
                  <a:lnTo>
                    <a:pt x="157" y="119"/>
                  </a:lnTo>
                  <a:lnTo>
                    <a:pt x="130" y="132"/>
                  </a:lnTo>
                  <a:lnTo>
                    <a:pt x="103" y="146"/>
                  </a:lnTo>
                  <a:lnTo>
                    <a:pt x="77" y="161"/>
                  </a:lnTo>
                  <a:lnTo>
                    <a:pt x="51" y="177"/>
                  </a:lnTo>
                  <a:lnTo>
                    <a:pt x="26" y="194"/>
                  </a:lnTo>
                  <a:lnTo>
                    <a:pt x="21" y="198"/>
                  </a:lnTo>
                  <a:lnTo>
                    <a:pt x="16" y="203"/>
                  </a:lnTo>
                  <a:lnTo>
                    <a:pt x="12" y="207"/>
                  </a:lnTo>
                  <a:lnTo>
                    <a:pt x="9" y="212"/>
                  </a:lnTo>
                  <a:lnTo>
                    <a:pt x="6" y="217"/>
                  </a:lnTo>
                  <a:lnTo>
                    <a:pt x="4" y="223"/>
                  </a:lnTo>
                  <a:lnTo>
                    <a:pt x="2" y="228"/>
                  </a:lnTo>
                  <a:lnTo>
                    <a:pt x="1" y="235"/>
                  </a:lnTo>
                  <a:lnTo>
                    <a:pt x="0" y="246"/>
                  </a:lnTo>
                  <a:lnTo>
                    <a:pt x="2" y="257"/>
                  </a:lnTo>
                  <a:lnTo>
                    <a:pt x="5" y="267"/>
                  </a:lnTo>
                  <a:lnTo>
                    <a:pt x="10" y="277"/>
                  </a:lnTo>
                  <a:lnTo>
                    <a:pt x="16" y="286"/>
                  </a:lnTo>
                  <a:lnTo>
                    <a:pt x="23" y="293"/>
                  </a:lnTo>
                  <a:lnTo>
                    <a:pt x="27" y="297"/>
                  </a:lnTo>
                  <a:lnTo>
                    <a:pt x="32" y="299"/>
                  </a:lnTo>
                  <a:lnTo>
                    <a:pt x="36" y="302"/>
                  </a:lnTo>
                  <a:lnTo>
                    <a:pt x="41" y="303"/>
                  </a:lnTo>
                  <a:lnTo>
                    <a:pt x="46" y="305"/>
                  </a:lnTo>
                  <a:lnTo>
                    <a:pt x="51" y="305"/>
                  </a:lnTo>
                  <a:lnTo>
                    <a:pt x="57" y="305"/>
                  </a:lnTo>
                  <a:lnTo>
                    <a:pt x="62" y="305"/>
                  </a:lnTo>
                  <a:lnTo>
                    <a:pt x="68" y="304"/>
                  </a:lnTo>
                  <a:lnTo>
                    <a:pt x="73" y="302"/>
                  </a:lnTo>
                  <a:lnTo>
                    <a:pt x="79" y="299"/>
                  </a:lnTo>
                  <a:lnTo>
                    <a:pt x="85" y="295"/>
                  </a:lnTo>
                  <a:lnTo>
                    <a:pt x="109" y="279"/>
                  </a:lnTo>
                  <a:lnTo>
                    <a:pt x="133" y="264"/>
                  </a:lnTo>
                  <a:lnTo>
                    <a:pt x="158" y="250"/>
                  </a:lnTo>
                  <a:lnTo>
                    <a:pt x="182" y="237"/>
                  </a:lnTo>
                  <a:lnTo>
                    <a:pt x="207" y="224"/>
                  </a:lnTo>
                  <a:lnTo>
                    <a:pt x="232" y="212"/>
                  </a:lnTo>
                  <a:lnTo>
                    <a:pt x="259" y="201"/>
                  </a:lnTo>
                  <a:lnTo>
                    <a:pt x="284" y="191"/>
                  </a:lnTo>
                  <a:lnTo>
                    <a:pt x="310" y="182"/>
                  </a:lnTo>
                  <a:lnTo>
                    <a:pt x="336" y="173"/>
                  </a:lnTo>
                  <a:lnTo>
                    <a:pt x="364" y="165"/>
                  </a:lnTo>
                  <a:lnTo>
                    <a:pt x="390" y="158"/>
                  </a:lnTo>
                  <a:lnTo>
                    <a:pt x="417" y="151"/>
                  </a:lnTo>
                  <a:lnTo>
                    <a:pt x="444" y="145"/>
                  </a:lnTo>
                  <a:lnTo>
                    <a:pt x="471" y="140"/>
                  </a:lnTo>
                  <a:lnTo>
                    <a:pt x="499" y="135"/>
                  </a:lnTo>
                  <a:lnTo>
                    <a:pt x="526" y="131"/>
                  </a:lnTo>
                  <a:lnTo>
                    <a:pt x="554" y="128"/>
                  </a:lnTo>
                  <a:lnTo>
                    <a:pt x="581" y="125"/>
                  </a:lnTo>
                  <a:lnTo>
                    <a:pt x="609" y="122"/>
                  </a:lnTo>
                  <a:lnTo>
                    <a:pt x="665" y="119"/>
                  </a:lnTo>
                  <a:lnTo>
                    <a:pt x="721" y="117"/>
                  </a:lnTo>
                  <a:lnTo>
                    <a:pt x="778" y="117"/>
                  </a:lnTo>
                  <a:lnTo>
                    <a:pt x="834" y="119"/>
                  </a:lnTo>
                  <a:lnTo>
                    <a:pt x="890" y="122"/>
                  </a:lnTo>
                  <a:lnTo>
                    <a:pt x="946" y="126"/>
                  </a:lnTo>
                  <a:lnTo>
                    <a:pt x="953" y="126"/>
                  </a:lnTo>
                  <a:lnTo>
                    <a:pt x="959" y="126"/>
                  </a:lnTo>
                  <a:lnTo>
                    <a:pt x="965" y="125"/>
                  </a:lnTo>
                  <a:lnTo>
                    <a:pt x="970" y="123"/>
                  </a:lnTo>
                  <a:lnTo>
                    <a:pt x="975" y="121"/>
                  </a:lnTo>
                  <a:lnTo>
                    <a:pt x="980" y="118"/>
                  </a:lnTo>
                  <a:lnTo>
                    <a:pt x="984" y="115"/>
                  </a:lnTo>
                  <a:lnTo>
                    <a:pt x="988" y="111"/>
                  </a:lnTo>
                  <a:lnTo>
                    <a:pt x="992" y="107"/>
                  </a:lnTo>
                  <a:lnTo>
                    <a:pt x="995" y="102"/>
                  </a:lnTo>
                  <a:lnTo>
                    <a:pt x="997" y="98"/>
                  </a:lnTo>
                  <a:lnTo>
                    <a:pt x="999" y="93"/>
                  </a:lnTo>
                  <a:lnTo>
                    <a:pt x="1002" y="83"/>
                  </a:lnTo>
                  <a:lnTo>
                    <a:pt x="1002" y="72"/>
                  </a:lnTo>
                  <a:lnTo>
                    <a:pt x="1001" y="61"/>
                  </a:lnTo>
                  <a:lnTo>
                    <a:pt x="999" y="50"/>
                  </a:lnTo>
                  <a:lnTo>
                    <a:pt x="994" y="40"/>
                  </a:lnTo>
                  <a:lnTo>
                    <a:pt x="987" y="31"/>
                  </a:lnTo>
                  <a:lnTo>
                    <a:pt x="984" y="27"/>
                  </a:lnTo>
                  <a:lnTo>
                    <a:pt x="980" y="23"/>
                  </a:lnTo>
                  <a:lnTo>
                    <a:pt x="975" y="19"/>
                  </a:lnTo>
                  <a:lnTo>
                    <a:pt x="970" y="16"/>
                  </a:lnTo>
                  <a:lnTo>
                    <a:pt x="965" y="14"/>
                  </a:lnTo>
                  <a:lnTo>
                    <a:pt x="959" y="12"/>
                  </a:lnTo>
                  <a:lnTo>
                    <a:pt x="952" y="10"/>
                  </a:lnTo>
                  <a:lnTo>
                    <a:pt x="946" y="9"/>
                  </a:lnTo>
                  <a:lnTo>
                    <a:pt x="94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9" name="Freeform 114"/>
            <p:cNvSpPr/>
            <p:nvPr/>
          </p:nvSpPr>
          <p:spPr bwMode="auto">
            <a:xfrm>
              <a:off x="5249863" y="2994025"/>
              <a:ext cx="171450" cy="104775"/>
            </a:xfrm>
            <a:custGeom>
              <a:avLst/>
              <a:gdLst>
                <a:gd name="T0" fmla="*/ 674 w 757"/>
                <a:gd name="T1" fmla="*/ 2 h 458"/>
                <a:gd name="T2" fmla="*/ 623 w 757"/>
                <a:gd name="T3" fmla="*/ 8 h 458"/>
                <a:gd name="T4" fmla="*/ 571 w 757"/>
                <a:gd name="T5" fmla="*/ 17 h 458"/>
                <a:gd name="T6" fmla="*/ 522 w 757"/>
                <a:gd name="T7" fmla="*/ 28 h 458"/>
                <a:gd name="T8" fmla="*/ 472 w 757"/>
                <a:gd name="T9" fmla="*/ 41 h 458"/>
                <a:gd name="T10" fmla="*/ 425 w 757"/>
                <a:gd name="T11" fmla="*/ 56 h 458"/>
                <a:gd name="T12" fmla="*/ 379 w 757"/>
                <a:gd name="T13" fmla="*/ 74 h 458"/>
                <a:gd name="T14" fmla="*/ 333 w 757"/>
                <a:gd name="T15" fmla="*/ 95 h 458"/>
                <a:gd name="T16" fmla="*/ 289 w 757"/>
                <a:gd name="T17" fmla="*/ 118 h 458"/>
                <a:gd name="T18" fmla="*/ 247 w 757"/>
                <a:gd name="T19" fmla="*/ 145 h 458"/>
                <a:gd name="T20" fmla="*/ 206 w 757"/>
                <a:gd name="T21" fmla="*/ 173 h 458"/>
                <a:gd name="T22" fmla="*/ 167 w 757"/>
                <a:gd name="T23" fmla="*/ 203 h 458"/>
                <a:gd name="T24" fmla="*/ 129 w 757"/>
                <a:gd name="T25" fmla="*/ 236 h 458"/>
                <a:gd name="T26" fmla="*/ 92 w 757"/>
                <a:gd name="T27" fmla="*/ 273 h 458"/>
                <a:gd name="T28" fmla="*/ 58 w 757"/>
                <a:gd name="T29" fmla="*/ 311 h 458"/>
                <a:gd name="T30" fmla="*/ 26 w 757"/>
                <a:gd name="T31" fmla="*/ 352 h 458"/>
                <a:gd name="T32" fmla="*/ 7 w 757"/>
                <a:gd name="T33" fmla="*/ 380 h 458"/>
                <a:gd name="T34" fmla="*/ 2 w 757"/>
                <a:gd name="T35" fmla="*/ 391 h 458"/>
                <a:gd name="T36" fmla="*/ 0 w 757"/>
                <a:gd name="T37" fmla="*/ 402 h 458"/>
                <a:gd name="T38" fmla="*/ 1 w 757"/>
                <a:gd name="T39" fmla="*/ 413 h 458"/>
                <a:gd name="T40" fmla="*/ 4 w 757"/>
                <a:gd name="T41" fmla="*/ 422 h 458"/>
                <a:gd name="T42" fmla="*/ 9 w 757"/>
                <a:gd name="T43" fmla="*/ 431 h 458"/>
                <a:gd name="T44" fmla="*/ 20 w 757"/>
                <a:gd name="T45" fmla="*/ 443 h 458"/>
                <a:gd name="T46" fmla="*/ 38 w 757"/>
                <a:gd name="T47" fmla="*/ 454 h 458"/>
                <a:gd name="T48" fmla="*/ 60 w 757"/>
                <a:gd name="T49" fmla="*/ 458 h 458"/>
                <a:gd name="T50" fmla="*/ 77 w 757"/>
                <a:gd name="T51" fmla="*/ 456 h 458"/>
                <a:gd name="T52" fmla="*/ 87 w 757"/>
                <a:gd name="T53" fmla="*/ 453 h 458"/>
                <a:gd name="T54" fmla="*/ 97 w 757"/>
                <a:gd name="T55" fmla="*/ 446 h 458"/>
                <a:gd name="T56" fmla="*/ 107 w 757"/>
                <a:gd name="T57" fmla="*/ 438 h 458"/>
                <a:gd name="T58" fmla="*/ 125 w 757"/>
                <a:gd name="T59" fmla="*/ 414 h 458"/>
                <a:gd name="T60" fmla="*/ 152 w 757"/>
                <a:gd name="T61" fmla="*/ 380 h 458"/>
                <a:gd name="T62" fmla="*/ 181 w 757"/>
                <a:gd name="T63" fmla="*/ 347 h 458"/>
                <a:gd name="T64" fmla="*/ 212 w 757"/>
                <a:gd name="T65" fmla="*/ 316 h 458"/>
                <a:gd name="T66" fmla="*/ 245 w 757"/>
                <a:gd name="T67" fmla="*/ 289 h 458"/>
                <a:gd name="T68" fmla="*/ 278 w 757"/>
                <a:gd name="T69" fmla="*/ 263 h 458"/>
                <a:gd name="T70" fmla="*/ 313 w 757"/>
                <a:gd name="T71" fmla="*/ 238 h 458"/>
                <a:gd name="T72" fmla="*/ 350 w 757"/>
                <a:gd name="T73" fmla="*/ 216 h 458"/>
                <a:gd name="T74" fmla="*/ 388 w 757"/>
                <a:gd name="T75" fmla="*/ 197 h 458"/>
                <a:gd name="T76" fmla="*/ 426 w 757"/>
                <a:gd name="T77" fmla="*/ 180 h 458"/>
                <a:gd name="T78" fmla="*/ 466 w 757"/>
                <a:gd name="T79" fmla="*/ 165 h 458"/>
                <a:gd name="T80" fmla="*/ 507 w 757"/>
                <a:gd name="T81" fmla="*/ 151 h 458"/>
                <a:gd name="T82" fmla="*/ 549 w 757"/>
                <a:gd name="T83" fmla="*/ 140 h 458"/>
                <a:gd name="T84" fmla="*/ 591 w 757"/>
                <a:gd name="T85" fmla="*/ 131 h 458"/>
                <a:gd name="T86" fmla="*/ 635 w 757"/>
                <a:gd name="T87" fmla="*/ 124 h 458"/>
                <a:gd name="T88" fmla="*/ 678 w 757"/>
                <a:gd name="T89" fmla="*/ 119 h 458"/>
                <a:gd name="T90" fmla="*/ 707 w 757"/>
                <a:gd name="T91" fmla="*/ 116 h 458"/>
                <a:gd name="T92" fmla="*/ 719 w 757"/>
                <a:gd name="T93" fmla="*/ 113 h 458"/>
                <a:gd name="T94" fmla="*/ 731 w 757"/>
                <a:gd name="T95" fmla="*/ 108 h 458"/>
                <a:gd name="T96" fmla="*/ 739 w 757"/>
                <a:gd name="T97" fmla="*/ 100 h 458"/>
                <a:gd name="T98" fmla="*/ 749 w 757"/>
                <a:gd name="T99" fmla="*/ 87 h 458"/>
                <a:gd name="T100" fmla="*/ 756 w 757"/>
                <a:gd name="T101" fmla="*/ 66 h 458"/>
                <a:gd name="T102" fmla="*/ 756 w 757"/>
                <a:gd name="T103" fmla="*/ 45 h 458"/>
                <a:gd name="T104" fmla="*/ 752 w 757"/>
                <a:gd name="T105" fmla="*/ 30 h 458"/>
                <a:gd name="T106" fmla="*/ 746 w 757"/>
                <a:gd name="T107" fmla="*/ 21 h 458"/>
                <a:gd name="T108" fmla="*/ 739 w 757"/>
                <a:gd name="T109" fmla="*/ 13 h 458"/>
                <a:gd name="T110" fmla="*/ 731 w 757"/>
                <a:gd name="T111" fmla="*/ 6 h 458"/>
                <a:gd name="T112" fmla="*/ 719 w 757"/>
                <a:gd name="T113" fmla="*/ 2 h 458"/>
                <a:gd name="T114" fmla="*/ 707 w 757"/>
                <a:gd name="T115" fmla="*/ 0 h 458"/>
                <a:gd name="T116" fmla="*/ 700 w 757"/>
                <a:gd name="T117"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7" h="458">
                  <a:moveTo>
                    <a:pt x="700" y="0"/>
                  </a:moveTo>
                  <a:lnTo>
                    <a:pt x="674" y="2"/>
                  </a:lnTo>
                  <a:lnTo>
                    <a:pt x="648" y="5"/>
                  </a:lnTo>
                  <a:lnTo>
                    <a:pt x="623" y="8"/>
                  </a:lnTo>
                  <a:lnTo>
                    <a:pt x="596" y="13"/>
                  </a:lnTo>
                  <a:lnTo>
                    <a:pt x="571" y="17"/>
                  </a:lnTo>
                  <a:lnTo>
                    <a:pt x="546" y="22"/>
                  </a:lnTo>
                  <a:lnTo>
                    <a:pt x="522" y="28"/>
                  </a:lnTo>
                  <a:lnTo>
                    <a:pt x="497" y="34"/>
                  </a:lnTo>
                  <a:lnTo>
                    <a:pt x="472" y="41"/>
                  </a:lnTo>
                  <a:lnTo>
                    <a:pt x="448" y="48"/>
                  </a:lnTo>
                  <a:lnTo>
                    <a:pt x="425" y="56"/>
                  </a:lnTo>
                  <a:lnTo>
                    <a:pt x="402" y="65"/>
                  </a:lnTo>
                  <a:lnTo>
                    <a:pt x="379" y="74"/>
                  </a:lnTo>
                  <a:lnTo>
                    <a:pt x="356" y="84"/>
                  </a:lnTo>
                  <a:lnTo>
                    <a:pt x="333" y="95"/>
                  </a:lnTo>
                  <a:lnTo>
                    <a:pt x="311" y="106"/>
                  </a:lnTo>
                  <a:lnTo>
                    <a:pt x="289" y="118"/>
                  </a:lnTo>
                  <a:lnTo>
                    <a:pt x="268" y="131"/>
                  </a:lnTo>
                  <a:lnTo>
                    <a:pt x="247" y="145"/>
                  </a:lnTo>
                  <a:lnTo>
                    <a:pt x="227" y="158"/>
                  </a:lnTo>
                  <a:lnTo>
                    <a:pt x="206" y="173"/>
                  </a:lnTo>
                  <a:lnTo>
                    <a:pt x="186" y="187"/>
                  </a:lnTo>
                  <a:lnTo>
                    <a:pt x="167" y="203"/>
                  </a:lnTo>
                  <a:lnTo>
                    <a:pt x="148" y="219"/>
                  </a:lnTo>
                  <a:lnTo>
                    <a:pt x="129" y="236"/>
                  </a:lnTo>
                  <a:lnTo>
                    <a:pt x="111" y="255"/>
                  </a:lnTo>
                  <a:lnTo>
                    <a:pt x="92" y="273"/>
                  </a:lnTo>
                  <a:lnTo>
                    <a:pt x="75" y="292"/>
                  </a:lnTo>
                  <a:lnTo>
                    <a:pt x="58" y="311"/>
                  </a:lnTo>
                  <a:lnTo>
                    <a:pt x="42" y="331"/>
                  </a:lnTo>
                  <a:lnTo>
                    <a:pt x="26" y="352"/>
                  </a:lnTo>
                  <a:lnTo>
                    <a:pt x="11" y="374"/>
                  </a:lnTo>
                  <a:lnTo>
                    <a:pt x="7" y="380"/>
                  </a:lnTo>
                  <a:lnTo>
                    <a:pt x="4" y="385"/>
                  </a:lnTo>
                  <a:lnTo>
                    <a:pt x="2" y="391"/>
                  </a:lnTo>
                  <a:lnTo>
                    <a:pt x="1" y="397"/>
                  </a:lnTo>
                  <a:lnTo>
                    <a:pt x="0" y="402"/>
                  </a:lnTo>
                  <a:lnTo>
                    <a:pt x="0" y="407"/>
                  </a:lnTo>
                  <a:lnTo>
                    <a:pt x="1" y="413"/>
                  </a:lnTo>
                  <a:lnTo>
                    <a:pt x="2" y="418"/>
                  </a:lnTo>
                  <a:lnTo>
                    <a:pt x="4" y="422"/>
                  </a:lnTo>
                  <a:lnTo>
                    <a:pt x="6" y="427"/>
                  </a:lnTo>
                  <a:lnTo>
                    <a:pt x="9" y="431"/>
                  </a:lnTo>
                  <a:lnTo>
                    <a:pt x="12" y="435"/>
                  </a:lnTo>
                  <a:lnTo>
                    <a:pt x="20" y="443"/>
                  </a:lnTo>
                  <a:lnTo>
                    <a:pt x="29" y="449"/>
                  </a:lnTo>
                  <a:lnTo>
                    <a:pt x="38" y="454"/>
                  </a:lnTo>
                  <a:lnTo>
                    <a:pt x="49" y="457"/>
                  </a:lnTo>
                  <a:lnTo>
                    <a:pt x="60" y="458"/>
                  </a:lnTo>
                  <a:lnTo>
                    <a:pt x="71" y="458"/>
                  </a:lnTo>
                  <a:lnTo>
                    <a:pt x="77" y="456"/>
                  </a:lnTo>
                  <a:lnTo>
                    <a:pt x="82" y="455"/>
                  </a:lnTo>
                  <a:lnTo>
                    <a:pt x="87" y="453"/>
                  </a:lnTo>
                  <a:lnTo>
                    <a:pt x="92" y="450"/>
                  </a:lnTo>
                  <a:lnTo>
                    <a:pt x="97" y="446"/>
                  </a:lnTo>
                  <a:lnTo>
                    <a:pt x="103" y="442"/>
                  </a:lnTo>
                  <a:lnTo>
                    <a:pt x="107" y="438"/>
                  </a:lnTo>
                  <a:lnTo>
                    <a:pt x="112" y="432"/>
                  </a:lnTo>
                  <a:lnTo>
                    <a:pt x="125" y="414"/>
                  </a:lnTo>
                  <a:lnTo>
                    <a:pt x="138" y="397"/>
                  </a:lnTo>
                  <a:lnTo>
                    <a:pt x="152" y="380"/>
                  </a:lnTo>
                  <a:lnTo>
                    <a:pt x="166" y="362"/>
                  </a:lnTo>
                  <a:lnTo>
                    <a:pt x="181" y="347"/>
                  </a:lnTo>
                  <a:lnTo>
                    <a:pt x="196" y="331"/>
                  </a:lnTo>
                  <a:lnTo>
                    <a:pt x="212" y="316"/>
                  </a:lnTo>
                  <a:lnTo>
                    <a:pt x="229" y="302"/>
                  </a:lnTo>
                  <a:lnTo>
                    <a:pt x="245" y="289"/>
                  </a:lnTo>
                  <a:lnTo>
                    <a:pt x="262" y="275"/>
                  </a:lnTo>
                  <a:lnTo>
                    <a:pt x="278" y="263"/>
                  </a:lnTo>
                  <a:lnTo>
                    <a:pt x="296" y="251"/>
                  </a:lnTo>
                  <a:lnTo>
                    <a:pt x="313" y="238"/>
                  </a:lnTo>
                  <a:lnTo>
                    <a:pt x="331" y="227"/>
                  </a:lnTo>
                  <a:lnTo>
                    <a:pt x="350" y="216"/>
                  </a:lnTo>
                  <a:lnTo>
                    <a:pt x="369" y="207"/>
                  </a:lnTo>
                  <a:lnTo>
                    <a:pt x="388" y="197"/>
                  </a:lnTo>
                  <a:lnTo>
                    <a:pt x="407" y="188"/>
                  </a:lnTo>
                  <a:lnTo>
                    <a:pt x="426" y="180"/>
                  </a:lnTo>
                  <a:lnTo>
                    <a:pt x="446" y="172"/>
                  </a:lnTo>
                  <a:lnTo>
                    <a:pt x="466" y="165"/>
                  </a:lnTo>
                  <a:lnTo>
                    <a:pt x="487" y="158"/>
                  </a:lnTo>
                  <a:lnTo>
                    <a:pt x="507" y="151"/>
                  </a:lnTo>
                  <a:lnTo>
                    <a:pt x="528" y="146"/>
                  </a:lnTo>
                  <a:lnTo>
                    <a:pt x="549" y="140"/>
                  </a:lnTo>
                  <a:lnTo>
                    <a:pt x="570" y="136"/>
                  </a:lnTo>
                  <a:lnTo>
                    <a:pt x="591" y="131"/>
                  </a:lnTo>
                  <a:lnTo>
                    <a:pt x="613" y="127"/>
                  </a:lnTo>
                  <a:lnTo>
                    <a:pt x="635" y="124"/>
                  </a:lnTo>
                  <a:lnTo>
                    <a:pt x="656" y="121"/>
                  </a:lnTo>
                  <a:lnTo>
                    <a:pt x="678" y="119"/>
                  </a:lnTo>
                  <a:lnTo>
                    <a:pt x="700" y="117"/>
                  </a:lnTo>
                  <a:lnTo>
                    <a:pt x="707" y="116"/>
                  </a:lnTo>
                  <a:lnTo>
                    <a:pt x="713" y="115"/>
                  </a:lnTo>
                  <a:lnTo>
                    <a:pt x="719" y="113"/>
                  </a:lnTo>
                  <a:lnTo>
                    <a:pt x="725" y="110"/>
                  </a:lnTo>
                  <a:lnTo>
                    <a:pt x="731" y="108"/>
                  </a:lnTo>
                  <a:lnTo>
                    <a:pt x="735" y="104"/>
                  </a:lnTo>
                  <a:lnTo>
                    <a:pt x="739" y="100"/>
                  </a:lnTo>
                  <a:lnTo>
                    <a:pt x="743" y="96"/>
                  </a:lnTo>
                  <a:lnTo>
                    <a:pt x="749" y="87"/>
                  </a:lnTo>
                  <a:lnTo>
                    <a:pt x="753" y="77"/>
                  </a:lnTo>
                  <a:lnTo>
                    <a:pt x="756" y="66"/>
                  </a:lnTo>
                  <a:lnTo>
                    <a:pt x="757" y="56"/>
                  </a:lnTo>
                  <a:lnTo>
                    <a:pt x="756" y="45"/>
                  </a:lnTo>
                  <a:lnTo>
                    <a:pt x="754" y="34"/>
                  </a:lnTo>
                  <a:lnTo>
                    <a:pt x="752" y="30"/>
                  </a:lnTo>
                  <a:lnTo>
                    <a:pt x="749" y="25"/>
                  </a:lnTo>
                  <a:lnTo>
                    <a:pt x="746" y="21"/>
                  </a:lnTo>
                  <a:lnTo>
                    <a:pt x="743" y="17"/>
                  </a:lnTo>
                  <a:lnTo>
                    <a:pt x="739" y="13"/>
                  </a:lnTo>
                  <a:lnTo>
                    <a:pt x="735" y="9"/>
                  </a:lnTo>
                  <a:lnTo>
                    <a:pt x="731" y="6"/>
                  </a:lnTo>
                  <a:lnTo>
                    <a:pt x="725" y="4"/>
                  </a:lnTo>
                  <a:lnTo>
                    <a:pt x="719" y="2"/>
                  </a:lnTo>
                  <a:lnTo>
                    <a:pt x="713" y="1"/>
                  </a:lnTo>
                  <a:lnTo>
                    <a:pt x="707" y="0"/>
                  </a:lnTo>
                  <a:lnTo>
                    <a:pt x="700" y="0"/>
                  </a:lnTo>
                  <a:lnTo>
                    <a:pt x="7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0" name="Freeform 115"/>
            <p:cNvSpPr/>
            <p:nvPr/>
          </p:nvSpPr>
          <p:spPr bwMode="auto">
            <a:xfrm>
              <a:off x="5126038" y="2973388"/>
              <a:ext cx="95250" cy="125413"/>
            </a:xfrm>
            <a:custGeom>
              <a:avLst/>
              <a:gdLst>
                <a:gd name="T0" fmla="*/ 297 w 418"/>
                <a:gd name="T1" fmla="*/ 33 h 556"/>
                <a:gd name="T2" fmla="*/ 231 w 418"/>
                <a:gd name="T3" fmla="*/ 80 h 556"/>
                <a:gd name="T4" fmla="*/ 172 w 418"/>
                <a:gd name="T5" fmla="*/ 130 h 556"/>
                <a:gd name="T6" fmla="*/ 132 w 418"/>
                <a:gd name="T7" fmla="*/ 169 h 556"/>
                <a:gd name="T8" fmla="*/ 108 w 418"/>
                <a:gd name="T9" fmla="*/ 197 h 556"/>
                <a:gd name="T10" fmla="*/ 86 w 418"/>
                <a:gd name="T11" fmla="*/ 226 h 556"/>
                <a:gd name="T12" fmla="*/ 67 w 418"/>
                <a:gd name="T13" fmla="*/ 256 h 556"/>
                <a:gd name="T14" fmla="*/ 49 w 418"/>
                <a:gd name="T15" fmla="*/ 288 h 556"/>
                <a:gd name="T16" fmla="*/ 34 w 418"/>
                <a:gd name="T17" fmla="*/ 321 h 556"/>
                <a:gd name="T18" fmla="*/ 22 w 418"/>
                <a:gd name="T19" fmla="*/ 358 h 556"/>
                <a:gd name="T20" fmla="*/ 12 w 418"/>
                <a:gd name="T21" fmla="*/ 395 h 556"/>
                <a:gd name="T22" fmla="*/ 5 w 418"/>
                <a:gd name="T23" fmla="*/ 434 h 556"/>
                <a:gd name="T24" fmla="*/ 1 w 418"/>
                <a:gd name="T25" fmla="*/ 477 h 556"/>
                <a:gd name="T26" fmla="*/ 0 w 418"/>
                <a:gd name="T27" fmla="*/ 506 h 556"/>
                <a:gd name="T28" fmla="*/ 3 w 418"/>
                <a:gd name="T29" fmla="*/ 518 h 556"/>
                <a:gd name="T30" fmla="*/ 7 w 418"/>
                <a:gd name="T31" fmla="*/ 529 h 556"/>
                <a:gd name="T32" fmla="*/ 15 w 418"/>
                <a:gd name="T33" fmla="*/ 538 h 556"/>
                <a:gd name="T34" fmla="*/ 23 w 418"/>
                <a:gd name="T35" fmla="*/ 545 h 556"/>
                <a:gd name="T36" fmla="*/ 32 w 418"/>
                <a:gd name="T37" fmla="*/ 550 h 556"/>
                <a:gd name="T38" fmla="*/ 48 w 418"/>
                <a:gd name="T39" fmla="*/ 555 h 556"/>
                <a:gd name="T40" fmla="*/ 70 w 418"/>
                <a:gd name="T41" fmla="*/ 555 h 556"/>
                <a:gd name="T42" fmla="*/ 85 w 418"/>
                <a:gd name="T43" fmla="*/ 550 h 556"/>
                <a:gd name="T44" fmla="*/ 95 w 418"/>
                <a:gd name="T45" fmla="*/ 545 h 556"/>
                <a:gd name="T46" fmla="*/ 103 w 418"/>
                <a:gd name="T47" fmla="*/ 538 h 556"/>
                <a:gd name="T48" fmla="*/ 110 w 418"/>
                <a:gd name="T49" fmla="*/ 529 h 556"/>
                <a:gd name="T50" fmla="*/ 115 w 418"/>
                <a:gd name="T51" fmla="*/ 518 h 556"/>
                <a:gd name="T52" fmla="*/ 118 w 418"/>
                <a:gd name="T53" fmla="*/ 506 h 556"/>
                <a:gd name="T54" fmla="*/ 119 w 418"/>
                <a:gd name="T55" fmla="*/ 481 h 556"/>
                <a:gd name="T56" fmla="*/ 122 w 418"/>
                <a:gd name="T57" fmla="*/ 447 h 556"/>
                <a:gd name="T58" fmla="*/ 128 w 418"/>
                <a:gd name="T59" fmla="*/ 415 h 556"/>
                <a:gd name="T60" fmla="*/ 136 w 418"/>
                <a:gd name="T61" fmla="*/ 385 h 556"/>
                <a:gd name="T62" fmla="*/ 147 w 418"/>
                <a:gd name="T63" fmla="*/ 357 h 556"/>
                <a:gd name="T64" fmla="*/ 160 w 418"/>
                <a:gd name="T65" fmla="*/ 330 h 556"/>
                <a:gd name="T66" fmla="*/ 174 w 418"/>
                <a:gd name="T67" fmla="*/ 305 h 556"/>
                <a:gd name="T68" fmla="*/ 190 w 418"/>
                <a:gd name="T69" fmla="*/ 281 h 556"/>
                <a:gd name="T70" fmla="*/ 218 w 418"/>
                <a:gd name="T71" fmla="*/ 248 h 556"/>
                <a:gd name="T72" fmla="*/ 261 w 418"/>
                <a:gd name="T73" fmla="*/ 206 h 556"/>
                <a:gd name="T74" fmla="*/ 310 w 418"/>
                <a:gd name="T75" fmla="*/ 167 h 556"/>
                <a:gd name="T76" fmla="*/ 363 w 418"/>
                <a:gd name="T77" fmla="*/ 130 h 556"/>
                <a:gd name="T78" fmla="*/ 397 w 418"/>
                <a:gd name="T79" fmla="*/ 106 h 556"/>
                <a:gd name="T80" fmla="*/ 406 w 418"/>
                <a:gd name="T81" fmla="*/ 97 h 556"/>
                <a:gd name="T82" fmla="*/ 412 w 418"/>
                <a:gd name="T83" fmla="*/ 87 h 556"/>
                <a:gd name="T84" fmla="*/ 416 w 418"/>
                <a:gd name="T85" fmla="*/ 77 h 556"/>
                <a:gd name="T86" fmla="*/ 418 w 418"/>
                <a:gd name="T87" fmla="*/ 60 h 556"/>
                <a:gd name="T88" fmla="*/ 414 w 418"/>
                <a:gd name="T89" fmla="*/ 39 h 556"/>
                <a:gd name="T90" fmla="*/ 403 w 418"/>
                <a:gd name="T91" fmla="*/ 20 h 556"/>
                <a:gd name="T92" fmla="*/ 390 w 418"/>
                <a:gd name="T93" fmla="*/ 9 h 556"/>
                <a:gd name="T94" fmla="*/ 381 w 418"/>
                <a:gd name="T95" fmla="*/ 4 h 556"/>
                <a:gd name="T96" fmla="*/ 371 w 418"/>
                <a:gd name="T97" fmla="*/ 0 h 556"/>
                <a:gd name="T98" fmla="*/ 360 w 418"/>
                <a:gd name="T99" fmla="*/ 0 h 556"/>
                <a:gd name="T100" fmla="*/ 349 w 418"/>
                <a:gd name="T101" fmla="*/ 1 h 556"/>
                <a:gd name="T102" fmla="*/ 337 w 418"/>
                <a:gd name="T103" fmla="*/ 6 h 556"/>
                <a:gd name="T104" fmla="*/ 331 w 418"/>
                <a:gd name="T105" fmla="*/ 9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 h="556">
                  <a:moveTo>
                    <a:pt x="331" y="9"/>
                  </a:moveTo>
                  <a:lnTo>
                    <a:pt x="297" y="33"/>
                  </a:lnTo>
                  <a:lnTo>
                    <a:pt x="263" y="56"/>
                  </a:lnTo>
                  <a:lnTo>
                    <a:pt x="231" y="80"/>
                  </a:lnTo>
                  <a:lnTo>
                    <a:pt x="201" y="104"/>
                  </a:lnTo>
                  <a:lnTo>
                    <a:pt x="172" y="130"/>
                  </a:lnTo>
                  <a:lnTo>
                    <a:pt x="146" y="156"/>
                  </a:lnTo>
                  <a:lnTo>
                    <a:pt x="132" y="169"/>
                  </a:lnTo>
                  <a:lnTo>
                    <a:pt x="120" y="183"/>
                  </a:lnTo>
                  <a:lnTo>
                    <a:pt x="108" y="197"/>
                  </a:lnTo>
                  <a:lnTo>
                    <a:pt x="97" y="211"/>
                  </a:lnTo>
                  <a:lnTo>
                    <a:pt x="86" y="226"/>
                  </a:lnTo>
                  <a:lnTo>
                    <a:pt x="76" y="241"/>
                  </a:lnTo>
                  <a:lnTo>
                    <a:pt x="67" y="256"/>
                  </a:lnTo>
                  <a:lnTo>
                    <a:pt x="58" y="272"/>
                  </a:lnTo>
                  <a:lnTo>
                    <a:pt x="49" y="288"/>
                  </a:lnTo>
                  <a:lnTo>
                    <a:pt x="42" y="305"/>
                  </a:lnTo>
                  <a:lnTo>
                    <a:pt x="34" y="321"/>
                  </a:lnTo>
                  <a:lnTo>
                    <a:pt x="28" y="339"/>
                  </a:lnTo>
                  <a:lnTo>
                    <a:pt x="22" y="358"/>
                  </a:lnTo>
                  <a:lnTo>
                    <a:pt x="17" y="376"/>
                  </a:lnTo>
                  <a:lnTo>
                    <a:pt x="12" y="395"/>
                  </a:lnTo>
                  <a:lnTo>
                    <a:pt x="8" y="414"/>
                  </a:lnTo>
                  <a:lnTo>
                    <a:pt x="5" y="434"/>
                  </a:lnTo>
                  <a:lnTo>
                    <a:pt x="3" y="455"/>
                  </a:lnTo>
                  <a:lnTo>
                    <a:pt x="1" y="477"/>
                  </a:lnTo>
                  <a:lnTo>
                    <a:pt x="0" y="499"/>
                  </a:lnTo>
                  <a:lnTo>
                    <a:pt x="0" y="506"/>
                  </a:lnTo>
                  <a:lnTo>
                    <a:pt x="1" y="512"/>
                  </a:lnTo>
                  <a:lnTo>
                    <a:pt x="3" y="518"/>
                  </a:lnTo>
                  <a:lnTo>
                    <a:pt x="5" y="524"/>
                  </a:lnTo>
                  <a:lnTo>
                    <a:pt x="7" y="529"/>
                  </a:lnTo>
                  <a:lnTo>
                    <a:pt x="10" y="534"/>
                  </a:lnTo>
                  <a:lnTo>
                    <a:pt x="15" y="538"/>
                  </a:lnTo>
                  <a:lnTo>
                    <a:pt x="19" y="542"/>
                  </a:lnTo>
                  <a:lnTo>
                    <a:pt x="23" y="545"/>
                  </a:lnTo>
                  <a:lnTo>
                    <a:pt x="27" y="548"/>
                  </a:lnTo>
                  <a:lnTo>
                    <a:pt x="32" y="550"/>
                  </a:lnTo>
                  <a:lnTo>
                    <a:pt x="37" y="552"/>
                  </a:lnTo>
                  <a:lnTo>
                    <a:pt x="48" y="555"/>
                  </a:lnTo>
                  <a:lnTo>
                    <a:pt x="59" y="556"/>
                  </a:lnTo>
                  <a:lnTo>
                    <a:pt x="70" y="555"/>
                  </a:lnTo>
                  <a:lnTo>
                    <a:pt x="80" y="552"/>
                  </a:lnTo>
                  <a:lnTo>
                    <a:pt x="85" y="550"/>
                  </a:lnTo>
                  <a:lnTo>
                    <a:pt x="90" y="548"/>
                  </a:lnTo>
                  <a:lnTo>
                    <a:pt x="95" y="545"/>
                  </a:lnTo>
                  <a:lnTo>
                    <a:pt x="99" y="542"/>
                  </a:lnTo>
                  <a:lnTo>
                    <a:pt x="103" y="538"/>
                  </a:lnTo>
                  <a:lnTo>
                    <a:pt x="107" y="534"/>
                  </a:lnTo>
                  <a:lnTo>
                    <a:pt x="110" y="529"/>
                  </a:lnTo>
                  <a:lnTo>
                    <a:pt x="113" y="524"/>
                  </a:lnTo>
                  <a:lnTo>
                    <a:pt x="115" y="518"/>
                  </a:lnTo>
                  <a:lnTo>
                    <a:pt x="117" y="512"/>
                  </a:lnTo>
                  <a:lnTo>
                    <a:pt x="118" y="506"/>
                  </a:lnTo>
                  <a:lnTo>
                    <a:pt x="118" y="499"/>
                  </a:lnTo>
                  <a:lnTo>
                    <a:pt x="119" y="481"/>
                  </a:lnTo>
                  <a:lnTo>
                    <a:pt x="120" y="464"/>
                  </a:lnTo>
                  <a:lnTo>
                    <a:pt x="122" y="447"/>
                  </a:lnTo>
                  <a:lnTo>
                    <a:pt x="125" y="431"/>
                  </a:lnTo>
                  <a:lnTo>
                    <a:pt x="128" y="415"/>
                  </a:lnTo>
                  <a:lnTo>
                    <a:pt x="132" y="400"/>
                  </a:lnTo>
                  <a:lnTo>
                    <a:pt x="136" y="385"/>
                  </a:lnTo>
                  <a:lnTo>
                    <a:pt x="142" y="371"/>
                  </a:lnTo>
                  <a:lnTo>
                    <a:pt x="147" y="357"/>
                  </a:lnTo>
                  <a:lnTo>
                    <a:pt x="153" y="344"/>
                  </a:lnTo>
                  <a:lnTo>
                    <a:pt x="160" y="330"/>
                  </a:lnTo>
                  <a:lnTo>
                    <a:pt x="167" y="317"/>
                  </a:lnTo>
                  <a:lnTo>
                    <a:pt x="174" y="305"/>
                  </a:lnTo>
                  <a:lnTo>
                    <a:pt x="182" y="293"/>
                  </a:lnTo>
                  <a:lnTo>
                    <a:pt x="190" y="281"/>
                  </a:lnTo>
                  <a:lnTo>
                    <a:pt x="199" y="270"/>
                  </a:lnTo>
                  <a:lnTo>
                    <a:pt x="218" y="248"/>
                  </a:lnTo>
                  <a:lnTo>
                    <a:pt x="239" y="227"/>
                  </a:lnTo>
                  <a:lnTo>
                    <a:pt x="261" y="206"/>
                  </a:lnTo>
                  <a:lnTo>
                    <a:pt x="285" y="187"/>
                  </a:lnTo>
                  <a:lnTo>
                    <a:pt x="310" y="167"/>
                  </a:lnTo>
                  <a:lnTo>
                    <a:pt x="336" y="149"/>
                  </a:lnTo>
                  <a:lnTo>
                    <a:pt x="363" y="130"/>
                  </a:lnTo>
                  <a:lnTo>
                    <a:pt x="390" y="111"/>
                  </a:lnTo>
                  <a:lnTo>
                    <a:pt x="397" y="106"/>
                  </a:lnTo>
                  <a:lnTo>
                    <a:pt x="402" y="102"/>
                  </a:lnTo>
                  <a:lnTo>
                    <a:pt x="406" y="97"/>
                  </a:lnTo>
                  <a:lnTo>
                    <a:pt x="409" y="93"/>
                  </a:lnTo>
                  <a:lnTo>
                    <a:pt x="412" y="87"/>
                  </a:lnTo>
                  <a:lnTo>
                    <a:pt x="415" y="82"/>
                  </a:lnTo>
                  <a:lnTo>
                    <a:pt x="416" y="77"/>
                  </a:lnTo>
                  <a:lnTo>
                    <a:pt x="417" y="71"/>
                  </a:lnTo>
                  <a:lnTo>
                    <a:pt x="418" y="60"/>
                  </a:lnTo>
                  <a:lnTo>
                    <a:pt x="417" y="49"/>
                  </a:lnTo>
                  <a:lnTo>
                    <a:pt x="414" y="39"/>
                  </a:lnTo>
                  <a:lnTo>
                    <a:pt x="409" y="29"/>
                  </a:lnTo>
                  <a:lnTo>
                    <a:pt x="403" y="20"/>
                  </a:lnTo>
                  <a:lnTo>
                    <a:pt x="395" y="12"/>
                  </a:lnTo>
                  <a:lnTo>
                    <a:pt x="390" y="9"/>
                  </a:lnTo>
                  <a:lnTo>
                    <a:pt x="386" y="6"/>
                  </a:lnTo>
                  <a:lnTo>
                    <a:pt x="381" y="4"/>
                  </a:lnTo>
                  <a:lnTo>
                    <a:pt x="376" y="2"/>
                  </a:lnTo>
                  <a:lnTo>
                    <a:pt x="371" y="0"/>
                  </a:lnTo>
                  <a:lnTo>
                    <a:pt x="366" y="0"/>
                  </a:lnTo>
                  <a:lnTo>
                    <a:pt x="360" y="0"/>
                  </a:lnTo>
                  <a:lnTo>
                    <a:pt x="355" y="0"/>
                  </a:lnTo>
                  <a:lnTo>
                    <a:pt x="349" y="1"/>
                  </a:lnTo>
                  <a:lnTo>
                    <a:pt x="343" y="3"/>
                  </a:lnTo>
                  <a:lnTo>
                    <a:pt x="337" y="6"/>
                  </a:lnTo>
                  <a:lnTo>
                    <a:pt x="331" y="9"/>
                  </a:lnTo>
                  <a:lnTo>
                    <a:pt x="33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1" name="Freeform 116"/>
            <p:cNvSpPr/>
            <p:nvPr/>
          </p:nvSpPr>
          <p:spPr bwMode="auto">
            <a:xfrm>
              <a:off x="5054600" y="2879725"/>
              <a:ext cx="107950" cy="134938"/>
            </a:xfrm>
            <a:custGeom>
              <a:avLst/>
              <a:gdLst>
                <a:gd name="T0" fmla="*/ 360 w 479"/>
                <a:gd name="T1" fmla="*/ 25 h 597"/>
                <a:gd name="T2" fmla="*/ 298 w 479"/>
                <a:gd name="T3" fmla="*/ 58 h 597"/>
                <a:gd name="T4" fmla="*/ 239 w 479"/>
                <a:gd name="T5" fmla="*/ 91 h 597"/>
                <a:gd name="T6" fmla="*/ 196 w 479"/>
                <a:gd name="T7" fmla="*/ 120 h 597"/>
                <a:gd name="T8" fmla="*/ 169 w 479"/>
                <a:gd name="T9" fmla="*/ 142 h 597"/>
                <a:gd name="T10" fmla="*/ 138 w 479"/>
                <a:gd name="T11" fmla="*/ 174 h 597"/>
                <a:gd name="T12" fmla="*/ 105 w 479"/>
                <a:gd name="T13" fmla="*/ 215 h 597"/>
                <a:gd name="T14" fmla="*/ 77 w 479"/>
                <a:gd name="T15" fmla="*/ 260 h 597"/>
                <a:gd name="T16" fmla="*/ 56 w 479"/>
                <a:gd name="T17" fmla="*/ 309 h 597"/>
                <a:gd name="T18" fmla="*/ 38 w 479"/>
                <a:gd name="T19" fmla="*/ 359 h 597"/>
                <a:gd name="T20" fmla="*/ 24 w 479"/>
                <a:gd name="T21" fmla="*/ 411 h 597"/>
                <a:gd name="T22" fmla="*/ 8 w 479"/>
                <a:gd name="T23" fmla="*/ 489 h 597"/>
                <a:gd name="T24" fmla="*/ 0 w 479"/>
                <a:gd name="T25" fmla="*/ 549 h 597"/>
                <a:gd name="T26" fmla="*/ 1 w 479"/>
                <a:gd name="T27" fmla="*/ 561 h 597"/>
                <a:gd name="T28" fmla="*/ 4 w 479"/>
                <a:gd name="T29" fmla="*/ 571 h 597"/>
                <a:gd name="T30" fmla="*/ 10 w 479"/>
                <a:gd name="T31" fmla="*/ 580 h 597"/>
                <a:gd name="T32" fmla="*/ 17 w 479"/>
                <a:gd name="T33" fmla="*/ 587 h 597"/>
                <a:gd name="T34" fmla="*/ 26 w 479"/>
                <a:gd name="T35" fmla="*/ 592 h 597"/>
                <a:gd name="T36" fmla="*/ 41 w 479"/>
                <a:gd name="T37" fmla="*/ 597 h 597"/>
                <a:gd name="T38" fmla="*/ 63 w 479"/>
                <a:gd name="T39" fmla="*/ 596 h 597"/>
                <a:gd name="T40" fmla="*/ 85 w 479"/>
                <a:gd name="T41" fmla="*/ 589 h 597"/>
                <a:gd name="T42" fmla="*/ 99 w 479"/>
                <a:gd name="T43" fmla="*/ 580 h 597"/>
                <a:gd name="T44" fmla="*/ 107 w 479"/>
                <a:gd name="T45" fmla="*/ 571 h 597"/>
                <a:gd name="T46" fmla="*/ 113 w 479"/>
                <a:gd name="T47" fmla="*/ 561 h 597"/>
                <a:gd name="T48" fmla="*/ 118 w 479"/>
                <a:gd name="T49" fmla="*/ 548 h 597"/>
                <a:gd name="T50" fmla="*/ 122 w 479"/>
                <a:gd name="T51" fmla="*/ 518 h 597"/>
                <a:gd name="T52" fmla="*/ 130 w 479"/>
                <a:gd name="T53" fmla="*/ 473 h 597"/>
                <a:gd name="T54" fmla="*/ 140 w 479"/>
                <a:gd name="T55" fmla="*/ 429 h 597"/>
                <a:gd name="T56" fmla="*/ 154 w 479"/>
                <a:gd name="T57" fmla="*/ 385 h 597"/>
                <a:gd name="T58" fmla="*/ 171 w 479"/>
                <a:gd name="T59" fmla="*/ 343 h 597"/>
                <a:gd name="T60" fmla="*/ 191 w 479"/>
                <a:gd name="T61" fmla="*/ 304 h 597"/>
                <a:gd name="T62" fmla="*/ 217 w 479"/>
                <a:gd name="T63" fmla="*/ 265 h 597"/>
                <a:gd name="T64" fmla="*/ 247 w 479"/>
                <a:gd name="T65" fmla="*/ 231 h 597"/>
                <a:gd name="T66" fmla="*/ 274 w 479"/>
                <a:gd name="T67" fmla="*/ 207 h 597"/>
                <a:gd name="T68" fmla="*/ 296 w 479"/>
                <a:gd name="T69" fmla="*/ 191 h 597"/>
                <a:gd name="T70" fmla="*/ 330 w 479"/>
                <a:gd name="T71" fmla="*/ 171 h 597"/>
                <a:gd name="T72" fmla="*/ 378 w 479"/>
                <a:gd name="T73" fmla="*/ 146 h 597"/>
                <a:gd name="T74" fmla="*/ 426 w 479"/>
                <a:gd name="T75" fmla="*/ 123 h 597"/>
                <a:gd name="T76" fmla="*/ 455 w 479"/>
                <a:gd name="T77" fmla="*/ 107 h 597"/>
                <a:gd name="T78" fmla="*/ 465 w 479"/>
                <a:gd name="T79" fmla="*/ 98 h 597"/>
                <a:gd name="T80" fmla="*/ 472 w 479"/>
                <a:gd name="T81" fmla="*/ 89 h 597"/>
                <a:gd name="T82" fmla="*/ 476 w 479"/>
                <a:gd name="T83" fmla="*/ 79 h 597"/>
                <a:gd name="T84" fmla="*/ 478 w 479"/>
                <a:gd name="T85" fmla="*/ 68 h 597"/>
                <a:gd name="T86" fmla="*/ 478 w 479"/>
                <a:gd name="T87" fmla="*/ 57 h 597"/>
                <a:gd name="T88" fmla="*/ 474 w 479"/>
                <a:gd name="T89" fmla="*/ 41 h 597"/>
                <a:gd name="T90" fmla="*/ 463 w 479"/>
                <a:gd name="T91" fmla="*/ 22 h 597"/>
                <a:gd name="T92" fmla="*/ 450 w 479"/>
                <a:gd name="T93" fmla="*/ 11 h 597"/>
                <a:gd name="T94" fmla="*/ 441 w 479"/>
                <a:gd name="T95" fmla="*/ 5 h 597"/>
                <a:gd name="T96" fmla="*/ 431 w 479"/>
                <a:gd name="T97" fmla="*/ 2 h 597"/>
                <a:gd name="T98" fmla="*/ 420 w 479"/>
                <a:gd name="T99" fmla="*/ 0 h 597"/>
                <a:gd name="T100" fmla="*/ 408 w 479"/>
                <a:gd name="T101" fmla="*/ 1 h 597"/>
                <a:gd name="T102" fmla="*/ 396 w 479"/>
                <a:gd name="T103" fmla="*/ 5 h 597"/>
                <a:gd name="T104" fmla="*/ 390 w 479"/>
                <a:gd name="T105" fmla="*/ 8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597">
                  <a:moveTo>
                    <a:pt x="390" y="8"/>
                  </a:moveTo>
                  <a:lnTo>
                    <a:pt x="360" y="25"/>
                  </a:lnTo>
                  <a:lnTo>
                    <a:pt x="328" y="41"/>
                  </a:lnTo>
                  <a:lnTo>
                    <a:pt x="298" y="58"/>
                  </a:lnTo>
                  <a:lnTo>
                    <a:pt x="269" y="74"/>
                  </a:lnTo>
                  <a:lnTo>
                    <a:pt x="239" y="91"/>
                  </a:lnTo>
                  <a:lnTo>
                    <a:pt x="211" y="110"/>
                  </a:lnTo>
                  <a:lnTo>
                    <a:pt x="196" y="120"/>
                  </a:lnTo>
                  <a:lnTo>
                    <a:pt x="183" y="130"/>
                  </a:lnTo>
                  <a:lnTo>
                    <a:pt x="169" y="142"/>
                  </a:lnTo>
                  <a:lnTo>
                    <a:pt x="156" y="153"/>
                  </a:lnTo>
                  <a:lnTo>
                    <a:pt x="138" y="174"/>
                  </a:lnTo>
                  <a:lnTo>
                    <a:pt x="121" y="194"/>
                  </a:lnTo>
                  <a:lnTo>
                    <a:pt x="105" y="215"/>
                  </a:lnTo>
                  <a:lnTo>
                    <a:pt x="91" y="237"/>
                  </a:lnTo>
                  <a:lnTo>
                    <a:pt x="77" y="260"/>
                  </a:lnTo>
                  <a:lnTo>
                    <a:pt x="66" y="284"/>
                  </a:lnTo>
                  <a:lnTo>
                    <a:pt x="56" y="309"/>
                  </a:lnTo>
                  <a:lnTo>
                    <a:pt x="46" y="334"/>
                  </a:lnTo>
                  <a:lnTo>
                    <a:pt x="38" y="359"/>
                  </a:lnTo>
                  <a:lnTo>
                    <a:pt x="30" y="384"/>
                  </a:lnTo>
                  <a:lnTo>
                    <a:pt x="24" y="411"/>
                  </a:lnTo>
                  <a:lnTo>
                    <a:pt x="18" y="437"/>
                  </a:lnTo>
                  <a:lnTo>
                    <a:pt x="8" y="489"/>
                  </a:lnTo>
                  <a:lnTo>
                    <a:pt x="1" y="542"/>
                  </a:lnTo>
                  <a:lnTo>
                    <a:pt x="0" y="549"/>
                  </a:lnTo>
                  <a:lnTo>
                    <a:pt x="0" y="555"/>
                  </a:lnTo>
                  <a:lnTo>
                    <a:pt x="1" y="561"/>
                  </a:lnTo>
                  <a:lnTo>
                    <a:pt x="2" y="566"/>
                  </a:lnTo>
                  <a:lnTo>
                    <a:pt x="4" y="571"/>
                  </a:lnTo>
                  <a:lnTo>
                    <a:pt x="7" y="576"/>
                  </a:lnTo>
                  <a:lnTo>
                    <a:pt x="10" y="580"/>
                  </a:lnTo>
                  <a:lnTo>
                    <a:pt x="13" y="584"/>
                  </a:lnTo>
                  <a:lnTo>
                    <a:pt x="17" y="587"/>
                  </a:lnTo>
                  <a:lnTo>
                    <a:pt x="21" y="590"/>
                  </a:lnTo>
                  <a:lnTo>
                    <a:pt x="26" y="592"/>
                  </a:lnTo>
                  <a:lnTo>
                    <a:pt x="31" y="594"/>
                  </a:lnTo>
                  <a:lnTo>
                    <a:pt x="41" y="597"/>
                  </a:lnTo>
                  <a:lnTo>
                    <a:pt x="52" y="597"/>
                  </a:lnTo>
                  <a:lnTo>
                    <a:pt x="63" y="596"/>
                  </a:lnTo>
                  <a:lnTo>
                    <a:pt x="74" y="594"/>
                  </a:lnTo>
                  <a:lnTo>
                    <a:pt x="85" y="589"/>
                  </a:lnTo>
                  <a:lnTo>
                    <a:pt x="95" y="583"/>
                  </a:lnTo>
                  <a:lnTo>
                    <a:pt x="99" y="580"/>
                  </a:lnTo>
                  <a:lnTo>
                    <a:pt x="103" y="576"/>
                  </a:lnTo>
                  <a:lnTo>
                    <a:pt x="107" y="571"/>
                  </a:lnTo>
                  <a:lnTo>
                    <a:pt x="110" y="566"/>
                  </a:lnTo>
                  <a:lnTo>
                    <a:pt x="113" y="561"/>
                  </a:lnTo>
                  <a:lnTo>
                    <a:pt x="116" y="555"/>
                  </a:lnTo>
                  <a:lnTo>
                    <a:pt x="118" y="548"/>
                  </a:lnTo>
                  <a:lnTo>
                    <a:pt x="119" y="542"/>
                  </a:lnTo>
                  <a:lnTo>
                    <a:pt x="122" y="518"/>
                  </a:lnTo>
                  <a:lnTo>
                    <a:pt x="126" y="495"/>
                  </a:lnTo>
                  <a:lnTo>
                    <a:pt x="130" y="473"/>
                  </a:lnTo>
                  <a:lnTo>
                    <a:pt x="135" y="451"/>
                  </a:lnTo>
                  <a:lnTo>
                    <a:pt x="140" y="429"/>
                  </a:lnTo>
                  <a:lnTo>
                    <a:pt x="147" y="407"/>
                  </a:lnTo>
                  <a:lnTo>
                    <a:pt x="154" y="385"/>
                  </a:lnTo>
                  <a:lnTo>
                    <a:pt x="162" y="364"/>
                  </a:lnTo>
                  <a:lnTo>
                    <a:pt x="171" y="343"/>
                  </a:lnTo>
                  <a:lnTo>
                    <a:pt x="180" y="323"/>
                  </a:lnTo>
                  <a:lnTo>
                    <a:pt x="191" y="304"/>
                  </a:lnTo>
                  <a:lnTo>
                    <a:pt x="203" y="284"/>
                  </a:lnTo>
                  <a:lnTo>
                    <a:pt x="217" y="265"/>
                  </a:lnTo>
                  <a:lnTo>
                    <a:pt x="232" y="248"/>
                  </a:lnTo>
                  <a:lnTo>
                    <a:pt x="247" y="231"/>
                  </a:lnTo>
                  <a:lnTo>
                    <a:pt x="264" y="215"/>
                  </a:lnTo>
                  <a:lnTo>
                    <a:pt x="274" y="207"/>
                  </a:lnTo>
                  <a:lnTo>
                    <a:pt x="285" y="199"/>
                  </a:lnTo>
                  <a:lnTo>
                    <a:pt x="296" y="191"/>
                  </a:lnTo>
                  <a:lnTo>
                    <a:pt x="307" y="184"/>
                  </a:lnTo>
                  <a:lnTo>
                    <a:pt x="330" y="171"/>
                  </a:lnTo>
                  <a:lnTo>
                    <a:pt x="354" y="158"/>
                  </a:lnTo>
                  <a:lnTo>
                    <a:pt x="378" y="146"/>
                  </a:lnTo>
                  <a:lnTo>
                    <a:pt x="402" y="135"/>
                  </a:lnTo>
                  <a:lnTo>
                    <a:pt x="426" y="123"/>
                  </a:lnTo>
                  <a:lnTo>
                    <a:pt x="449" y="110"/>
                  </a:lnTo>
                  <a:lnTo>
                    <a:pt x="455" y="107"/>
                  </a:lnTo>
                  <a:lnTo>
                    <a:pt x="461" y="103"/>
                  </a:lnTo>
                  <a:lnTo>
                    <a:pt x="465" y="98"/>
                  </a:lnTo>
                  <a:lnTo>
                    <a:pt x="469" y="94"/>
                  </a:lnTo>
                  <a:lnTo>
                    <a:pt x="472" y="89"/>
                  </a:lnTo>
                  <a:lnTo>
                    <a:pt x="474" y="84"/>
                  </a:lnTo>
                  <a:lnTo>
                    <a:pt x="476" y="79"/>
                  </a:lnTo>
                  <a:lnTo>
                    <a:pt x="478" y="74"/>
                  </a:lnTo>
                  <a:lnTo>
                    <a:pt x="478" y="68"/>
                  </a:lnTo>
                  <a:lnTo>
                    <a:pt x="479" y="63"/>
                  </a:lnTo>
                  <a:lnTo>
                    <a:pt x="478" y="57"/>
                  </a:lnTo>
                  <a:lnTo>
                    <a:pt x="477" y="51"/>
                  </a:lnTo>
                  <a:lnTo>
                    <a:pt x="474" y="41"/>
                  </a:lnTo>
                  <a:lnTo>
                    <a:pt x="470" y="31"/>
                  </a:lnTo>
                  <a:lnTo>
                    <a:pt x="463" y="22"/>
                  </a:lnTo>
                  <a:lnTo>
                    <a:pt x="455" y="14"/>
                  </a:lnTo>
                  <a:lnTo>
                    <a:pt x="450" y="11"/>
                  </a:lnTo>
                  <a:lnTo>
                    <a:pt x="446" y="8"/>
                  </a:lnTo>
                  <a:lnTo>
                    <a:pt x="441" y="5"/>
                  </a:lnTo>
                  <a:lnTo>
                    <a:pt x="436" y="3"/>
                  </a:lnTo>
                  <a:lnTo>
                    <a:pt x="431" y="2"/>
                  </a:lnTo>
                  <a:lnTo>
                    <a:pt x="425" y="1"/>
                  </a:lnTo>
                  <a:lnTo>
                    <a:pt x="420" y="0"/>
                  </a:lnTo>
                  <a:lnTo>
                    <a:pt x="414" y="0"/>
                  </a:lnTo>
                  <a:lnTo>
                    <a:pt x="408" y="1"/>
                  </a:lnTo>
                  <a:lnTo>
                    <a:pt x="402" y="3"/>
                  </a:lnTo>
                  <a:lnTo>
                    <a:pt x="396" y="5"/>
                  </a:lnTo>
                  <a:lnTo>
                    <a:pt x="390" y="8"/>
                  </a:lnTo>
                  <a:lnTo>
                    <a:pt x="39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2" name="Freeform 117"/>
            <p:cNvSpPr/>
            <p:nvPr/>
          </p:nvSpPr>
          <p:spPr bwMode="auto">
            <a:xfrm>
              <a:off x="5002213" y="2806700"/>
              <a:ext cx="101600" cy="146050"/>
            </a:xfrm>
            <a:custGeom>
              <a:avLst/>
              <a:gdLst>
                <a:gd name="T0" fmla="*/ 321 w 444"/>
                <a:gd name="T1" fmla="*/ 39 h 640"/>
                <a:gd name="T2" fmla="*/ 251 w 444"/>
                <a:gd name="T3" fmla="*/ 96 h 640"/>
                <a:gd name="T4" fmla="*/ 203 w 444"/>
                <a:gd name="T5" fmla="*/ 141 h 640"/>
                <a:gd name="T6" fmla="*/ 173 w 444"/>
                <a:gd name="T7" fmla="*/ 172 h 640"/>
                <a:gd name="T8" fmla="*/ 145 w 444"/>
                <a:gd name="T9" fmla="*/ 204 h 640"/>
                <a:gd name="T10" fmla="*/ 119 w 444"/>
                <a:gd name="T11" fmla="*/ 237 h 640"/>
                <a:gd name="T12" fmla="*/ 96 w 444"/>
                <a:gd name="T13" fmla="*/ 273 h 640"/>
                <a:gd name="T14" fmla="*/ 75 w 444"/>
                <a:gd name="T15" fmla="*/ 308 h 640"/>
                <a:gd name="T16" fmla="*/ 56 w 444"/>
                <a:gd name="T17" fmla="*/ 346 h 640"/>
                <a:gd name="T18" fmla="*/ 39 w 444"/>
                <a:gd name="T19" fmla="*/ 385 h 640"/>
                <a:gd name="T20" fmla="*/ 25 w 444"/>
                <a:gd name="T21" fmla="*/ 426 h 640"/>
                <a:gd name="T22" fmla="*/ 14 w 444"/>
                <a:gd name="T23" fmla="*/ 468 h 640"/>
                <a:gd name="T24" fmla="*/ 6 w 444"/>
                <a:gd name="T25" fmla="*/ 513 h 640"/>
                <a:gd name="T26" fmla="*/ 1 w 444"/>
                <a:gd name="T27" fmla="*/ 559 h 640"/>
                <a:gd name="T28" fmla="*/ 0 w 444"/>
                <a:gd name="T29" fmla="*/ 590 h 640"/>
                <a:gd name="T30" fmla="*/ 2 w 444"/>
                <a:gd name="T31" fmla="*/ 602 h 640"/>
                <a:gd name="T32" fmla="*/ 6 w 444"/>
                <a:gd name="T33" fmla="*/ 614 h 640"/>
                <a:gd name="T34" fmla="*/ 12 w 444"/>
                <a:gd name="T35" fmla="*/ 622 h 640"/>
                <a:gd name="T36" fmla="*/ 20 w 444"/>
                <a:gd name="T37" fmla="*/ 629 h 640"/>
                <a:gd name="T38" fmla="*/ 29 w 444"/>
                <a:gd name="T39" fmla="*/ 635 h 640"/>
                <a:gd name="T40" fmla="*/ 45 w 444"/>
                <a:gd name="T41" fmla="*/ 639 h 640"/>
                <a:gd name="T42" fmla="*/ 67 w 444"/>
                <a:gd name="T43" fmla="*/ 639 h 640"/>
                <a:gd name="T44" fmla="*/ 88 w 444"/>
                <a:gd name="T45" fmla="*/ 632 h 640"/>
                <a:gd name="T46" fmla="*/ 101 w 444"/>
                <a:gd name="T47" fmla="*/ 622 h 640"/>
                <a:gd name="T48" fmla="*/ 109 w 444"/>
                <a:gd name="T49" fmla="*/ 613 h 640"/>
                <a:gd name="T50" fmla="*/ 114 w 444"/>
                <a:gd name="T51" fmla="*/ 602 h 640"/>
                <a:gd name="T52" fmla="*/ 117 w 444"/>
                <a:gd name="T53" fmla="*/ 590 h 640"/>
                <a:gd name="T54" fmla="*/ 119 w 444"/>
                <a:gd name="T55" fmla="*/ 563 h 640"/>
                <a:gd name="T56" fmla="*/ 123 w 444"/>
                <a:gd name="T57" fmla="*/ 525 h 640"/>
                <a:gd name="T58" fmla="*/ 130 w 444"/>
                <a:gd name="T59" fmla="*/ 489 h 640"/>
                <a:gd name="T60" fmla="*/ 140 w 444"/>
                <a:gd name="T61" fmla="*/ 453 h 640"/>
                <a:gd name="T62" fmla="*/ 151 w 444"/>
                <a:gd name="T63" fmla="*/ 420 h 640"/>
                <a:gd name="T64" fmla="*/ 165 w 444"/>
                <a:gd name="T65" fmla="*/ 388 h 640"/>
                <a:gd name="T66" fmla="*/ 182 w 444"/>
                <a:gd name="T67" fmla="*/ 357 h 640"/>
                <a:gd name="T68" fmla="*/ 200 w 444"/>
                <a:gd name="T69" fmla="*/ 327 h 640"/>
                <a:gd name="T70" fmla="*/ 230 w 444"/>
                <a:gd name="T71" fmla="*/ 285 h 640"/>
                <a:gd name="T72" fmla="*/ 276 w 444"/>
                <a:gd name="T73" fmla="*/ 232 h 640"/>
                <a:gd name="T74" fmla="*/ 329 w 444"/>
                <a:gd name="T75" fmla="*/ 183 h 640"/>
                <a:gd name="T76" fmla="*/ 387 w 444"/>
                <a:gd name="T77" fmla="*/ 136 h 640"/>
                <a:gd name="T78" fmla="*/ 423 w 444"/>
                <a:gd name="T79" fmla="*/ 109 h 640"/>
                <a:gd name="T80" fmla="*/ 431 w 444"/>
                <a:gd name="T81" fmla="*/ 99 h 640"/>
                <a:gd name="T82" fmla="*/ 438 w 444"/>
                <a:gd name="T83" fmla="*/ 89 h 640"/>
                <a:gd name="T84" fmla="*/ 442 w 444"/>
                <a:gd name="T85" fmla="*/ 78 h 640"/>
                <a:gd name="T86" fmla="*/ 444 w 444"/>
                <a:gd name="T87" fmla="*/ 61 h 640"/>
                <a:gd name="T88" fmla="*/ 439 w 444"/>
                <a:gd name="T89" fmla="*/ 39 h 640"/>
                <a:gd name="T90" fmla="*/ 427 w 444"/>
                <a:gd name="T91" fmla="*/ 20 h 640"/>
                <a:gd name="T92" fmla="*/ 416 w 444"/>
                <a:gd name="T93" fmla="*/ 9 h 640"/>
                <a:gd name="T94" fmla="*/ 407 w 444"/>
                <a:gd name="T95" fmla="*/ 4 h 640"/>
                <a:gd name="T96" fmla="*/ 397 w 444"/>
                <a:gd name="T97" fmla="*/ 1 h 640"/>
                <a:gd name="T98" fmla="*/ 386 w 444"/>
                <a:gd name="T99" fmla="*/ 0 h 640"/>
                <a:gd name="T100" fmla="*/ 375 w 444"/>
                <a:gd name="T101" fmla="*/ 2 h 640"/>
                <a:gd name="T102" fmla="*/ 364 w 444"/>
                <a:gd name="T103" fmla="*/ 7 h 640"/>
                <a:gd name="T104" fmla="*/ 358 w 444"/>
                <a:gd name="T105" fmla="*/ 11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4" h="640">
                  <a:moveTo>
                    <a:pt x="358" y="11"/>
                  </a:moveTo>
                  <a:lnTo>
                    <a:pt x="321" y="39"/>
                  </a:lnTo>
                  <a:lnTo>
                    <a:pt x="285" y="67"/>
                  </a:lnTo>
                  <a:lnTo>
                    <a:pt x="251" y="96"/>
                  </a:lnTo>
                  <a:lnTo>
                    <a:pt x="219" y="125"/>
                  </a:lnTo>
                  <a:lnTo>
                    <a:pt x="203" y="141"/>
                  </a:lnTo>
                  <a:lnTo>
                    <a:pt x="188" y="157"/>
                  </a:lnTo>
                  <a:lnTo>
                    <a:pt x="173" y="172"/>
                  </a:lnTo>
                  <a:lnTo>
                    <a:pt x="159" y="188"/>
                  </a:lnTo>
                  <a:lnTo>
                    <a:pt x="145" y="204"/>
                  </a:lnTo>
                  <a:lnTo>
                    <a:pt x="132" y="221"/>
                  </a:lnTo>
                  <a:lnTo>
                    <a:pt x="119" y="237"/>
                  </a:lnTo>
                  <a:lnTo>
                    <a:pt x="108" y="255"/>
                  </a:lnTo>
                  <a:lnTo>
                    <a:pt x="96" y="273"/>
                  </a:lnTo>
                  <a:lnTo>
                    <a:pt x="85" y="290"/>
                  </a:lnTo>
                  <a:lnTo>
                    <a:pt x="75" y="308"/>
                  </a:lnTo>
                  <a:lnTo>
                    <a:pt x="65" y="327"/>
                  </a:lnTo>
                  <a:lnTo>
                    <a:pt x="56" y="346"/>
                  </a:lnTo>
                  <a:lnTo>
                    <a:pt x="47" y="365"/>
                  </a:lnTo>
                  <a:lnTo>
                    <a:pt x="39" y="385"/>
                  </a:lnTo>
                  <a:lnTo>
                    <a:pt x="32" y="405"/>
                  </a:lnTo>
                  <a:lnTo>
                    <a:pt x="25" y="426"/>
                  </a:lnTo>
                  <a:lnTo>
                    <a:pt x="20" y="447"/>
                  </a:lnTo>
                  <a:lnTo>
                    <a:pt x="14" y="468"/>
                  </a:lnTo>
                  <a:lnTo>
                    <a:pt x="10" y="491"/>
                  </a:lnTo>
                  <a:lnTo>
                    <a:pt x="6" y="513"/>
                  </a:lnTo>
                  <a:lnTo>
                    <a:pt x="3" y="536"/>
                  </a:lnTo>
                  <a:lnTo>
                    <a:pt x="1" y="559"/>
                  </a:lnTo>
                  <a:lnTo>
                    <a:pt x="0" y="583"/>
                  </a:lnTo>
                  <a:lnTo>
                    <a:pt x="0" y="590"/>
                  </a:lnTo>
                  <a:lnTo>
                    <a:pt x="0" y="596"/>
                  </a:lnTo>
                  <a:lnTo>
                    <a:pt x="2" y="602"/>
                  </a:lnTo>
                  <a:lnTo>
                    <a:pt x="3" y="608"/>
                  </a:lnTo>
                  <a:lnTo>
                    <a:pt x="6" y="614"/>
                  </a:lnTo>
                  <a:lnTo>
                    <a:pt x="9" y="618"/>
                  </a:lnTo>
                  <a:lnTo>
                    <a:pt x="12" y="622"/>
                  </a:lnTo>
                  <a:lnTo>
                    <a:pt x="16" y="626"/>
                  </a:lnTo>
                  <a:lnTo>
                    <a:pt x="20" y="629"/>
                  </a:lnTo>
                  <a:lnTo>
                    <a:pt x="24" y="632"/>
                  </a:lnTo>
                  <a:lnTo>
                    <a:pt x="29" y="635"/>
                  </a:lnTo>
                  <a:lnTo>
                    <a:pt x="34" y="637"/>
                  </a:lnTo>
                  <a:lnTo>
                    <a:pt x="45" y="639"/>
                  </a:lnTo>
                  <a:lnTo>
                    <a:pt x="56" y="640"/>
                  </a:lnTo>
                  <a:lnTo>
                    <a:pt x="67" y="639"/>
                  </a:lnTo>
                  <a:lnTo>
                    <a:pt x="78" y="637"/>
                  </a:lnTo>
                  <a:lnTo>
                    <a:pt x="88" y="632"/>
                  </a:lnTo>
                  <a:lnTo>
                    <a:pt x="97" y="626"/>
                  </a:lnTo>
                  <a:lnTo>
                    <a:pt x="101" y="622"/>
                  </a:lnTo>
                  <a:lnTo>
                    <a:pt x="105" y="618"/>
                  </a:lnTo>
                  <a:lnTo>
                    <a:pt x="109" y="613"/>
                  </a:lnTo>
                  <a:lnTo>
                    <a:pt x="111" y="608"/>
                  </a:lnTo>
                  <a:lnTo>
                    <a:pt x="114" y="602"/>
                  </a:lnTo>
                  <a:lnTo>
                    <a:pt x="116" y="596"/>
                  </a:lnTo>
                  <a:lnTo>
                    <a:pt x="117" y="590"/>
                  </a:lnTo>
                  <a:lnTo>
                    <a:pt x="118" y="583"/>
                  </a:lnTo>
                  <a:lnTo>
                    <a:pt x="119" y="563"/>
                  </a:lnTo>
                  <a:lnTo>
                    <a:pt x="121" y="544"/>
                  </a:lnTo>
                  <a:lnTo>
                    <a:pt x="123" y="525"/>
                  </a:lnTo>
                  <a:lnTo>
                    <a:pt x="126" y="507"/>
                  </a:lnTo>
                  <a:lnTo>
                    <a:pt x="130" y="489"/>
                  </a:lnTo>
                  <a:lnTo>
                    <a:pt x="135" y="470"/>
                  </a:lnTo>
                  <a:lnTo>
                    <a:pt x="140" y="453"/>
                  </a:lnTo>
                  <a:lnTo>
                    <a:pt x="145" y="436"/>
                  </a:lnTo>
                  <a:lnTo>
                    <a:pt x="151" y="420"/>
                  </a:lnTo>
                  <a:lnTo>
                    <a:pt x="158" y="404"/>
                  </a:lnTo>
                  <a:lnTo>
                    <a:pt x="165" y="388"/>
                  </a:lnTo>
                  <a:lnTo>
                    <a:pt x="173" y="373"/>
                  </a:lnTo>
                  <a:lnTo>
                    <a:pt x="182" y="357"/>
                  </a:lnTo>
                  <a:lnTo>
                    <a:pt x="190" y="342"/>
                  </a:lnTo>
                  <a:lnTo>
                    <a:pt x="200" y="327"/>
                  </a:lnTo>
                  <a:lnTo>
                    <a:pt x="209" y="313"/>
                  </a:lnTo>
                  <a:lnTo>
                    <a:pt x="230" y="285"/>
                  </a:lnTo>
                  <a:lnTo>
                    <a:pt x="252" y="259"/>
                  </a:lnTo>
                  <a:lnTo>
                    <a:pt x="276" y="232"/>
                  </a:lnTo>
                  <a:lnTo>
                    <a:pt x="302" y="207"/>
                  </a:lnTo>
                  <a:lnTo>
                    <a:pt x="329" y="183"/>
                  </a:lnTo>
                  <a:lnTo>
                    <a:pt x="357" y="159"/>
                  </a:lnTo>
                  <a:lnTo>
                    <a:pt x="387" y="136"/>
                  </a:lnTo>
                  <a:lnTo>
                    <a:pt x="417" y="113"/>
                  </a:lnTo>
                  <a:lnTo>
                    <a:pt x="423" y="109"/>
                  </a:lnTo>
                  <a:lnTo>
                    <a:pt x="427" y="104"/>
                  </a:lnTo>
                  <a:lnTo>
                    <a:pt x="431" y="99"/>
                  </a:lnTo>
                  <a:lnTo>
                    <a:pt x="436" y="94"/>
                  </a:lnTo>
                  <a:lnTo>
                    <a:pt x="438" y="89"/>
                  </a:lnTo>
                  <a:lnTo>
                    <a:pt x="440" y="83"/>
                  </a:lnTo>
                  <a:lnTo>
                    <a:pt x="442" y="78"/>
                  </a:lnTo>
                  <a:lnTo>
                    <a:pt x="443" y="72"/>
                  </a:lnTo>
                  <a:lnTo>
                    <a:pt x="444" y="61"/>
                  </a:lnTo>
                  <a:lnTo>
                    <a:pt x="442" y="50"/>
                  </a:lnTo>
                  <a:lnTo>
                    <a:pt x="439" y="39"/>
                  </a:lnTo>
                  <a:lnTo>
                    <a:pt x="434" y="29"/>
                  </a:lnTo>
                  <a:lnTo>
                    <a:pt x="427" y="20"/>
                  </a:lnTo>
                  <a:lnTo>
                    <a:pt x="420" y="12"/>
                  </a:lnTo>
                  <a:lnTo>
                    <a:pt x="416" y="9"/>
                  </a:lnTo>
                  <a:lnTo>
                    <a:pt x="411" y="6"/>
                  </a:lnTo>
                  <a:lnTo>
                    <a:pt x="407" y="4"/>
                  </a:lnTo>
                  <a:lnTo>
                    <a:pt x="402" y="2"/>
                  </a:lnTo>
                  <a:lnTo>
                    <a:pt x="397" y="1"/>
                  </a:lnTo>
                  <a:lnTo>
                    <a:pt x="392" y="0"/>
                  </a:lnTo>
                  <a:lnTo>
                    <a:pt x="386" y="0"/>
                  </a:lnTo>
                  <a:lnTo>
                    <a:pt x="381" y="1"/>
                  </a:lnTo>
                  <a:lnTo>
                    <a:pt x="375" y="2"/>
                  </a:lnTo>
                  <a:lnTo>
                    <a:pt x="370" y="4"/>
                  </a:lnTo>
                  <a:lnTo>
                    <a:pt x="364" y="7"/>
                  </a:lnTo>
                  <a:lnTo>
                    <a:pt x="358" y="11"/>
                  </a:lnTo>
                  <a:lnTo>
                    <a:pt x="35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3" name="Freeform 118"/>
            <p:cNvSpPr/>
            <p:nvPr/>
          </p:nvSpPr>
          <p:spPr bwMode="auto">
            <a:xfrm>
              <a:off x="4948238" y="2774950"/>
              <a:ext cx="109538" cy="131763"/>
            </a:xfrm>
            <a:custGeom>
              <a:avLst/>
              <a:gdLst>
                <a:gd name="T0" fmla="*/ 384 w 481"/>
                <a:gd name="T1" fmla="*/ 7 h 581"/>
                <a:gd name="T2" fmla="*/ 339 w 481"/>
                <a:gd name="T3" fmla="*/ 22 h 581"/>
                <a:gd name="T4" fmla="*/ 297 w 481"/>
                <a:gd name="T5" fmla="*/ 41 h 581"/>
                <a:gd name="T6" fmla="*/ 257 w 481"/>
                <a:gd name="T7" fmla="*/ 61 h 581"/>
                <a:gd name="T8" fmla="*/ 220 w 481"/>
                <a:gd name="T9" fmla="*/ 85 h 581"/>
                <a:gd name="T10" fmla="*/ 186 w 481"/>
                <a:gd name="T11" fmla="*/ 112 h 581"/>
                <a:gd name="T12" fmla="*/ 154 w 481"/>
                <a:gd name="T13" fmla="*/ 141 h 581"/>
                <a:gd name="T14" fmla="*/ 125 w 481"/>
                <a:gd name="T15" fmla="*/ 174 h 581"/>
                <a:gd name="T16" fmla="*/ 99 w 481"/>
                <a:gd name="T17" fmla="*/ 208 h 581"/>
                <a:gd name="T18" fmla="*/ 76 w 481"/>
                <a:gd name="T19" fmla="*/ 244 h 581"/>
                <a:gd name="T20" fmla="*/ 56 w 481"/>
                <a:gd name="T21" fmla="*/ 283 h 581"/>
                <a:gd name="T22" fmla="*/ 38 w 481"/>
                <a:gd name="T23" fmla="*/ 323 h 581"/>
                <a:gd name="T24" fmla="*/ 24 w 481"/>
                <a:gd name="T25" fmla="*/ 365 h 581"/>
                <a:gd name="T26" fmla="*/ 13 w 481"/>
                <a:gd name="T27" fmla="*/ 409 h 581"/>
                <a:gd name="T28" fmla="*/ 5 w 481"/>
                <a:gd name="T29" fmla="*/ 454 h 581"/>
                <a:gd name="T30" fmla="*/ 1 w 481"/>
                <a:gd name="T31" fmla="*/ 500 h 581"/>
                <a:gd name="T32" fmla="*/ 0 w 481"/>
                <a:gd name="T33" fmla="*/ 532 h 581"/>
                <a:gd name="T34" fmla="*/ 3 w 481"/>
                <a:gd name="T35" fmla="*/ 544 h 581"/>
                <a:gd name="T36" fmla="*/ 7 w 481"/>
                <a:gd name="T37" fmla="*/ 555 h 581"/>
                <a:gd name="T38" fmla="*/ 14 w 481"/>
                <a:gd name="T39" fmla="*/ 563 h 581"/>
                <a:gd name="T40" fmla="*/ 22 w 481"/>
                <a:gd name="T41" fmla="*/ 570 h 581"/>
                <a:gd name="T42" fmla="*/ 31 w 481"/>
                <a:gd name="T43" fmla="*/ 576 h 581"/>
                <a:gd name="T44" fmla="*/ 47 w 481"/>
                <a:gd name="T45" fmla="*/ 580 h 581"/>
                <a:gd name="T46" fmla="*/ 69 w 481"/>
                <a:gd name="T47" fmla="*/ 580 h 581"/>
                <a:gd name="T48" fmla="*/ 85 w 481"/>
                <a:gd name="T49" fmla="*/ 576 h 581"/>
                <a:gd name="T50" fmla="*/ 95 w 481"/>
                <a:gd name="T51" fmla="*/ 570 h 581"/>
                <a:gd name="T52" fmla="*/ 103 w 481"/>
                <a:gd name="T53" fmla="*/ 563 h 581"/>
                <a:gd name="T54" fmla="*/ 110 w 481"/>
                <a:gd name="T55" fmla="*/ 554 h 581"/>
                <a:gd name="T56" fmla="*/ 115 w 481"/>
                <a:gd name="T57" fmla="*/ 544 h 581"/>
                <a:gd name="T58" fmla="*/ 118 w 481"/>
                <a:gd name="T59" fmla="*/ 532 h 581"/>
                <a:gd name="T60" fmla="*/ 119 w 481"/>
                <a:gd name="T61" fmla="*/ 505 h 581"/>
                <a:gd name="T62" fmla="*/ 122 w 481"/>
                <a:gd name="T63" fmla="*/ 468 h 581"/>
                <a:gd name="T64" fmla="*/ 128 w 481"/>
                <a:gd name="T65" fmla="*/ 433 h 581"/>
                <a:gd name="T66" fmla="*/ 137 w 481"/>
                <a:gd name="T67" fmla="*/ 398 h 581"/>
                <a:gd name="T68" fmla="*/ 148 w 481"/>
                <a:gd name="T69" fmla="*/ 365 h 581"/>
                <a:gd name="T70" fmla="*/ 161 w 481"/>
                <a:gd name="T71" fmla="*/ 333 h 581"/>
                <a:gd name="T72" fmla="*/ 177 w 481"/>
                <a:gd name="T73" fmla="*/ 303 h 581"/>
                <a:gd name="T74" fmla="*/ 195 w 481"/>
                <a:gd name="T75" fmla="*/ 275 h 581"/>
                <a:gd name="T76" fmla="*/ 216 w 481"/>
                <a:gd name="T77" fmla="*/ 248 h 581"/>
                <a:gd name="T78" fmla="*/ 238 w 481"/>
                <a:gd name="T79" fmla="*/ 224 h 581"/>
                <a:gd name="T80" fmla="*/ 263 w 481"/>
                <a:gd name="T81" fmla="*/ 201 h 581"/>
                <a:gd name="T82" fmla="*/ 290 w 481"/>
                <a:gd name="T83" fmla="*/ 181 h 581"/>
                <a:gd name="T84" fmla="*/ 320 w 481"/>
                <a:gd name="T85" fmla="*/ 162 h 581"/>
                <a:gd name="T86" fmla="*/ 351 w 481"/>
                <a:gd name="T87" fmla="*/ 145 h 581"/>
                <a:gd name="T88" fmla="*/ 384 w 481"/>
                <a:gd name="T89" fmla="*/ 131 h 581"/>
                <a:gd name="T90" fmla="*/ 420 w 481"/>
                <a:gd name="T91" fmla="*/ 120 h 581"/>
                <a:gd name="T92" fmla="*/ 445 w 481"/>
                <a:gd name="T93" fmla="*/ 113 h 581"/>
                <a:gd name="T94" fmla="*/ 457 w 481"/>
                <a:gd name="T95" fmla="*/ 108 h 581"/>
                <a:gd name="T96" fmla="*/ 466 w 481"/>
                <a:gd name="T97" fmla="*/ 101 h 581"/>
                <a:gd name="T98" fmla="*/ 473 w 481"/>
                <a:gd name="T99" fmla="*/ 93 h 581"/>
                <a:gd name="T100" fmla="*/ 477 w 481"/>
                <a:gd name="T101" fmla="*/ 83 h 581"/>
                <a:gd name="T102" fmla="*/ 480 w 481"/>
                <a:gd name="T103" fmla="*/ 73 h 581"/>
                <a:gd name="T104" fmla="*/ 480 w 481"/>
                <a:gd name="T105" fmla="*/ 57 h 581"/>
                <a:gd name="T106" fmla="*/ 474 w 481"/>
                <a:gd name="T107" fmla="*/ 35 h 581"/>
                <a:gd name="T108" fmla="*/ 462 w 481"/>
                <a:gd name="T109" fmla="*/ 16 h 581"/>
                <a:gd name="T110" fmla="*/ 449 w 481"/>
                <a:gd name="T111" fmla="*/ 6 h 581"/>
                <a:gd name="T112" fmla="*/ 439 w 481"/>
                <a:gd name="T113" fmla="*/ 2 h 581"/>
                <a:gd name="T114" fmla="*/ 427 w 481"/>
                <a:gd name="T115" fmla="*/ 0 h 581"/>
                <a:gd name="T116" fmla="*/ 413 w 481"/>
                <a:gd name="T117" fmla="*/ 0 h 581"/>
                <a:gd name="T118" fmla="*/ 407 w 481"/>
                <a:gd name="T119" fmla="*/ 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1" h="581">
                  <a:moveTo>
                    <a:pt x="407" y="1"/>
                  </a:moveTo>
                  <a:lnTo>
                    <a:pt x="384" y="7"/>
                  </a:lnTo>
                  <a:lnTo>
                    <a:pt x="361" y="14"/>
                  </a:lnTo>
                  <a:lnTo>
                    <a:pt x="339" y="22"/>
                  </a:lnTo>
                  <a:lnTo>
                    <a:pt x="318" y="30"/>
                  </a:lnTo>
                  <a:lnTo>
                    <a:pt x="297" y="41"/>
                  </a:lnTo>
                  <a:lnTo>
                    <a:pt x="276" y="51"/>
                  </a:lnTo>
                  <a:lnTo>
                    <a:pt x="257" y="61"/>
                  </a:lnTo>
                  <a:lnTo>
                    <a:pt x="238" y="73"/>
                  </a:lnTo>
                  <a:lnTo>
                    <a:pt x="220" y="85"/>
                  </a:lnTo>
                  <a:lnTo>
                    <a:pt x="203" y="98"/>
                  </a:lnTo>
                  <a:lnTo>
                    <a:pt x="186" y="112"/>
                  </a:lnTo>
                  <a:lnTo>
                    <a:pt x="170" y="126"/>
                  </a:lnTo>
                  <a:lnTo>
                    <a:pt x="154" y="141"/>
                  </a:lnTo>
                  <a:lnTo>
                    <a:pt x="139" y="156"/>
                  </a:lnTo>
                  <a:lnTo>
                    <a:pt x="125" y="174"/>
                  </a:lnTo>
                  <a:lnTo>
                    <a:pt x="112" y="190"/>
                  </a:lnTo>
                  <a:lnTo>
                    <a:pt x="99" y="208"/>
                  </a:lnTo>
                  <a:lnTo>
                    <a:pt x="87" y="225"/>
                  </a:lnTo>
                  <a:lnTo>
                    <a:pt x="76" y="244"/>
                  </a:lnTo>
                  <a:lnTo>
                    <a:pt x="66" y="263"/>
                  </a:lnTo>
                  <a:lnTo>
                    <a:pt x="56" y="283"/>
                  </a:lnTo>
                  <a:lnTo>
                    <a:pt x="47" y="303"/>
                  </a:lnTo>
                  <a:lnTo>
                    <a:pt x="38" y="323"/>
                  </a:lnTo>
                  <a:lnTo>
                    <a:pt x="31" y="344"/>
                  </a:lnTo>
                  <a:lnTo>
                    <a:pt x="24" y="365"/>
                  </a:lnTo>
                  <a:lnTo>
                    <a:pt x="18" y="386"/>
                  </a:lnTo>
                  <a:lnTo>
                    <a:pt x="13" y="409"/>
                  </a:lnTo>
                  <a:lnTo>
                    <a:pt x="9" y="432"/>
                  </a:lnTo>
                  <a:lnTo>
                    <a:pt x="5" y="454"/>
                  </a:lnTo>
                  <a:lnTo>
                    <a:pt x="3" y="477"/>
                  </a:lnTo>
                  <a:lnTo>
                    <a:pt x="1" y="500"/>
                  </a:lnTo>
                  <a:lnTo>
                    <a:pt x="0" y="525"/>
                  </a:lnTo>
                  <a:lnTo>
                    <a:pt x="0" y="532"/>
                  </a:lnTo>
                  <a:lnTo>
                    <a:pt x="1" y="538"/>
                  </a:lnTo>
                  <a:lnTo>
                    <a:pt x="3" y="544"/>
                  </a:lnTo>
                  <a:lnTo>
                    <a:pt x="5" y="549"/>
                  </a:lnTo>
                  <a:lnTo>
                    <a:pt x="7" y="555"/>
                  </a:lnTo>
                  <a:lnTo>
                    <a:pt x="10" y="559"/>
                  </a:lnTo>
                  <a:lnTo>
                    <a:pt x="14" y="563"/>
                  </a:lnTo>
                  <a:lnTo>
                    <a:pt x="17" y="567"/>
                  </a:lnTo>
                  <a:lnTo>
                    <a:pt x="22" y="570"/>
                  </a:lnTo>
                  <a:lnTo>
                    <a:pt x="26" y="573"/>
                  </a:lnTo>
                  <a:lnTo>
                    <a:pt x="31" y="576"/>
                  </a:lnTo>
                  <a:lnTo>
                    <a:pt x="36" y="578"/>
                  </a:lnTo>
                  <a:lnTo>
                    <a:pt x="47" y="580"/>
                  </a:lnTo>
                  <a:lnTo>
                    <a:pt x="58" y="581"/>
                  </a:lnTo>
                  <a:lnTo>
                    <a:pt x="69" y="580"/>
                  </a:lnTo>
                  <a:lnTo>
                    <a:pt x="80" y="578"/>
                  </a:lnTo>
                  <a:lnTo>
                    <a:pt x="85" y="576"/>
                  </a:lnTo>
                  <a:lnTo>
                    <a:pt x="90" y="573"/>
                  </a:lnTo>
                  <a:lnTo>
                    <a:pt x="95" y="570"/>
                  </a:lnTo>
                  <a:lnTo>
                    <a:pt x="99" y="567"/>
                  </a:lnTo>
                  <a:lnTo>
                    <a:pt x="103" y="563"/>
                  </a:lnTo>
                  <a:lnTo>
                    <a:pt x="107" y="559"/>
                  </a:lnTo>
                  <a:lnTo>
                    <a:pt x="110" y="554"/>
                  </a:lnTo>
                  <a:lnTo>
                    <a:pt x="113" y="549"/>
                  </a:lnTo>
                  <a:lnTo>
                    <a:pt x="115" y="544"/>
                  </a:lnTo>
                  <a:lnTo>
                    <a:pt x="117" y="538"/>
                  </a:lnTo>
                  <a:lnTo>
                    <a:pt x="118" y="532"/>
                  </a:lnTo>
                  <a:lnTo>
                    <a:pt x="118" y="525"/>
                  </a:lnTo>
                  <a:lnTo>
                    <a:pt x="119" y="505"/>
                  </a:lnTo>
                  <a:lnTo>
                    <a:pt x="120" y="486"/>
                  </a:lnTo>
                  <a:lnTo>
                    <a:pt x="122" y="468"/>
                  </a:lnTo>
                  <a:lnTo>
                    <a:pt x="125" y="450"/>
                  </a:lnTo>
                  <a:lnTo>
                    <a:pt x="128" y="433"/>
                  </a:lnTo>
                  <a:lnTo>
                    <a:pt x="132" y="415"/>
                  </a:lnTo>
                  <a:lnTo>
                    <a:pt x="137" y="398"/>
                  </a:lnTo>
                  <a:lnTo>
                    <a:pt x="142" y="381"/>
                  </a:lnTo>
                  <a:lnTo>
                    <a:pt x="148" y="365"/>
                  </a:lnTo>
                  <a:lnTo>
                    <a:pt x="154" y="349"/>
                  </a:lnTo>
                  <a:lnTo>
                    <a:pt x="161" y="333"/>
                  </a:lnTo>
                  <a:lnTo>
                    <a:pt x="169" y="318"/>
                  </a:lnTo>
                  <a:lnTo>
                    <a:pt x="177" y="303"/>
                  </a:lnTo>
                  <a:lnTo>
                    <a:pt x="186" y="289"/>
                  </a:lnTo>
                  <a:lnTo>
                    <a:pt x="195" y="275"/>
                  </a:lnTo>
                  <a:lnTo>
                    <a:pt x="205" y="261"/>
                  </a:lnTo>
                  <a:lnTo>
                    <a:pt x="216" y="248"/>
                  </a:lnTo>
                  <a:lnTo>
                    <a:pt x="227" y="236"/>
                  </a:lnTo>
                  <a:lnTo>
                    <a:pt x="238" y="224"/>
                  </a:lnTo>
                  <a:lnTo>
                    <a:pt x="250" y="212"/>
                  </a:lnTo>
                  <a:lnTo>
                    <a:pt x="263" y="201"/>
                  </a:lnTo>
                  <a:lnTo>
                    <a:pt x="276" y="191"/>
                  </a:lnTo>
                  <a:lnTo>
                    <a:pt x="290" y="181"/>
                  </a:lnTo>
                  <a:lnTo>
                    <a:pt x="305" y="171"/>
                  </a:lnTo>
                  <a:lnTo>
                    <a:pt x="320" y="162"/>
                  </a:lnTo>
                  <a:lnTo>
                    <a:pt x="335" y="153"/>
                  </a:lnTo>
                  <a:lnTo>
                    <a:pt x="351" y="145"/>
                  </a:lnTo>
                  <a:lnTo>
                    <a:pt x="367" y="138"/>
                  </a:lnTo>
                  <a:lnTo>
                    <a:pt x="384" y="131"/>
                  </a:lnTo>
                  <a:lnTo>
                    <a:pt x="402" y="125"/>
                  </a:lnTo>
                  <a:lnTo>
                    <a:pt x="420" y="120"/>
                  </a:lnTo>
                  <a:lnTo>
                    <a:pt x="439" y="115"/>
                  </a:lnTo>
                  <a:lnTo>
                    <a:pt x="445" y="113"/>
                  </a:lnTo>
                  <a:lnTo>
                    <a:pt x="451" y="111"/>
                  </a:lnTo>
                  <a:lnTo>
                    <a:pt x="457" y="108"/>
                  </a:lnTo>
                  <a:lnTo>
                    <a:pt x="462" y="105"/>
                  </a:lnTo>
                  <a:lnTo>
                    <a:pt x="466" y="101"/>
                  </a:lnTo>
                  <a:lnTo>
                    <a:pt x="469" y="97"/>
                  </a:lnTo>
                  <a:lnTo>
                    <a:pt x="473" y="93"/>
                  </a:lnTo>
                  <a:lnTo>
                    <a:pt x="475" y="88"/>
                  </a:lnTo>
                  <a:lnTo>
                    <a:pt x="477" y="83"/>
                  </a:lnTo>
                  <a:lnTo>
                    <a:pt x="479" y="78"/>
                  </a:lnTo>
                  <a:lnTo>
                    <a:pt x="480" y="73"/>
                  </a:lnTo>
                  <a:lnTo>
                    <a:pt x="481" y="67"/>
                  </a:lnTo>
                  <a:lnTo>
                    <a:pt x="480" y="57"/>
                  </a:lnTo>
                  <a:lnTo>
                    <a:pt x="478" y="46"/>
                  </a:lnTo>
                  <a:lnTo>
                    <a:pt x="474" y="35"/>
                  </a:lnTo>
                  <a:lnTo>
                    <a:pt x="469" y="25"/>
                  </a:lnTo>
                  <a:lnTo>
                    <a:pt x="462" y="16"/>
                  </a:lnTo>
                  <a:lnTo>
                    <a:pt x="454" y="9"/>
                  </a:lnTo>
                  <a:lnTo>
                    <a:pt x="449" y="6"/>
                  </a:lnTo>
                  <a:lnTo>
                    <a:pt x="444" y="4"/>
                  </a:lnTo>
                  <a:lnTo>
                    <a:pt x="439" y="2"/>
                  </a:lnTo>
                  <a:lnTo>
                    <a:pt x="433" y="1"/>
                  </a:lnTo>
                  <a:lnTo>
                    <a:pt x="427" y="0"/>
                  </a:lnTo>
                  <a:lnTo>
                    <a:pt x="421" y="0"/>
                  </a:lnTo>
                  <a:lnTo>
                    <a:pt x="413" y="0"/>
                  </a:lnTo>
                  <a:lnTo>
                    <a:pt x="407" y="1"/>
                  </a:lnTo>
                  <a:lnTo>
                    <a:pt x="40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4" name="Freeform 119"/>
            <p:cNvSpPr/>
            <p:nvPr/>
          </p:nvSpPr>
          <p:spPr bwMode="auto">
            <a:xfrm>
              <a:off x="4873625" y="2728913"/>
              <a:ext cx="122238" cy="146050"/>
            </a:xfrm>
            <a:custGeom>
              <a:avLst/>
              <a:gdLst>
                <a:gd name="T0" fmla="*/ 438 w 539"/>
                <a:gd name="T1" fmla="*/ 10 h 640"/>
                <a:gd name="T2" fmla="*/ 385 w 539"/>
                <a:gd name="T3" fmla="*/ 28 h 640"/>
                <a:gd name="T4" fmla="*/ 333 w 539"/>
                <a:gd name="T5" fmla="*/ 48 h 640"/>
                <a:gd name="T6" fmla="*/ 284 w 539"/>
                <a:gd name="T7" fmla="*/ 72 h 640"/>
                <a:gd name="T8" fmla="*/ 237 w 539"/>
                <a:gd name="T9" fmla="*/ 100 h 640"/>
                <a:gd name="T10" fmla="*/ 194 w 539"/>
                <a:gd name="T11" fmla="*/ 134 h 640"/>
                <a:gd name="T12" fmla="*/ 154 w 539"/>
                <a:gd name="T13" fmla="*/ 170 h 640"/>
                <a:gd name="T14" fmla="*/ 116 w 539"/>
                <a:gd name="T15" fmla="*/ 212 h 640"/>
                <a:gd name="T16" fmla="*/ 86 w 539"/>
                <a:gd name="T17" fmla="*/ 255 h 640"/>
                <a:gd name="T18" fmla="*/ 64 w 539"/>
                <a:gd name="T19" fmla="*/ 295 h 640"/>
                <a:gd name="T20" fmla="*/ 47 w 539"/>
                <a:gd name="T21" fmla="*/ 336 h 640"/>
                <a:gd name="T22" fmla="*/ 33 w 539"/>
                <a:gd name="T23" fmla="*/ 381 h 640"/>
                <a:gd name="T24" fmla="*/ 22 w 539"/>
                <a:gd name="T25" fmla="*/ 425 h 640"/>
                <a:gd name="T26" fmla="*/ 14 w 539"/>
                <a:gd name="T27" fmla="*/ 470 h 640"/>
                <a:gd name="T28" fmla="*/ 5 w 539"/>
                <a:gd name="T29" fmla="*/ 538 h 640"/>
                <a:gd name="T30" fmla="*/ 0 w 539"/>
                <a:gd name="T31" fmla="*/ 590 h 640"/>
                <a:gd name="T32" fmla="*/ 2 w 539"/>
                <a:gd name="T33" fmla="*/ 603 h 640"/>
                <a:gd name="T34" fmla="*/ 6 w 539"/>
                <a:gd name="T35" fmla="*/ 614 h 640"/>
                <a:gd name="T36" fmla="*/ 12 w 539"/>
                <a:gd name="T37" fmla="*/ 622 h 640"/>
                <a:gd name="T38" fmla="*/ 19 w 539"/>
                <a:gd name="T39" fmla="*/ 630 h 640"/>
                <a:gd name="T40" fmla="*/ 28 w 539"/>
                <a:gd name="T41" fmla="*/ 635 h 640"/>
                <a:gd name="T42" fmla="*/ 43 w 539"/>
                <a:gd name="T43" fmla="*/ 639 h 640"/>
                <a:gd name="T44" fmla="*/ 65 w 539"/>
                <a:gd name="T45" fmla="*/ 639 h 640"/>
                <a:gd name="T46" fmla="*/ 86 w 539"/>
                <a:gd name="T47" fmla="*/ 632 h 640"/>
                <a:gd name="T48" fmla="*/ 100 w 539"/>
                <a:gd name="T49" fmla="*/ 622 h 640"/>
                <a:gd name="T50" fmla="*/ 107 w 539"/>
                <a:gd name="T51" fmla="*/ 614 h 640"/>
                <a:gd name="T52" fmla="*/ 113 w 539"/>
                <a:gd name="T53" fmla="*/ 603 h 640"/>
                <a:gd name="T54" fmla="*/ 117 w 539"/>
                <a:gd name="T55" fmla="*/ 590 h 640"/>
                <a:gd name="T56" fmla="*/ 121 w 539"/>
                <a:gd name="T57" fmla="*/ 560 h 640"/>
                <a:gd name="T58" fmla="*/ 127 w 539"/>
                <a:gd name="T59" fmla="*/ 516 h 640"/>
                <a:gd name="T60" fmla="*/ 135 w 539"/>
                <a:gd name="T61" fmla="*/ 474 h 640"/>
                <a:gd name="T62" fmla="*/ 145 w 539"/>
                <a:gd name="T63" fmla="*/ 434 h 640"/>
                <a:gd name="T64" fmla="*/ 158 w 539"/>
                <a:gd name="T65" fmla="*/ 397 h 640"/>
                <a:gd name="T66" fmla="*/ 173 w 539"/>
                <a:gd name="T67" fmla="*/ 362 h 640"/>
                <a:gd name="T68" fmla="*/ 191 w 539"/>
                <a:gd name="T69" fmla="*/ 327 h 640"/>
                <a:gd name="T70" fmla="*/ 211 w 539"/>
                <a:gd name="T71" fmla="*/ 296 h 640"/>
                <a:gd name="T72" fmla="*/ 234 w 539"/>
                <a:gd name="T73" fmla="*/ 267 h 640"/>
                <a:gd name="T74" fmla="*/ 260 w 539"/>
                <a:gd name="T75" fmla="*/ 240 h 640"/>
                <a:gd name="T76" fmla="*/ 289 w 539"/>
                <a:gd name="T77" fmla="*/ 215 h 640"/>
                <a:gd name="T78" fmla="*/ 320 w 539"/>
                <a:gd name="T79" fmla="*/ 192 h 640"/>
                <a:gd name="T80" fmla="*/ 353 w 539"/>
                <a:gd name="T81" fmla="*/ 172 h 640"/>
                <a:gd name="T82" fmla="*/ 391 w 539"/>
                <a:gd name="T83" fmla="*/ 153 h 640"/>
                <a:gd name="T84" fmla="*/ 431 w 539"/>
                <a:gd name="T85" fmla="*/ 137 h 640"/>
                <a:gd name="T86" fmla="*/ 474 w 539"/>
                <a:gd name="T87" fmla="*/ 122 h 640"/>
                <a:gd name="T88" fmla="*/ 504 w 539"/>
                <a:gd name="T89" fmla="*/ 114 h 640"/>
                <a:gd name="T90" fmla="*/ 516 w 539"/>
                <a:gd name="T91" fmla="*/ 108 h 640"/>
                <a:gd name="T92" fmla="*/ 525 w 539"/>
                <a:gd name="T93" fmla="*/ 101 h 640"/>
                <a:gd name="T94" fmla="*/ 532 w 539"/>
                <a:gd name="T95" fmla="*/ 92 h 640"/>
                <a:gd name="T96" fmla="*/ 536 w 539"/>
                <a:gd name="T97" fmla="*/ 82 h 640"/>
                <a:gd name="T98" fmla="*/ 539 w 539"/>
                <a:gd name="T99" fmla="*/ 72 h 640"/>
                <a:gd name="T100" fmla="*/ 539 w 539"/>
                <a:gd name="T101" fmla="*/ 56 h 640"/>
                <a:gd name="T102" fmla="*/ 533 w 539"/>
                <a:gd name="T103" fmla="*/ 35 h 640"/>
                <a:gd name="T104" fmla="*/ 525 w 539"/>
                <a:gd name="T105" fmla="*/ 21 h 640"/>
                <a:gd name="T106" fmla="*/ 517 w 539"/>
                <a:gd name="T107" fmla="*/ 13 h 640"/>
                <a:gd name="T108" fmla="*/ 508 w 539"/>
                <a:gd name="T109" fmla="*/ 6 h 640"/>
                <a:gd name="T110" fmla="*/ 498 w 539"/>
                <a:gd name="T111" fmla="*/ 2 h 640"/>
                <a:gd name="T112" fmla="*/ 485 w 539"/>
                <a:gd name="T113" fmla="*/ 0 h 640"/>
                <a:gd name="T114" fmla="*/ 473 w 539"/>
                <a:gd name="T115" fmla="*/ 0 h 640"/>
                <a:gd name="T116" fmla="*/ 466 w 539"/>
                <a:gd name="T117" fmla="*/ 2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9" h="640">
                  <a:moveTo>
                    <a:pt x="466" y="2"/>
                  </a:moveTo>
                  <a:lnTo>
                    <a:pt x="438" y="10"/>
                  </a:lnTo>
                  <a:lnTo>
                    <a:pt x="412" y="19"/>
                  </a:lnTo>
                  <a:lnTo>
                    <a:pt x="385" y="28"/>
                  </a:lnTo>
                  <a:lnTo>
                    <a:pt x="358" y="38"/>
                  </a:lnTo>
                  <a:lnTo>
                    <a:pt x="333" y="48"/>
                  </a:lnTo>
                  <a:lnTo>
                    <a:pt x="309" y="60"/>
                  </a:lnTo>
                  <a:lnTo>
                    <a:pt x="284" y="72"/>
                  </a:lnTo>
                  <a:lnTo>
                    <a:pt x="261" y="86"/>
                  </a:lnTo>
                  <a:lnTo>
                    <a:pt x="237" y="100"/>
                  </a:lnTo>
                  <a:lnTo>
                    <a:pt x="215" y="116"/>
                  </a:lnTo>
                  <a:lnTo>
                    <a:pt x="194" y="134"/>
                  </a:lnTo>
                  <a:lnTo>
                    <a:pt x="174" y="151"/>
                  </a:lnTo>
                  <a:lnTo>
                    <a:pt x="154" y="170"/>
                  </a:lnTo>
                  <a:lnTo>
                    <a:pt x="135" y="191"/>
                  </a:lnTo>
                  <a:lnTo>
                    <a:pt x="116" y="212"/>
                  </a:lnTo>
                  <a:lnTo>
                    <a:pt x="99" y="235"/>
                  </a:lnTo>
                  <a:lnTo>
                    <a:pt x="86" y="255"/>
                  </a:lnTo>
                  <a:lnTo>
                    <a:pt x="75" y="275"/>
                  </a:lnTo>
                  <a:lnTo>
                    <a:pt x="64" y="295"/>
                  </a:lnTo>
                  <a:lnTo>
                    <a:pt x="55" y="315"/>
                  </a:lnTo>
                  <a:lnTo>
                    <a:pt x="47" y="336"/>
                  </a:lnTo>
                  <a:lnTo>
                    <a:pt x="39" y="358"/>
                  </a:lnTo>
                  <a:lnTo>
                    <a:pt x="33" y="381"/>
                  </a:lnTo>
                  <a:lnTo>
                    <a:pt x="27" y="403"/>
                  </a:lnTo>
                  <a:lnTo>
                    <a:pt x="22" y="425"/>
                  </a:lnTo>
                  <a:lnTo>
                    <a:pt x="17" y="447"/>
                  </a:lnTo>
                  <a:lnTo>
                    <a:pt x="14" y="470"/>
                  </a:lnTo>
                  <a:lnTo>
                    <a:pt x="10" y="493"/>
                  </a:lnTo>
                  <a:lnTo>
                    <a:pt x="5" y="538"/>
                  </a:lnTo>
                  <a:lnTo>
                    <a:pt x="1" y="583"/>
                  </a:lnTo>
                  <a:lnTo>
                    <a:pt x="0" y="590"/>
                  </a:lnTo>
                  <a:lnTo>
                    <a:pt x="1" y="597"/>
                  </a:lnTo>
                  <a:lnTo>
                    <a:pt x="2" y="603"/>
                  </a:lnTo>
                  <a:lnTo>
                    <a:pt x="3" y="609"/>
                  </a:lnTo>
                  <a:lnTo>
                    <a:pt x="6" y="614"/>
                  </a:lnTo>
                  <a:lnTo>
                    <a:pt x="8" y="618"/>
                  </a:lnTo>
                  <a:lnTo>
                    <a:pt x="12" y="622"/>
                  </a:lnTo>
                  <a:lnTo>
                    <a:pt x="15" y="626"/>
                  </a:lnTo>
                  <a:lnTo>
                    <a:pt x="19" y="630"/>
                  </a:lnTo>
                  <a:lnTo>
                    <a:pt x="24" y="632"/>
                  </a:lnTo>
                  <a:lnTo>
                    <a:pt x="28" y="635"/>
                  </a:lnTo>
                  <a:lnTo>
                    <a:pt x="33" y="637"/>
                  </a:lnTo>
                  <a:lnTo>
                    <a:pt x="43" y="639"/>
                  </a:lnTo>
                  <a:lnTo>
                    <a:pt x="54" y="640"/>
                  </a:lnTo>
                  <a:lnTo>
                    <a:pt x="65" y="639"/>
                  </a:lnTo>
                  <a:lnTo>
                    <a:pt x="76" y="637"/>
                  </a:lnTo>
                  <a:lnTo>
                    <a:pt x="86" y="632"/>
                  </a:lnTo>
                  <a:lnTo>
                    <a:pt x="96" y="626"/>
                  </a:lnTo>
                  <a:lnTo>
                    <a:pt x="100" y="622"/>
                  </a:lnTo>
                  <a:lnTo>
                    <a:pt x="104" y="618"/>
                  </a:lnTo>
                  <a:lnTo>
                    <a:pt x="107" y="614"/>
                  </a:lnTo>
                  <a:lnTo>
                    <a:pt x="110" y="608"/>
                  </a:lnTo>
                  <a:lnTo>
                    <a:pt x="113" y="603"/>
                  </a:lnTo>
                  <a:lnTo>
                    <a:pt x="115" y="597"/>
                  </a:lnTo>
                  <a:lnTo>
                    <a:pt x="117" y="590"/>
                  </a:lnTo>
                  <a:lnTo>
                    <a:pt x="118" y="583"/>
                  </a:lnTo>
                  <a:lnTo>
                    <a:pt x="121" y="560"/>
                  </a:lnTo>
                  <a:lnTo>
                    <a:pt x="124" y="538"/>
                  </a:lnTo>
                  <a:lnTo>
                    <a:pt x="127" y="516"/>
                  </a:lnTo>
                  <a:lnTo>
                    <a:pt x="131" y="495"/>
                  </a:lnTo>
                  <a:lnTo>
                    <a:pt x="135" y="474"/>
                  </a:lnTo>
                  <a:lnTo>
                    <a:pt x="140" y="454"/>
                  </a:lnTo>
                  <a:lnTo>
                    <a:pt x="145" y="434"/>
                  </a:lnTo>
                  <a:lnTo>
                    <a:pt x="152" y="415"/>
                  </a:lnTo>
                  <a:lnTo>
                    <a:pt x="158" y="397"/>
                  </a:lnTo>
                  <a:lnTo>
                    <a:pt x="166" y="379"/>
                  </a:lnTo>
                  <a:lnTo>
                    <a:pt x="173" y="362"/>
                  </a:lnTo>
                  <a:lnTo>
                    <a:pt x="182" y="344"/>
                  </a:lnTo>
                  <a:lnTo>
                    <a:pt x="191" y="327"/>
                  </a:lnTo>
                  <a:lnTo>
                    <a:pt x="201" y="312"/>
                  </a:lnTo>
                  <a:lnTo>
                    <a:pt x="211" y="296"/>
                  </a:lnTo>
                  <a:lnTo>
                    <a:pt x="222" y="282"/>
                  </a:lnTo>
                  <a:lnTo>
                    <a:pt x="234" y="267"/>
                  </a:lnTo>
                  <a:lnTo>
                    <a:pt x="247" y="254"/>
                  </a:lnTo>
                  <a:lnTo>
                    <a:pt x="260" y="240"/>
                  </a:lnTo>
                  <a:lnTo>
                    <a:pt x="274" y="227"/>
                  </a:lnTo>
                  <a:lnTo>
                    <a:pt x="289" y="215"/>
                  </a:lnTo>
                  <a:lnTo>
                    <a:pt x="304" y="203"/>
                  </a:lnTo>
                  <a:lnTo>
                    <a:pt x="320" y="192"/>
                  </a:lnTo>
                  <a:lnTo>
                    <a:pt x="336" y="182"/>
                  </a:lnTo>
                  <a:lnTo>
                    <a:pt x="353" y="172"/>
                  </a:lnTo>
                  <a:lnTo>
                    <a:pt x="373" y="162"/>
                  </a:lnTo>
                  <a:lnTo>
                    <a:pt x="391" y="153"/>
                  </a:lnTo>
                  <a:lnTo>
                    <a:pt x="411" y="145"/>
                  </a:lnTo>
                  <a:lnTo>
                    <a:pt x="431" y="137"/>
                  </a:lnTo>
                  <a:lnTo>
                    <a:pt x="452" y="130"/>
                  </a:lnTo>
                  <a:lnTo>
                    <a:pt x="474" y="122"/>
                  </a:lnTo>
                  <a:lnTo>
                    <a:pt x="498" y="116"/>
                  </a:lnTo>
                  <a:lnTo>
                    <a:pt x="504" y="114"/>
                  </a:lnTo>
                  <a:lnTo>
                    <a:pt x="510" y="111"/>
                  </a:lnTo>
                  <a:lnTo>
                    <a:pt x="516" y="108"/>
                  </a:lnTo>
                  <a:lnTo>
                    <a:pt x="521" y="105"/>
                  </a:lnTo>
                  <a:lnTo>
                    <a:pt x="525" y="101"/>
                  </a:lnTo>
                  <a:lnTo>
                    <a:pt x="528" y="97"/>
                  </a:lnTo>
                  <a:lnTo>
                    <a:pt x="532" y="92"/>
                  </a:lnTo>
                  <a:lnTo>
                    <a:pt x="534" y="87"/>
                  </a:lnTo>
                  <a:lnTo>
                    <a:pt x="536" y="82"/>
                  </a:lnTo>
                  <a:lnTo>
                    <a:pt x="538" y="77"/>
                  </a:lnTo>
                  <a:lnTo>
                    <a:pt x="539" y="72"/>
                  </a:lnTo>
                  <a:lnTo>
                    <a:pt x="539" y="67"/>
                  </a:lnTo>
                  <a:lnTo>
                    <a:pt x="539" y="56"/>
                  </a:lnTo>
                  <a:lnTo>
                    <a:pt x="537" y="45"/>
                  </a:lnTo>
                  <a:lnTo>
                    <a:pt x="533" y="35"/>
                  </a:lnTo>
                  <a:lnTo>
                    <a:pt x="528" y="25"/>
                  </a:lnTo>
                  <a:lnTo>
                    <a:pt x="525" y="21"/>
                  </a:lnTo>
                  <a:lnTo>
                    <a:pt x="521" y="17"/>
                  </a:lnTo>
                  <a:lnTo>
                    <a:pt x="517" y="13"/>
                  </a:lnTo>
                  <a:lnTo>
                    <a:pt x="513" y="10"/>
                  </a:lnTo>
                  <a:lnTo>
                    <a:pt x="508" y="6"/>
                  </a:lnTo>
                  <a:lnTo>
                    <a:pt x="503" y="4"/>
                  </a:lnTo>
                  <a:lnTo>
                    <a:pt x="498" y="2"/>
                  </a:lnTo>
                  <a:lnTo>
                    <a:pt x="491" y="0"/>
                  </a:lnTo>
                  <a:lnTo>
                    <a:pt x="485" y="0"/>
                  </a:lnTo>
                  <a:lnTo>
                    <a:pt x="479" y="0"/>
                  </a:lnTo>
                  <a:lnTo>
                    <a:pt x="473" y="0"/>
                  </a:lnTo>
                  <a:lnTo>
                    <a:pt x="466" y="2"/>
                  </a:lnTo>
                  <a:lnTo>
                    <a:pt x="46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5" name="Freeform 120"/>
            <p:cNvSpPr/>
            <p:nvPr/>
          </p:nvSpPr>
          <p:spPr bwMode="auto">
            <a:xfrm>
              <a:off x="4786313" y="2706688"/>
              <a:ext cx="101600" cy="147638"/>
            </a:xfrm>
            <a:custGeom>
              <a:avLst/>
              <a:gdLst>
                <a:gd name="T0" fmla="*/ 358 w 452"/>
                <a:gd name="T1" fmla="*/ 13 h 649"/>
                <a:gd name="T2" fmla="*/ 315 w 452"/>
                <a:gd name="T3" fmla="*/ 34 h 649"/>
                <a:gd name="T4" fmla="*/ 275 w 452"/>
                <a:gd name="T5" fmla="*/ 59 h 649"/>
                <a:gd name="T6" fmla="*/ 237 w 452"/>
                <a:gd name="T7" fmla="*/ 86 h 649"/>
                <a:gd name="T8" fmla="*/ 204 w 452"/>
                <a:gd name="T9" fmla="*/ 116 h 649"/>
                <a:gd name="T10" fmla="*/ 173 w 452"/>
                <a:gd name="T11" fmla="*/ 149 h 649"/>
                <a:gd name="T12" fmla="*/ 145 w 452"/>
                <a:gd name="T13" fmla="*/ 183 h 649"/>
                <a:gd name="T14" fmla="*/ 119 w 452"/>
                <a:gd name="T15" fmla="*/ 220 h 649"/>
                <a:gd name="T16" fmla="*/ 96 w 452"/>
                <a:gd name="T17" fmla="*/ 259 h 649"/>
                <a:gd name="T18" fmla="*/ 76 w 452"/>
                <a:gd name="T19" fmla="*/ 300 h 649"/>
                <a:gd name="T20" fmla="*/ 59 w 452"/>
                <a:gd name="T21" fmla="*/ 342 h 649"/>
                <a:gd name="T22" fmla="*/ 44 w 452"/>
                <a:gd name="T23" fmla="*/ 386 h 649"/>
                <a:gd name="T24" fmla="*/ 31 w 452"/>
                <a:gd name="T25" fmla="*/ 430 h 649"/>
                <a:gd name="T26" fmla="*/ 20 w 452"/>
                <a:gd name="T27" fmla="*/ 476 h 649"/>
                <a:gd name="T28" fmla="*/ 7 w 452"/>
                <a:gd name="T29" fmla="*/ 545 h 649"/>
                <a:gd name="T30" fmla="*/ 0 w 452"/>
                <a:gd name="T31" fmla="*/ 600 h 649"/>
                <a:gd name="T32" fmla="*/ 1 w 452"/>
                <a:gd name="T33" fmla="*/ 612 h 649"/>
                <a:gd name="T34" fmla="*/ 6 w 452"/>
                <a:gd name="T35" fmla="*/ 622 h 649"/>
                <a:gd name="T36" fmla="*/ 11 w 452"/>
                <a:gd name="T37" fmla="*/ 631 h 649"/>
                <a:gd name="T38" fmla="*/ 19 w 452"/>
                <a:gd name="T39" fmla="*/ 638 h 649"/>
                <a:gd name="T40" fmla="*/ 28 w 452"/>
                <a:gd name="T41" fmla="*/ 643 h 649"/>
                <a:gd name="T42" fmla="*/ 43 w 452"/>
                <a:gd name="T43" fmla="*/ 648 h 649"/>
                <a:gd name="T44" fmla="*/ 65 w 452"/>
                <a:gd name="T45" fmla="*/ 648 h 649"/>
                <a:gd name="T46" fmla="*/ 86 w 452"/>
                <a:gd name="T47" fmla="*/ 641 h 649"/>
                <a:gd name="T48" fmla="*/ 100 w 452"/>
                <a:gd name="T49" fmla="*/ 631 h 649"/>
                <a:gd name="T50" fmla="*/ 107 w 452"/>
                <a:gd name="T51" fmla="*/ 622 h 649"/>
                <a:gd name="T52" fmla="*/ 113 w 452"/>
                <a:gd name="T53" fmla="*/ 612 h 649"/>
                <a:gd name="T54" fmla="*/ 117 w 452"/>
                <a:gd name="T55" fmla="*/ 600 h 649"/>
                <a:gd name="T56" fmla="*/ 123 w 452"/>
                <a:gd name="T57" fmla="*/ 556 h 649"/>
                <a:gd name="T58" fmla="*/ 137 w 452"/>
                <a:gd name="T59" fmla="*/ 484 h 649"/>
                <a:gd name="T60" fmla="*/ 157 w 452"/>
                <a:gd name="T61" fmla="*/ 412 h 649"/>
                <a:gd name="T62" fmla="*/ 177 w 452"/>
                <a:gd name="T63" fmla="*/ 360 h 649"/>
                <a:gd name="T64" fmla="*/ 192 w 452"/>
                <a:gd name="T65" fmla="*/ 326 h 649"/>
                <a:gd name="T66" fmla="*/ 209 w 452"/>
                <a:gd name="T67" fmla="*/ 295 h 649"/>
                <a:gd name="T68" fmla="*/ 229 w 452"/>
                <a:gd name="T69" fmla="*/ 264 h 649"/>
                <a:gd name="T70" fmla="*/ 250 w 452"/>
                <a:gd name="T71" fmla="*/ 236 h 649"/>
                <a:gd name="T72" fmla="*/ 275 w 452"/>
                <a:gd name="T73" fmla="*/ 208 h 649"/>
                <a:gd name="T74" fmla="*/ 301 w 452"/>
                <a:gd name="T75" fmla="*/ 184 h 649"/>
                <a:gd name="T76" fmla="*/ 329 w 452"/>
                <a:gd name="T77" fmla="*/ 162 h 649"/>
                <a:gd name="T78" fmla="*/ 361 w 452"/>
                <a:gd name="T79" fmla="*/ 142 h 649"/>
                <a:gd name="T80" fmla="*/ 395 w 452"/>
                <a:gd name="T81" fmla="*/ 125 h 649"/>
                <a:gd name="T82" fmla="*/ 419 w 452"/>
                <a:gd name="T83" fmla="*/ 115 h 649"/>
                <a:gd name="T84" fmla="*/ 430 w 452"/>
                <a:gd name="T85" fmla="*/ 108 h 649"/>
                <a:gd name="T86" fmla="*/ 439 w 452"/>
                <a:gd name="T87" fmla="*/ 99 h 649"/>
                <a:gd name="T88" fmla="*/ 445 w 452"/>
                <a:gd name="T89" fmla="*/ 90 h 649"/>
                <a:gd name="T90" fmla="*/ 451 w 452"/>
                <a:gd name="T91" fmla="*/ 74 h 649"/>
                <a:gd name="T92" fmla="*/ 452 w 452"/>
                <a:gd name="T93" fmla="*/ 51 h 649"/>
                <a:gd name="T94" fmla="*/ 446 w 452"/>
                <a:gd name="T95" fmla="*/ 30 h 649"/>
                <a:gd name="T96" fmla="*/ 438 w 452"/>
                <a:gd name="T97" fmla="*/ 17 h 649"/>
                <a:gd name="T98" fmla="*/ 431 w 452"/>
                <a:gd name="T99" fmla="*/ 10 h 649"/>
                <a:gd name="T100" fmla="*/ 422 w 452"/>
                <a:gd name="T101" fmla="*/ 4 h 649"/>
                <a:gd name="T102" fmla="*/ 412 w 452"/>
                <a:gd name="T103" fmla="*/ 1 h 649"/>
                <a:gd name="T104" fmla="*/ 401 w 452"/>
                <a:gd name="T105" fmla="*/ 0 h 649"/>
                <a:gd name="T106" fmla="*/ 388 w 452"/>
                <a:gd name="T107" fmla="*/ 2 h 649"/>
                <a:gd name="T108" fmla="*/ 382 w 452"/>
                <a:gd name="T109" fmla="*/ 4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2" h="649">
                  <a:moveTo>
                    <a:pt x="382" y="4"/>
                  </a:moveTo>
                  <a:lnTo>
                    <a:pt x="358" y="13"/>
                  </a:lnTo>
                  <a:lnTo>
                    <a:pt x="336" y="24"/>
                  </a:lnTo>
                  <a:lnTo>
                    <a:pt x="315" y="34"/>
                  </a:lnTo>
                  <a:lnTo>
                    <a:pt x="295" y="46"/>
                  </a:lnTo>
                  <a:lnTo>
                    <a:pt x="275" y="59"/>
                  </a:lnTo>
                  <a:lnTo>
                    <a:pt x="256" y="72"/>
                  </a:lnTo>
                  <a:lnTo>
                    <a:pt x="237" y="86"/>
                  </a:lnTo>
                  <a:lnTo>
                    <a:pt x="220" y="100"/>
                  </a:lnTo>
                  <a:lnTo>
                    <a:pt x="204" y="116"/>
                  </a:lnTo>
                  <a:lnTo>
                    <a:pt x="188" y="132"/>
                  </a:lnTo>
                  <a:lnTo>
                    <a:pt x="173" y="149"/>
                  </a:lnTo>
                  <a:lnTo>
                    <a:pt x="159" y="166"/>
                  </a:lnTo>
                  <a:lnTo>
                    <a:pt x="145" y="183"/>
                  </a:lnTo>
                  <a:lnTo>
                    <a:pt x="132" y="201"/>
                  </a:lnTo>
                  <a:lnTo>
                    <a:pt x="119" y="220"/>
                  </a:lnTo>
                  <a:lnTo>
                    <a:pt x="107" y="240"/>
                  </a:lnTo>
                  <a:lnTo>
                    <a:pt x="96" y="259"/>
                  </a:lnTo>
                  <a:lnTo>
                    <a:pt x="86" y="279"/>
                  </a:lnTo>
                  <a:lnTo>
                    <a:pt x="76" y="300"/>
                  </a:lnTo>
                  <a:lnTo>
                    <a:pt x="67" y="320"/>
                  </a:lnTo>
                  <a:lnTo>
                    <a:pt x="59" y="342"/>
                  </a:lnTo>
                  <a:lnTo>
                    <a:pt x="51" y="364"/>
                  </a:lnTo>
                  <a:lnTo>
                    <a:pt x="44" y="386"/>
                  </a:lnTo>
                  <a:lnTo>
                    <a:pt x="37" y="408"/>
                  </a:lnTo>
                  <a:lnTo>
                    <a:pt x="31" y="430"/>
                  </a:lnTo>
                  <a:lnTo>
                    <a:pt x="25" y="452"/>
                  </a:lnTo>
                  <a:lnTo>
                    <a:pt x="20" y="476"/>
                  </a:lnTo>
                  <a:lnTo>
                    <a:pt x="15" y="499"/>
                  </a:lnTo>
                  <a:lnTo>
                    <a:pt x="7" y="545"/>
                  </a:lnTo>
                  <a:lnTo>
                    <a:pt x="0" y="593"/>
                  </a:lnTo>
                  <a:lnTo>
                    <a:pt x="0" y="600"/>
                  </a:lnTo>
                  <a:lnTo>
                    <a:pt x="0" y="606"/>
                  </a:lnTo>
                  <a:lnTo>
                    <a:pt x="1" y="612"/>
                  </a:lnTo>
                  <a:lnTo>
                    <a:pt x="4" y="617"/>
                  </a:lnTo>
                  <a:lnTo>
                    <a:pt x="6" y="622"/>
                  </a:lnTo>
                  <a:lnTo>
                    <a:pt x="8" y="627"/>
                  </a:lnTo>
                  <a:lnTo>
                    <a:pt x="11" y="631"/>
                  </a:lnTo>
                  <a:lnTo>
                    <a:pt x="15" y="635"/>
                  </a:lnTo>
                  <a:lnTo>
                    <a:pt x="19" y="638"/>
                  </a:lnTo>
                  <a:lnTo>
                    <a:pt x="23" y="641"/>
                  </a:lnTo>
                  <a:lnTo>
                    <a:pt x="28" y="643"/>
                  </a:lnTo>
                  <a:lnTo>
                    <a:pt x="33" y="645"/>
                  </a:lnTo>
                  <a:lnTo>
                    <a:pt x="43" y="648"/>
                  </a:lnTo>
                  <a:lnTo>
                    <a:pt x="54" y="649"/>
                  </a:lnTo>
                  <a:lnTo>
                    <a:pt x="65" y="648"/>
                  </a:lnTo>
                  <a:lnTo>
                    <a:pt x="76" y="645"/>
                  </a:lnTo>
                  <a:lnTo>
                    <a:pt x="86" y="641"/>
                  </a:lnTo>
                  <a:lnTo>
                    <a:pt x="95" y="635"/>
                  </a:lnTo>
                  <a:lnTo>
                    <a:pt x="100" y="631"/>
                  </a:lnTo>
                  <a:lnTo>
                    <a:pt x="104" y="627"/>
                  </a:lnTo>
                  <a:lnTo>
                    <a:pt x="107" y="622"/>
                  </a:lnTo>
                  <a:lnTo>
                    <a:pt x="111" y="617"/>
                  </a:lnTo>
                  <a:lnTo>
                    <a:pt x="113" y="612"/>
                  </a:lnTo>
                  <a:lnTo>
                    <a:pt x="116" y="606"/>
                  </a:lnTo>
                  <a:lnTo>
                    <a:pt x="117" y="600"/>
                  </a:lnTo>
                  <a:lnTo>
                    <a:pt x="118" y="593"/>
                  </a:lnTo>
                  <a:lnTo>
                    <a:pt x="123" y="556"/>
                  </a:lnTo>
                  <a:lnTo>
                    <a:pt x="130" y="520"/>
                  </a:lnTo>
                  <a:lnTo>
                    <a:pt x="137" y="484"/>
                  </a:lnTo>
                  <a:lnTo>
                    <a:pt x="146" y="447"/>
                  </a:lnTo>
                  <a:lnTo>
                    <a:pt x="157" y="412"/>
                  </a:lnTo>
                  <a:lnTo>
                    <a:pt x="170" y="377"/>
                  </a:lnTo>
                  <a:lnTo>
                    <a:pt x="177" y="360"/>
                  </a:lnTo>
                  <a:lnTo>
                    <a:pt x="184" y="344"/>
                  </a:lnTo>
                  <a:lnTo>
                    <a:pt x="192" y="326"/>
                  </a:lnTo>
                  <a:lnTo>
                    <a:pt x="200" y="310"/>
                  </a:lnTo>
                  <a:lnTo>
                    <a:pt x="209" y="295"/>
                  </a:lnTo>
                  <a:lnTo>
                    <a:pt x="219" y="279"/>
                  </a:lnTo>
                  <a:lnTo>
                    <a:pt x="229" y="264"/>
                  </a:lnTo>
                  <a:lnTo>
                    <a:pt x="239" y="250"/>
                  </a:lnTo>
                  <a:lnTo>
                    <a:pt x="250" y="236"/>
                  </a:lnTo>
                  <a:lnTo>
                    <a:pt x="263" y="221"/>
                  </a:lnTo>
                  <a:lnTo>
                    <a:pt x="275" y="208"/>
                  </a:lnTo>
                  <a:lnTo>
                    <a:pt x="288" y="196"/>
                  </a:lnTo>
                  <a:lnTo>
                    <a:pt x="301" y="184"/>
                  </a:lnTo>
                  <a:lnTo>
                    <a:pt x="315" y="173"/>
                  </a:lnTo>
                  <a:lnTo>
                    <a:pt x="329" y="162"/>
                  </a:lnTo>
                  <a:lnTo>
                    <a:pt x="345" y="152"/>
                  </a:lnTo>
                  <a:lnTo>
                    <a:pt x="361" y="142"/>
                  </a:lnTo>
                  <a:lnTo>
                    <a:pt x="377" y="133"/>
                  </a:lnTo>
                  <a:lnTo>
                    <a:pt x="395" y="125"/>
                  </a:lnTo>
                  <a:lnTo>
                    <a:pt x="413" y="118"/>
                  </a:lnTo>
                  <a:lnTo>
                    <a:pt x="419" y="115"/>
                  </a:lnTo>
                  <a:lnTo>
                    <a:pt x="425" y="112"/>
                  </a:lnTo>
                  <a:lnTo>
                    <a:pt x="430" y="108"/>
                  </a:lnTo>
                  <a:lnTo>
                    <a:pt x="435" y="103"/>
                  </a:lnTo>
                  <a:lnTo>
                    <a:pt x="439" y="99"/>
                  </a:lnTo>
                  <a:lnTo>
                    <a:pt x="442" y="94"/>
                  </a:lnTo>
                  <a:lnTo>
                    <a:pt x="445" y="90"/>
                  </a:lnTo>
                  <a:lnTo>
                    <a:pt x="448" y="84"/>
                  </a:lnTo>
                  <a:lnTo>
                    <a:pt x="451" y="74"/>
                  </a:lnTo>
                  <a:lnTo>
                    <a:pt x="452" y="63"/>
                  </a:lnTo>
                  <a:lnTo>
                    <a:pt x="452" y="51"/>
                  </a:lnTo>
                  <a:lnTo>
                    <a:pt x="450" y="40"/>
                  </a:lnTo>
                  <a:lnTo>
                    <a:pt x="446" y="30"/>
                  </a:lnTo>
                  <a:lnTo>
                    <a:pt x="441" y="21"/>
                  </a:lnTo>
                  <a:lnTo>
                    <a:pt x="438" y="17"/>
                  </a:lnTo>
                  <a:lnTo>
                    <a:pt x="434" y="13"/>
                  </a:lnTo>
                  <a:lnTo>
                    <a:pt x="431" y="10"/>
                  </a:lnTo>
                  <a:lnTo>
                    <a:pt x="426" y="7"/>
                  </a:lnTo>
                  <a:lnTo>
                    <a:pt x="422" y="4"/>
                  </a:lnTo>
                  <a:lnTo>
                    <a:pt x="417" y="2"/>
                  </a:lnTo>
                  <a:lnTo>
                    <a:pt x="412" y="1"/>
                  </a:lnTo>
                  <a:lnTo>
                    <a:pt x="406" y="0"/>
                  </a:lnTo>
                  <a:lnTo>
                    <a:pt x="401" y="0"/>
                  </a:lnTo>
                  <a:lnTo>
                    <a:pt x="395" y="1"/>
                  </a:lnTo>
                  <a:lnTo>
                    <a:pt x="388" y="2"/>
                  </a:lnTo>
                  <a:lnTo>
                    <a:pt x="382" y="4"/>
                  </a:lnTo>
                  <a:lnTo>
                    <a:pt x="38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6" name="Freeform 121"/>
            <p:cNvSpPr/>
            <p:nvPr/>
          </p:nvSpPr>
          <p:spPr bwMode="auto">
            <a:xfrm>
              <a:off x="4706938" y="2720975"/>
              <a:ext cx="58738" cy="133350"/>
            </a:xfrm>
            <a:custGeom>
              <a:avLst/>
              <a:gdLst>
                <a:gd name="T0" fmla="*/ 131 w 264"/>
                <a:gd name="T1" fmla="*/ 54 h 587"/>
                <a:gd name="T2" fmla="*/ 93 w 264"/>
                <a:gd name="T3" fmla="*/ 109 h 587"/>
                <a:gd name="T4" fmla="*/ 60 w 264"/>
                <a:gd name="T5" fmla="*/ 167 h 587"/>
                <a:gd name="T6" fmla="*/ 40 w 264"/>
                <a:gd name="T7" fmla="*/ 213 h 587"/>
                <a:gd name="T8" fmla="*/ 28 w 264"/>
                <a:gd name="T9" fmla="*/ 244 h 587"/>
                <a:gd name="T10" fmla="*/ 19 w 264"/>
                <a:gd name="T11" fmla="*/ 276 h 587"/>
                <a:gd name="T12" fmla="*/ 12 w 264"/>
                <a:gd name="T13" fmla="*/ 310 h 587"/>
                <a:gd name="T14" fmla="*/ 6 w 264"/>
                <a:gd name="T15" fmla="*/ 360 h 587"/>
                <a:gd name="T16" fmla="*/ 2 w 264"/>
                <a:gd name="T17" fmla="*/ 429 h 587"/>
                <a:gd name="T18" fmla="*/ 1 w 264"/>
                <a:gd name="T19" fmla="*/ 497 h 587"/>
                <a:gd name="T20" fmla="*/ 1 w 264"/>
                <a:gd name="T21" fmla="*/ 538 h 587"/>
                <a:gd name="T22" fmla="*/ 3 w 264"/>
                <a:gd name="T23" fmla="*/ 550 h 587"/>
                <a:gd name="T24" fmla="*/ 7 w 264"/>
                <a:gd name="T25" fmla="*/ 561 h 587"/>
                <a:gd name="T26" fmla="*/ 14 w 264"/>
                <a:gd name="T27" fmla="*/ 569 h 587"/>
                <a:gd name="T28" fmla="*/ 22 w 264"/>
                <a:gd name="T29" fmla="*/ 577 h 587"/>
                <a:gd name="T30" fmla="*/ 31 w 264"/>
                <a:gd name="T31" fmla="*/ 582 h 587"/>
                <a:gd name="T32" fmla="*/ 47 w 264"/>
                <a:gd name="T33" fmla="*/ 586 h 587"/>
                <a:gd name="T34" fmla="*/ 68 w 264"/>
                <a:gd name="T35" fmla="*/ 586 h 587"/>
                <a:gd name="T36" fmla="*/ 84 w 264"/>
                <a:gd name="T37" fmla="*/ 582 h 587"/>
                <a:gd name="T38" fmla="*/ 94 w 264"/>
                <a:gd name="T39" fmla="*/ 577 h 587"/>
                <a:gd name="T40" fmla="*/ 103 w 264"/>
                <a:gd name="T41" fmla="*/ 569 h 587"/>
                <a:gd name="T42" fmla="*/ 110 w 264"/>
                <a:gd name="T43" fmla="*/ 561 h 587"/>
                <a:gd name="T44" fmla="*/ 115 w 264"/>
                <a:gd name="T45" fmla="*/ 550 h 587"/>
                <a:gd name="T46" fmla="*/ 118 w 264"/>
                <a:gd name="T47" fmla="*/ 538 h 587"/>
                <a:gd name="T48" fmla="*/ 119 w 264"/>
                <a:gd name="T49" fmla="*/ 503 h 587"/>
                <a:gd name="T50" fmla="*/ 120 w 264"/>
                <a:gd name="T51" fmla="*/ 448 h 587"/>
                <a:gd name="T52" fmla="*/ 123 w 264"/>
                <a:gd name="T53" fmla="*/ 393 h 587"/>
                <a:gd name="T54" fmla="*/ 128 w 264"/>
                <a:gd name="T55" fmla="*/ 339 h 587"/>
                <a:gd name="T56" fmla="*/ 136 w 264"/>
                <a:gd name="T57" fmla="*/ 296 h 587"/>
                <a:gd name="T58" fmla="*/ 145 w 264"/>
                <a:gd name="T59" fmla="*/ 265 h 587"/>
                <a:gd name="T60" fmla="*/ 157 w 264"/>
                <a:gd name="T61" fmla="*/ 235 h 587"/>
                <a:gd name="T62" fmla="*/ 171 w 264"/>
                <a:gd name="T63" fmla="*/ 206 h 587"/>
                <a:gd name="T64" fmla="*/ 196 w 264"/>
                <a:gd name="T65" fmla="*/ 165 h 587"/>
                <a:gd name="T66" fmla="*/ 233 w 264"/>
                <a:gd name="T67" fmla="*/ 111 h 587"/>
                <a:gd name="T68" fmla="*/ 256 w 264"/>
                <a:gd name="T69" fmla="*/ 80 h 587"/>
                <a:gd name="T70" fmla="*/ 261 w 264"/>
                <a:gd name="T71" fmla="*/ 69 h 587"/>
                <a:gd name="T72" fmla="*/ 264 w 264"/>
                <a:gd name="T73" fmla="*/ 58 h 587"/>
                <a:gd name="T74" fmla="*/ 263 w 264"/>
                <a:gd name="T75" fmla="*/ 47 h 587"/>
                <a:gd name="T76" fmla="*/ 260 w 264"/>
                <a:gd name="T77" fmla="*/ 37 h 587"/>
                <a:gd name="T78" fmla="*/ 255 w 264"/>
                <a:gd name="T79" fmla="*/ 28 h 587"/>
                <a:gd name="T80" fmla="*/ 244 w 264"/>
                <a:gd name="T81" fmla="*/ 16 h 587"/>
                <a:gd name="T82" fmla="*/ 224 w 264"/>
                <a:gd name="T83" fmla="*/ 5 h 587"/>
                <a:gd name="T84" fmla="*/ 203 w 264"/>
                <a:gd name="T85" fmla="*/ 0 h 587"/>
                <a:gd name="T86" fmla="*/ 186 w 264"/>
                <a:gd name="T87" fmla="*/ 2 h 587"/>
                <a:gd name="T88" fmla="*/ 175 w 264"/>
                <a:gd name="T89" fmla="*/ 6 h 587"/>
                <a:gd name="T90" fmla="*/ 164 w 264"/>
                <a:gd name="T91" fmla="*/ 12 h 587"/>
                <a:gd name="T92" fmla="*/ 155 w 264"/>
                <a:gd name="T93" fmla="*/ 20 h 587"/>
                <a:gd name="T94" fmla="*/ 150 w 264"/>
                <a:gd name="T95" fmla="*/ 2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4" h="587">
                  <a:moveTo>
                    <a:pt x="150" y="26"/>
                  </a:moveTo>
                  <a:lnTo>
                    <a:pt x="131" y="54"/>
                  </a:lnTo>
                  <a:lnTo>
                    <a:pt x="112" y="81"/>
                  </a:lnTo>
                  <a:lnTo>
                    <a:pt x="93" y="109"/>
                  </a:lnTo>
                  <a:lnTo>
                    <a:pt x="76" y="137"/>
                  </a:lnTo>
                  <a:lnTo>
                    <a:pt x="60" y="167"/>
                  </a:lnTo>
                  <a:lnTo>
                    <a:pt x="46" y="197"/>
                  </a:lnTo>
                  <a:lnTo>
                    <a:pt x="40" y="213"/>
                  </a:lnTo>
                  <a:lnTo>
                    <a:pt x="34" y="228"/>
                  </a:lnTo>
                  <a:lnTo>
                    <a:pt x="28" y="244"/>
                  </a:lnTo>
                  <a:lnTo>
                    <a:pt x="23" y="260"/>
                  </a:lnTo>
                  <a:lnTo>
                    <a:pt x="19" y="276"/>
                  </a:lnTo>
                  <a:lnTo>
                    <a:pt x="15" y="294"/>
                  </a:lnTo>
                  <a:lnTo>
                    <a:pt x="12" y="310"/>
                  </a:lnTo>
                  <a:lnTo>
                    <a:pt x="10" y="327"/>
                  </a:lnTo>
                  <a:lnTo>
                    <a:pt x="6" y="360"/>
                  </a:lnTo>
                  <a:lnTo>
                    <a:pt x="3" y="394"/>
                  </a:lnTo>
                  <a:lnTo>
                    <a:pt x="2" y="429"/>
                  </a:lnTo>
                  <a:lnTo>
                    <a:pt x="1" y="463"/>
                  </a:lnTo>
                  <a:lnTo>
                    <a:pt x="1" y="497"/>
                  </a:lnTo>
                  <a:lnTo>
                    <a:pt x="0" y="531"/>
                  </a:lnTo>
                  <a:lnTo>
                    <a:pt x="1" y="538"/>
                  </a:lnTo>
                  <a:lnTo>
                    <a:pt x="1" y="544"/>
                  </a:lnTo>
                  <a:lnTo>
                    <a:pt x="3" y="550"/>
                  </a:lnTo>
                  <a:lnTo>
                    <a:pt x="5" y="556"/>
                  </a:lnTo>
                  <a:lnTo>
                    <a:pt x="7" y="561"/>
                  </a:lnTo>
                  <a:lnTo>
                    <a:pt x="10" y="565"/>
                  </a:lnTo>
                  <a:lnTo>
                    <a:pt x="14" y="569"/>
                  </a:lnTo>
                  <a:lnTo>
                    <a:pt x="18" y="573"/>
                  </a:lnTo>
                  <a:lnTo>
                    <a:pt x="22" y="577"/>
                  </a:lnTo>
                  <a:lnTo>
                    <a:pt x="26" y="579"/>
                  </a:lnTo>
                  <a:lnTo>
                    <a:pt x="31" y="582"/>
                  </a:lnTo>
                  <a:lnTo>
                    <a:pt x="36" y="584"/>
                  </a:lnTo>
                  <a:lnTo>
                    <a:pt x="47" y="586"/>
                  </a:lnTo>
                  <a:lnTo>
                    <a:pt x="58" y="587"/>
                  </a:lnTo>
                  <a:lnTo>
                    <a:pt x="68" y="586"/>
                  </a:lnTo>
                  <a:lnTo>
                    <a:pt x="79" y="584"/>
                  </a:lnTo>
                  <a:lnTo>
                    <a:pt x="84" y="582"/>
                  </a:lnTo>
                  <a:lnTo>
                    <a:pt x="89" y="579"/>
                  </a:lnTo>
                  <a:lnTo>
                    <a:pt x="94" y="577"/>
                  </a:lnTo>
                  <a:lnTo>
                    <a:pt x="98" y="573"/>
                  </a:lnTo>
                  <a:lnTo>
                    <a:pt x="103" y="569"/>
                  </a:lnTo>
                  <a:lnTo>
                    <a:pt x="107" y="565"/>
                  </a:lnTo>
                  <a:lnTo>
                    <a:pt x="110" y="561"/>
                  </a:lnTo>
                  <a:lnTo>
                    <a:pt x="113" y="556"/>
                  </a:lnTo>
                  <a:lnTo>
                    <a:pt x="115" y="550"/>
                  </a:lnTo>
                  <a:lnTo>
                    <a:pt x="117" y="544"/>
                  </a:lnTo>
                  <a:lnTo>
                    <a:pt x="118" y="538"/>
                  </a:lnTo>
                  <a:lnTo>
                    <a:pt x="119" y="531"/>
                  </a:lnTo>
                  <a:lnTo>
                    <a:pt x="119" y="503"/>
                  </a:lnTo>
                  <a:lnTo>
                    <a:pt x="120" y="475"/>
                  </a:lnTo>
                  <a:lnTo>
                    <a:pt x="120" y="448"/>
                  </a:lnTo>
                  <a:lnTo>
                    <a:pt x="121" y="421"/>
                  </a:lnTo>
                  <a:lnTo>
                    <a:pt x="123" y="393"/>
                  </a:lnTo>
                  <a:lnTo>
                    <a:pt x="125" y="366"/>
                  </a:lnTo>
                  <a:lnTo>
                    <a:pt x="128" y="339"/>
                  </a:lnTo>
                  <a:lnTo>
                    <a:pt x="133" y="312"/>
                  </a:lnTo>
                  <a:lnTo>
                    <a:pt x="136" y="296"/>
                  </a:lnTo>
                  <a:lnTo>
                    <a:pt x="140" y="281"/>
                  </a:lnTo>
                  <a:lnTo>
                    <a:pt x="145" y="265"/>
                  </a:lnTo>
                  <a:lnTo>
                    <a:pt x="151" y="250"/>
                  </a:lnTo>
                  <a:lnTo>
                    <a:pt x="157" y="235"/>
                  </a:lnTo>
                  <a:lnTo>
                    <a:pt x="164" y="221"/>
                  </a:lnTo>
                  <a:lnTo>
                    <a:pt x="171" y="206"/>
                  </a:lnTo>
                  <a:lnTo>
                    <a:pt x="179" y="192"/>
                  </a:lnTo>
                  <a:lnTo>
                    <a:pt x="196" y="165"/>
                  </a:lnTo>
                  <a:lnTo>
                    <a:pt x="214" y="137"/>
                  </a:lnTo>
                  <a:lnTo>
                    <a:pt x="233" y="111"/>
                  </a:lnTo>
                  <a:lnTo>
                    <a:pt x="252" y="86"/>
                  </a:lnTo>
                  <a:lnTo>
                    <a:pt x="256" y="80"/>
                  </a:lnTo>
                  <a:lnTo>
                    <a:pt x="259" y="74"/>
                  </a:lnTo>
                  <a:lnTo>
                    <a:pt x="261" y="69"/>
                  </a:lnTo>
                  <a:lnTo>
                    <a:pt x="263" y="63"/>
                  </a:lnTo>
                  <a:lnTo>
                    <a:pt x="264" y="58"/>
                  </a:lnTo>
                  <a:lnTo>
                    <a:pt x="264" y="52"/>
                  </a:lnTo>
                  <a:lnTo>
                    <a:pt x="263" y="47"/>
                  </a:lnTo>
                  <a:lnTo>
                    <a:pt x="262" y="41"/>
                  </a:lnTo>
                  <a:lnTo>
                    <a:pt x="260" y="37"/>
                  </a:lnTo>
                  <a:lnTo>
                    <a:pt x="258" y="32"/>
                  </a:lnTo>
                  <a:lnTo>
                    <a:pt x="255" y="28"/>
                  </a:lnTo>
                  <a:lnTo>
                    <a:pt x="252" y="23"/>
                  </a:lnTo>
                  <a:lnTo>
                    <a:pt x="244" y="16"/>
                  </a:lnTo>
                  <a:lnTo>
                    <a:pt x="235" y="10"/>
                  </a:lnTo>
                  <a:lnTo>
                    <a:pt x="224" y="5"/>
                  </a:lnTo>
                  <a:lnTo>
                    <a:pt x="214" y="2"/>
                  </a:lnTo>
                  <a:lnTo>
                    <a:pt x="203" y="0"/>
                  </a:lnTo>
                  <a:lnTo>
                    <a:pt x="191" y="1"/>
                  </a:lnTo>
                  <a:lnTo>
                    <a:pt x="186" y="2"/>
                  </a:lnTo>
                  <a:lnTo>
                    <a:pt x="180" y="4"/>
                  </a:lnTo>
                  <a:lnTo>
                    <a:pt x="175" y="6"/>
                  </a:lnTo>
                  <a:lnTo>
                    <a:pt x="169" y="8"/>
                  </a:lnTo>
                  <a:lnTo>
                    <a:pt x="164" y="12"/>
                  </a:lnTo>
                  <a:lnTo>
                    <a:pt x="159" y="16"/>
                  </a:lnTo>
                  <a:lnTo>
                    <a:pt x="155" y="20"/>
                  </a:lnTo>
                  <a:lnTo>
                    <a:pt x="150" y="26"/>
                  </a:lnTo>
                  <a:lnTo>
                    <a:pt x="15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7" name="Freeform 122"/>
            <p:cNvSpPr/>
            <p:nvPr/>
          </p:nvSpPr>
          <p:spPr bwMode="auto">
            <a:xfrm>
              <a:off x="5245100" y="3619500"/>
              <a:ext cx="80963" cy="165100"/>
            </a:xfrm>
            <a:custGeom>
              <a:avLst/>
              <a:gdLst>
                <a:gd name="T0" fmla="*/ 249 w 351"/>
                <a:gd name="T1" fmla="*/ 87 h 725"/>
                <a:gd name="T2" fmla="*/ 234 w 351"/>
                <a:gd name="T3" fmla="*/ 167 h 725"/>
                <a:gd name="T4" fmla="*/ 215 w 351"/>
                <a:gd name="T5" fmla="*/ 246 h 725"/>
                <a:gd name="T6" fmla="*/ 191 w 351"/>
                <a:gd name="T7" fmla="*/ 324 h 725"/>
                <a:gd name="T8" fmla="*/ 161 w 351"/>
                <a:gd name="T9" fmla="*/ 398 h 725"/>
                <a:gd name="T10" fmla="*/ 126 w 351"/>
                <a:gd name="T11" fmla="*/ 471 h 725"/>
                <a:gd name="T12" fmla="*/ 84 w 351"/>
                <a:gd name="T13" fmla="*/ 542 h 725"/>
                <a:gd name="T14" fmla="*/ 37 w 351"/>
                <a:gd name="T15" fmla="*/ 608 h 725"/>
                <a:gd name="T16" fmla="*/ 8 w 351"/>
                <a:gd name="T17" fmla="*/ 644 h 725"/>
                <a:gd name="T18" fmla="*/ 3 w 351"/>
                <a:gd name="T19" fmla="*/ 653 h 725"/>
                <a:gd name="T20" fmla="*/ 0 w 351"/>
                <a:gd name="T21" fmla="*/ 669 h 725"/>
                <a:gd name="T22" fmla="*/ 2 w 351"/>
                <a:gd name="T23" fmla="*/ 687 h 725"/>
                <a:gd name="T24" fmla="*/ 10 w 351"/>
                <a:gd name="T25" fmla="*/ 703 h 725"/>
                <a:gd name="T26" fmla="*/ 23 w 351"/>
                <a:gd name="T27" fmla="*/ 716 h 725"/>
                <a:gd name="T28" fmla="*/ 39 w 351"/>
                <a:gd name="T29" fmla="*/ 724 h 725"/>
                <a:gd name="T30" fmla="*/ 51 w 351"/>
                <a:gd name="T31" fmla="*/ 725 h 725"/>
                <a:gd name="T32" fmla="*/ 60 w 351"/>
                <a:gd name="T33" fmla="*/ 723 h 725"/>
                <a:gd name="T34" fmla="*/ 68 w 351"/>
                <a:gd name="T35" fmla="*/ 719 h 725"/>
                <a:gd name="T36" fmla="*/ 76 w 351"/>
                <a:gd name="T37" fmla="*/ 713 h 725"/>
                <a:gd name="T38" fmla="*/ 109 w 351"/>
                <a:gd name="T39" fmla="*/ 673 h 725"/>
                <a:gd name="T40" fmla="*/ 162 w 351"/>
                <a:gd name="T41" fmla="*/ 598 h 725"/>
                <a:gd name="T42" fmla="*/ 208 w 351"/>
                <a:gd name="T43" fmla="*/ 520 h 725"/>
                <a:gd name="T44" fmla="*/ 248 w 351"/>
                <a:gd name="T45" fmla="*/ 440 h 725"/>
                <a:gd name="T46" fmla="*/ 281 w 351"/>
                <a:gd name="T47" fmla="*/ 356 h 725"/>
                <a:gd name="T48" fmla="*/ 308 w 351"/>
                <a:gd name="T49" fmla="*/ 270 h 725"/>
                <a:gd name="T50" fmla="*/ 329 w 351"/>
                <a:gd name="T51" fmla="*/ 182 h 725"/>
                <a:gd name="T52" fmla="*/ 345 w 351"/>
                <a:gd name="T53" fmla="*/ 92 h 725"/>
                <a:gd name="T54" fmla="*/ 351 w 351"/>
                <a:gd name="T55" fmla="*/ 40 h 725"/>
                <a:gd name="T56" fmla="*/ 350 w 351"/>
                <a:gd name="T57" fmla="*/ 30 h 725"/>
                <a:gd name="T58" fmla="*/ 347 w 351"/>
                <a:gd name="T59" fmla="*/ 22 h 725"/>
                <a:gd name="T60" fmla="*/ 342 w 351"/>
                <a:gd name="T61" fmla="*/ 14 h 725"/>
                <a:gd name="T62" fmla="*/ 332 w 351"/>
                <a:gd name="T63" fmla="*/ 6 h 725"/>
                <a:gd name="T64" fmla="*/ 316 w 351"/>
                <a:gd name="T65" fmla="*/ 1 h 725"/>
                <a:gd name="T66" fmla="*/ 298 w 351"/>
                <a:gd name="T67" fmla="*/ 1 h 725"/>
                <a:gd name="T68" fmla="*/ 281 w 351"/>
                <a:gd name="T69" fmla="*/ 7 h 725"/>
                <a:gd name="T70" fmla="*/ 266 w 351"/>
                <a:gd name="T71" fmla="*/ 18 h 725"/>
                <a:gd name="T72" fmla="*/ 258 w 351"/>
                <a:gd name="T73" fmla="*/ 30 h 725"/>
                <a:gd name="T74" fmla="*/ 255 w 351"/>
                <a:gd name="T75" fmla="*/ 41 h 725"/>
                <a:gd name="T76" fmla="*/ 254 w 351"/>
                <a:gd name="T77" fmla="*/ 46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725">
                  <a:moveTo>
                    <a:pt x="254" y="46"/>
                  </a:moveTo>
                  <a:lnTo>
                    <a:pt x="249" y="87"/>
                  </a:lnTo>
                  <a:lnTo>
                    <a:pt x="241" y="127"/>
                  </a:lnTo>
                  <a:lnTo>
                    <a:pt x="234" y="167"/>
                  </a:lnTo>
                  <a:lnTo>
                    <a:pt x="225" y="207"/>
                  </a:lnTo>
                  <a:lnTo>
                    <a:pt x="215" y="246"/>
                  </a:lnTo>
                  <a:lnTo>
                    <a:pt x="203" y="285"/>
                  </a:lnTo>
                  <a:lnTo>
                    <a:pt x="191" y="324"/>
                  </a:lnTo>
                  <a:lnTo>
                    <a:pt x="176" y="361"/>
                  </a:lnTo>
                  <a:lnTo>
                    <a:pt x="161" y="398"/>
                  </a:lnTo>
                  <a:lnTo>
                    <a:pt x="144" y="436"/>
                  </a:lnTo>
                  <a:lnTo>
                    <a:pt x="126" y="471"/>
                  </a:lnTo>
                  <a:lnTo>
                    <a:pt x="105" y="506"/>
                  </a:lnTo>
                  <a:lnTo>
                    <a:pt x="84" y="542"/>
                  </a:lnTo>
                  <a:lnTo>
                    <a:pt x="61" y="575"/>
                  </a:lnTo>
                  <a:lnTo>
                    <a:pt x="37" y="608"/>
                  </a:lnTo>
                  <a:lnTo>
                    <a:pt x="12" y="640"/>
                  </a:lnTo>
                  <a:lnTo>
                    <a:pt x="8" y="644"/>
                  </a:lnTo>
                  <a:lnTo>
                    <a:pt x="6" y="649"/>
                  </a:lnTo>
                  <a:lnTo>
                    <a:pt x="3" y="653"/>
                  </a:lnTo>
                  <a:lnTo>
                    <a:pt x="2" y="659"/>
                  </a:lnTo>
                  <a:lnTo>
                    <a:pt x="0" y="669"/>
                  </a:lnTo>
                  <a:lnTo>
                    <a:pt x="0" y="678"/>
                  </a:lnTo>
                  <a:lnTo>
                    <a:pt x="2" y="687"/>
                  </a:lnTo>
                  <a:lnTo>
                    <a:pt x="5" y="696"/>
                  </a:lnTo>
                  <a:lnTo>
                    <a:pt x="10" y="703"/>
                  </a:lnTo>
                  <a:lnTo>
                    <a:pt x="16" y="710"/>
                  </a:lnTo>
                  <a:lnTo>
                    <a:pt x="23" y="716"/>
                  </a:lnTo>
                  <a:lnTo>
                    <a:pt x="30" y="721"/>
                  </a:lnTo>
                  <a:lnTo>
                    <a:pt x="39" y="724"/>
                  </a:lnTo>
                  <a:lnTo>
                    <a:pt x="47" y="725"/>
                  </a:lnTo>
                  <a:lnTo>
                    <a:pt x="51" y="725"/>
                  </a:lnTo>
                  <a:lnTo>
                    <a:pt x="56" y="724"/>
                  </a:lnTo>
                  <a:lnTo>
                    <a:pt x="60" y="723"/>
                  </a:lnTo>
                  <a:lnTo>
                    <a:pt x="64" y="722"/>
                  </a:lnTo>
                  <a:lnTo>
                    <a:pt x="68" y="719"/>
                  </a:lnTo>
                  <a:lnTo>
                    <a:pt x="72" y="716"/>
                  </a:lnTo>
                  <a:lnTo>
                    <a:pt x="76" y="713"/>
                  </a:lnTo>
                  <a:lnTo>
                    <a:pt x="80" y="709"/>
                  </a:lnTo>
                  <a:lnTo>
                    <a:pt x="109" y="673"/>
                  </a:lnTo>
                  <a:lnTo>
                    <a:pt x="137" y="635"/>
                  </a:lnTo>
                  <a:lnTo>
                    <a:pt x="162" y="598"/>
                  </a:lnTo>
                  <a:lnTo>
                    <a:pt x="186" y="560"/>
                  </a:lnTo>
                  <a:lnTo>
                    <a:pt x="208" y="520"/>
                  </a:lnTo>
                  <a:lnTo>
                    <a:pt x="228" y="480"/>
                  </a:lnTo>
                  <a:lnTo>
                    <a:pt x="248" y="440"/>
                  </a:lnTo>
                  <a:lnTo>
                    <a:pt x="265" y="398"/>
                  </a:lnTo>
                  <a:lnTo>
                    <a:pt x="281" y="356"/>
                  </a:lnTo>
                  <a:lnTo>
                    <a:pt x="295" y="314"/>
                  </a:lnTo>
                  <a:lnTo>
                    <a:pt x="308" y="270"/>
                  </a:lnTo>
                  <a:lnTo>
                    <a:pt x="319" y="227"/>
                  </a:lnTo>
                  <a:lnTo>
                    <a:pt x="329" y="182"/>
                  </a:lnTo>
                  <a:lnTo>
                    <a:pt x="338" y="137"/>
                  </a:lnTo>
                  <a:lnTo>
                    <a:pt x="345" y="92"/>
                  </a:lnTo>
                  <a:lnTo>
                    <a:pt x="350" y="46"/>
                  </a:lnTo>
                  <a:lnTo>
                    <a:pt x="351" y="40"/>
                  </a:lnTo>
                  <a:lnTo>
                    <a:pt x="351" y="35"/>
                  </a:lnTo>
                  <a:lnTo>
                    <a:pt x="350" y="30"/>
                  </a:lnTo>
                  <a:lnTo>
                    <a:pt x="349" y="26"/>
                  </a:lnTo>
                  <a:lnTo>
                    <a:pt x="347" y="22"/>
                  </a:lnTo>
                  <a:lnTo>
                    <a:pt x="345" y="18"/>
                  </a:lnTo>
                  <a:lnTo>
                    <a:pt x="342" y="14"/>
                  </a:lnTo>
                  <a:lnTo>
                    <a:pt x="339" y="11"/>
                  </a:lnTo>
                  <a:lnTo>
                    <a:pt x="332" y="6"/>
                  </a:lnTo>
                  <a:lnTo>
                    <a:pt x="325" y="3"/>
                  </a:lnTo>
                  <a:lnTo>
                    <a:pt x="316" y="1"/>
                  </a:lnTo>
                  <a:lnTo>
                    <a:pt x="307" y="0"/>
                  </a:lnTo>
                  <a:lnTo>
                    <a:pt x="298" y="1"/>
                  </a:lnTo>
                  <a:lnTo>
                    <a:pt x="289" y="3"/>
                  </a:lnTo>
                  <a:lnTo>
                    <a:pt x="281" y="7"/>
                  </a:lnTo>
                  <a:lnTo>
                    <a:pt x="273" y="12"/>
                  </a:lnTo>
                  <a:lnTo>
                    <a:pt x="266" y="18"/>
                  </a:lnTo>
                  <a:lnTo>
                    <a:pt x="260" y="26"/>
                  </a:lnTo>
                  <a:lnTo>
                    <a:pt x="258" y="30"/>
                  </a:lnTo>
                  <a:lnTo>
                    <a:pt x="256" y="35"/>
                  </a:lnTo>
                  <a:lnTo>
                    <a:pt x="255" y="41"/>
                  </a:lnTo>
                  <a:lnTo>
                    <a:pt x="254" y="46"/>
                  </a:lnTo>
                  <a:lnTo>
                    <a:pt x="254"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8" name="Freeform 123"/>
            <p:cNvSpPr/>
            <p:nvPr/>
          </p:nvSpPr>
          <p:spPr bwMode="auto">
            <a:xfrm>
              <a:off x="5203825" y="3570288"/>
              <a:ext cx="79375" cy="158750"/>
            </a:xfrm>
            <a:custGeom>
              <a:avLst/>
              <a:gdLst>
                <a:gd name="T0" fmla="*/ 249 w 347"/>
                <a:gd name="T1" fmla="*/ 67 h 699"/>
                <a:gd name="T2" fmla="*/ 247 w 347"/>
                <a:gd name="T3" fmla="*/ 106 h 699"/>
                <a:gd name="T4" fmla="*/ 241 w 347"/>
                <a:gd name="T5" fmla="*/ 163 h 699"/>
                <a:gd name="T6" fmla="*/ 224 w 347"/>
                <a:gd name="T7" fmla="*/ 241 h 699"/>
                <a:gd name="T8" fmla="*/ 201 w 347"/>
                <a:gd name="T9" fmla="*/ 317 h 699"/>
                <a:gd name="T10" fmla="*/ 169 w 347"/>
                <a:gd name="T11" fmla="*/ 390 h 699"/>
                <a:gd name="T12" fmla="*/ 133 w 347"/>
                <a:gd name="T13" fmla="*/ 460 h 699"/>
                <a:gd name="T14" fmla="*/ 90 w 347"/>
                <a:gd name="T15" fmla="*/ 527 h 699"/>
                <a:gd name="T16" fmla="*/ 40 w 347"/>
                <a:gd name="T17" fmla="*/ 587 h 699"/>
                <a:gd name="T18" fmla="*/ 10 w 347"/>
                <a:gd name="T19" fmla="*/ 619 h 699"/>
                <a:gd name="T20" fmla="*/ 5 w 347"/>
                <a:gd name="T21" fmla="*/ 628 h 699"/>
                <a:gd name="T22" fmla="*/ 1 w 347"/>
                <a:gd name="T23" fmla="*/ 643 h 699"/>
                <a:gd name="T24" fmla="*/ 2 w 347"/>
                <a:gd name="T25" fmla="*/ 661 h 699"/>
                <a:gd name="T26" fmla="*/ 10 w 347"/>
                <a:gd name="T27" fmla="*/ 677 h 699"/>
                <a:gd name="T28" fmla="*/ 23 w 347"/>
                <a:gd name="T29" fmla="*/ 690 h 699"/>
                <a:gd name="T30" fmla="*/ 39 w 347"/>
                <a:gd name="T31" fmla="*/ 697 h 699"/>
                <a:gd name="T32" fmla="*/ 53 w 347"/>
                <a:gd name="T33" fmla="*/ 699 h 699"/>
                <a:gd name="T34" fmla="*/ 62 w 347"/>
                <a:gd name="T35" fmla="*/ 698 h 699"/>
                <a:gd name="T36" fmla="*/ 71 w 347"/>
                <a:gd name="T37" fmla="*/ 694 h 699"/>
                <a:gd name="T38" fmla="*/ 79 w 347"/>
                <a:gd name="T39" fmla="*/ 688 h 699"/>
                <a:gd name="T40" fmla="*/ 98 w 347"/>
                <a:gd name="T41" fmla="*/ 669 h 699"/>
                <a:gd name="T42" fmla="*/ 127 w 347"/>
                <a:gd name="T43" fmla="*/ 636 h 699"/>
                <a:gd name="T44" fmla="*/ 154 w 347"/>
                <a:gd name="T45" fmla="*/ 602 h 699"/>
                <a:gd name="T46" fmla="*/ 181 w 347"/>
                <a:gd name="T47" fmla="*/ 566 h 699"/>
                <a:gd name="T48" fmla="*/ 205 w 347"/>
                <a:gd name="T49" fmla="*/ 530 h 699"/>
                <a:gd name="T50" fmla="*/ 227 w 347"/>
                <a:gd name="T51" fmla="*/ 491 h 699"/>
                <a:gd name="T52" fmla="*/ 248 w 347"/>
                <a:gd name="T53" fmla="*/ 452 h 699"/>
                <a:gd name="T54" fmla="*/ 267 w 347"/>
                <a:gd name="T55" fmla="*/ 412 h 699"/>
                <a:gd name="T56" fmla="*/ 284 w 347"/>
                <a:gd name="T57" fmla="*/ 370 h 699"/>
                <a:gd name="T58" fmla="*/ 300 w 347"/>
                <a:gd name="T59" fmla="*/ 329 h 699"/>
                <a:gd name="T60" fmla="*/ 313 w 347"/>
                <a:gd name="T61" fmla="*/ 285 h 699"/>
                <a:gd name="T62" fmla="*/ 324 w 347"/>
                <a:gd name="T63" fmla="*/ 243 h 699"/>
                <a:gd name="T64" fmla="*/ 333 w 347"/>
                <a:gd name="T65" fmla="*/ 200 h 699"/>
                <a:gd name="T66" fmla="*/ 340 w 347"/>
                <a:gd name="T67" fmla="*/ 156 h 699"/>
                <a:gd name="T68" fmla="*/ 345 w 347"/>
                <a:gd name="T69" fmla="*/ 113 h 699"/>
                <a:gd name="T70" fmla="*/ 347 w 347"/>
                <a:gd name="T71" fmla="*/ 70 h 699"/>
                <a:gd name="T72" fmla="*/ 347 w 347"/>
                <a:gd name="T73" fmla="*/ 41 h 699"/>
                <a:gd name="T74" fmla="*/ 345 w 347"/>
                <a:gd name="T75" fmla="*/ 31 h 699"/>
                <a:gd name="T76" fmla="*/ 338 w 347"/>
                <a:gd name="T77" fmla="*/ 19 h 699"/>
                <a:gd name="T78" fmla="*/ 324 w 347"/>
                <a:gd name="T79" fmla="*/ 7 h 699"/>
                <a:gd name="T80" fmla="*/ 307 w 347"/>
                <a:gd name="T81" fmla="*/ 1 h 699"/>
                <a:gd name="T82" fmla="*/ 288 w 347"/>
                <a:gd name="T83" fmla="*/ 1 h 699"/>
                <a:gd name="T84" fmla="*/ 272 w 347"/>
                <a:gd name="T85" fmla="*/ 7 h 699"/>
                <a:gd name="T86" fmla="*/ 258 w 347"/>
                <a:gd name="T87" fmla="*/ 19 h 699"/>
                <a:gd name="T88" fmla="*/ 252 w 347"/>
                <a:gd name="T89" fmla="*/ 31 h 699"/>
                <a:gd name="T90" fmla="*/ 250 w 347"/>
                <a:gd name="T91" fmla="*/ 41 h 699"/>
                <a:gd name="T92" fmla="*/ 249 w 347"/>
                <a:gd name="T93" fmla="*/ 4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7" h="699">
                  <a:moveTo>
                    <a:pt x="249" y="47"/>
                  </a:moveTo>
                  <a:lnTo>
                    <a:pt x="249" y="67"/>
                  </a:lnTo>
                  <a:lnTo>
                    <a:pt x="249" y="86"/>
                  </a:lnTo>
                  <a:lnTo>
                    <a:pt x="247" y="106"/>
                  </a:lnTo>
                  <a:lnTo>
                    <a:pt x="246" y="125"/>
                  </a:lnTo>
                  <a:lnTo>
                    <a:pt x="241" y="163"/>
                  </a:lnTo>
                  <a:lnTo>
                    <a:pt x="233" y="203"/>
                  </a:lnTo>
                  <a:lnTo>
                    <a:pt x="224" y="241"/>
                  </a:lnTo>
                  <a:lnTo>
                    <a:pt x="214" y="279"/>
                  </a:lnTo>
                  <a:lnTo>
                    <a:pt x="201" y="317"/>
                  </a:lnTo>
                  <a:lnTo>
                    <a:pt x="187" y="354"/>
                  </a:lnTo>
                  <a:lnTo>
                    <a:pt x="169" y="390"/>
                  </a:lnTo>
                  <a:lnTo>
                    <a:pt x="152" y="426"/>
                  </a:lnTo>
                  <a:lnTo>
                    <a:pt x="133" y="460"/>
                  </a:lnTo>
                  <a:lnTo>
                    <a:pt x="112" y="493"/>
                  </a:lnTo>
                  <a:lnTo>
                    <a:pt x="90" y="527"/>
                  </a:lnTo>
                  <a:lnTo>
                    <a:pt x="66" y="558"/>
                  </a:lnTo>
                  <a:lnTo>
                    <a:pt x="40" y="587"/>
                  </a:lnTo>
                  <a:lnTo>
                    <a:pt x="14" y="615"/>
                  </a:lnTo>
                  <a:lnTo>
                    <a:pt x="10" y="619"/>
                  </a:lnTo>
                  <a:lnTo>
                    <a:pt x="7" y="624"/>
                  </a:lnTo>
                  <a:lnTo>
                    <a:pt x="5" y="628"/>
                  </a:lnTo>
                  <a:lnTo>
                    <a:pt x="3" y="633"/>
                  </a:lnTo>
                  <a:lnTo>
                    <a:pt x="1" y="643"/>
                  </a:lnTo>
                  <a:lnTo>
                    <a:pt x="0" y="652"/>
                  </a:lnTo>
                  <a:lnTo>
                    <a:pt x="2" y="661"/>
                  </a:lnTo>
                  <a:lnTo>
                    <a:pt x="5" y="669"/>
                  </a:lnTo>
                  <a:lnTo>
                    <a:pt x="10" y="677"/>
                  </a:lnTo>
                  <a:lnTo>
                    <a:pt x="16" y="684"/>
                  </a:lnTo>
                  <a:lnTo>
                    <a:pt x="23" y="690"/>
                  </a:lnTo>
                  <a:lnTo>
                    <a:pt x="30" y="694"/>
                  </a:lnTo>
                  <a:lnTo>
                    <a:pt x="39" y="697"/>
                  </a:lnTo>
                  <a:lnTo>
                    <a:pt x="48" y="699"/>
                  </a:lnTo>
                  <a:lnTo>
                    <a:pt x="53" y="699"/>
                  </a:lnTo>
                  <a:lnTo>
                    <a:pt x="57" y="699"/>
                  </a:lnTo>
                  <a:lnTo>
                    <a:pt x="62" y="698"/>
                  </a:lnTo>
                  <a:lnTo>
                    <a:pt x="66" y="696"/>
                  </a:lnTo>
                  <a:lnTo>
                    <a:pt x="71" y="694"/>
                  </a:lnTo>
                  <a:lnTo>
                    <a:pt x="75" y="692"/>
                  </a:lnTo>
                  <a:lnTo>
                    <a:pt x="79" y="688"/>
                  </a:lnTo>
                  <a:lnTo>
                    <a:pt x="83" y="684"/>
                  </a:lnTo>
                  <a:lnTo>
                    <a:pt x="98" y="669"/>
                  </a:lnTo>
                  <a:lnTo>
                    <a:pt x="113" y="653"/>
                  </a:lnTo>
                  <a:lnTo>
                    <a:pt x="127" y="636"/>
                  </a:lnTo>
                  <a:lnTo>
                    <a:pt x="141" y="619"/>
                  </a:lnTo>
                  <a:lnTo>
                    <a:pt x="154" y="602"/>
                  </a:lnTo>
                  <a:lnTo>
                    <a:pt x="167" y="584"/>
                  </a:lnTo>
                  <a:lnTo>
                    <a:pt x="181" y="566"/>
                  </a:lnTo>
                  <a:lnTo>
                    <a:pt x="193" y="548"/>
                  </a:lnTo>
                  <a:lnTo>
                    <a:pt x="205" y="530"/>
                  </a:lnTo>
                  <a:lnTo>
                    <a:pt x="216" y="510"/>
                  </a:lnTo>
                  <a:lnTo>
                    <a:pt x="227" y="491"/>
                  </a:lnTo>
                  <a:lnTo>
                    <a:pt x="238" y="471"/>
                  </a:lnTo>
                  <a:lnTo>
                    <a:pt x="248" y="452"/>
                  </a:lnTo>
                  <a:lnTo>
                    <a:pt x="258" y="432"/>
                  </a:lnTo>
                  <a:lnTo>
                    <a:pt x="267" y="412"/>
                  </a:lnTo>
                  <a:lnTo>
                    <a:pt x="276" y="390"/>
                  </a:lnTo>
                  <a:lnTo>
                    <a:pt x="284" y="370"/>
                  </a:lnTo>
                  <a:lnTo>
                    <a:pt x="292" y="349"/>
                  </a:lnTo>
                  <a:lnTo>
                    <a:pt x="300" y="329"/>
                  </a:lnTo>
                  <a:lnTo>
                    <a:pt x="307" y="308"/>
                  </a:lnTo>
                  <a:lnTo>
                    <a:pt x="313" y="285"/>
                  </a:lnTo>
                  <a:lnTo>
                    <a:pt x="319" y="264"/>
                  </a:lnTo>
                  <a:lnTo>
                    <a:pt x="324" y="243"/>
                  </a:lnTo>
                  <a:lnTo>
                    <a:pt x="329" y="222"/>
                  </a:lnTo>
                  <a:lnTo>
                    <a:pt x="333" y="200"/>
                  </a:lnTo>
                  <a:lnTo>
                    <a:pt x="337" y="179"/>
                  </a:lnTo>
                  <a:lnTo>
                    <a:pt x="340" y="156"/>
                  </a:lnTo>
                  <a:lnTo>
                    <a:pt x="343" y="134"/>
                  </a:lnTo>
                  <a:lnTo>
                    <a:pt x="345" y="113"/>
                  </a:lnTo>
                  <a:lnTo>
                    <a:pt x="346" y="91"/>
                  </a:lnTo>
                  <a:lnTo>
                    <a:pt x="347" y="70"/>
                  </a:lnTo>
                  <a:lnTo>
                    <a:pt x="347" y="47"/>
                  </a:lnTo>
                  <a:lnTo>
                    <a:pt x="347" y="41"/>
                  </a:lnTo>
                  <a:lnTo>
                    <a:pt x="346" y="36"/>
                  </a:lnTo>
                  <a:lnTo>
                    <a:pt x="345" y="31"/>
                  </a:lnTo>
                  <a:lnTo>
                    <a:pt x="343" y="27"/>
                  </a:lnTo>
                  <a:lnTo>
                    <a:pt x="338" y="19"/>
                  </a:lnTo>
                  <a:lnTo>
                    <a:pt x="332" y="12"/>
                  </a:lnTo>
                  <a:lnTo>
                    <a:pt x="324" y="7"/>
                  </a:lnTo>
                  <a:lnTo>
                    <a:pt x="316" y="3"/>
                  </a:lnTo>
                  <a:lnTo>
                    <a:pt x="307" y="1"/>
                  </a:lnTo>
                  <a:lnTo>
                    <a:pt x="297" y="0"/>
                  </a:lnTo>
                  <a:lnTo>
                    <a:pt x="288" y="1"/>
                  </a:lnTo>
                  <a:lnTo>
                    <a:pt x="280" y="3"/>
                  </a:lnTo>
                  <a:lnTo>
                    <a:pt x="272" y="7"/>
                  </a:lnTo>
                  <a:lnTo>
                    <a:pt x="264" y="12"/>
                  </a:lnTo>
                  <a:lnTo>
                    <a:pt x="258" y="19"/>
                  </a:lnTo>
                  <a:lnTo>
                    <a:pt x="253" y="27"/>
                  </a:lnTo>
                  <a:lnTo>
                    <a:pt x="252" y="31"/>
                  </a:lnTo>
                  <a:lnTo>
                    <a:pt x="250" y="36"/>
                  </a:lnTo>
                  <a:lnTo>
                    <a:pt x="250" y="41"/>
                  </a:lnTo>
                  <a:lnTo>
                    <a:pt x="249" y="47"/>
                  </a:lnTo>
                  <a:lnTo>
                    <a:pt x="249"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9" name="Freeform 124"/>
            <p:cNvSpPr/>
            <p:nvPr/>
          </p:nvSpPr>
          <p:spPr bwMode="auto">
            <a:xfrm>
              <a:off x="5140325" y="3541713"/>
              <a:ext cx="82550" cy="163513"/>
            </a:xfrm>
            <a:custGeom>
              <a:avLst/>
              <a:gdLst>
                <a:gd name="T0" fmla="*/ 265 w 366"/>
                <a:gd name="T1" fmla="*/ 81 h 721"/>
                <a:gd name="T2" fmla="*/ 269 w 366"/>
                <a:gd name="T3" fmla="*/ 121 h 721"/>
                <a:gd name="T4" fmla="*/ 270 w 366"/>
                <a:gd name="T5" fmla="*/ 161 h 721"/>
                <a:gd name="T6" fmla="*/ 267 w 366"/>
                <a:gd name="T7" fmla="*/ 202 h 721"/>
                <a:gd name="T8" fmla="*/ 262 w 366"/>
                <a:gd name="T9" fmla="*/ 242 h 721"/>
                <a:gd name="T10" fmla="*/ 253 w 366"/>
                <a:gd name="T11" fmla="*/ 281 h 721"/>
                <a:gd name="T12" fmla="*/ 242 w 366"/>
                <a:gd name="T13" fmla="*/ 321 h 721"/>
                <a:gd name="T14" fmla="*/ 229 w 366"/>
                <a:gd name="T15" fmla="*/ 359 h 721"/>
                <a:gd name="T16" fmla="*/ 212 w 366"/>
                <a:gd name="T17" fmla="*/ 397 h 721"/>
                <a:gd name="T18" fmla="*/ 193 w 366"/>
                <a:gd name="T19" fmla="*/ 434 h 721"/>
                <a:gd name="T20" fmla="*/ 172 w 366"/>
                <a:gd name="T21" fmla="*/ 469 h 721"/>
                <a:gd name="T22" fmla="*/ 149 w 366"/>
                <a:gd name="T23" fmla="*/ 502 h 721"/>
                <a:gd name="T24" fmla="*/ 124 w 366"/>
                <a:gd name="T25" fmla="*/ 533 h 721"/>
                <a:gd name="T26" fmla="*/ 97 w 366"/>
                <a:gd name="T27" fmla="*/ 564 h 721"/>
                <a:gd name="T28" fmla="*/ 67 w 366"/>
                <a:gd name="T29" fmla="*/ 591 h 721"/>
                <a:gd name="T30" fmla="*/ 37 w 366"/>
                <a:gd name="T31" fmla="*/ 616 h 721"/>
                <a:gd name="T32" fmla="*/ 17 w 366"/>
                <a:gd name="T33" fmla="*/ 631 h 721"/>
                <a:gd name="T34" fmla="*/ 10 w 366"/>
                <a:gd name="T35" fmla="*/ 639 h 721"/>
                <a:gd name="T36" fmla="*/ 3 w 366"/>
                <a:gd name="T37" fmla="*/ 651 h 721"/>
                <a:gd name="T38" fmla="*/ 0 w 366"/>
                <a:gd name="T39" fmla="*/ 671 h 721"/>
                <a:gd name="T40" fmla="*/ 4 w 366"/>
                <a:gd name="T41" fmla="*/ 689 h 721"/>
                <a:gd name="T42" fmla="*/ 13 w 366"/>
                <a:gd name="T43" fmla="*/ 704 h 721"/>
                <a:gd name="T44" fmla="*/ 26 w 366"/>
                <a:gd name="T45" fmla="*/ 716 h 721"/>
                <a:gd name="T46" fmla="*/ 38 w 366"/>
                <a:gd name="T47" fmla="*/ 720 h 721"/>
                <a:gd name="T48" fmla="*/ 47 w 366"/>
                <a:gd name="T49" fmla="*/ 721 h 721"/>
                <a:gd name="T50" fmla="*/ 56 w 366"/>
                <a:gd name="T51" fmla="*/ 719 h 721"/>
                <a:gd name="T52" fmla="*/ 65 w 366"/>
                <a:gd name="T53" fmla="*/ 715 h 721"/>
                <a:gd name="T54" fmla="*/ 90 w 366"/>
                <a:gd name="T55" fmla="*/ 698 h 721"/>
                <a:gd name="T56" fmla="*/ 127 w 366"/>
                <a:gd name="T57" fmla="*/ 668 h 721"/>
                <a:gd name="T58" fmla="*/ 162 w 366"/>
                <a:gd name="T59" fmla="*/ 634 h 721"/>
                <a:gd name="T60" fmla="*/ 195 w 366"/>
                <a:gd name="T61" fmla="*/ 599 h 721"/>
                <a:gd name="T62" fmla="*/ 226 w 366"/>
                <a:gd name="T63" fmla="*/ 561 h 721"/>
                <a:gd name="T64" fmla="*/ 253 w 366"/>
                <a:gd name="T65" fmla="*/ 521 h 721"/>
                <a:gd name="T66" fmla="*/ 278 w 366"/>
                <a:gd name="T67" fmla="*/ 480 h 721"/>
                <a:gd name="T68" fmla="*/ 300 w 366"/>
                <a:gd name="T69" fmla="*/ 437 h 721"/>
                <a:gd name="T70" fmla="*/ 319 w 366"/>
                <a:gd name="T71" fmla="*/ 392 h 721"/>
                <a:gd name="T72" fmla="*/ 336 w 366"/>
                <a:gd name="T73" fmla="*/ 347 h 721"/>
                <a:gd name="T74" fmla="*/ 348 w 366"/>
                <a:gd name="T75" fmla="*/ 299 h 721"/>
                <a:gd name="T76" fmla="*/ 358 w 366"/>
                <a:gd name="T77" fmla="*/ 253 h 721"/>
                <a:gd name="T78" fmla="*/ 364 w 366"/>
                <a:gd name="T79" fmla="*/ 205 h 721"/>
                <a:gd name="T80" fmla="*/ 366 w 366"/>
                <a:gd name="T81" fmla="*/ 156 h 721"/>
                <a:gd name="T82" fmla="*/ 365 w 366"/>
                <a:gd name="T83" fmla="*/ 108 h 721"/>
                <a:gd name="T84" fmla="*/ 360 w 366"/>
                <a:gd name="T85" fmla="*/ 59 h 721"/>
                <a:gd name="T86" fmla="*/ 355 w 366"/>
                <a:gd name="T87" fmla="*/ 30 h 721"/>
                <a:gd name="T88" fmla="*/ 351 w 366"/>
                <a:gd name="T89" fmla="*/ 20 h 721"/>
                <a:gd name="T90" fmla="*/ 346 w 366"/>
                <a:gd name="T91" fmla="*/ 13 h 721"/>
                <a:gd name="T92" fmla="*/ 339 w 366"/>
                <a:gd name="T93" fmla="*/ 7 h 721"/>
                <a:gd name="T94" fmla="*/ 326 w 366"/>
                <a:gd name="T95" fmla="*/ 2 h 721"/>
                <a:gd name="T96" fmla="*/ 309 w 366"/>
                <a:gd name="T97" fmla="*/ 0 h 721"/>
                <a:gd name="T98" fmla="*/ 292 w 366"/>
                <a:gd name="T99" fmla="*/ 5 h 721"/>
                <a:gd name="T100" fmla="*/ 277 w 366"/>
                <a:gd name="T101" fmla="*/ 15 h 721"/>
                <a:gd name="T102" fmla="*/ 266 w 366"/>
                <a:gd name="T103" fmla="*/ 31 h 721"/>
                <a:gd name="T104" fmla="*/ 262 w 366"/>
                <a:gd name="T105" fmla="*/ 45 h 721"/>
                <a:gd name="T106" fmla="*/ 261 w 366"/>
                <a:gd name="T107" fmla="*/ 55 h 721"/>
                <a:gd name="T108" fmla="*/ 262 w 366"/>
                <a:gd name="T109" fmla="*/ 6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6" h="721">
                  <a:moveTo>
                    <a:pt x="262" y="61"/>
                  </a:moveTo>
                  <a:lnTo>
                    <a:pt x="265" y="81"/>
                  </a:lnTo>
                  <a:lnTo>
                    <a:pt x="268" y="101"/>
                  </a:lnTo>
                  <a:lnTo>
                    <a:pt x="269" y="121"/>
                  </a:lnTo>
                  <a:lnTo>
                    <a:pt x="270" y="141"/>
                  </a:lnTo>
                  <a:lnTo>
                    <a:pt x="270" y="161"/>
                  </a:lnTo>
                  <a:lnTo>
                    <a:pt x="269" y="181"/>
                  </a:lnTo>
                  <a:lnTo>
                    <a:pt x="267" y="202"/>
                  </a:lnTo>
                  <a:lnTo>
                    <a:pt x="265" y="222"/>
                  </a:lnTo>
                  <a:lnTo>
                    <a:pt x="262" y="242"/>
                  </a:lnTo>
                  <a:lnTo>
                    <a:pt x="258" y="261"/>
                  </a:lnTo>
                  <a:lnTo>
                    <a:pt x="253" y="281"/>
                  </a:lnTo>
                  <a:lnTo>
                    <a:pt x="248" y="301"/>
                  </a:lnTo>
                  <a:lnTo>
                    <a:pt x="242" y="321"/>
                  </a:lnTo>
                  <a:lnTo>
                    <a:pt x="236" y="340"/>
                  </a:lnTo>
                  <a:lnTo>
                    <a:pt x="229" y="359"/>
                  </a:lnTo>
                  <a:lnTo>
                    <a:pt x="221" y="378"/>
                  </a:lnTo>
                  <a:lnTo>
                    <a:pt x="212" y="397"/>
                  </a:lnTo>
                  <a:lnTo>
                    <a:pt x="203" y="415"/>
                  </a:lnTo>
                  <a:lnTo>
                    <a:pt x="193" y="434"/>
                  </a:lnTo>
                  <a:lnTo>
                    <a:pt x="183" y="451"/>
                  </a:lnTo>
                  <a:lnTo>
                    <a:pt x="172" y="469"/>
                  </a:lnTo>
                  <a:lnTo>
                    <a:pt x="161" y="485"/>
                  </a:lnTo>
                  <a:lnTo>
                    <a:pt x="149" y="502"/>
                  </a:lnTo>
                  <a:lnTo>
                    <a:pt x="137" y="518"/>
                  </a:lnTo>
                  <a:lnTo>
                    <a:pt x="124" y="533"/>
                  </a:lnTo>
                  <a:lnTo>
                    <a:pt x="111" y="549"/>
                  </a:lnTo>
                  <a:lnTo>
                    <a:pt x="97" y="564"/>
                  </a:lnTo>
                  <a:lnTo>
                    <a:pt x="83" y="578"/>
                  </a:lnTo>
                  <a:lnTo>
                    <a:pt x="67" y="591"/>
                  </a:lnTo>
                  <a:lnTo>
                    <a:pt x="52" y="604"/>
                  </a:lnTo>
                  <a:lnTo>
                    <a:pt x="37" y="616"/>
                  </a:lnTo>
                  <a:lnTo>
                    <a:pt x="21" y="628"/>
                  </a:lnTo>
                  <a:lnTo>
                    <a:pt x="17" y="631"/>
                  </a:lnTo>
                  <a:lnTo>
                    <a:pt x="13" y="635"/>
                  </a:lnTo>
                  <a:lnTo>
                    <a:pt x="10" y="639"/>
                  </a:lnTo>
                  <a:lnTo>
                    <a:pt x="7" y="643"/>
                  </a:lnTo>
                  <a:lnTo>
                    <a:pt x="3" y="651"/>
                  </a:lnTo>
                  <a:lnTo>
                    <a:pt x="0" y="662"/>
                  </a:lnTo>
                  <a:lnTo>
                    <a:pt x="0" y="671"/>
                  </a:lnTo>
                  <a:lnTo>
                    <a:pt x="1" y="680"/>
                  </a:lnTo>
                  <a:lnTo>
                    <a:pt x="4" y="689"/>
                  </a:lnTo>
                  <a:lnTo>
                    <a:pt x="8" y="697"/>
                  </a:lnTo>
                  <a:lnTo>
                    <a:pt x="13" y="704"/>
                  </a:lnTo>
                  <a:lnTo>
                    <a:pt x="19" y="711"/>
                  </a:lnTo>
                  <a:lnTo>
                    <a:pt x="26" y="716"/>
                  </a:lnTo>
                  <a:lnTo>
                    <a:pt x="34" y="719"/>
                  </a:lnTo>
                  <a:lnTo>
                    <a:pt x="38" y="720"/>
                  </a:lnTo>
                  <a:lnTo>
                    <a:pt x="42" y="721"/>
                  </a:lnTo>
                  <a:lnTo>
                    <a:pt x="47" y="721"/>
                  </a:lnTo>
                  <a:lnTo>
                    <a:pt x="51" y="720"/>
                  </a:lnTo>
                  <a:lnTo>
                    <a:pt x="56" y="719"/>
                  </a:lnTo>
                  <a:lnTo>
                    <a:pt x="61" y="717"/>
                  </a:lnTo>
                  <a:lnTo>
                    <a:pt x="65" y="715"/>
                  </a:lnTo>
                  <a:lnTo>
                    <a:pt x="70" y="712"/>
                  </a:lnTo>
                  <a:lnTo>
                    <a:pt x="90" y="698"/>
                  </a:lnTo>
                  <a:lnTo>
                    <a:pt x="109" y="683"/>
                  </a:lnTo>
                  <a:lnTo>
                    <a:pt x="127" y="668"/>
                  </a:lnTo>
                  <a:lnTo>
                    <a:pt x="145" y="651"/>
                  </a:lnTo>
                  <a:lnTo>
                    <a:pt x="162" y="634"/>
                  </a:lnTo>
                  <a:lnTo>
                    <a:pt x="179" y="617"/>
                  </a:lnTo>
                  <a:lnTo>
                    <a:pt x="195" y="599"/>
                  </a:lnTo>
                  <a:lnTo>
                    <a:pt x="211" y="580"/>
                  </a:lnTo>
                  <a:lnTo>
                    <a:pt x="226" y="561"/>
                  </a:lnTo>
                  <a:lnTo>
                    <a:pt x="240" y="542"/>
                  </a:lnTo>
                  <a:lnTo>
                    <a:pt x="253" y="521"/>
                  </a:lnTo>
                  <a:lnTo>
                    <a:pt x="266" y="501"/>
                  </a:lnTo>
                  <a:lnTo>
                    <a:pt x="278" y="480"/>
                  </a:lnTo>
                  <a:lnTo>
                    <a:pt x="289" y="459"/>
                  </a:lnTo>
                  <a:lnTo>
                    <a:pt x="300" y="437"/>
                  </a:lnTo>
                  <a:lnTo>
                    <a:pt x="310" y="414"/>
                  </a:lnTo>
                  <a:lnTo>
                    <a:pt x="319" y="392"/>
                  </a:lnTo>
                  <a:lnTo>
                    <a:pt x="327" y="369"/>
                  </a:lnTo>
                  <a:lnTo>
                    <a:pt x="336" y="347"/>
                  </a:lnTo>
                  <a:lnTo>
                    <a:pt x="342" y="324"/>
                  </a:lnTo>
                  <a:lnTo>
                    <a:pt x="348" y="299"/>
                  </a:lnTo>
                  <a:lnTo>
                    <a:pt x="353" y="276"/>
                  </a:lnTo>
                  <a:lnTo>
                    <a:pt x="358" y="253"/>
                  </a:lnTo>
                  <a:lnTo>
                    <a:pt x="361" y="229"/>
                  </a:lnTo>
                  <a:lnTo>
                    <a:pt x="364" y="205"/>
                  </a:lnTo>
                  <a:lnTo>
                    <a:pt x="365" y="180"/>
                  </a:lnTo>
                  <a:lnTo>
                    <a:pt x="366" y="156"/>
                  </a:lnTo>
                  <a:lnTo>
                    <a:pt x="366" y="132"/>
                  </a:lnTo>
                  <a:lnTo>
                    <a:pt x="365" y="108"/>
                  </a:lnTo>
                  <a:lnTo>
                    <a:pt x="363" y="84"/>
                  </a:lnTo>
                  <a:lnTo>
                    <a:pt x="360" y="59"/>
                  </a:lnTo>
                  <a:lnTo>
                    <a:pt x="356" y="35"/>
                  </a:lnTo>
                  <a:lnTo>
                    <a:pt x="355" y="30"/>
                  </a:lnTo>
                  <a:lnTo>
                    <a:pt x="353" y="25"/>
                  </a:lnTo>
                  <a:lnTo>
                    <a:pt x="351" y="20"/>
                  </a:lnTo>
                  <a:lnTo>
                    <a:pt x="349" y="16"/>
                  </a:lnTo>
                  <a:lnTo>
                    <a:pt x="346" y="13"/>
                  </a:lnTo>
                  <a:lnTo>
                    <a:pt x="343" y="9"/>
                  </a:lnTo>
                  <a:lnTo>
                    <a:pt x="339" y="7"/>
                  </a:lnTo>
                  <a:lnTo>
                    <a:pt x="335" y="5"/>
                  </a:lnTo>
                  <a:lnTo>
                    <a:pt x="326" y="2"/>
                  </a:lnTo>
                  <a:lnTo>
                    <a:pt x="318" y="0"/>
                  </a:lnTo>
                  <a:lnTo>
                    <a:pt x="309" y="0"/>
                  </a:lnTo>
                  <a:lnTo>
                    <a:pt x="300" y="2"/>
                  </a:lnTo>
                  <a:lnTo>
                    <a:pt x="292" y="5"/>
                  </a:lnTo>
                  <a:lnTo>
                    <a:pt x="284" y="10"/>
                  </a:lnTo>
                  <a:lnTo>
                    <a:pt x="277" y="15"/>
                  </a:lnTo>
                  <a:lnTo>
                    <a:pt x="270" y="22"/>
                  </a:lnTo>
                  <a:lnTo>
                    <a:pt x="266" y="31"/>
                  </a:lnTo>
                  <a:lnTo>
                    <a:pt x="262" y="40"/>
                  </a:lnTo>
                  <a:lnTo>
                    <a:pt x="262" y="45"/>
                  </a:lnTo>
                  <a:lnTo>
                    <a:pt x="261" y="50"/>
                  </a:lnTo>
                  <a:lnTo>
                    <a:pt x="261" y="55"/>
                  </a:lnTo>
                  <a:lnTo>
                    <a:pt x="262" y="61"/>
                  </a:lnTo>
                  <a:lnTo>
                    <a:pt x="262"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0" name="Freeform 125"/>
            <p:cNvSpPr/>
            <p:nvPr/>
          </p:nvSpPr>
          <p:spPr bwMode="auto">
            <a:xfrm>
              <a:off x="5049838" y="3533775"/>
              <a:ext cx="98425" cy="144463"/>
            </a:xfrm>
            <a:custGeom>
              <a:avLst/>
              <a:gdLst>
                <a:gd name="T0" fmla="*/ 337 w 435"/>
                <a:gd name="T1" fmla="*/ 65 h 634"/>
                <a:gd name="T2" fmla="*/ 335 w 435"/>
                <a:gd name="T3" fmla="*/ 103 h 634"/>
                <a:gd name="T4" fmla="*/ 330 w 435"/>
                <a:gd name="T5" fmla="*/ 140 h 634"/>
                <a:gd name="T6" fmla="*/ 321 w 435"/>
                <a:gd name="T7" fmla="*/ 176 h 634"/>
                <a:gd name="T8" fmla="*/ 308 w 435"/>
                <a:gd name="T9" fmla="*/ 212 h 634"/>
                <a:gd name="T10" fmla="*/ 293 w 435"/>
                <a:gd name="T11" fmla="*/ 248 h 634"/>
                <a:gd name="T12" fmla="*/ 275 w 435"/>
                <a:gd name="T13" fmla="*/ 282 h 634"/>
                <a:gd name="T14" fmla="*/ 255 w 435"/>
                <a:gd name="T15" fmla="*/ 315 h 634"/>
                <a:gd name="T16" fmla="*/ 232 w 435"/>
                <a:gd name="T17" fmla="*/ 348 h 634"/>
                <a:gd name="T18" fmla="*/ 207 w 435"/>
                <a:gd name="T19" fmla="*/ 378 h 634"/>
                <a:gd name="T20" fmla="*/ 168 w 435"/>
                <a:gd name="T21" fmla="*/ 422 h 634"/>
                <a:gd name="T22" fmla="*/ 111 w 435"/>
                <a:gd name="T23" fmla="*/ 476 h 634"/>
                <a:gd name="T24" fmla="*/ 52 w 435"/>
                <a:gd name="T25" fmla="*/ 522 h 634"/>
                <a:gd name="T26" fmla="*/ 17 w 435"/>
                <a:gd name="T27" fmla="*/ 545 h 634"/>
                <a:gd name="T28" fmla="*/ 10 w 435"/>
                <a:gd name="T29" fmla="*/ 553 h 634"/>
                <a:gd name="T30" fmla="*/ 3 w 435"/>
                <a:gd name="T31" fmla="*/ 565 h 634"/>
                <a:gd name="T32" fmla="*/ 0 w 435"/>
                <a:gd name="T33" fmla="*/ 584 h 634"/>
                <a:gd name="T34" fmla="*/ 3 w 435"/>
                <a:gd name="T35" fmla="*/ 602 h 634"/>
                <a:gd name="T36" fmla="*/ 12 w 435"/>
                <a:gd name="T37" fmla="*/ 618 h 634"/>
                <a:gd name="T38" fmla="*/ 26 w 435"/>
                <a:gd name="T39" fmla="*/ 629 h 634"/>
                <a:gd name="T40" fmla="*/ 38 w 435"/>
                <a:gd name="T41" fmla="*/ 634 h 634"/>
                <a:gd name="T42" fmla="*/ 47 w 435"/>
                <a:gd name="T43" fmla="*/ 634 h 634"/>
                <a:gd name="T44" fmla="*/ 56 w 435"/>
                <a:gd name="T45" fmla="*/ 633 h 634"/>
                <a:gd name="T46" fmla="*/ 66 w 435"/>
                <a:gd name="T47" fmla="*/ 629 h 634"/>
                <a:gd name="T48" fmla="*/ 106 w 435"/>
                <a:gd name="T49" fmla="*/ 603 h 634"/>
                <a:gd name="T50" fmla="*/ 158 w 435"/>
                <a:gd name="T51" fmla="*/ 562 h 634"/>
                <a:gd name="T52" fmla="*/ 192 w 435"/>
                <a:gd name="T53" fmla="*/ 533 h 634"/>
                <a:gd name="T54" fmla="*/ 224 w 435"/>
                <a:gd name="T55" fmla="*/ 502 h 634"/>
                <a:gd name="T56" fmla="*/ 257 w 435"/>
                <a:gd name="T57" fmla="*/ 469 h 634"/>
                <a:gd name="T58" fmla="*/ 286 w 435"/>
                <a:gd name="T59" fmla="*/ 434 h 634"/>
                <a:gd name="T60" fmla="*/ 314 w 435"/>
                <a:gd name="T61" fmla="*/ 398 h 634"/>
                <a:gd name="T62" fmla="*/ 340 w 435"/>
                <a:gd name="T63" fmla="*/ 361 h 634"/>
                <a:gd name="T64" fmla="*/ 364 w 435"/>
                <a:gd name="T65" fmla="*/ 321 h 634"/>
                <a:gd name="T66" fmla="*/ 385 w 435"/>
                <a:gd name="T67" fmla="*/ 282 h 634"/>
                <a:gd name="T68" fmla="*/ 402 w 435"/>
                <a:gd name="T69" fmla="*/ 241 h 634"/>
                <a:gd name="T70" fmla="*/ 416 w 435"/>
                <a:gd name="T71" fmla="*/ 198 h 634"/>
                <a:gd name="T72" fmla="*/ 427 w 435"/>
                <a:gd name="T73" fmla="*/ 156 h 634"/>
                <a:gd name="T74" fmla="*/ 433 w 435"/>
                <a:gd name="T75" fmla="*/ 113 h 634"/>
                <a:gd name="T76" fmla="*/ 435 w 435"/>
                <a:gd name="T77" fmla="*/ 68 h 634"/>
                <a:gd name="T78" fmla="*/ 434 w 435"/>
                <a:gd name="T79" fmla="*/ 41 h 634"/>
                <a:gd name="T80" fmla="*/ 431 w 435"/>
                <a:gd name="T81" fmla="*/ 30 h 634"/>
                <a:gd name="T82" fmla="*/ 424 w 435"/>
                <a:gd name="T83" fmla="*/ 18 h 634"/>
                <a:gd name="T84" fmla="*/ 410 w 435"/>
                <a:gd name="T85" fmla="*/ 6 h 634"/>
                <a:gd name="T86" fmla="*/ 392 w 435"/>
                <a:gd name="T87" fmla="*/ 0 h 634"/>
                <a:gd name="T88" fmla="*/ 374 w 435"/>
                <a:gd name="T89" fmla="*/ 0 h 634"/>
                <a:gd name="T90" fmla="*/ 358 w 435"/>
                <a:gd name="T91" fmla="*/ 6 h 634"/>
                <a:gd name="T92" fmla="*/ 347 w 435"/>
                <a:gd name="T93" fmla="*/ 14 h 634"/>
                <a:gd name="T94" fmla="*/ 342 w 435"/>
                <a:gd name="T95" fmla="*/ 22 h 634"/>
                <a:gd name="T96" fmla="*/ 338 w 435"/>
                <a:gd name="T97" fmla="*/ 30 h 634"/>
                <a:gd name="T98" fmla="*/ 337 w 435"/>
                <a:gd name="T99" fmla="*/ 41 h 634"/>
                <a:gd name="T100" fmla="*/ 337 w 435"/>
                <a:gd name="T101" fmla="*/ 4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5" h="634">
                  <a:moveTo>
                    <a:pt x="337" y="46"/>
                  </a:moveTo>
                  <a:lnTo>
                    <a:pt x="337" y="65"/>
                  </a:lnTo>
                  <a:lnTo>
                    <a:pt x="337" y="84"/>
                  </a:lnTo>
                  <a:lnTo>
                    <a:pt x="335" y="103"/>
                  </a:lnTo>
                  <a:lnTo>
                    <a:pt x="333" y="122"/>
                  </a:lnTo>
                  <a:lnTo>
                    <a:pt x="330" y="140"/>
                  </a:lnTo>
                  <a:lnTo>
                    <a:pt x="326" y="158"/>
                  </a:lnTo>
                  <a:lnTo>
                    <a:pt x="321" y="176"/>
                  </a:lnTo>
                  <a:lnTo>
                    <a:pt x="315" y="194"/>
                  </a:lnTo>
                  <a:lnTo>
                    <a:pt x="308" y="212"/>
                  </a:lnTo>
                  <a:lnTo>
                    <a:pt x="301" y="230"/>
                  </a:lnTo>
                  <a:lnTo>
                    <a:pt x="293" y="248"/>
                  </a:lnTo>
                  <a:lnTo>
                    <a:pt x="284" y="265"/>
                  </a:lnTo>
                  <a:lnTo>
                    <a:pt x="275" y="282"/>
                  </a:lnTo>
                  <a:lnTo>
                    <a:pt x="265" y="298"/>
                  </a:lnTo>
                  <a:lnTo>
                    <a:pt x="255" y="315"/>
                  </a:lnTo>
                  <a:lnTo>
                    <a:pt x="244" y="331"/>
                  </a:lnTo>
                  <a:lnTo>
                    <a:pt x="232" y="348"/>
                  </a:lnTo>
                  <a:lnTo>
                    <a:pt x="219" y="363"/>
                  </a:lnTo>
                  <a:lnTo>
                    <a:pt x="207" y="378"/>
                  </a:lnTo>
                  <a:lnTo>
                    <a:pt x="194" y="393"/>
                  </a:lnTo>
                  <a:lnTo>
                    <a:pt x="168" y="422"/>
                  </a:lnTo>
                  <a:lnTo>
                    <a:pt x="140" y="450"/>
                  </a:lnTo>
                  <a:lnTo>
                    <a:pt x="111" y="476"/>
                  </a:lnTo>
                  <a:lnTo>
                    <a:pt x="81" y="500"/>
                  </a:lnTo>
                  <a:lnTo>
                    <a:pt x="52" y="522"/>
                  </a:lnTo>
                  <a:lnTo>
                    <a:pt x="22" y="542"/>
                  </a:lnTo>
                  <a:lnTo>
                    <a:pt x="17" y="545"/>
                  </a:lnTo>
                  <a:lnTo>
                    <a:pt x="13" y="549"/>
                  </a:lnTo>
                  <a:lnTo>
                    <a:pt x="10" y="553"/>
                  </a:lnTo>
                  <a:lnTo>
                    <a:pt x="7" y="557"/>
                  </a:lnTo>
                  <a:lnTo>
                    <a:pt x="3" y="565"/>
                  </a:lnTo>
                  <a:lnTo>
                    <a:pt x="0" y="575"/>
                  </a:lnTo>
                  <a:lnTo>
                    <a:pt x="0" y="584"/>
                  </a:lnTo>
                  <a:lnTo>
                    <a:pt x="1" y="593"/>
                  </a:lnTo>
                  <a:lnTo>
                    <a:pt x="3" y="602"/>
                  </a:lnTo>
                  <a:lnTo>
                    <a:pt x="7" y="610"/>
                  </a:lnTo>
                  <a:lnTo>
                    <a:pt x="12" y="618"/>
                  </a:lnTo>
                  <a:lnTo>
                    <a:pt x="18" y="624"/>
                  </a:lnTo>
                  <a:lnTo>
                    <a:pt x="26" y="629"/>
                  </a:lnTo>
                  <a:lnTo>
                    <a:pt x="34" y="633"/>
                  </a:lnTo>
                  <a:lnTo>
                    <a:pt x="38" y="634"/>
                  </a:lnTo>
                  <a:lnTo>
                    <a:pt x="42" y="634"/>
                  </a:lnTo>
                  <a:lnTo>
                    <a:pt x="47" y="634"/>
                  </a:lnTo>
                  <a:lnTo>
                    <a:pt x="51" y="634"/>
                  </a:lnTo>
                  <a:lnTo>
                    <a:pt x="56" y="633"/>
                  </a:lnTo>
                  <a:lnTo>
                    <a:pt x="61" y="632"/>
                  </a:lnTo>
                  <a:lnTo>
                    <a:pt x="66" y="629"/>
                  </a:lnTo>
                  <a:lnTo>
                    <a:pt x="71" y="627"/>
                  </a:lnTo>
                  <a:lnTo>
                    <a:pt x="106" y="603"/>
                  </a:lnTo>
                  <a:lnTo>
                    <a:pt x="141" y="577"/>
                  </a:lnTo>
                  <a:lnTo>
                    <a:pt x="158" y="562"/>
                  </a:lnTo>
                  <a:lnTo>
                    <a:pt x="175" y="548"/>
                  </a:lnTo>
                  <a:lnTo>
                    <a:pt x="192" y="533"/>
                  </a:lnTo>
                  <a:lnTo>
                    <a:pt x="208" y="518"/>
                  </a:lnTo>
                  <a:lnTo>
                    <a:pt x="224" y="502"/>
                  </a:lnTo>
                  <a:lnTo>
                    <a:pt x="241" y="486"/>
                  </a:lnTo>
                  <a:lnTo>
                    <a:pt x="257" y="469"/>
                  </a:lnTo>
                  <a:lnTo>
                    <a:pt x="272" y="452"/>
                  </a:lnTo>
                  <a:lnTo>
                    <a:pt x="286" y="434"/>
                  </a:lnTo>
                  <a:lnTo>
                    <a:pt x="301" y="416"/>
                  </a:lnTo>
                  <a:lnTo>
                    <a:pt x="314" y="398"/>
                  </a:lnTo>
                  <a:lnTo>
                    <a:pt x="328" y="380"/>
                  </a:lnTo>
                  <a:lnTo>
                    <a:pt x="340" y="361"/>
                  </a:lnTo>
                  <a:lnTo>
                    <a:pt x="353" y="342"/>
                  </a:lnTo>
                  <a:lnTo>
                    <a:pt x="364" y="321"/>
                  </a:lnTo>
                  <a:lnTo>
                    <a:pt x="375" y="302"/>
                  </a:lnTo>
                  <a:lnTo>
                    <a:pt x="385" y="282"/>
                  </a:lnTo>
                  <a:lnTo>
                    <a:pt x="394" y="261"/>
                  </a:lnTo>
                  <a:lnTo>
                    <a:pt x="402" y="241"/>
                  </a:lnTo>
                  <a:lnTo>
                    <a:pt x="410" y="220"/>
                  </a:lnTo>
                  <a:lnTo>
                    <a:pt x="416" y="198"/>
                  </a:lnTo>
                  <a:lnTo>
                    <a:pt x="422" y="177"/>
                  </a:lnTo>
                  <a:lnTo>
                    <a:pt x="427" y="156"/>
                  </a:lnTo>
                  <a:lnTo>
                    <a:pt x="430" y="134"/>
                  </a:lnTo>
                  <a:lnTo>
                    <a:pt x="433" y="113"/>
                  </a:lnTo>
                  <a:lnTo>
                    <a:pt x="434" y="90"/>
                  </a:lnTo>
                  <a:lnTo>
                    <a:pt x="435" y="68"/>
                  </a:lnTo>
                  <a:lnTo>
                    <a:pt x="434" y="46"/>
                  </a:lnTo>
                  <a:lnTo>
                    <a:pt x="434" y="41"/>
                  </a:lnTo>
                  <a:lnTo>
                    <a:pt x="433" y="35"/>
                  </a:lnTo>
                  <a:lnTo>
                    <a:pt x="431" y="30"/>
                  </a:lnTo>
                  <a:lnTo>
                    <a:pt x="429" y="26"/>
                  </a:lnTo>
                  <a:lnTo>
                    <a:pt x="424" y="18"/>
                  </a:lnTo>
                  <a:lnTo>
                    <a:pt x="417" y="11"/>
                  </a:lnTo>
                  <a:lnTo>
                    <a:pt x="410" y="6"/>
                  </a:lnTo>
                  <a:lnTo>
                    <a:pt x="401" y="3"/>
                  </a:lnTo>
                  <a:lnTo>
                    <a:pt x="392" y="0"/>
                  </a:lnTo>
                  <a:lnTo>
                    <a:pt x="383" y="0"/>
                  </a:lnTo>
                  <a:lnTo>
                    <a:pt x="374" y="0"/>
                  </a:lnTo>
                  <a:lnTo>
                    <a:pt x="366" y="3"/>
                  </a:lnTo>
                  <a:lnTo>
                    <a:pt x="358" y="6"/>
                  </a:lnTo>
                  <a:lnTo>
                    <a:pt x="350" y="11"/>
                  </a:lnTo>
                  <a:lnTo>
                    <a:pt x="347" y="14"/>
                  </a:lnTo>
                  <a:lnTo>
                    <a:pt x="344" y="18"/>
                  </a:lnTo>
                  <a:lnTo>
                    <a:pt x="342" y="22"/>
                  </a:lnTo>
                  <a:lnTo>
                    <a:pt x="340" y="26"/>
                  </a:lnTo>
                  <a:lnTo>
                    <a:pt x="338" y="30"/>
                  </a:lnTo>
                  <a:lnTo>
                    <a:pt x="337" y="35"/>
                  </a:lnTo>
                  <a:lnTo>
                    <a:pt x="337" y="41"/>
                  </a:lnTo>
                  <a:lnTo>
                    <a:pt x="337" y="46"/>
                  </a:lnTo>
                  <a:lnTo>
                    <a:pt x="337"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1" name="Freeform 126"/>
            <p:cNvSpPr/>
            <p:nvPr/>
          </p:nvSpPr>
          <p:spPr bwMode="auto">
            <a:xfrm>
              <a:off x="4986338" y="3543300"/>
              <a:ext cx="95250" cy="123825"/>
            </a:xfrm>
            <a:custGeom>
              <a:avLst/>
              <a:gdLst>
                <a:gd name="T0" fmla="*/ 323 w 422"/>
                <a:gd name="T1" fmla="*/ 51 h 546"/>
                <a:gd name="T2" fmla="*/ 314 w 422"/>
                <a:gd name="T3" fmla="*/ 84 h 546"/>
                <a:gd name="T4" fmla="*/ 302 w 422"/>
                <a:gd name="T5" fmla="*/ 115 h 546"/>
                <a:gd name="T6" fmla="*/ 288 w 422"/>
                <a:gd name="T7" fmla="*/ 145 h 546"/>
                <a:gd name="T8" fmla="*/ 263 w 422"/>
                <a:gd name="T9" fmla="*/ 188 h 546"/>
                <a:gd name="T10" fmla="*/ 224 w 422"/>
                <a:gd name="T11" fmla="*/ 242 h 546"/>
                <a:gd name="T12" fmla="*/ 180 w 422"/>
                <a:gd name="T13" fmla="*/ 294 h 546"/>
                <a:gd name="T14" fmla="*/ 134 w 422"/>
                <a:gd name="T15" fmla="*/ 344 h 546"/>
                <a:gd name="T16" fmla="*/ 61 w 422"/>
                <a:gd name="T17" fmla="*/ 416 h 546"/>
                <a:gd name="T18" fmla="*/ 11 w 422"/>
                <a:gd name="T19" fmla="*/ 466 h 546"/>
                <a:gd name="T20" fmla="*/ 5 w 422"/>
                <a:gd name="T21" fmla="*/ 475 h 546"/>
                <a:gd name="T22" fmla="*/ 0 w 422"/>
                <a:gd name="T23" fmla="*/ 489 h 546"/>
                <a:gd name="T24" fmla="*/ 2 w 422"/>
                <a:gd name="T25" fmla="*/ 506 h 546"/>
                <a:gd name="T26" fmla="*/ 10 w 422"/>
                <a:gd name="T27" fmla="*/ 523 h 546"/>
                <a:gd name="T28" fmla="*/ 23 w 422"/>
                <a:gd name="T29" fmla="*/ 536 h 546"/>
                <a:gd name="T30" fmla="*/ 39 w 422"/>
                <a:gd name="T31" fmla="*/ 544 h 546"/>
                <a:gd name="T32" fmla="*/ 52 w 422"/>
                <a:gd name="T33" fmla="*/ 546 h 546"/>
                <a:gd name="T34" fmla="*/ 61 w 422"/>
                <a:gd name="T35" fmla="*/ 544 h 546"/>
                <a:gd name="T36" fmla="*/ 70 w 422"/>
                <a:gd name="T37" fmla="*/ 541 h 546"/>
                <a:gd name="T38" fmla="*/ 79 w 422"/>
                <a:gd name="T39" fmla="*/ 535 h 546"/>
                <a:gd name="T40" fmla="*/ 134 w 422"/>
                <a:gd name="T41" fmla="*/ 479 h 546"/>
                <a:gd name="T42" fmla="*/ 212 w 422"/>
                <a:gd name="T43" fmla="*/ 400 h 546"/>
                <a:gd name="T44" fmla="*/ 263 w 422"/>
                <a:gd name="T45" fmla="*/ 346 h 546"/>
                <a:gd name="T46" fmla="*/ 310 w 422"/>
                <a:gd name="T47" fmla="*/ 289 h 546"/>
                <a:gd name="T48" fmla="*/ 351 w 422"/>
                <a:gd name="T49" fmla="*/ 229 h 546"/>
                <a:gd name="T50" fmla="*/ 378 w 422"/>
                <a:gd name="T51" fmla="*/ 182 h 546"/>
                <a:gd name="T52" fmla="*/ 394 w 422"/>
                <a:gd name="T53" fmla="*/ 148 h 546"/>
                <a:gd name="T54" fmla="*/ 407 w 422"/>
                <a:gd name="T55" fmla="*/ 114 h 546"/>
                <a:gd name="T56" fmla="*/ 417 w 422"/>
                <a:gd name="T57" fmla="*/ 79 h 546"/>
                <a:gd name="T58" fmla="*/ 422 w 422"/>
                <a:gd name="T59" fmla="*/ 55 h 546"/>
                <a:gd name="T60" fmla="*/ 422 w 422"/>
                <a:gd name="T61" fmla="*/ 44 h 546"/>
                <a:gd name="T62" fmla="*/ 418 w 422"/>
                <a:gd name="T63" fmla="*/ 30 h 546"/>
                <a:gd name="T64" fmla="*/ 407 w 422"/>
                <a:gd name="T65" fmla="*/ 15 h 546"/>
                <a:gd name="T66" fmla="*/ 392 w 422"/>
                <a:gd name="T67" fmla="*/ 5 h 546"/>
                <a:gd name="T68" fmla="*/ 374 w 422"/>
                <a:gd name="T69" fmla="*/ 0 h 546"/>
                <a:gd name="T70" fmla="*/ 356 w 422"/>
                <a:gd name="T71" fmla="*/ 1 h 546"/>
                <a:gd name="T72" fmla="*/ 345 w 422"/>
                <a:gd name="T73" fmla="*/ 6 h 546"/>
                <a:gd name="T74" fmla="*/ 338 w 422"/>
                <a:gd name="T75" fmla="*/ 12 h 546"/>
                <a:gd name="T76" fmla="*/ 332 w 422"/>
                <a:gd name="T77" fmla="*/ 20 h 546"/>
                <a:gd name="T78" fmla="*/ 328 w 422"/>
                <a:gd name="T79" fmla="*/ 29 h 546"/>
                <a:gd name="T80" fmla="*/ 327 w 422"/>
                <a:gd name="T81" fmla="*/ 3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2" h="546">
                  <a:moveTo>
                    <a:pt x="327" y="35"/>
                  </a:moveTo>
                  <a:lnTo>
                    <a:pt x="323" y="51"/>
                  </a:lnTo>
                  <a:lnTo>
                    <a:pt x="319" y="68"/>
                  </a:lnTo>
                  <a:lnTo>
                    <a:pt x="314" y="84"/>
                  </a:lnTo>
                  <a:lnTo>
                    <a:pt x="308" y="99"/>
                  </a:lnTo>
                  <a:lnTo>
                    <a:pt x="302" y="115"/>
                  </a:lnTo>
                  <a:lnTo>
                    <a:pt x="295" y="130"/>
                  </a:lnTo>
                  <a:lnTo>
                    <a:pt x="288" y="145"/>
                  </a:lnTo>
                  <a:lnTo>
                    <a:pt x="280" y="159"/>
                  </a:lnTo>
                  <a:lnTo>
                    <a:pt x="263" y="188"/>
                  </a:lnTo>
                  <a:lnTo>
                    <a:pt x="244" y="216"/>
                  </a:lnTo>
                  <a:lnTo>
                    <a:pt x="224" y="242"/>
                  </a:lnTo>
                  <a:lnTo>
                    <a:pt x="202" y="268"/>
                  </a:lnTo>
                  <a:lnTo>
                    <a:pt x="180" y="294"/>
                  </a:lnTo>
                  <a:lnTo>
                    <a:pt x="157" y="320"/>
                  </a:lnTo>
                  <a:lnTo>
                    <a:pt x="134" y="344"/>
                  </a:lnTo>
                  <a:lnTo>
                    <a:pt x="109" y="368"/>
                  </a:lnTo>
                  <a:lnTo>
                    <a:pt x="61" y="416"/>
                  </a:lnTo>
                  <a:lnTo>
                    <a:pt x="14" y="462"/>
                  </a:lnTo>
                  <a:lnTo>
                    <a:pt x="11" y="466"/>
                  </a:lnTo>
                  <a:lnTo>
                    <a:pt x="8" y="470"/>
                  </a:lnTo>
                  <a:lnTo>
                    <a:pt x="5" y="475"/>
                  </a:lnTo>
                  <a:lnTo>
                    <a:pt x="3" y="479"/>
                  </a:lnTo>
                  <a:lnTo>
                    <a:pt x="0" y="489"/>
                  </a:lnTo>
                  <a:lnTo>
                    <a:pt x="0" y="498"/>
                  </a:lnTo>
                  <a:lnTo>
                    <a:pt x="2" y="506"/>
                  </a:lnTo>
                  <a:lnTo>
                    <a:pt x="5" y="515"/>
                  </a:lnTo>
                  <a:lnTo>
                    <a:pt x="10" y="523"/>
                  </a:lnTo>
                  <a:lnTo>
                    <a:pt x="16" y="530"/>
                  </a:lnTo>
                  <a:lnTo>
                    <a:pt x="23" y="536"/>
                  </a:lnTo>
                  <a:lnTo>
                    <a:pt x="30" y="541"/>
                  </a:lnTo>
                  <a:lnTo>
                    <a:pt x="39" y="544"/>
                  </a:lnTo>
                  <a:lnTo>
                    <a:pt x="48" y="546"/>
                  </a:lnTo>
                  <a:lnTo>
                    <a:pt x="52" y="546"/>
                  </a:lnTo>
                  <a:lnTo>
                    <a:pt x="56" y="545"/>
                  </a:lnTo>
                  <a:lnTo>
                    <a:pt x="61" y="544"/>
                  </a:lnTo>
                  <a:lnTo>
                    <a:pt x="65" y="543"/>
                  </a:lnTo>
                  <a:lnTo>
                    <a:pt x="70" y="541"/>
                  </a:lnTo>
                  <a:lnTo>
                    <a:pt x="74" y="538"/>
                  </a:lnTo>
                  <a:lnTo>
                    <a:pt x="79" y="535"/>
                  </a:lnTo>
                  <a:lnTo>
                    <a:pt x="83" y="531"/>
                  </a:lnTo>
                  <a:lnTo>
                    <a:pt x="134" y="479"/>
                  </a:lnTo>
                  <a:lnTo>
                    <a:pt x="186" y="428"/>
                  </a:lnTo>
                  <a:lnTo>
                    <a:pt x="212" y="400"/>
                  </a:lnTo>
                  <a:lnTo>
                    <a:pt x="237" y="374"/>
                  </a:lnTo>
                  <a:lnTo>
                    <a:pt x="263" y="346"/>
                  </a:lnTo>
                  <a:lnTo>
                    <a:pt x="287" y="318"/>
                  </a:lnTo>
                  <a:lnTo>
                    <a:pt x="310" y="289"/>
                  </a:lnTo>
                  <a:lnTo>
                    <a:pt x="331" y="259"/>
                  </a:lnTo>
                  <a:lnTo>
                    <a:pt x="351" y="229"/>
                  </a:lnTo>
                  <a:lnTo>
                    <a:pt x="370" y="198"/>
                  </a:lnTo>
                  <a:lnTo>
                    <a:pt x="378" y="182"/>
                  </a:lnTo>
                  <a:lnTo>
                    <a:pt x="387" y="165"/>
                  </a:lnTo>
                  <a:lnTo>
                    <a:pt x="394" y="148"/>
                  </a:lnTo>
                  <a:lnTo>
                    <a:pt x="401" y="131"/>
                  </a:lnTo>
                  <a:lnTo>
                    <a:pt x="407" y="114"/>
                  </a:lnTo>
                  <a:lnTo>
                    <a:pt x="412" y="97"/>
                  </a:lnTo>
                  <a:lnTo>
                    <a:pt x="417" y="79"/>
                  </a:lnTo>
                  <a:lnTo>
                    <a:pt x="421" y="61"/>
                  </a:lnTo>
                  <a:lnTo>
                    <a:pt x="422" y="55"/>
                  </a:lnTo>
                  <a:lnTo>
                    <a:pt x="422" y="49"/>
                  </a:lnTo>
                  <a:lnTo>
                    <a:pt x="422" y="44"/>
                  </a:lnTo>
                  <a:lnTo>
                    <a:pt x="421" y="39"/>
                  </a:lnTo>
                  <a:lnTo>
                    <a:pt x="418" y="30"/>
                  </a:lnTo>
                  <a:lnTo>
                    <a:pt x="413" y="22"/>
                  </a:lnTo>
                  <a:lnTo>
                    <a:pt x="407" y="15"/>
                  </a:lnTo>
                  <a:lnTo>
                    <a:pt x="400" y="9"/>
                  </a:lnTo>
                  <a:lnTo>
                    <a:pt x="392" y="5"/>
                  </a:lnTo>
                  <a:lnTo>
                    <a:pt x="384" y="2"/>
                  </a:lnTo>
                  <a:lnTo>
                    <a:pt x="374" y="0"/>
                  </a:lnTo>
                  <a:lnTo>
                    <a:pt x="365" y="0"/>
                  </a:lnTo>
                  <a:lnTo>
                    <a:pt x="356" y="1"/>
                  </a:lnTo>
                  <a:lnTo>
                    <a:pt x="348" y="4"/>
                  </a:lnTo>
                  <a:lnTo>
                    <a:pt x="345" y="6"/>
                  </a:lnTo>
                  <a:lnTo>
                    <a:pt x="341" y="9"/>
                  </a:lnTo>
                  <a:lnTo>
                    <a:pt x="338" y="12"/>
                  </a:lnTo>
                  <a:lnTo>
                    <a:pt x="335" y="16"/>
                  </a:lnTo>
                  <a:lnTo>
                    <a:pt x="332" y="20"/>
                  </a:lnTo>
                  <a:lnTo>
                    <a:pt x="330" y="24"/>
                  </a:lnTo>
                  <a:lnTo>
                    <a:pt x="328" y="29"/>
                  </a:lnTo>
                  <a:lnTo>
                    <a:pt x="327" y="35"/>
                  </a:lnTo>
                  <a:lnTo>
                    <a:pt x="327"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2" name="Freeform 127"/>
            <p:cNvSpPr/>
            <p:nvPr/>
          </p:nvSpPr>
          <p:spPr bwMode="auto">
            <a:xfrm>
              <a:off x="5624513" y="2495550"/>
              <a:ext cx="80963" cy="207963"/>
            </a:xfrm>
            <a:custGeom>
              <a:avLst/>
              <a:gdLst>
                <a:gd name="T0" fmla="*/ 151 w 355"/>
                <a:gd name="T1" fmla="*/ 820 h 917"/>
                <a:gd name="T2" fmla="*/ 130 w 355"/>
                <a:gd name="T3" fmla="*/ 774 h 917"/>
                <a:gd name="T4" fmla="*/ 116 w 355"/>
                <a:gd name="T5" fmla="*/ 727 h 917"/>
                <a:gd name="T6" fmla="*/ 107 w 355"/>
                <a:gd name="T7" fmla="*/ 677 h 917"/>
                <a:gd name="T8" fmla="*/ 104 w 355"/>
                <a:gd name="T9" fmla="*/ 627 h 917"/>
                <a:gd name="T10" fmla="*/ 106 w 355"/>
                <a:gd name="T11" fmla="*/ 575 h 917"/>
                <a:gd name="T12" fmla="*/ 113 w 355"/>
                <a:gd name="T13" fmla="*/ 522 h 917"/>
                <a:gd name="T14" fmla="*/ 124 w 355"/>
                <a:gd name="T15" fmla="*/ 470 h 917"/>
                <a:gd name="T16" fmla="*/ 139 w 355"/>
                <a:gd name="T17" fmla="*/ 417 h 917"/>
                <a:gd name="T18" fmla="*/ 158 w 355"/>
                <a:gd name="T19" fmla="*/ 366 h 917"/>
                <a:gd name="T20" fmla="*/ 180 w 355"/>
                <a:gd name="T21" fmla="*/ 315 h 917"/>
                <a:gd name="T22" fmla="*/ 204 w 355"/>
                <a:gd name="T23" fmla="*/ 268 h 917"/>
                <a:gd name="T24" fmla="*/ 232 w 355"/>
                <a:gd name="T25" fmla="*/ 223 h 917"/>
                <a:gd name="T26" fmla="*/ 261 w 355"/>
                <a:gd name="T27" fmla="*/ 179 h 917"/>
                <a:gd name="T28" fmla="*/ 291 w 355"/>
                <a:gd name="T29" fmla="*/ 140 h 917"/>
                <a:gd name="T30" fmla="*/ 322 w 355"/>
                <a:gd name="T31" fmla="*/ 105 h 917"/>
                <a:gd name="T32" fmla="*/ 344 w 355"/>
                <a:gd name="T33" fmla="*/ 83 h 917"/>
                <a:gd name="T34" fmla="*/ 350 w 355"/>
                <a:gd name="T35" fmla="*/ 74 h 917"/>
                <a:gd name="T36" fmla="*/ 354 w 355"/>
                <a:gd name="T37" fmla="*/ 65 h 917"/>
                <a:gd name="T38" fmla="*/ 355 w 355"/>
                <a:gd name="T39" fmla="*/ 55 h 917"/>
                <a:gd name="T40" fmla="*/ 353 w 355"/>
                <a:gd name="T41" fmla="*/ 41 h 917"/>
                <a:gd name="T42" fmla="*/ 345 w 355"/>
                <a:gd name="T43" fmla="*/ 24 h 917"/>
                <a:gd name="T44" fmla="*/ 330 w 355"/>
                <a:gd name="T45" fmla="*/ 10 h 917"/>
                <a:gd name="T46" fmla="*/ 313 w 355"/>
                <a:gd name="T47" fmla="*/ 2 h 917"/>
                <a:gd name="T48" fmla="*/ 299 w 355"/>
                <a:gd name="T49" fmla="*/ 0 h 917"/>
                <a:gd name="T50" fmla="*/ 289 w 355"/>
                <a:gd name="T51" fmla="*/ 1 h 917"/>
                <a:gd name="T52" fmla="*/ 279 w 355"/>
                <a:gd name="T53" fmla="*/ 5 h 917"/>
                <a:gd name="T54" fmla="*/ 270 w 355"/>
                <a:gd name="T55" fmla="*/ 11 h 917"/>
                <a:gd name="T56" fmla="*/ 247 w 355"/>
                <a:gd name="T57" fmla="*/ 34 h 917"/>
                <a:gd name="T58" fmla="*/ 209 w 355"/>
                <a:gd name="T59" fmla="*/ 76 h 917"/>
                <a:gd name="T60" fmla="*/ 173 w 355"/>
                <a:gd name="T61" fmla="*/ 123 h 917"/>
                <a:gd name="T62" fmla="*/ 140 w 355"/>
                <a:gd name="T63" fmla="*/ 172 h 917"/>
                <a:gd name="T64" fmla="*/ 110 w 355"/>
                <a:gd name="T65" fmla="*/ 226 h 917"/>
                <a:gd name="T66" fmla="*/ 81 w 355"/>
                <a:gd name="T67" fmla="*/ 282 h 917"/>
                <a:gd name="T68" fmla="*/ 57 w 355"/>
                <a:gd name="T69" fmla="*/ 340 h 917"/>
                <a:gd name="T70" fmla="*/ 36 w 355"/>
                <a:gd name="T71" fmla="*/ 399 h 917"/>
                <a:gd name="T72" fmla="*/ 20 w 355"/>
                <a:gd name="T73" fmla="*/ 461 h 917"/>
                <a:gd name="T74" fmla="*/ 8 w 355"/>
                <a:gd name="T75" fmla="*/ 521 h 917"/>
                <a:gd name="T76" fmla="*/ 1 w 355"/>
                <a:gd name="T77" fmla="*/ 583 h 917"/>
                <a:gd name="T78" fmla="*/ 0 w 355"/>
                <a:gd name="T79" fmla="*/ 643 h 917"/>
                <a:gd name="T80" fmla="*/ 5 w 355"/>
                <a:gd name="T81" fmla="*/ 703 h 917"/>
                <a:gd name="T82" fmla="*/ 16 w 355"/>
                <a:gd name="T83" fmla="*/ 760 h 917"/>
                <a:gd name="T84" fmla="*/ 34 w 355"/>
                <a:gd name="T85" fmla="*/ 816 h 917"/>
                <a:gd name="T86" fmla="*/ 59 w 355"/>
                <a:gd name="T87" fmla="*/ 868 h 917"/>
                <a:gd name="T88" fmla="*/ 78 w 355"/>
                <a:gd name="T89" fmla="*/ 898 h 917"/>
                <a:gd name="T90" fmla="*/ 87 w 355"/>
                <a:gd name="T91" fmla="*/ 906 h 917"/>
                <a:gd name="T92" fmla="*/ 96 w 355"/>
                <a:gd name="T93" fmla="*/ 912 h 917"/>
                <a:gd name="T94" fmla="*/ 105 w 355"/>
                <a:gd name="T95" fmla="*/ 915 h 917"/>
                <a:gd name="T96" fmla="*/ 120 w 355"/>
                <a:gd name="T97" fmla="*/ 917 h 917"/>
                <a:gd name="T98" fmla="*/ 139 w 355"/>
                <a:gd name="T99" fmla="*/ 913 h 917"/>
                <a:gd name="T100" fmla="*/ 155 w 355"/>
                <a:gd name="T101" fmla="*/ 903 h 917"/>
                <a:gd name="T102" fmla="*/ 167 w 355"/>
                <a:gd name="T103" fmla="*/ 889 h 917"/>
                <a:gd name="T104" fmla="*/ 172 w 355"/>
                <a:gd name="T105" fmla="*/ 876 h 917"/>
                <a:gd name="T106" fmla="*/ 173 w 355"/>
                <a:gd name="T107" fmla="*/ 867 h 917"/>
                <a:gd name="T108" fmla="*/ 171 w 355"/>
                <a:gd name="T109" fmla="*/ 857 h 917"/>
                <a:gd name="T110" fmla="*/ 167 w 355"/>
                <a:gd name="T111" fmla="*/ 846 h 917"/>
                <a:gd name="T112" fmla="*/ 164 w 355"/>
                <a:gd name="T113" fmla="*/ 841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5" h="917">
                  <a:moveTo>
                    <a:pt x="164" y="841"/>
                  </a:moveTo>
                  <a:lnTo>
                    <a:pt x="151" y="820"/>
                  </a:lnTo>
                  <a:lnTo>
                    <a:pt x="140" y="797"/>
                  </a:lnTo>
                  <a:lnTo>
                    <a:pt x="130" y="774"/>
                  </a:lnTo>
                  <a:lnTo>
                    <a:pt x="122" y="751"/>
                  </a:lnTo>
                  <a:lnTo>
                    <a:pt x="116" y="727"/>
                  </a:lnTo>
                  <a:lnTo>
                    <a:pt x="111" y="703"/>
                  </a:lnTo>
                  <a:lnTo>
                    <a:pt x="107" y="677"/>
                  </a:lnTo>
                  <a:lnTo>
                    <a:pt x="105" y="652"/>
                  </a:lnTo>
                  <a:lnTo>
                    <a:pt x="104" y="627"/>
                  </a:lnTo>
                  <a:lnTo>
                    <a:pt x="104" y="601"/>
                  </a:lnTo>
                  <a:lnTo>
                    <a:pt x="106" y="575"/>
                  </a:lnTo>
                  <a:lnTo>
                    <a:pt x="109" y="548"/>
                  </a:lnTo>
                  <a:lnTo>
                    <a:pt x="113" y="522"/>
                  </a:lnTo>
                  <a:lnTo>
                    <a:pt x="118" y="496"/>
                  </a:lnTo>
                  <a:lnTo>
                    <a:pt x="124" y="470"/>
                  </a:lnTo>
                  <a:lnTo>
                    <a:pt x="131" y="443"/>
                  </a:lnTo>
                  <a:lnTo>
                    <a:pt x="139" y="417"/>
                  </a:lnTo>
                  <a:lnTo>
                    <a:pt x="148" y="391"/>
                  </a:lnTo>
                  <a:lnTo>
                    <a:pt x="158" y="366"/>
                  </a:lnTo>
                  <a:lnTo>
                    <a:pt x="168" y="341"/>
                  </a:lnTo>
                  <a:lnTo>
                    <a:pt x="180" y="315"/>
                  </a:lnTo>
                  <a:lnTo>
                    <a:pt x="192" y="291"/>
                  </a:lnTo>
                  <a:lnTo>
                    <a:pt x="204" y="268"/>
                  </a:lnTo>
                  <a:lnTo>
                    <a:pt x="218" y="245"/>
                  </a:lnTo>
                  <a:lnTo>
                    <a:pt x="232" y="223"/>
                  </a:lnTo>
                  <a:lnTo>
                    <a:pt x="246" y="200"/>
                  </a:lnTo>
                  <a:lnTo>
                    <a:pt x="261" y="179"/>
                  </a:lnTo>
                  <a:lnTo>
                    <a:pt x="276" y="159"/>
                  </a:lnTo>
                  <a:lnTo>
                    <a:pt x="291" y="140"/>
                  </a:lnTo>
                  <a:lnTo>
                    <a:pt x="307" y="122"/>
                  </a:lnTo>
                  <a:lnTo>
                    <a:pt x="322" y="105"/>
                  </a:lnTo>
                  <a:lnTo>
                    <a:pt x="339" y="88"/>
                  </a:lnTo>
                  <a:lnTo>
                    <a:pt x="344" y="83"/>
                  </a:lnTo>
                  <a:lnTo>
                    <a:pt x="347" y="79"/>
                  </a:lnTo>
                  <a:lnTo>
                    <a:pt x="350" y="74"/>
                  </a:lnTo>
                  <a:lnTo>
                    <a:pt x="352" y="69"/>
                  </a:lnTo>
                  <a:lnTo>
                    <a:pt x="354" y="65"/>
                  </a:lnTo>
                  <a:lnTo>
                    <a:pt x="355" y="60"/>
                  </a:lnTo>
                  <a:lnTo>
                    <a:pt x="355" y="55"/>
                  </a:lnTo>
                  <a:lnTo>
                    <a:pt x="355" y="50"/>
                  </a:lnTo>
                  <a:lnTo>
                    <a:pt x="353" y="41"/>
                  </a:lnTo>
                  <a:lnTo>
                    <a:pt x="350" y="32"/>
                  </a:lnTo>
                  <a:lnTo>
                    <a:pt x="345" y="24"/>
                  </a:lnTo>
                  <a:lnTo>
                    <a:pt x="339" y="17"/>
                  </a:lnTo>
                  <a:lnTo>
                    <a:pt x="330" y="10"/>
                  </a:lnTo>
                  <a:lnTo>
                    <a:pt x="322" y="5"/>
                  </a:lnTo>
                  <a:lnTo>
                    <a:pt x="313" y="2"/>
                  </a:lnTo>
                  <a:lnTo>
                    <a:pt x="304" y="0"/>
                  </a:lnTo>
                  <a:lnTo>
                    <a:pt x="299" y="0"/>
                  </a:lnTo>
                  <a:lnTo>
                    <a:pt x="294" y="0"/>
                  </a:lnTo>
                  <a:lnTo>
                    <a:pt x="289" y="1"/>
                  </a:lnTo>
                  <a:lnTo>
                    <a:pt x="284" y="3"/>
                  </a:lnTo>
                  <a:lnTo>
                    <a:pt x="279" y="5"/>
                  </a:lnTo>
                  <a:lnTo>
                    <a:pt x="275" y="7"/>
                  </a:lnTo>
                  <a:lnTo>
                    <a:pt x="270" y="11"/>
                  </a:lnTo>
                  <a:lnTo>
                    <a:pt x="265" y="15"/>
                  </a:lnTo>
                  <a:lnTo>
                    <a:pt x="247" y="34"/>
                  </a:lnTo>
                  <a:lnTo>
                    <a:pt x="228" y="54"/>
                  </a:lnTo>
                  <a:lnTo>
                    <a:pt x="209" y="76"/>
                  </a:lnTo>
                  <a:lnTo>
                    <a:pt x="191" y="98"/>
                  </a:lnTo>
                  <a:lnTo>
                    <a:pt x="173" y="123"/>
                  </a:lnTo>
                  <a:lnTo>
                    <a:pt x="157" y="147"/>
                  </a:lnTo>
                  <a:lnTo>
                    <a:pt x="140" y="172"/>
                  </a:lnTo>
                  <a:lnTo>
                    <a:pt x="125" y="198"/>
                  </a:lnTo>
                  <a:lnTo>
                    <a:pt x="110" y="226"/>
                  </a:lnTo>
                  <a:lnTo>
                    <a:pt x="95" y="254"/>
                  </a:lnTo>
                  <a:lnTo>
                    <a:pt x="81" y="282"/>
                  </a:lnTo>
                  <a:lnTo>
                    <a:pt x="68" y="310"/>
                  </a:lnTo>
                  <a:lnTo>
                    <a:pt x="57" y="340"/>
                  </a:lnTo>
                  <a:lnTo>
                    <a:pt x="46" y="370"/>
                  </a:lnTo>
                  <a:lnTo>
                    <a:pt x="36" y="399"/>
                  </a:lnTo>
                  <a:lnTo>
                    <a:pt x="27" y="429"/>
                  </a:lnTo>
                  <a:lnTo>
                    <a:pt x="20" y="461"/>
                  </a:lnTo>
                  <a:lnTo>
                    <a:pt x="13" y="491"/>
                  </a:lnTo>
                  <a:lnTo>
                    <a:pt x="8" y="521"/>
                  </a:lnTo>
                  <a:lnTo>
                    <a:pt x="4" y="552"/>
                  </a:lnTo>
                  <a:lnTo>
                    <a:pt x="1" y="583"/>
                  </a:lnTo>
                  <a:lnTo>
                    <a:pt x="0" y="613"/>
                  </a:lnTo>
                  <a:lnTo>
                    <a:pt x="0" y="643"/>
                  </a:lnTo>
                  <a:lnTo>
                    <a:pt x="2" y="673"/>
                  </a:lnTo>
                  <a:lnTo>
                    <a:pt x="5" y="703"/>
                  </a:lnTo>
                  <a:lnTo>
                    <a:pt x="10" y="732"/>
                  </a:lnTo>
                  <a:lnTo>
                    <a:pt x="16" y="760"/>
                  </a:lnTo>
                  <a:lnTo>
                    <a:pt x="24" y="788"/>
                  </a:lnTo>
                  <a:lnTo>
                    <a:pt x="34" y="816"/>
                  </a:lnTo>
                  <a:lnTo>
                    <a:pt x="45" y="843"/>
                  </a:lnTo>
                  <a:lnTo>
                    <a:pt x="59" y="868"/>
                  </a:lnTo>
                  <a:lnTo>
                    <a:pt x="74" y="893"/>
                  </a:lnTo>
                  <a:lnTo>
                    <a:pt x="78" y="898"/>
                  </a:lnTo>
                  <a:lnTo>
                    <a:pt x="82" y="902"/>
                  </a:lnTo>
                  <a:lnTo>
                    <a:pt x="87" y="906"/>
                  </a:lnTo>
                  <a:lnTo>
                    <a:pt x="91" y="909"/>
                  </a:lnTo>
                  <a:lnTo>
                    <a:pt x="96" y="912"/>
                  </a:lnTo>
                  <a:lnTo>
                    <a:pt x="100" y="914"/>
                  </a:lnTo>
                  <a:lnTo>
                    <a:pt x="105" y="915"/>
                  </a:lnTo>
                  <a:lnTo>
                    <a:pt x="110" y="916"/>
                  </a:lnTo>
                  <a:lnTo>
                    <a:pt x="120" y="917"/>
                  </a:lnTo>
                  <a:lnTo>
                    <a:pt x="129" y="916"/>
                  </a:lnTo>
                  <a:lnTo>
                    <a:pt x="139" y="913"/>
                  </a:lnTo>
                  <a:lnTo>
                    <a:pt x="147" y="909"/>
                  </a:lnTo>
                  <a:lnTo>
                    <a:pt x="155" y="903"/>
                  </a:lnTo>
                  <a:lnTo>
                    <a:pt x="162" y="897"/>
                  </a:lnTo>
                  <a:lnTo>
                    <a:pt x="167" y="889"/>
                  </a:lnTo>
                  <a:lnTo>
                    <a:pt x="171" y="880"/>
                  </a:lnTo>
                  <a:lnTo>
                    <a:pt x="172" y="876"/>
                  </a:lnTo>
                  <a:lnTo>
                    <a:pt x="173" y="871"/>
                  </a:lnTo>
                  <a:lnTo>
                    <a:pt x="173" y="867"/>
                  </a:lnTo>
                  <a:lnTo>
                    <a:pt x="173" y="862"/>
                  </a:lnTo>
                  <a:lnTo>
                    <a:pt x="171" y="857"/>
                  </a:lnTo>
                  <a:lnTo>
                    <a:pt x="170" y="852"/>
                  </a:lnTo>
                  <a:lnTo>
                    <a:pt x="167" y="846"/>
                  </a:lnTo>
                  <a:lnTo>
                    <a:pt x="164" y="841"/>
                  </a:lnTo>
                  <a:lnTo>
                    <a:pt x="164" y="8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3" name="Freeform 128"/>
            <p:cNvSpPr/>
            <p:nvPr/>
          </p:nvSpPr>
          <p:spPr bwMode="auto">
            <a:xfrm>
              <a:off x="5556250" y="2476500"/>
              <a:ext cx="98425" cy="207963"/>
            </a:xfrm>
            <a:custGeom>
              <a:avLst/>
              <a:gdLst>
                <a:gd name="T0" fmla="*/ 149 w 433"/>
                <a:gd name="T1" fmla="*/ 820 h 919"/>
                <a:gd name="T2" fmla="*/ 134 w 433"/>
                <a:gd name="T3" fmla="*/ 800 h 919"/>
                <a:gd name="T4" fmla="*/ 122 w 433"/>
                <a:gd name="T5" fmla="*/ 779 h 919"/>
                <a:gd name="T6" fmla="*/ 114 w 433"/>
                <a:gd name="T7" fmla="*/ 755 h 919"/>
                <a:gd name="T8" fmla="*/ 108 w 433"/>
                <a:gd name="T9" fmla="*/ 732 h 919"/>
                <a:gd name="T10" fmla="*/ 104 w 433"/>
                <a:gd name="T11" fmla="*/ 708 h 919"/>
                <a:gd name="T12" fmla="*/ 103 w 433"/>
                <a:gd name="T13" fmla="*/ 671 h 919"/>
                <a:gd name="T14" fmla="*/ 107 w 433"/>
                <a:gd name="T15" fmla="*/ 619 h 919"/>
                <a:gd name="T16" fmla="*/ 116 w 433"/>
                <a:gd name="T17" fmla="*/ 569 h 919"/>
                <a:gd name="T18" fmla="*/ 137 w 433"/>
                <a:gd name="T19" fmla="*/ 495 h 919"/>
                <a:gd name="T20" fmla="*/ 162 w 433"/>
                <a:gd name="T21" fmla="*/ 425 h 919"/>
                <a:gd name="T22" fmla="*/ 187 w 433"/>
                <a:gd name="T23" fmla="*/ 374 h 919"/>
                <a:gd name="T24" fmla="*/ 217 w 433"/>
                <a:gd name="T25" fmla="*/ 327 h 919"/>
                <a:gd name="T26" fmla="*/ 251 w 433"/>
                <a:gd name="T27" fmla="*/ 282 h 919"/>
                <a:gd name="T28" fmla="*/ 308 w 433"/>
                <a:gd name="T29" fmla="*/ 218 h 919"/>
                <a:gd name="T30" fmla="*/ 365 w 433"/>
                <a:gd name="T31" fmla="*/ 155 h 919"/>
                <a:gd name="T32" fmla="*/ 403 w 433"/>
                <a:gd name="T33" fmla="*/ 113 h 919"/>
                <a:gd name="T34" fmla="*/ 424 w 433"/>
                <a:gd name="T35" fmla="*/ 87 h 919"/>
                <a:gd name="T36" fmla="*/ 430 w 433"/>
                <a:gd name="T37" fmla="*/ 77 h 919"/>
                <a:gd name="T38" fmla="*/ 433 w 433"/>
                <a:gd name="T39" fmla="*/ 60 h 919"/>
                <a:gd name="T40" fmla="*/ 431 w 433"/>
                <a:gd name="T41" fmla="*/ 41 h 919"/>
                <a:gd name="T42" fmla="*/ 422 w 433"/>
                <a:gd name="T43" fmla="*/ 23 h 919"/>
                <a:gd name="T44" fmla="*/ 408 w 433"/>
                <a:gd name="T45" fmla="*/ 9 h 919"/>
                <a:gd name="T46" fmla="*/ 392 w 433"/>
                <a:gd name="T47" fmla="*/ 1 h 919"/>
                <a:gd name="T48" fmla="*/ 377 w 433"/>
                <a:gd name="T49" fmla="*/ 0 h 919"/>
                <a:gd name="T50" fmla="*/ 368 w 433"/>
                <a:gd name="T51" fmla="*/ 2 h 919"/>
                <a:gd name="T52" fmla="*/ 359 w 433"/>
                <a:gd name="T53" fmla="*/ 6 h 919"/>
                <a:gd name="T54" fmla="*/ 351 w 433"/>
                <a:gd name="T55" fmla="*/ 13 h 919"/>
                <a:gd name="T56" fmla="*/ 303 w 433"/>
                <a:gd name="T57" fmla="*/ 72 h 919"/>
                <a:gd name="T58" fmla="*/ 214 w 433"/>
                <a:gd name="T59" fmla="*/ 174 h 919"/>
                <a:gd name="T60" fmla="*/ 152 w 433"/>
                <a:gd name="T61" fmla="*/ 252 h 919"/>
                <a:gd name="T62" fmla="*/ 114 w 433"/>
                <a:gd name="T63" fmla="*/ 307 h 919"/>
                <a:gd name="T64" fmla="*/ 80 w 433"/>
                <a:gd name="T65" fmla="*/ 364 h 919"/>
                <a:gd name="T66" fmla="*/ 51 w 433"/>
                <a:gd name="T67" fmla="*/ 427 h 919"/>
                <a:gd name="T68" fmla="*/ 30 w 433"/>
                <a:gd name="T69" fmla="*/ 488 h 919"/>
                <a:gd name="T70" fmla="*/ 16 w 433"/>
                <a:gd name="T71" fmla="*/ 545 h 919"/>
                <a:gd name="T72" fmla="*/ 4 w 433"/>
                <a:gd name="T73" fmla="*/ 603 h 919"/>
                <a:gd name="T74" fmla="*/ 0 w 433"/>
                <a:gd name="T75" fmla="*/ 662 h 919"/>
                <a:gd name="T76" fmla="*/ 1 w 433"/>
                <a:gd name="T77" fmla="*/ 706 h 919"/>
                <a:gd name="T78" fmla="*/ 4 w 433"/>
                <a:gd name="T79" fmla="*/ 735 h 919"/>
                <a:gd name="T80" fmla="*/ 11 w 433"/>
                <a:gd name="T81" fmla="*/ 763 h 919"/>
                <a:gd name="T82" fmla="*/ 18 w 433"/>
                <a:gd name="T83" fmla="*/ 791 h 919"/>
                <a:gd name="T84" fmla="*/ 28 w 433"/>
                <a:gd name="T85" fmla="*/ 818 h 919"/>
                <a:gd name="T86" fmla="*/ 40 w 433"/>
                <a:gd name="T87" fmla="*/ 844 h 919"/>
                <a:gd name="T88" fmla="*/ 55 w 433"/>
                <a:gd name="T89" fmla="*/ 868 h 919"/>
                <a:gd name="T90" fmla="*/ 73 w 433"/>
                <a:gd name="T91" fmla="*/ 892 h 919"/>
                <a:gd name="T92" fmla="*/ 88 w 433"/>
                <a:gd name="T93" fmla="*/ 907 h 919"/>
                <a:gd name="T94" fmla="*/ 97 w 433"/>
                <a:gd name="T95" fmla="*/ 914 h 919"/>
                <a:gd name="T96" fmla="*/ 106 w 433"/>
                <a:gd name="T97" fmla="*/ 917 h 919"/>
                <a:gd name="T98" fmla="*/ 116 w 433"/>
                <a:gd name="T99" fmla="*/ 919 h 919"/>
                <a:gd name="T100" fmla="*/ 130 w 433"/>
                <a:gd name="T101" fmla="*/ 917 h 919"/>
                <a:gd name="T102" fmla="*/ 148 w 433"/>
                <a:gd name="T103" fmla="*/ 909 h 919"/>
                <a:gd name="T104" fmla="*/ 161 w 433"/>
                <a:gd name="T105" fmla="*/ 895 h 919"/>
                <a:gd name="T106" fmla="*/ 170 w 433"/>
                <a:gd name="T107" fmla="*/ 877 h 919"/>
                <a:gd name="T108" fmla="*/ 172 w 433"/>
                <a:gd name="T109" fmla="*/ 863 h 919"/>
                <a:gd name="T110" fmla="*/ 171 w 433"/>
                <a:gd name="T111" fmla="*/ 853 h 919"/>
                <a:gd name="T112" fmla="*/ 167 w 433"/>
                <a:gd name="T113" fmla="*/ 843 h 919"/>
                <a:gd name="T114" fmla="*/ 161 w 433"/>
                <a:gd name="T115" fmla="*/ 834 h 919"/>
                <a:gd name="T116" fmla="*/ 157 w 433"/>
                <a:gd name="T117" fmla="*/ 82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3" h="919">
                  <a:moveTo>
                    <a:pt x="157" y="829"/>
                  </a:moveTo>
                  <a:lnTo>
                    <a:pt x="149" y="820"/>
                  </a:lnTo>
                  <a:lnTo>
                    <a:pt x="141" y="810"/>
                  </a:lnTo>
                  <a:lnTo>
                    <a:pt x="134" y="800"/>
                  </a:lnTo>
                  <a:lnTo>
                    <a:pt x="127" y="790"/>
                  </a:lnTo>
                  <a:lnTo>
                    <a:pt x="122" y="779"/>
                  </a:lnTo>
                  <a:lnTo>
                    <a:pt x="117" y="767"/>
                  </a:lnTo>
                  <a:lnTo>
                    <a:pt x="114" y="755"/>
                  </a:lnTo>
                  <a:lnTo>
                    <a:pt x="110" y="744"/>
                  </a:lnTo>
                  <a:lnTo>
                    <a:pt x="108" y="732"/>
                  </a:lnTo>
                  <a:lnTo>
                    <a:pt x="106" y="720"/>
                  </a:lnTo>
                  <a:lnTo>
                    <a:pt x="104" y="708"/>
                  </a:lnTo>
                  <a:lnTo>
                    <a:pt x="103" y="696"/>
                  </a:lnTo>
                  <a:lnTo>
                    <a:pt x="103" y="671"/>
                  </a:lnTo>
                  <a:lnTo>
                    <a:pt x="104" y="645"/>
                  </a:lnTo>
                  <a:lnTo>
                    <a:pt x="107" y="619"/>
                  </a:lnTo>
                  <a:lnTo>
                    <a:pt x="111" y="594"/>
                  </a:lnTo>
                  <a:lnTo>
                    <a:pt x="116" y="569"/>
                  </a:lnTo>
                  <a:lnTo>
                    <a:pt x="122" y="544"/>
                  </a:lnTo>
                  <a:lnTo>
                    <a:pt x="137" y="495"/>
                  </a:lnTo>
                  <a:lnTo>
                    <a:pt x="152" y="451"/>
                  </a:lnTo>
                  <a:lnTo>
                    <a:pt x="162" y="425"/>
                  </a:lnTo>
                  <a:lnTo>
                    <a:pt x="174" y="398"/>
                  </a:lnTo>
                  <a:lnTo>
                    <a:pt x="187" y="374"/>
                  </a:lnTo>
                  <a:lnTo>
                    <a:pt x="202" y="350"/>
                  </a:lnTo>
                  <a:lnTo>
                    <a:pt x="217" y="327"/>
                  </a:lnTo>
                  <a:lnTo>
                    <a:pt x="234" y="304"/>
                  </a:lnTo>
                  <a:lnTo>
                    <a:pt x="251" y="282"/>
                  </a:lnTo>
                  <a:lnTo>
                    <a:pt x="270" y="260"/>
                  </a:lnTo>
                  <a:lnTo>
                    <a:pt x="308" y="218"/>
                  </a:lnTo>
                  <a:lnTo>
                    <a:pt x="346" y="176"/>
                  </a:lnTo>
                  <a:lnTo>
                    <a:pt x="365" y="155"/>
                  </a:lnTo>
                  <a:lnTo>
                    <a:pt x="384" y="134"/>
                  </a:lnTo>
                  <a:lnTo>
                    <a:pt x="403" y="113"/>
                  </a:lnTo>
                  <a:lnTo>
                    <a:pt x="421" y="92"/>
                  </a:lnTo>
                  <a:lnTo>
                    <a:pt x="424" y="87"/>
                  </a:lnTo>
                  <a:lnTo>
                    <a:pt x="427" y="82"/>
                  </a:lnTo>
                  <a:lnTo>
                    <a:pt x="430" y="77"/>
                  </a:lnTo>
                  <a:lnTo>
                    <a:pt x="431" y="72"/>
                  </a:lnTo>
                  <a:lnTo>
                    <a:pt x="433" y="60"/>
                  </a:lnTo>
                  <a:lnTo>
                    <a:pt x="433" y="50"/>
                  </a:lnTo>
                  <a:lnTo>
                    <a:pt x="431" y="41"/>
                  </a:lnTo>
                  <a:lnTo>
                    <a:pt x="427" y="31"/>
                  </a:lnTo>
                  <a:lnTo>
                    <a:pt x="422" y="23"/>
                  </a:lnTo>
                  <a:lnTo>
                    <a:pt x="415" y="15"/>
                  </a:lnTo>
                  <a:lnTo>
                    <a:pt x="408" y="9"/>
                  </a:lnTo>
                  <a:lnTo>
                    <a:pt x="400" y="4"/>
                  </a:lnTo>
                  <a:lnTo>
                    <a:pt x="392" y="1"/>
                  </a:lnTo>
                  <a:lnTo>
                    <a:pt x="382" y="0"/>
                  </a:lnTo>
                  <a:lnTo>
                    <a:pt x="377" y="0"/>
                  </a:lnTo>
                  <a:lnTo>
                    <a:pt x="373" y="1"/>
                  </a:lnTo>
                  <a:lnTo>
                    <a:pt x="368" y="2"/>
                  </a:lnTo>
                  <a:lnTo>
                    <a:pt x="364" y="4"/>
                  </a:lnTo>
                  <a:lnTo>
                    <a:pt x="359" y="6"/>
                  </a:lnTo>
                  <a:lnTo>
                    <a:pt x="355" y="9"/>
                  </a:lnTo>
                  <a:lnTo>
                    <a:pt x="351" y="13"/>
                  </a:lnTo>
                  <a:lnTo>
                    <a:pt x="347" y="18"/>
                  </a:lnTo>
                  <a:lnTo>
                    <a:pt x="303" y="72"/>
                  </a:lnTo>
                  <a:lnTo>
                    <a:pt x="257" y="124"/>
                  </a:lnTo>
                  <a:lnTo>
                    <a:pt x="214" y="174"/>
                  </a:lnTo>
                  <a:lnTo>
                    <a:pt x="172" y="226"/>
                  </a:lnTo>
                  <a:lnTo>
                    <a:pt x="152" y="252"/>
                  </a:lnTo>
                  <a:lnTo>
                    <a:pt x="132" y="279"/>
                  </a:lnTo>
                  <a:lnTo>
                    <a:pt x="114" y="307"/>
                  </a:lnTo>
                  <a:lnTo>
                    <a:pt x="96" y="335"/>
                  </a:lnTo>
                  <a:lnTo>
                    <a:pt x="80" y="364"/>
                  </a:lnTo>
                  <a:lnTo>
                    <a:pt x="65" y="395"/>
                  </a:lnTo>
                  <a:lnTo>
                    <a:pt x="51" y="427"/>
                  </a:lnTo>
                  <a:lnTo>
                    <a:pt x="39" y="461"/>
                  </a:lnTo>
                  <a:lnTo>
                    <a:pt x="30" y="488"/>
                  </a:lnTo>
                  <a:lnTo>
                    <a:pt x="22" y="515"/>
                  </a:lnTo>
                  <a:lnTo>
                    <a:pt x="16" y="545"/>
                  </a:lnTo>
                  <a:lnTo>
                    <a:pt x="10" y="574"/>
                  </a:lnTo>
                  <a:lnTo>
                    <a:pt x="4" y="603"/>
                  </a:lnTo>
                  <a:lnTo>
                    <a:pt x="1" y="632"/>
                  </a:lnTo>
                  <a:lnTo>
                    <a:pt x="0" y="662"/>
                  </a:lnTo>
                  <a:lnTo>
                    <a:pt x="0" y="692"/>
                  </a:lnTo>
                  <a:lnTo>
                    <a:pt x="1" y="706"/>
                  </a:lnTo>
                  <a:lnTo>
                    <a:pt x="3" y="721"/>
                  </a:lnTo>
                  <a:lnTo>
                    <a:pt x="4" y="735"/>
                  </a:lnTo>
                  <a:lnTo>
                    <a:pt x="8" y="749"/>
                  </a:lnTo>
                  <a:lnTo>
                    <a:pt x="11" y="763"/>
                  </a:lnTo>
                  <a:lnTo>
                    <a:pt x="14" y="778"/>
                  </a:lnTo>
                  <a:lnTo>
                    <a:pt x="18" y="791"/>
                  </a:lnTo>
                  <a:lnTo>
                    <a:pt x="23" y="805"/>
                  </a:lnTo>
                  <a:lnTo>
                    <a:pt x="28" y="818"/>
                  </a:lnTo>
                  <a:lnTo>
                    <a:pt x="34" y="831"/>
                  </a:lnTo>
                  <a:lnTo>
                    <a:pt x="40" y="844"/>
                  </a:lnTo>
                  <a:lnTo>
                    <a:pt x="48" y="856"/>
                  </a:lnTo>
                  <a:lnTo>
                    <a:pt x="55" y="868"/>
                  </a:lnTo>
                  <a:lnTo>
                    <a:pt x="64" y="880"/>
                  </a:lnTo>
                  <a:lnTo>
                    <a:pt x="73" y="892"/>
                  </a:lnTo>
                  <a:lnTo>
                    <a:pt x="83" y="903"/>
                  </a:lnTo>
                  <a:lnTo>
                    <a:pt x="88" y="907"/>
                  </a:lnTo>
                  <a:lnTo>
                    <a:pt x="92" y="911"/>
                  </a:lnTo>
                  <a:lnTo>
                    <a:pt x="97" y="914"/>
                  </a:lnTo>
                  <a:lnTo>
                    <a:pt x="101" y="916"/>
                  </a:lnTo>
                  <a:lnTo>
                    <a:pt x="106" y="917"/>
                  </a:lnTo>
                  <a:lnTo>
                    <a:pt x="111" y="918"/>
                  </a:lnTo>
                  <a:lnTo>
                    <a:pt x="116" y="919"/>
                  </a:lnTo>
                  <a:lnTo>
                    <a:pt x="120" y="919"/>
                  </a:lnTo>
                  <a:lnTo>
                    <a:pt x="130" y="917"/>
                  </a:lnTo>
                  <a:lnTo>
                    <a:pt x="140" y="914"/>
                  </a:lnTo>
                  <a:lnTo>
                    <a:pt x="148" y="909"/>
                  </a:lnTo>
                  <a:lnTo>
                    <a:pt x="155" y="903"/>
                  </a:lnTo>
                  <a:lnTo>
                    <a:pt x="161" y="895"/>
                  </a:lnTo>
                  <a:lnTo>
                    <a:pt x="166" y="886"/>
                  </a:lnTo>
                  <a:lnTo>
                    <a:pt x="170" y="877"/>
                  </a:lnTo>
                  <a:lnTo>
                    <a:pt x="172" y="868"/>
                  </a:lnTo>
                  <a:lnTo>
                    <a:pt x="172" y="863"/>
                  </a:lnTo>
                  <a:lnTo>
                    <a:pt x="171" y="858"/>
                  </a:lnTo>
                  <a:lnTo>
                    <a:pt x="171" y="853"/>
                  </a:lnTo>
                  <a:lnTo>
                    <a:pt x="169" y="848"/>
                  </a:lnTo>
                  <a:lnTo>
                    <a:pt x="167" y="843"/>
                  </a:lnTo>
                  <a:lnTo>
                    <a:pt x="164" y="838"/>
                  </a:lnTo>
                  <a:lnTo>
                    <a:pt x="161" y="834"/>
                  </a:lnTo>
                  <a:lnTo>
                    <a:pt x="157" y="829"/>
                  </a:lnTo>
                  <a:lnTo>
                    <a:pt x="157" y="8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4" name="Freeform 129"/>
            <p:cNvSpPr/>
            <p:nvPr/>
          </p:nvSpPr>
          <p:spPr bwMode="auto">
            <a:xfrm>
              <a:off x="5510213" y="2424113"/>
              <a:ext cx="106363" cy="196850"/>
            </a:xfrm>
            <a:custGeom>
              <a:avLst/>
              <a:gdLst>
                <a:gd name="T0" fmla="*/ 102 w 473"/>
                <a:gd name="T1" fmla="*/ 771 h 867"/>
                <a:gd name="T2" fmla="*/ 106 w 473"/>
                <a:gd name="T3" fmla="*/ 677 h 867"/>
                <a:gd name="T4" fmla="*/ 113 w 473"/>
                <a:gd name="T5" fmla="*/ 607 h 867"/>
                <a:gd name="T6" fmla="*/ 120 w 473"/>
                <a:gd name="T7" fmla="*/ 561 h 867"/>
                <a:gd name="T8" fmla="*/ 129 w 473"/>
                <a:gd name="T9" fmla="*/ 514 h 867"/>
                <a:gd name="T10" fmla="*/ 140 w 473"/>
                <a:gd name="T11" fmla="*/ 469 h 867"/>
                <a:gd name="T12" fmla="*/ 152 w 473"/>
                <a:gd name="T13" fmla="*/ 432 h 867"/>
                <a:gd name="T14" fmla="*/ 162 w 473"/>
                <a:gd name="T15" fmla="*/ 404 h 867"/>
                <a:gd name="T16" fmla="*/ 182 w 473"/>
                <a:gd name="T17" fmla="*/ 365 h 867"/>
                <a:gd name="T18" fmla="*/ 214 w 473"/>
                <a:gd name="T19" fmla="*/ 316 h 867"/>
                <a:gd name="T20" fmla="*/ 251 w 473"/>
                <a:gd name="T21" fmla="*/ 270 h 867"/>
                <a:gd name="T22" fmla="*/ 292 w 473"/>
                <a:gd name="T23" fmla="*/ 228 h 867"/>
                <a:gd name="T24" fmla="*/ 335 w 473"/>
                <a:gd name="T25" fmla="*/ 188 h 867"/>
                <a:gd name="T26" fmla="*/ 405 w 473"/>
                <a:gd name="T27" fmla="*/ 132 h 867"/>
                <a:gd name="T28" fmla="*/ 455 w 473"/>
                <a:gd name="T29" fmla="*/ 94 h 867"/>
                <a:gd name="T30" fmla="*/ 464 w 473"/>
                <a:gd name="T31" fmla="*/ 86 h 867"/>
                <a:gd name="T32" fmla="*/ 471 w 473"/>
                <a:gd name="T33" fmla="*/ 72 h 867"/>
                <a:gd name="T34" fmla="*/ 473 w 473"/>
                <a:gd name="T35" fmla="*/ 52 h 867"/>
                <a:gd name="T36" fmla="*/ 469 w 473"/>
                <a:gd name="T37" fmla="*/ 33 h 867"/>
                <a:gd name="T38" fmla="*/ 459 w 473"/>
                <a:gd name="T39" fmla="*/ 17 h 867"/>
                <a:gd name="T40" fmla="*/ 445 w 473"/>
                <a:gd name="T41" fmla="*/ 5 h 867"/>
                <a:gd name="T42" fmla="*/ 433 w 473"/>
                <a:gd name="T43" fmla="*/ 1 h 867"/>
                <a:gd name="T44" fmla="*/ 424 w 473"/>
                <a:gd name="T45" fmla="*/ 0 h 867"/>
                <a:gd name="T46" fmla="*/ 414 w 473"/>
                <a:gd name="T47" fmla="*/ 2 h 867"/>
                <a:gd name="T48" fmla="*/ 405 w 473"/>
                <a:gd name="T49" fmla="*/ 7 h 867"/>
                <a:gd name="T50" fmla="*/ 351 w 473"/>
                <a:gd name="T51" fmla="*/ 47 h 867"/>
                <a:gd name="T52" fmla="*/ 280 w 473"/>
                <a:gd name="T53" fmla="*/ 105 h 867"/>
                <a:gd name="T54" fmla="*/ 236 w 473"/>
                <a:gd name="T55" fmla="*/ 145 h 867"/>
                <a:gd name="T56" fmla="*/ 194 w 473"/>
                <a:gd name="T57" fmla="*/ 188 h 867"/>
                <a:gd name="T58" fmla="*/ 155 w 473"/>
                <a:gd name="T59" fmla="*/ 233 h 867"/>
                <a:gd name="T60" fmla="*/ 120 w 473"/>
                <a:gd name="T61" fmla="*/ 281 h 867"/>
                <a:gd name="T62" fmla="*/ 88 w 473"/>
                <a:gd name="T63" fmla="*/ 333 h 867"/>
                <a:gd name="T64" fmla="*/ 60 w 473"/>
                <a:gd name="T65" fmla="*/ 387 h 867"/>
                <a:gd name="T66" fmla="*/ 40 w 473"/>
                <a:gd name="T67" fmla="*/ 442 h 867"/>
                <a:gd name="T68" fmla="*/ 25 w 473"/>
                <a:gd name="T69" fmla="*/ 498 h 867"/>
                <a:gd name="T70" fmla="*/ 14 w 473"/>
                <a:gd name="T71" fmla="*/ 556 h 867"/>
                <a:gd name="T72" fmla="*/ 7 w 473"/>
                <a:gd name="T73" fmla="*/ 614 h 867"/>
                <a:gd name="T74" fmla="*/ 3 w 473"/>
                <a:gd name="T75" fmla="*/ 674 h 867"/>
                <a:gd name="T76" fmla="*/ 0 w 473"/>
                <a:gd name="T77" fmla="*/ 761 h 867"/>
                <a:gd name="T78" fmla="*/ 0 w 473"/>
                <a:gd name="T79" fmla="*/ 825 h 867"/>
                <a:gd name="T80" fmla="*/ 2 w 473"/>
                <a:gd name="T81" fmla="*/ 835 h 867"/>
                <a:gd name="T82" fmla="*/ 6 w 473"/>
                <a:gd name="T83" fmla="*/ 844 h 867"/>
                <a:gd name="T84" fmla="*/ 12 w 473"/>
                <a:gd name="T85" fmla="*/ 852 h 867"/>
                <a:gd name="T86" fmla="*/ 23 w 473"/>
                <a:gd name="T87" fmla="*/ 860 h 867"/>
                <a:gd name="T88" fmla="*/ 40 w 473"/>
                <a:gd name="T89" fmla="*/ 866 h 867"/>
                <a:gd name="T90" fmla="*/ 59 w 473"/>
                <a:gd name="T91" fmla="*/ 866 h 867"/>
                <a:gd name="T92" fmla="*/ 76 w 473"/>
                <a:gd name="T93" fmla="*/ 860 h 867"/>
                <a:gd name="T94" fmla="*/ 89 w 473"/>
                <a:gd name="T95" fmla="*/ 852 h 867"/>
                <a:gd name="T96" fmla="*/ 94 w 473"/>
                <a:gd name="T97" fmla="*/ 844 h 867"/>
                <a:gd name="T98" fmla="*/ 98 w 473"/>
                <a:gd name="T99" fmla="*/ 835 h 867"/>
                <a:gd name="T100" fmla="*/ 101 w 473"/>
                <a:gd name="T101" fmla="*/ 825 h 867"/>
                <a:gd name="T102" fmla="*/ 101 w 473"/>
                <a:gd name="T103" fmla="*/ 819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3" h="867">
                  <a:moveTo>
                    <a:pt x="101" y="819"/>
                  </a:moveTo>
                  <a:lnTo>
                    <a:pt x="102" y="771"/>
                  </a:lnTo>
                  <a:lnTo>
                    <a:pt x="103" y="724"/>
                  </a:lnTo>
                  <a:lnTo>
                    <a:pt x="106" y="677"/>
                  </a:lnTo>
                  <a:lnTo>
                    <a:pt x="110" y="630"/>
                  </a:lnTo>
                  <a:lnTo>
                    <a:pt x="113" y="607"/>
                  </a:lnTo>
                  <a:lnTo>
                    <a:pt x="116" y="584"/>
                  </a:lnTo>
                  <a:lnTo>
                    <a:pt x="120" y="561"/>
                  </a:lnTo>
                  <a:lnTo>
                    <a:pt x="124" y="538"/>
                  </a:lnTo>
                  <a:lnTo>
                    <a:pt x="129" y="514"/>
                  </a:lnTo>
                  <a:lnTo>
                    <a:pt x="134" y="492"/>
                  </a:lnTo>
                  <a:lnTo>
                    <a:pt x="140" y="469"/>
                  </a:lnTo>
                  <a:lnTo>
                    <a:pt x="147" y="446"/>
                  </a:lnTo>
                  <a:lnTo>
                    <a:pt x="152" y="432"/>
                  </a:lnTo>
                  <a:lnTo>
                    <a:pt x="157" y="418"/>
                  </a:lnTo>
                  <a:lnTo>
                    <a:pt x="162" y="404"/>
                  </a:lnTo>
                  <a:lnTo>
                    <a:pt x="169" y="390"/>
                  </a:lnTo>
                  <a:lnTo>
                    <a:pt x="182" y="365"/>
                  </a:lnTo>
                  <a:lnTo>
                    <a:pt x="197" y="340"/>
                  </a:lnTo>
                  <a:lnTo>
                    <a:pt x="214" y="316"/>
                  </a:lnTo>
                  <a:lnTo>
                    <a:pt x="232" y="292"/>
                  </a:lnTo>
                  <a:lnTo>
                    <a:pt x="251" y="270"/>
                  </a:lnTo>
                  <a:lnTo>
                    <a:pt x="271" y="248"/>
                  </a:lnTo>
                  <a:lnTo>
                    <a:pt x="292" y="228"/>
                  </a:lnTo>
                  <a:lnTo>
                    <a:pt x="313" y="208"/>
                  </a:lnTo>
                  <a:lnTo>
                    <a:pt x="335" y="188"/>
                  </a:lnTo>
                  <a:lnTo>
                    <a:pt x="359" y="168"/>
                  </a:lnTo>
                  <a:lnTo>
                    <a:pt x="405" y="132"/>
                  </a:lnTo>
                  <a:lnTo>
                    <a:pt x="451" y="98"/>
                  </a:lnTo>
                  <a:lnTo>
                    <a:pt x="455" y="94"/>
                  </a:lnTo>
                  <a:lnTo>
                    <a:pt x="459" y="90"/>
                  </a:lnTo>
                  <a:lnTo>
                    <a:pt x="464" y="86"/>
                  </a:lnTo>
                  <a:lnTo>
                    <a:pt x="466" y="81"/>
                  </a:lnTo>
                  <a:lnTo>
                    <a:pt x="471" y="72"/>
                  </a:lnTo>
                  <a:lnTo>
                    <a:pt x="473" y="62"/>
                  </a:lnTo>
                  <a:lnTo>
                    <a:pt x="473" y="52"/>
                  </a:lnTo>
                  <a:lnTo>
                    <a:pt x="472" y="42"/>
                  </a:lnTo>
                  <a:lnTo>
                    <a:pt x="469" y="33"/>
                  </a:lnTo>
                  <a:lnTo>
                    <a:pt x="465" y="24"/>
                  </a:lnTo>
                  <a:lnTo>
                    <a:pt x="459" y="17"/>
                  </a:lnTo>
                  <a:lnTo>
                    <a:pt x="452" y="10"/>
                  </a:lnTo>
                  <a:lnTo>
                    <a:pt x="445" y="5"/>
                  </a:lnTo>
                  <a:lnTo>
                    <a:pt x="437" y="2"/>
                  </a:lnTo>
                  <a:lnTo>
                    <a:pt x="433" y="1"/>
                  </a:lnTo>
                  <a:lnTo>
                    <a:pt x="428" y="0"/>
                  </a:lnTo>
                  <a:lnTo>
                    <a:pt x="424" y="0"/>
                  </a:lnTo>
                  <a:lnTo>
                    <a:pt x="419" y="1"/>
                  </a:lnTo>
                  <a:lnTo>
                    <a:pt x="414" y="2"/>
                  </a:lnTo>
                  <a:lnTo>
                    <a:pt x="410" y="4"/>
                  </a:lnTo>
                  <a:lnTo>
                    <a:pt x="405" y="7"/>
                  </a:lnTo>
                  <a:lnTo>
                    <a:pt x="400" y="10"/>
                  </a:lnTo>
                  <a:lnTo>
                    <a:pt x="351" y="47"/>
                  </a:lnTo>
                  <a:lnTo>
                    <a:pt x="303" y="86"/>
                  </a:lnTo>
                  <a:lnTo>
                    <a:pt x="280" y="105"/>
                  </a:lnTo>
                  <a:lnTo>
                    <a:pt x="258" y="125"/>
                  </a:lnTo>
                  <a:lnTo>
                    <a:pt x="236" y="145"/>
                  </a:lnTo>
                  <a:lnTo>
                    <a:pt x="215" y="165"/>
                  </a:lnTo>
                  <a:lnTo>
                    <a:pt x="194" y="188"/>
                  </a:lnTo>
                  <a:lnTo>
                    <a:pt x="174" y="210"/>
                  </a:lnTo>
                  <a:lnTo>
                    <a:pt x="155" y="233"/>
                  </a:lnTo>
                  <a:lnTo>
                    <a:pt x="137" y="256"/>
                  </a:lnTo>
                  <a:lnTo>
                    <a:pt x="120" y="281"/>
                  </a:lnTo>
                  <a:lnTo>
                    <a:pt x="103" y="307"/>
                  </a:lnTo>
                  <a:lnTo>
                    <a:pt x="88" y="333"/>
                  </a:lnTo>
                  <a:lnTo>
                    <a:pt x="72" y="361"/>
                  </a:lnTo>
                  <a:lnTo>
                    <a:pt x="60" y="387"/>
                  </a:lnTo>
                  <a:lnTo>
                    <a:pt x="49" y="414"/>
                  </a:lnTo>
                  <a:lnTo>
                    <a:pt x="40" y="442"/>
                  </a:lnTo>
                  <a:lnTo>
                    <a:pt x="32" y="470"/>
                  </a:lnTo>
                  <a:lnTo>
                    <a:pt x="25" y="498"/>
                  </a:lnTo>
                  <a:lnTo>
                    <a:pt x="19" y="526"/>
                  </a:lnTo>
                  <a:lnTo>
                    <a:pt x="14" y="556"/>
                  </a:lnTo>
                  <a:lnTo>
                    <a:pt x="10" y="585"/>
                  </a:lnTo>
                  <a:lnTo>
                    <a:pt x="7" y="614"/>
                  </a:lnTo>
                  <a:lnTo>
                    <a:pt x="5" y="643"/>
                  </a:lnTo>
                  <a:lnTo>
                    <a:pt x="3" y="674"/>
                  </a:lnTo>
                  <a:lnTo>
                    <a:pt x="2" y="703"/>
                  </a:lnTo>
                  <a:lnTo>
                    <a:pt x="0" y="761"/>
                  </a:lnTo>
                  <a:lnTo>
                    <a:pt x="0" y="819"/>
                  </a:lnTo>
                  <a:lnTo>
                    <a:pt x="0" y="825"/>
                  </a:lnTo>
                  <a:lnTo>
                    <a:pt x="1" y="830"/>
                  </a:lnTo>
                  <a:lnTo>
                    <a:pt x="2" y="835"/>
                  </a:lnTo>
                  <a:lnTo>
                    <a:pt x="4" y="840"/>
                  </a:lnTo>
                  <a:lnTo>
                    <a:pt x="6" y="844"/>
                  </a:lnTo>
                  <a:lnTo>
                    <a:pt x="9" y="848"/>
                  </a:lnTo>
                  <a:lnTo>
                    <a:pt x="12" y="852"/>
                  </a:lnTo>
                  <a:lnTo>
                    <a:pt x="15" y="855"/>
                  </a:lnTo>
                  <a:lnTo>
                    <a:pt x="23" y="860"/>
                  </a:lnTo>
                  <a:lnTo>
                    <a:pt x="31" y="864"/>
                  </a:lnTo>
                  <a:lnTo>
                    <a:pt x="40" y="866"/>
                  </a:lnTo>
                  <a:lnTo>
                    <a:pt x="50" y="867"/>
                  </a:lnTo>
                  <a:lnTo>
                    <a:pt x="59" y="866"/>
                  </a:lnTo>
                  <a:lnTo>
                    <a:pt x="68" y="864"/>
                  </a:lnTo>
                  <a:lnTo>
                    <a:pt x="76" y="860"/>
                  </a:lnTo>
                  <a:lnTo>
                    <a:pt x="84" y="855"/>
                  </a:lnTo>
                  <a:lnTo>
                    <a:pt x="89" y="852"/>
                  </a:lnTo>
                  <a:lnTo>
                    <a:pt x="92" y="848"/>
                  </a:lnTo>
                  <a:lnTo>
                    <a:pt x="94" y="844"/>
                  </a:lnTo>
                  <a:lnTo>
                    <a:pt x="97" y="840"/>
                  </a:lnTo>
                  <a:lnTo>
                    <a:pt x="98" y="835"/>
                  </a:lnTo>
                  <a:lnTo>
                    <a:pt x="100" y="830"/>
                  </a:lnTo>
                  <a:lnTo>
                    <a:pt x="101" y="825"/>
                  </a:lnTo>
                  <a:lnTo>
                    <a:pt x="101" y="819"/>
                  </a:lnTo>
                  <a:lnTo>
                    <a:pt x="101" y="8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5" name="Freeform 130"/>
            <p:cNvSpPr/>
            <p:nvPr/>
          </p:nvSpPr>
          <p:spPr bwMode="auto">
            <a:xfrm>
              <a:off x="5465763" y="2376488"/>
              <a:ext cx="111125" cy="169863"/>
            </a:xfrm>
            <a:custGeom>
              <a:avLst/>
              <a:gdLst>
                <a:gd name="T0" fmla="*/ 114 w 492"/>
                <a:gd name="T1" fmla="*/ 666 h 749"/>
                <a:gd name="T2" fmla="*/ 142 w 492"/>
                <a:gd name="T3" fmla="*/ 577 h 749"/>
                <a:gd name="T4" fmla="*/ 177 w 492"/>
                <a:gd name="T5" fmla="*/ 491 h 749"/>
                <a:gd name="T6" fmla="*/ 216 w 492"/>
                <a:gd name="T7" fmla="*/ 409 h 749"/>
                <a:gd name="T8" fmla="*/ 262 w 492"/>
                <a:gd name="T9" fmla="*/ 329 h 749"/>
                <a:gd name="T10" fmla="*/ 315 w 492"/>
                <a:gd name="T11" fmla="*/ 254 h 749"/>
                <a:gd name="T12" fmla="*/ 358 w 492"/>
                <a:gd name="T13" fmla="*/ 201 h 749"/>
                <a:gd name="T14" fmla="*/ 389 w 492"/>
                <a:gd name="T15" fmla="*/ 167 h 749"/>
                <a:gd name="T16" fmla="*/ 422 w 492"/>
                <a:gd name="T17" fmla="*/ 133 h 749"/>
                <a:gd name="T18" fmla="*/ 457 w 492"/>
                <a:gd name="T19" fmla="*/ 102 h 749"/>
                <a:gd name="T20" fmla="*/ 479 w 492"/>
                <a:gd name="T21" fmla="*/ 83 h 749"/>
                <a:gd name="T22" fmla="*/ 486 w 492"/>
                <a:gd name="T23" fmla="*/ 74 h 749"/>
                <a:gd name="T24" fmla="*/ 490 w 492"/>
                <a:gd name="T25" fmla="*/ 65 h 749"/>
                <a:gd name="T26" fmla="*/ 492 w 492"/>
                <a:gd name="T27" fmla="*/ 56 h 749"/>
                <a:gd name="T28" fmla="*/ 491 w 492"/>
                <a:gd name="T29" fmla="*/ 43 h 749"/>
                <a:gd name="T30" fmla="*/ 483 w 492"/>
                <a:gd name="T31" fmla="*/ 25 h 749"/>
                <a:gd name="T32" fmla="*/ 469 w 492"/>
                <a:gd name="T33" fmla="*/ 12 h 749"/>
                <a:gd name="T34" fmla="*/ 451 w 492"/>
                <a:gd name="T35" fmla="*/ 3 h 749"/>
                <a:gd name="T36" fmla="*/ 437 w 492"/>
                <a:gd name="T37" fmla="*/ 0 h 749"/>
                <a:gd name="T38" fmla="*/ 427 w 492"/>
                <a:gd name="T39" fmla="*/ 1 h 749"/>
                <a:gd name="T40" fmla="*/ 416 w 492"/>
                <a:gd name="T41" fmla="*/ 4 h 749"/>
                <a:gd name="T42" fmla="*/ 407 w 492"/>
                <a:gd name="T43" fmla="*/ 9 h 749"/>
                <a:gd name="T44" fmla="*/ 382 w 492"/>
                <a:gd name="T45" fmla="*/ 29 h 749"/>
                <a:gd name="T46" fmla="*/ 345 w 492"/>
                <a:gd name="T47" fmla="*/ 64 h 749"/>
                <a:gd name="T48" fmla="*/ 310 w 492"/>
                <a:gd name="T49" fmla="*/ 98 h 749"/>
                <a:gd name="T50" fmla="*/ 276 w 492"/>
                <a:gd name="T51" fmla="*/ 135 h 749"/>
                <a:gd name="T52" fmla="*/ 245 w 492"/>
                <a:gd name="T53" fmla="*/ 174 h 749"/>
                <a:gd name="T54" fmla="*/ 215 w 492"/>
                <a:gd name="T55" fmla="*/ 213 h 749"/>
                <a:gd name="T56" fmla="*/ 174 w 492"/>
                <a:gd name="T57" fmla="*/ 273 h 749"/>
                <a:gd name="T58" fmla="*/ 124 w 492"/>
                <a:gd name="T59" fmla="*/ 359 h 749"/>
                <a:gd name="T60" fmla="*/ 82 w 492"/>
                <a:gd name="T61" fmla="*/ 448 h 749"/>
                <a:gd name="T62" fmla="*/ 46 w 492"/>
                <a:gd name="T63" fmla="*/ 541 h 749"/>
                <a:gd name="T64" fmla="*/ 15 w 492"/>
                <a:gd name="T65" fmla="*/ 636 h 749"/>
                <a:gd name="T66" fmla="*/ 1 w 492"/>
                <a:gd name="T67" fmla="*/ 690 h 749"/>
                <a:gd name="T68" fmla="*/ 0 w 492"/>
                <a:gd name="T69" fmla="*/ 701 h 749"/>
                <a:gd name="T70" fmla="*/ 2 w 492"/>
                <a:gd name="T71" fmla="*/ 711 h 749"/>
                <a:gd name="T72" fmla="*/ 6 w 492"/>
                <a:gd name="T73" fmla="*/ 720 h 749"/>
                <a:gd name="T74" fmla="*/ 14 w 492"/>
                <a:gd name="T75" fmla="*/ 732 h 749"/>
                <a:gd name="T76" fmla="*/ 31 w 492"/>
                <a:gd name="T77" fmla="*/ 742 h 749"/>
                <a:gd name="T78" fmla="*/ 50 w 492"/>
                <a:gd name="T79" fmla="*/ 749 h 749"/>
                <a:gd name="T80" fmla="*/ 69 w 492"/>
                <a:gd name="T81" fmla="*/ 747 h 749"/>
                <a:gd name="T82" fmla="*/ 82 w 492"/>
                <a:gd name="T83" fmla="*/ 741 h 749"/>
                <a:gd name="T84" fmla="*/ 89 w 492"/>
                <a:gd name="T85" fmla="*/ 735 h 749"/>
                <a:gd name="T86" fmla="*/ 96 w 492"/>
                <a:gd name="T87" fmla="*/ 727 h 749"/>
                <a:gd name="T88" fmla="*/ 100 w 492"/>
                <a:gd name="T89" fmla="*/ 717 h 749"/>
                <a:gd name="T90" fmla="*/ 102 w 492"/>
                <a:gd name="T91" fmla="*/ 711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2" h="749">
                  <a:moveTo>
                    <a:pt x="102" y="711"/>
                  </a:moveTo>
                  <a:lnTo>
                    <a:pt x="114" y="666"/>
                  </a:lnTo>
                  <a:lnTo>
                    <a:pt x="128" y="621"/>
                  </a:lnTo>
                  <a:lnTo>
                    <a:pt x="142" y="577"/>
                  </a:lnTo>
                  <a:lnTo>
                    <a:pt x="159" y="534"/>
                  </a:lnTo>
                  <a:lnTo>
                    <a:pt x="177" y="491"/>
                  </a:lnTo>
                  <a:lnTo>
                    <a:pt x="196" y="450"/>
                  </a:lnTo>
                  <a:lnTo>
                    <a:pt x="216" y="409"/>
                  </a:lnTo>
                  <a:lnTo>
                    <a:pt x="238" y="368"/>
                  </a:lnTo>
                  <a:lnTo>
                    <a:pt x="262" y="329"/>
                  </a:lnTo>
                  <a:lnTo>
                    <a:pt x="288" y="292"/>
                  </a:lnTo>
                  <a:lnTo>
                    <a:pt x="315" y="254"/>
                  </a:lnTo>
                  <a:lnTo>
                    <a:pt x="343" y="218"/>
                  </a:lnTo>
                  <a:lnTo>
                    <a:pt x="358" y="201"/>
                  </a:lnTo>
                  <a:lnTo>
                    <a:pt x="373" y="184"/>
                  </a:lnTo>
                  <a:lnTo>
                    <a:pt x="389" y="167"/>
                  </a:lnTo>
                  <a:lnTo>
                    <a:pt x="405" y="149"/>
                  </a:lnTo>
                  <a:lnTo>
                    <a:pt x="422" y="133"/>
                  </a:lnTo>
                  <a:lnTo>
                    <a:pt x="439" y="118"/>
                  </a:lnTo>
                  <a:lnTo>
                    <a:pt x="457" y="102"/>
                  </a:lnTo>
                  <a:lnTo>
                    <a:pt x="475" y="87"/>
                  </a:lnTo>
                  <a:lnTo>
                    <a:pt x="479" y="83"/>
                  </a:lnTo>
                  <a:lnTo>
                    <a:pt x="483" y="79"/>
                  </a:lnTo>
                  <a:lnTo>
                    <a:pt x="486" y="74"/>
                  </a:lnTo>
                  <a:lnTo>
                    <a:pt x="488" y="70"/>
                  </a:lnTo>
                  <a:lnTo>
                    <a:pt x="490" y="65"/>
                  </a:lnTo>
                  <a:lnTo>
                    <a:pt x="491" y="61"/>
                  </a:lnTo>
                  <a:lnTo>
                    <a:pt x="492" y="56"/>
                  </a:lnTo>
                  <a:lnTo>
                    <a:pt x="492" y="52"/>
                  </a:lnTo>
                  <a:lnTo>
                    <a:pt x="491" y="43"/>
                  </a:lnTo>
                  <a:lnTo>
                    <a:pt x="488" y="33"/>
                  </a:lnTo>
                  <a:lnTo>
                    <a:pt x="483" y="25"/>
                  </a:lnTo>
                  <a:lnTo>
                    <a:pt x="476" y="18"/>
                  </a:lnTo>
                  <a:lnTo>
                    <a:pt x="469" y="12"/>
                  </a:lnTo>
                  <a:lnTo>
                    <a:pt x="461" y="6"/>
                  </a:lnTo>
                  <a:lnTo>
                    <a:pt x="451" y="3"/>
                  </a:lnTo>
                  <a:lnTo>
                    <a:pt x="442" y="1"/>
                  </a:lnTo>
                  <a:lnTo>
                    <a:pt x="437" y="0"/>
                  </a:lnTo>
                  <a:lnTo>
                    <a:pt x="432" y="1"/>
                  </a:lnTo>
                  <a:lnTo>
                    <a:pt x="427" y="1"/>
                  </a:lnTo>
                  <a:lnTo>
                    <a:pt x="422" y="2"/>
                  </a:lnTo>
                  <a:lnTo>
                    <a:pt x="416" y="4"/>
                  </a:lnTo>
                  <a:lnTo>
                    <a:pt x="411" y="6"/>
                  </a:lnTo>
                  <a:lnTo>
                    <a:pt x="407" y="9"/>
                  </a:lnTo>
                  <a:lnTo>
                    <a:pt x="401" y="13"/>
                  </a:lnTo>
                  <a:lnTo>
                    <a:pt x="382" y="29"/>
                  </a:lnTo>
                  <a:lnTo>
                    <a:pt x="363" y="47"/>
                  </a:lnTo>
                  <a:lnTo>
                    <a:pt x="345" y="64"/>
                  </a:lnTo>
                  <a:lnTo>
                    <a:pt x="327" y="81"/>
                  </a:lnTo>
                  <a:lnTo>
                    <a:pt x="310" y="98"/>
                  </a:lnTo>
                  <a:lnTo>
                    <a:pt x="293" y="116"/>
                  </a:lnTo>
                  <a:lnTo>
                    <a:pt x="276" y="135"/>
                  </a:lnTo>
                  <a:lnTo>
                    <a:pt x="260" y="154"/>
                  </a:lnTo>
                  <a:lnTo>
                    <a:pt x="245" y="174"/>
                  </a:lnTo>
                  <a:lnTo>
                    <a:pt x="230" y="193"/>
                  </a:lnTo>
                  <a:lnTo>
                    <a:pt x="215" y="213"/>
                  </a:lnTo>
                  <a:lnTo>
                    <a:pt x="201" y="232"/>
                  </a:lnTo>
                  <a:lnTo>
                    <a:pt x="174" y="273"/>
                  </a:lnTo>
                  <a:lnTo>
                    <a:pt x="148" y="316"/>
                  </a:lnTo>
                  <a:lnTo>
                    <a:pt x="124" y="359"/>
                  </a:lnTo>
                  <a:lnTo>
                    <a:pt x="102" y="404"/>
                  </a:lnTo>
                  <a:lnTo>
                    <a:pt x="82" y="448"/>
                  </a:lnTo>
                  <a:lnTo>
                    <a:pt x="63" y="494"/>
                  </a:lnTo>
                  <a:lnTo>
                    <a:pt x="46" y="541"/>
                  </a:lnTo>
                  <a:lnTo>
                    <a:pt x="30" y="588"/>
                  </a:lnTo>
                  <a:lnTo>
                    <a:pt x="15" y="636"/>
                  </a:lnTo>
                  <a:lnTo>
                    <a:pt x="2" y="684"/>
                  </a:lnTo>
                  <a:lnTo>
                    <a:pt x="1" y="690"/>
                  </a:lnTo>
                  <a:lnTo>
                    <a:pt x="0" y="695"/>
                  </a:lnTo>
                  <a:lnTo>
                    <a:pt x="0" y="701"/>
                  </a:lnTo>
                  <a:lnTo>
                    <a:pt x="1" y="706"/>
                  </a:lnTo>
                  <a:lnTo>
                    <a:pt x="2" y="711"/>
                  </a:lnTo>
                  <a:lnTo>
                    <a:pt x="3" y="716"/>
                  </a:lnTo>
                  <a:lnTo>
                    <a:pt x="6" y="720"/>
                  </a:lnTo>
                  <a:lnTo>
                    <a:pt x="8" y="724"/>
                  </a:lnTo>
                  <a:lnTo>
                    <a:pt x="14" y="732"/>
                  </a:lnTo>
                  <a:lnTo>
                    <a:pt x="22" y="738"/>
                  </a:lnTo>
                  <a:lnTo>
                    <a:pt x="31" y="742"/>
                  </a:lnTo>
                  <a:lnTo>
                    <a:pt x="40" y="747"/>
                  </a:lnTo>
                  <a:lnTo>
                    <a:pt x="50" y="749"/>
                  </a:lnTo>
                  <a:lnTo>
                    <a:pt x="59" y="749"/>
                  </a:lnTo>
                  <a:lnTo>
                    <a:pt x="69" y="747"/>
                  </a:lnTo>
                  <a:lnTo>
                    <a:pt x="78" y="743"/>
                  </a:lnTo>
                  <a:lnTo>
                    <a:pt x="82" y="741"/>
                  </a:lnTo>
                  <a:lnTo>
                    <a:pt x="86" y="738"/>
                  </a:lnTo>
                  <a:lnTo>
                    <a:pt x="89" y="735"/>
                  </a:lnTo>
                  <a:lnTo>
                    <a:pt x="93" y="731"/>
                  </a:lnTo>
                  <a:lnTo>
                    <a:pt x="96" y="727"/>
                  </a:lnTo>
                  <a:lnTo>
                    <a:pt x="98" y="722"/>
                  </a:lnTo>
                  <a:lnTo>
                    <a:pt x="100" y="717"/>
                  </a:lnTo>
                  <a:lnTo>
                    <a:pt x="102" y="711"/>
                  </a:lnTo>
                  <a:lnTo>
                    <a:pt x="102" y="7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6" name="Freeform 131"/>
            <p:cNvSpPr/>
            <p:nvPr/>
          </p:nvSpPr>
          <p:spPr bwMode="auto">
            <a:xfrm>
              <a:off x="5426075" y="2317750"/>
              <a:ext cx="122238" cy="112713"/>
            </a:xfrm>
            <a:custGeom>
              <a:avLst/>
              <a:gdLst>
                <a:gd name="T0" fmla="*/ 104 w 539"/>
                <a:gd name="T1" fmla="*/ 456 h 498"/>
                <a:gd name="T2" fmla="*/ 121 w 539"/>
                <a:gd name="T3" fmla="*/ 426 h 498"/>
                <a:gd name="T4" fmla="*/ 151 w 539"/>
                <a:gd name="T5" fmla="*/ 381 h 498"/>
                <a:gd name="T6" fmla="*/ 196 w 539"/>
                <a:gd name="T7" fmla="*/ 327 h 498"/>
                <a:gd name="T8" fmla="*/ 247 w 539"/>
                <a:gd name="T9" fmla="*/ 276 h 498"/>
                <a:gd name="T10" fmla="*/ 302 w 539"/>
                <a:gd name="T11" fmla="*/ 229 h 498"/>
                <a:gd name="T12" fmla="*/ 360 w 539"/>
                <a:gd name="T13" fmla="*/ 187 h 498"/>
                <a:gd name="T14" fmla="*/ 420 w 539"/>
                <a:gd name="T15" fmla="*/ 148 h 498"/>
                <a:gd name="T16" fmla="*/ 482 w 539"/>
                <a:gd name="T17" fmla="*/ 112 h 498"/>
                <a:gd name="T18" fmla="*/ 518 w 539"/>
                <a:gd name="T19" fmla="*/ 93 h 498"/>
                <a:gd name="T20" fmla="*/ 527 w 539"/>
                <a:gd name="T21" fmla="*/ 86 h 498"/>
                <a:gd name="T22" fmla="*/ 533 w 539"/>
                <a:gd name="T23" fmla="*/ 78 h 498"/>
                <a:gd name="T24" fmla="*/ 537 w 539"/>
                <a:gd name="T25" fmla="*/ 70 h 498"/>
                <a:gd name="T26" fmla="*/ 539 w 539"/>
                <a:gd name="T27" fmla="*/ 55 h 498"/>
                <a:gd name="T28" fmla="*/ 535 w 539"/>
                <a:gd name="T29" fmla="*/ 36 h 498"/>
                <a:gd name="T30" fmla="*/ 526 w 539"/>
                <a:gd name="T31" fmla="*/ 20 h 498"/>
                <a:gd name="T32" fmla="*/ 511 w 539"/>
                <a:gd name="T33" fmla="*/ 7 h 498"/>
                <a:gd name="T34" fmla="*/ 498 w 539"/>
                <a:gd name="T35" fmla="*/ 1 h 498"/>
                <a:gd name="T36" fmla="*/ 488 w 539"/>
                <a:gd name="T37" fmla="*/ 0 h 498"/>
                <a:gd name="T38" fmla="*/ 477 w 539"/>
                <a:gd name="T39" fmla="*/ 1 h 498"/>
                <a:gd name="T40" fmla="*/ 466 w 539"/>
                <a:gd name="T41" fmla="*/ 4 h 498"/>
                <a:gd name="T42" fmla="*/ 427 w 539"/>
                <a:gd name="T43" fmla="*/ 24 h 498"/>
                <a:gd name="T44" fmla="*/ 360 w 539"/>
                <a:gd name="T45" fmla="*/ 62 h 498"/>
                <a:gd name="T46" fmla="*/ 294 w 539"/>
                <a:gd name="T47" fmla="*/ 106 h 498"/>
                <a:gd name="T48" fmla="*/ 231 w 539"/>
                <a:gd name="T49" fmla="*/ 153 h 498"/>
                <a:gd name="T50" fmla="*/ 170 w 539"/>
                <a:gd name="T51" fmla="*/ 205 h 498"/>
                <a:gd name="T52" fmla="*/ 116 w 539"/>
                <a:gd name="T53" fmla="*/ 260 h 498"/>
                <a:gd name="T54" fmla="*/ 78 w 539"/>
                <a:gd name="T55" fmla="*/ 306 h 498"/>
                <a:gd name="T56" fmla="*/ 54 w 539"/>
                <a:gd name="T57" fmla="*/ 337 h 498"/>
                <a:gd name="T58" fmla="*/ 33 w 539"/>
                <a:gd name="T59" fmla="*/ 369 h 498"/>
                <a:gd name="T60" fmla="*/ 14 w 539"/>
                <a:gd name="T61" fmla="*/ 402 h 498"/>
                <a:gd name="T62" fmla="*/ 3 w 539"/>
                <a:gd name="T63" fmla="*/ 425 h 498"/>
                <a:gd name="T64" fmla="*/ 0 w 539"/>
                <a:gd name="T65" fmla="*/ 436 h 498"/>
                <a:gd name="T66" fmla="*/ 0 w 539"/>
                <a:gd name="T67" fmla="*/ 447 h 498"/>
                <a:gd name="T68" fmla="*/ 1 w 539"/>
                <a:gd name="T69" fmla="*/ 457 h 498"/>
                <a:gd name="T70" fmla="*/ 7 w 539"/>
                <a:gd name="T71" fmla="*/ 470 h 498"/>
                <a:gd name="T72" fmla="*/ 20 w 539"/>
                <a:gd name="T73" fmla="*/ 485 h 498"/>
                <a:gd name="T74" fmla="*/ 37 w 539"/>
                <a:gd name="T75" fmla="*/ 495 h 498"/>
                <a:gd name="T76" fmla="*/ 55 w 539"/>
                <a:gd name="T77" fmla="*/ 498 h 498"/>
                <a:gd name="T78" fmla="*/ 69 w 539"/>
                <a:gd name="T79" fmla="*/ 496 h 498"/>
                <a:gd name="T80" fmla="*/ 78 w 539"/>
                <a:gd name="T81" fmla="*/ 492 h 498"/>
                <a:gd name="T82" fmla="*/ 86 w 539"/>
                <a:gd name="T83" fmla="*/ 486 h 498"/>
                <a:gd name="T84" fmla="*/ 93 w 539"/>
                <a:gd name="T85" fmla="*/ 477 h 498"/>
                <a:gd name="T86" fmla="*/ 96 w 539"/>
                <a:gd name="T87" fmla="*/ 47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9" h="498">
                  <a:moveTo>
                    <a:pt x="96" y="472"/>
                  </a:moveTo>
                  <a:lnTo>
                    <a:pt x="104" y="456"/>
                  </a:lnTo>
                  <a:lnTo>
                    <a:pt x="112" y="441"/>
                  </a:lnTo>
                  <a:lnTo>
                    <a:pt x="121" y="426"/>
                  </a:lnTo>
                  <a:lnTo>
                    <a:pt x="131" y="410"/>
                  </a:lnTo>
                  <a:lnTo>
                    <a:pt x="151" y="381"/>
                  </a:lnTo>
                  <a:lnTo>
                    <a:pt x="173" y="353"/>
                  </a:lnTo>
                  <a:lnTo>
                    <a:pt x="196" y="327"/>
                  </a:lnTo>
                  <a:lnTo>
                    <a:pt x="221" y="301"/>
                  </a:lnTo>
                  <a:lnTo>
                    <a:pt x="247" y="276"/>
                  </a:lnTo>
                  <a:lnTo>
                    <a:pt x="274" y="252"/>
                  </a:lnTo>
                  <a:lnTo>
                    <a:pt x="302" y="229"/>
                  </a:lnTo>
                  <a:lnTo>
                    <a:pt x="331" y="208"/>
                  </a:lnTo>
                  <a:lnTo>
                    <a:pt x="360" y="187"/>
                  </a:lnTo>
                  <a:lnTo>
                    <a:pt x="390" y="166"/>
                  </a:lnTo>
                  <a:lnTo>
                    <a:pt x="420" y="148"/>
                  </a:lnTo>
                  <a:lnTo>
                    <a:pt x="451" y="130"/>
                  </a:lnTo>
                  <a:lnTo>
                    <a:pt x="482" y="112"/>
                  </a:lnTo>
                  <a:lnTo>
                    <a:pt x="513" y="96"/>
                  </a:lnTo>
                  <a:lnTo>
                    <a:pt x="518" y="93"/>
                  </a:lnTo>
                  <a:lnTo>
                    <a:pt x="523" y="90"/>
                  </a:lnTo>
                  <a:lnTo>
                    <a:pt x="527" y="86"/>
                  </a:lnTo>
                  <a:lnTo>
                    <a:pt x="530" y="82"/>
                  </a:lnTo>
                  <a:lnTo>
                    <a:pt x="533" y="78"/>
                  </a:lnTo>
                  <a:lnTo>
                    <a:pt x="535" y="74"/>
                  </a:lnTo>
                  <a:lnTo>
                    <a:pt x="537" y="70"/>
                  </a:lnTo>
                  <a:lnTo>
                    <a:pt x="538" y="64"/>
                  </a:lnTo>
                  <a:lnTo>
                    <a:pt x="539" y="55"/>
                  </a:lnTo>
                  <a:lnTo>
                    <a:pt x="538" y="45"/>
                  </a:lnTo>
                  <a:lnTo>
                    <a:pt x="535" y="36"/>
                  </a:lnTo>
                  <a:lnTo>
                    <a:pt x="531" y="28"/>
                  </a:lnTo>
                  <a:lnTo>
                    <a:pt x="526" y="20"/>
                  </a:lnTo>
                  <a:lnTo>
                    <a:pt x="519" y="13"/>
                  </a:lnTo>
                  <a:lnTo>
                    <a:pt x="511" y="7"/>
                  </a:lnTo>
                  <a:lnTo>
                    <a:pt x="502" y="3"/>
                  </a:lnTo>
                  <a:lnTo>
                    <a:pt x="498" y="1"/>
                  </a:lnTo>
                  <a:lnTo>
                    <a:pt x="493" y="0"/>
                  </a:lnTo>
                  <a:lnTo>
                    <a:pt x="488" y="0"/>
                  </a:lnTo>
                  <a:lnTo>
                    <a:pt x="483" y="0"/>
                  </a:lnTo>
                  <a:lnTo>
                    <a:pt x="477" y="1"/>
                  </a:lnTo>
                  <a:lnTo>
                    <a:pt x="472" y="2"/>
                  </a:lnTo>
                  <a:lnTo>
                    <a:pt x="466" y="4"/>
                  </a:lnTo>
                  <a:lnTo>
                    <a:pt x="461" y="6"/>
                  </a:lnTo>
                  <a:lnTo>
                    <a:pt x="427" y="24"/>
                  </a:lnTo>
                  <a:lnTo>
                    <a:pt x="393" y="43"/>
                  </a:lnTo>
                  <a:lnTo>
                    <a:pt x="360" y="62"/>
                  </a:lnTo>
                  <a:lnTo>
                    <a:pt x="326" y="84"/>
                  </a:lnTo>
                  <a:lnTo>
                    <a:pt x="294" y="106"/>
                  </a:lnTo>
                  <a:lnTo>
                    <a:pt x="262" y="129"/>
                  </a:lnTo>
                  <a:lnTo>
                    <a:pt x="231" y="153"/>
                  </a:lnTo>
                  <a:lnTo>
                    <a:pt x="200" y="178"/>
                  </a:lnTo>
                  <a:lnTo>
                    <a:pt x="170" y="205"/>
                  </a:lnTo>
                  <a:lnTo>
                    <a:pt x="142" y="232"/>
                  </a:lnTo>
                  <a:lnTo>
                    <a:pt x="116" y="260"/>
                  </a:lnTo>
                  <a:lnTo>
                    <a:pt x="90" y="290"/>
                  </a:lnTo>
                  <a:lnTo>
                    <a:pt x="78" y="306"/>
                  </a:lnTo>
                  <a:lnTo>
                    <a:pt x="66" y="321"/>
                  </a:lnTo>
                  <a:lnTo>
                    <a:pt x="54" y="337"/>
                  </a:lnTo>
                  <a:lnTo>
                    <a:pt x="44" y="352"/>
                  </a:lnTo>
                  <a:lnTo>
                    <a:pt x="33" y="369"/>
                  </a:lnTo>
                  <a:lnTo>
                    <a:pt x="24" y="385"/>
                  </a:lnTo>
                  <a:lnTo>
                    <a:pt x="14" y="402"/>
                  </a:lnTo>
                  <a:lnTo>
                    <a:pt x="5" y="420"/>
                  </a:lnTo>
                  <a:lnTo>
                    <a:pt x="3" y="425"/>
                  </a:lnTo>
                  <a:lnTo>
                    <a:pt x="1" y="431"/>
                  </a:lnTo>
                  <a:lnTo>
                    <a:pt x="0" y="436"/>
                  </a:lnTo>
                  <a:lnTo>
                    <a:pt x="0" y="442"/>
                  </a:lnTo>
                  <a:lnTo>
                    <a:pt x="0" y="447"/>
                  </a:lnTo>
                  <a:lnTo>
                    <a:pt x="0" y="452"/>
                  </a:lnTo>
                  <a:lnTo>
                    <a:pt x="1" y="457"/>
                  </a:lnTo>
                  <a:lnTo>
                    <a:pt x="3" y="462"/>
                  </a:lnTo>
                  <a:lnTo>
                    <a:pt x="7" y="470"/>
                  </a:lnTo>
                  <a:lnTo>
                    <a:pt x="13" y="478"/>
                  </a:lnTo>
                  <a:lnTo>
                    <a:pt x="20" y="485"/>
                  </a:lnTo>
                  <a:lnTo>
                    <a:pt x="28" y="491"/>
                  </a:lnTo>
                  <a:lnTo>
                    <a:pt x="37" y="495"/>
                  </a:lnTo>
                  <a:lnTo>
                    <a:pt x="46" y="497"/>
                  </a:lnTo>
                  <a:lnTo>
                    <a:pt x="55" y="498"/>
                  </a:lnTo>
                  <a:lnTo>
                    <a:pt x="64" y="497"/>
                  </a:lnTo>
                  <a:lnTo>
                    <a:pt x="69" y="496"/>
                  </a:lnTo>
                  <a:lnTo>
                    <a:pt x="73" y="494"/>
                  </a:lnTo>
                  <a:lnTo>
                    <a:pt x="78" y="492"/>
                  </a:lnTo>
                  <a:lnTo>
                    <a:pt x="82" y="489"/>
                  </a:lnTo>
                  <a:lnTo>
                    <a:pt x="86" y="486"/>
                  </a:lnTo>
                  <a:lnTo>
                    <a:pt x="89" y="482"/>
                  </a:lnTo>
                  <a:lnTo>
                    <a:pt x="93" y="477"/>
                  </a:lnTo>
                  <a:lnTo>
                    <a:pt x="96" y="472"/>
                  </a:lnTo>
                  <a:lnTo>
                    <a:pt x="96" y="4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7" name="Freeform 132"/>
            <p:cNvSpPr/>
            <p:nvPr/>
          </p:nvSpPr>
          <p:spPr bwMode="auto">
            <a:xfrm>
              <a:off x="5345113" y="2178050"/>
              <a:ext cx="112713" cy="138113"/>
            </a:xfrm>
            <a:custGeom>
              <a:avLst/>
              <a:gdLst>
                <a:gd name="T0" fmla="*/ 108 w 495"/>
                <a:gd name="T1" fmla="*/ 543 h 607"/>
                <a:gd name="T2" fmla="*/ 142 w 495"/>
                <a:gd name="T3" fmla="*/ 473 h 607"/>
                <a:gd name="T4" fmla="*/ 179 w 495"/>
                <a:gd name="T5" fmla="*/ 404 h 607"/>
                <a:gd name="T6" fmla="*/ 222 w 495"/>
                <a:gd name="T7" fmla="*/ 339 h 607"/>
                <a:gd name="T8" fmla="*/ 268 w 495"/>
                <a:gd name="T9" fmla="*/ 277 h 607"/>
                <a:gd name="T10" fmla="*/ 320 w 495"/>
                <a:gd name="T11" fmla="*/ 219 h 607"/>
                <a:gd name="T12" fmla="*/ 376 w 495"/>
                <a:gd name="T13" fmla="*/ 165 h 607"/>
                <a:gd name="T14" fmla="*/ 439 w 495"/>
                <a:gd name="T15" fmla="*/ 117 h 607"/>
                <a:gd name="T16" fmla="*/ 477 w 495"/>
                <a:gd name="T17" fmla="*/ 91 h 607"/>
                <a:gd name="T18" fmla="*/ 484 w 495"/>
                <a:gd name="T19" fmla="*/ 83 h 607"/>
                <a:gd name="T20" fmla="*/ 490 w 495"/>
                <a:gd name="T21" fmla="*/ 75 h 607"/>
                <a:gd name="T22" fmla="*/ 493 w 495"/>
                <a:gd name="T23" fmla="*/ 66 h 607"/>
                <a:gd name="T24" fmla="*/ 495 w 495"/>
                <a:gd name="T25" fmla="*/ 52 h 607"/>
                <a:gd name="T26" fmla="*/ 491 w 495"/>
                <a:gd name="T27" fmla="*/ 33 h 607"/>
                <a:gd name="T28" fmla="*/ 482 w 495"/>
                <a:gd name="T29" fmla="*/ 17 h 607"/>
                <a:gd name="T30" fmla="*/ 468 w 495"/>
                <a:gd name="T31" fmla="*/ 6 h 607"/>
                <a:gd name="T32" fmla="*/ 455 w 495"/>
                <a:gd name="T33" fmla="*/ 1 h 607"/>
                <a:gd name="T34" fmla="*/ 446 w 495"/>
                <a:gd name="T35" fmla="*/ 0 h 607"/>
                <a:gd name="T36" fmla="*/ 436 w 495"/>
                <a:gd name="T37" fmla="*/ 1 h 607"/>
                <a:gd name="T38" fmla="*/ 425 w 495"/>
                <a:gd name="T39" fmla="*/ 5 h 607"/>
                <a:gd name="T40" fmla="*/ 385 w 495"/>
                <a:gd name="T41" fmla="*/ 31 h 607"/>
                <a:gd name="T42" fmla="*/ 317 w 495"/>
                <a:gd name="T43" fmla="*/ 83 h 607"/>
                <a:gd name="T44" fmla="*/ 255 w 495"/>
                <a:gd name="T45" fmla="*/ 141 h 607"/>
                <a:gd name="T46" fmla="*/ 199 w 495"/>
                <a:gd name="T47" fmla="*/ 202 h 607"/>
                <a:gd name="T48" fmla="*/ 148 w 495"/>
                <a:gd name="T49" fmla="*/ 269 h 607"/>
                <a:gd name="T50" fmla="*/ 102 w 495"/>
                <a:gd name="T51" fmla="*/ 340 h 607"/>
                <a:gd name="T52" fmla="*/ 60 w 495"/>
                <a:gd name="T53" fmla="*/ 413 h 607"/>
                <a:gd name="T54" fmla="*/ 22 w 495"/>
                <a:gd name="T55" fmla="*/ 490 h 607"/>
                <a:gd name="T56" fmla="*/ 3 w 495"/>
                <a:gd name="T57" fmla="*/ 534 h 607"/>
                <a:gd name="T58" fmla="*/ 1 w 495"/>
                <a:gd name="T59" fmla="*/ 545 h 607"/>
                <a:gd name="T60" fmla="*/ 2 w 495"/>
                <a:gd name="T61" fmla="*/ 560 h 607"/>
                <a:gd name="T62" fmla="*/ 9 w 495"/>
                <a:gd name="T63" fmla="*/ 579 h 607"/>
                <a:gd name="T64" fmla="*/ 22 w 495"/>
                <a:gd name="T65" fmla="*/ 594 h 607"/>
                <a:gd name="T66" fmla="*/ 38 w 495"/>
                <a:gd name="T67" fmla="*/ 603 h 607"/>
                <a:gd name="T68" fmla="*/ 56 w 495"/>
                <a:gd name="T69" fmla="*/ 607 h 607"/>
                <a:gd name="T70" fmla="*/ 69 w 495"/>
                <a:gd name="T71" fmla="*/ 604 h 607"/>
                <a:gd name="T72" fmla="*/ 77 w 495"/>
                <a:gd name="T73" fmla="*/ 600 h 607"/>
                <a:gd name="T74" fmla="*/ 84 w 495"/>
                <a:gd name="T75" fmla="*/ 594 h 607"/>
                <a:gd name="T76" fmla="*/ 90 w 495"/>
                <a:gd name="T77" fmla="*/ 586 h 607"/>
                <a:gd name="T78" fmla="*/ 92 w 495"/>
                <a:gd name="T79" fmla="*/ 58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5" h="607">
                  <a:moveTo>
                    <a:pt x="92" y="580"/>
                  </a:moveTo>
                  <a:lnTo>
                    <a:pt x="108" y="543"/>
                  </a:lnTo>
                  <a:lnTo>
                    <a:pt x="124" y="508"/>
                  </a:lnTo>
                  <a:lnTo>
                    <a:pt x="142" y="473"/>
                  </a:lnTo>
                  <a:lnTo>
                    <a:pt x="160" y="437"/>
                  </a:lnTo>
                  <a:lnTo>
                    <a:pt x="179" y="404"/>
                  </a:lnTo>
                  <a:lnTo>
                    <a:pt x="201" y="371"/>
                  </a:lnTo>
                  <a:lnTo>
                    <a:pt x="222" y="339"/>
                  </a:lnTo>
                  <a:lnTo>
                    <a:pt x="244" y="307"/>
                  </a:lnTo>
                  <a:lnTo>
                    <a:pt x="268" y="277"/>
                  </a:lnTo>
                  <a:lnTo>
                    <a:pt x="293" y="247"/>
                  </a:lnTo>
                  <a:lnTo>
                    <a:pt x="320" y="219"/>
                  </a:lnTo>
                  <a:lnTo>
                    <a:pt x="347" y="191"/>
                  </a:lnTo>
                  <a:lnTo>
                    <a:pt x="376" y="165"/>
                  </a:lnTo>
                  <a:lnTo>
                    <a:pt x="406" y="140"/>
                  </a:lnTo>
                  <a:lnTo>
                    <a:pt x="439" y="117"/>
                  </a:lnTo>
                  <a:lnTo>
                    <a:pt x="472" y="95"/>
                  </a:lnTo>
                  <a:lnTo>
                    <a:pt x="477" y="91"/>
                  </a:lnTo>
                  <a:lnTo>
                    <a:pt x="481" y="87"/>
                  </a:lnTo>
                  <a:lnTo>
                    <a:pt x="484" y="83"/>
                  </a:lnTo>
                  <a:lnTo>
                    <a:pt x="487" y="79"/>
                  </a:lnTo>
                  <a:lnTo>
                    <a:pt x="490" y="75"/>
                  </a:lnTo>
                  <a:lnTo>
                    <a:pt x="492" y="70"/>
                  </a:lnTo>
                  <a:lnTo>
                    <a:pt x="493" y="66"/>
                  </a:lnTo>
                  <a:lnTo>
                    <a:pt x="494" y="61"/>
                  </a:lnTo>
                  <a:lnTo>
                    <a:pt x="495" y="52"/>
                  </a:lnTo>
                  <a:lnTo>
                    <a:pt x="494" y="43"/>
                  </a:lnTo>
                  <a:lnTo>
                    <a:pt x="491" y="33"/>
                  </a:lnTo>
                  <a:lnTo>
                    <a:pt x="487" y="25"/>
                  </a:lnTo>
                  <a:lnTo>
                    <a:pt x="482" y="17"/>
                  </a:lnTo>
                  <a:lnTo>
                    <a:pt x="476" y="11"/>
                  </a:lnTo>
                  <a:lnTo>
                    <a:pt x="468" y="6"/>
                  </a:lnTo>
                  <a:lnTo>
                    <a:pt x="460" y="2"/>
                  </a:lnTo>
                  <a:lnTo>
                    <a:pt x="455" y="1"/>
                  </a:lnTo>
                  <a:lnTo>
                    <a:pt x="451" y="0"/>
                  </a:lnTo>
                  <a:lnTo>
                    <a:pt x="446" y="0"/>
                  </a:lnTo>
                  <a:lnTo>
                    <a:pt x="441" y="0"/>
                  </a:lnTo>
                  <a:lnTo>
                    <a:pt x="436" y="1"/>
                  </a:lnTo>
                  <a:lnTo>
                    <a:pt x="430" y="3"/>
                  </a:lnTo>
                  <a:lnTo>
                    <a:pt x="425" y="5"/>
                  </a:lnTo>
                  <a:lnTo>
                    <a:pt x="420" y="8"/>
                  </a:lnTo>
                  <a:lnTo>
                    <a:pt x="385" y="31"/>
                  </a:lnTo>
                  <a:lnTo>
                    <a:pt x="350" y="57"/>
                  </a:lnTo>
                  <a:lnTo>
                    <a:pt x="317" y="83"/>
                  </a:lnTo>
                  <a:lnTo>
                    <a:pt x="285" y="112"/>
                  </a:lnTo>
                  <a:lnTo>
                    <a:pt x="255" y="141"/>
                  </a:lnTo>
                  <a:lnTo>
                    <a:pt x="227" y="171"/>
                  </a:lnTo>
                  <a:lnTo>
                    <a:pt x="199" y="202"/>
                  </a:lnTo>
                  <a:lnTo>
                    <a:pt x="172" y="236"/>
                  </a:lnTo>
                  <a:lnTo>
                    <a:pt x="148" y="269"/>
                  </a:lnTo>
                  <a:lnTo>
                    <a:pt x="124" y="303"/>
                  </a:lnTo>
                  <a:lnTo>
                    <a:pt x="102" y="340"/>
                  </a:lnTo>
                  <a:lnTo>
                    <a:pt x="80" y="376"/>
                  </a:lnTo>
                  <a:lnTo>
                    <a:pt x="60" y="413"/>
                  </a:lnTo>
                  <a:lnTo>
                    <a:pt x="40" y="451"/>
                  </a:lnTo>
                  <a:lnTo>
                    <a:pt x="22" y="490"/>
                  </a:lnTo>
                  <a:lnTo>
                    <a:pt x="5" y="529"/>
                  </a:lnTo>
                  <a:lnTo>
                    <a:pt x="3" y="534"/>
                  </a:lnTo>
                  <a:lnTo>
                    <a:pt x="2" y="540"/>
                  </a:lnTo>
                  <a:lnTo>
                    <a:pt x="1" y="545"/>
                  </a:lnTo>
                  <a:lnTo>
                    <a:pt x="0" y="550"/>
                  </a:lnTo>
                  <a:lnTo>
                    <a:pt x="2" y="560"/>
                  </a:lnTo>
                  <a:lnTo>
                    <a:pt x="4" y="571"/>
                  </a:lnTo>
                  <a:lnTo>
                    <a:pt x="9" y="579"/>
                  </a:lnTo>
                  <a:lnTo>
                    <a:pt x="15" y="587"/>
                  </a:lnTo>
                  <a:lnTo>
                    <a:pt x="22" y="594"/>
                  </a:lnTo>
                  <a:lnTo>
                    <a:pt x="29" y="599"/>
                  </a:lnTo>
                  <a:lnTo>
                    <a:pt x="38" y="603"/>
                  </a:lnTo>
                  <a:lnTo>
                    <a:pt x="46" y="606"/>
                  </a:lnTo>
                  <a:lnTo>
                    <a:pt x="56" y="607"/>
                  </a:lnTo>
                  <a:lnTo>
                    <a:pt x="65" y="606"/>
                  </a:lnTo>
                  <a:lnTo>
                    <a:pt x="69" y="604"/>
                  </a:lnTo>
                  <a:lnTo>
                    <a:pt x="73" y="603"/>
                  </a:lnTo>
                  <a:lnTo>
                    <a:pt x="77" y="600"/>
                  </a:lnTo>
                  <a:lnTo>
                    <a:pt x="80" y="598"/>
                  </a:lnTo>
                  <a:lnTo>
                    <a:pt x="84" y="594"/>
                  </a:lnTo>
                  <a:lnTo>
                    <a:pt x="87" y="590"/>
                  </a:lnTo>
                  <a:lnTo>
                    <a:pt x="90" y="586"/>
                  </a:lnTo>
                  <a:lnTo>
                    <a:pt x="92" y="580"/>
                  </a:lnTo>
                  <a:lnTo>
                    <a:pt x="92" y="5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8" name="Freeform 133"/>
            <p:cNvSpPr/>
            <p:nvPr/>
          </p:nvSpPr>
          <p:spPr bwMode="auto">
            <a:xfrm>
              <a:off x="5297488" y="2114550"/>
              <a:ext cx="109538" cy="166688"/>
            </a:xfrm>
            <a:custGeom>
              <a:avLst/>
              <a:gdLst>
                <a:gd name="T0" fmla="*/ 102 w 481"/>
                <a:gd name="T1" fmla="*/ 681 h 739"/>
                <a:gd name="T2" fmla="*/ 111 w 481"/>
                <a:gd name="T3" fmla="*/ 641 h 739"/>
                <a:gd name="T4" fmla="*/ 124 w 481"/>
                <a:gd name="T5" fmla="*/ 600 h 739"/>
                <a:gd name="T6" fmla="*/ 140 w 481"/>
                <a:gd name="T7" fmla="*/ 562 h 739"/>
                <a:gd name="T8" fmla="*/ 168 w 481"/>
                <a:gd name="T9" fmla="*/ 507 h 739"/>
                <a:gd name="T10" fmla="*/ 209 w 481"/>
                <a:gd name="T11" fmla="*/ 434 h 739"/>
                <a:gd name="T12" fmla="*/ 256 w 481"/>
                <a:gd name="T13" fmla="*/ 358 h 739"/>
                <a:gd name="T14" fmla="*/ 307 w 481"/>
                <a:gd name="T15" fmla="*/ 277 h 739"/>
                <a:gd name="T16" fmla="*/ 347 w 481"/>
                <a:gd name="T17" fmla="*/ 216 h 739"/>
                <a:gd name="T18" fmla="*/ 376 w 481"/>
                <a:gd name="T19" fmla="*/ 178 h 739"/>
                <a:gd name="T20" fmla="*/ 408 w 481"/>
                <a:gd name="T21" fmla="*/ 143 h 739"/>
                <a:gd name="T22" fmla="*/ 442 w 481"/>
                <a:gd name="T23" fmla="*/ 111 h 739"/>
                <a:gd name="T24" fmla="*/ 464 w 481"/>
                <a:gd name="T25" fmla="*/ 93 h 739"/>
                <a:gd name="T26" fmla="*/ 472 w 481"/>
                <a:gd name="T27" fmla="*/ 85 h 739"/>
                <a:gd name="T28" fmla="*/ 479 w 481"/>
                <a:gd name="T29" fmla="*/ 71 h 739"/>
                <a:gd name="T30" fmla="*/ 481 w 481"/>
                <a:gd name="T31" fmla="*/ 52 h 739"/>
                <a:gd name="T32" fmla="*/ 478 w 481"/>
                <a:gd name="T33" fmla="*/ 34 h 739"/>
                <a:gd name="T34" fmla="*/ 468 w 481"/>
                <a:gd name="T35" fmla="*/ 16 h 739"/>
                <a:gd name="T36" fmla="*/ 455 w 481"/>
                <a:gd name="T37" fmla="*/ 5 h 739"/>
                <a:gd name="T38" fmla="*/ 442 w 481"/>
                <a:gd name="T39" fmla="*/ 0 h 739"/>
                <a:gd name="T40" fmla="*/ 433 w 481"/>
                <a:gd name="T41" fmla="*/ 0 h 739"/>
                <a:gd name="T42" fmla="*/ 424 w 481"/>
                <a:gd name="T43" fmla="*/ 2 h 739"/>
                <a:gd name="T44" fmla="*/ 414 w 481"/>
                <a:gd name="T45" fmla="*/ 6 h 739"/>
                <a:gd name="T46" fmla="*/ 390 w 481"/>
                <a:gd name="T47" fmla="*/ 24 h 739"/>
                <a:gd name="T48" fmla="*/ 357 w 481"/>
                <a:gd name="T49" fmla="*/ 54 h 739"/>
                <a:gd name="T50" fmla="*/ 327 w 481"/>
                <a:gd name="T51" fmla="*/ 86 h 739"/>
                <a:gd name="T52" fmla="*/ 299 w 481"/>
                <a:gd name="T53" fmla="*/ 119 h 739"/>
                <a:gd name="T54" fmla="*/ 260 w 481"/>
                <a:gd name="T55" fmla="*/ 174 h 739"/>
                <a:gd name="T56" fmla="*/ 211 w 481"/>
                <a:gd name="T57" fmla="*/ 247 h 739"/>
                <a:gd name="T58" fmla="*/ 156 w 481"/>
                <a:gd name="T59" fmla="*/ 330 h 739"/>
                <a:gd name="T60" fmla="*/ 111 w 481"/>
                <a:gd name="T61" fmla="*/ 400 h 739"/>
                <a:gd name="T62" fmla="*/ 84 w 481"/>
                <a:gd name="T63" fmla="*/ 447 h 739"/>
                <a:gd name="T64" fmla="*/ 59 w 481"/>
                <a:gd name="T65" fmla="*/ 496 h 739"/>
                <a:gd name="T66" fmla="*/ 38 w 481"/>
                <a:gd name="T67" fmla="*/ 545 h 739"/>
                <a:gd name="T68" fmla="*/ 20 w 481"/>
                <a:gd name="T69" fmla="*/ 595 h 739"/>
                <a:gd name="T70" fmla="*/ 5 w 481"/>
                <a:gd name="T71" fmla="*/ 649 h 739"/>
                <a:gd name="T72" fmla="*/ 0 w 481"/>
                <a:gd name="T73" fmla="*/ 681 h 739"/>
                <a:gd name="T74" fmla="*/ 1 w 481"/>
                <a:gd name="T75" fmla="*/ 692 h 739"/>
                <a:gd name="T76" fmla="*/ 5 w 481"/>
                <a:gd name="T77" fmla="*/ 707 h 739"/>
                <a:gd name="T78" fmla="*/ 18 w 481"/>
                <a:gd name="T79" fmla="*/ 722 h 739"/>
                <a:gd name="T80" fmla="*/ 34 w 481"/>
                <a:gd name="T81" fmla="*/ 734 h 739"/>
                <a:gd name="T82" fmla="*/ 52 w 481"/>
                <a:gd name="T83" fmla="*/ 739 h 739"/>
                <a:gd name="T84" fmla="*/ 70 w 481"/>
                <a:gd name="T85" fmla="*/ 738 h 739"/>
                <a:gd name="T86" fmla="*/ 81 w 481"/>
                <a:gd name="T87" fmla="*/ 732 h 739"/>
                <a:gd name="T88" fmla="*/ 88 w 481"/>
                <a:gd name="T89" fmla="*/ 725 h 739"/>
                <a:gd name="T90" fmla="*/ 93 w 481"/>
                <a:gd name="T91" fmla="*/ 717 h 739"/>
                <a:gd name="T92" fmla="*/ 97 w 481"/>
                <a:gd name="T93" fmla="*/ 708 h 739"/>
                <a:gd name="T94" fmla="*/ 98 w 481"/>
                <a:gd name="T95" fmla="*/ 702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1" h="739">
                  <a:moveTo>
                    <a:pt x="98" y="702"/>
                  </a:moveTo>
                  <a:lnTo>
                    <a:pt x="102" y="681"/>
                  </a:lnTo>
                  <a:lnTo>
                    <a:pt x="106" y="661"/>
                  </a:lnTo>
                  <a:lnTo>
                    <a:pt x="111" y="641"/>
                  </a:lnTo>
                  <a:lnTo>
                    <a:pt x="118" y="621"/>
                  </a:lnTo>
                  <a:lnTo>
                    <a:pt x="124" y="600"/>
                  </a:lnTo>
                  <a:lnTo>
                    <a:pt x="132" y="581"/>
                  </a:lnTo>
                  <a:lnTo>
                    <a:pt x="140" y="562"/>
                  </a:lnTo>
                  <a:lnTo>
                    <a:pt x="149" y="543"/>
                  </a:lnTo>
                  <a:lnTo>
                    <a:pt x="168" y="507"/>
                  </a:lnTo>
                  <a:lnTo>
                    <a:pt x="188" y="469"/>
                  </a:lnTo>
                  <a:lnTo>
                    <a:pt x="209" y="434"/>
                  </a:lnTo>
                  <a:lnTo>
                    <a:pt x="231" y="398"/>
                  </a:lnTo>
                  <a:lnTo>
                    <a:pt x="256" y="358"/>
                  </a:lnTo>
                  <a:lnTo>
                    <a:pt x="281" y="318"/>
                  </a:lnTo>
                  <a:lnTo>
                    <a:pt x="307" y="277"/>
                  </a:lnTo>
                  <a:lnTo>
                    <a:pt x="333" y="236"/>
                  </a:lnTo>
                  <a:lnTo>
                    <a:pt x="347" y="216"/>
                  </a:lnTo>
                  <a:lnTo>
                    <a:pt x="361" y="197"/>
                  </a:lnTo>
                  <a:lnTo>
                    <a:pt x="376" y="178"/>
                  </a:lnTo>
                  <a:lnTo>
                    <a:pt x="391" y="160"/>
                  </a:lnTo>
                  <a:lnTo>
                    <a:pt x="408" y="143"/>
                  </a:lnTo>
                  <a:lnTo>
                    <a:pt x="424" y="126"/>
                  </a:lnTo>
                  <a:lnTo>
                    <a:pt x="442" y="111"/>
                  </a:lnTo>
                  <a:lnTo>
                    <a:pt x="460" y="97"/>
                  </a:lnTo>
                  <a:lnTo>
                    <a:pt x="464" y="93"/>
                  </a:lnTo>
                  <a:lnTo>
                    <a:pt x="468" y="89"/>
                  </a:lnTo>
                  <a:lnTo>
                    <a:pt x="472" y="85"/>
                  </a:lnTo>
                  <a:lnTo>
                    <a:pt x="475" y="81"/>
                  </a:lnTo>
                  <a:lnTo>
                    <a:pt x="479" y="71"/>
                  </a:lnTo>
                  <a:lnTo>
                    <a:pt x="481" y="62"/>
                  </a:lnTo>
                  <a:lnTo>
                    <a:pt x="481" y="52"/>
                  </a:lnTo>
                  <a:lnTo>
                    <a:pt x="480" y="43"/>
                  </a:lnTo>
                  <a:lnTo>
                    <a:pt x="478" y="34"/>
                  </a:lnTo>
                  <a:lnTo>
                    <a:pt x="473" y="25"/>
                  </a:lnTo>
                  <a:lnTo>
                    <a:pt x="468" y="16"/>
                  </a:lnTo>
                  <a:lnTo>
                    <a:pt x="462" y="10"/>
                  </a:lnTo>
                  <a:lnTo>
                    <a:pt x="455" y="5"/>
                  </a:lnTo>
                  <a:lnTo>
                    <a:pt x="447" y="1"/>
                  </a:lnTo>
                  <a:lnTo>
                    <a:pt x="442" y="0"/>
                  </a:lnTo>
                  <a:lnTo>
                    <a:pt x="438" y="0"/>
                  </a:lnTo>
                  <a:lnTo>
                    <a:pt x="433" y="0"/>
                  </a:lnTo>
                  <a:lnTo>
                    <a:pt x="429" y="1"/>
                  </a:lnTo>
                  <a:lnTo>
                    <a:pt x="424" y="2"/>
                  </a:lnTo>
                  <a:lnTo>
                    <a:pt x="419" y="4"/>
                  </a:lnTo>
                  <a:lnTo>
                    <a:pt x="414" y="6"/>
                  </a:lnTo>
                  <a:lnTo>
                    <a:pt x="409" y="9"/>
                  </a:lnTo>
                  <a:lnTo>
                    <a:pt x="390" y="24"/>
                  </a:lnTo>
                  <a:lnTo>
                    <a:pt x="373" y="39"/>
                  </a:lnTo>
                  <a:lnTo>
                    <a:pt x="357" y="54"/>
                  </a:lnTo>
                  <a:lnTo>
                    <a:pt x="341" y="70"/>
                  </a:lnTo>
                  <a:lnTo>
                    <a:pt x="327" y="86"/>
                  </a:lnTo>
                  <a:lnTo>
                    <a:pt x="313" y="102"/>
                  </a:lnTo>
                  <a:lnTo>
                    <a:pt x="299" y="119"/>
                  </a:lnTo>
                  <a:lnTo>
                    <a:pt x="286" y="137"/>
                  </a:lnTo>
                  <a:lnTo>
                    <a:pt x="260" y="174"/>
                  </a:lnTo>
                  <a:lnTo>
                    <a:pt x="235" y="210"/>
                  </a:lnTo>
                  <a:lnTo>
                    <a:pt x="211" y="247"/>
                  </a:lnTo>
                  <a:lnTo>
                    <a:pt x="186" y="286"/>
                  </a:lnTo>
                  <a:lnTo>
                    <a:pt x="156" y="330"/>
                  </a:lnTo>
                  <a:lnTo>
                    <a:pt x="126" y="377"/>
                  </a:lnTo>
                  <a:lnTo>
                    <a:pt x="111" y="400"/>
                  </a:lnTo>
                  <a:lnTo>
                    <a:pt x="97" y="423"/>
                  </a:lnTo>
                  <a:lnTo>
                    <a:pt x="84" y="447"/>
                  </a:lnTo>
                  <a:lnTo>
                    <a:pt x="71" y="470"/>
                  </a:lnTo>
                  <a:lnTo>
                    <a:pt x="59" y="496"/>
                  </a:lnTo>
                  <a:lnTo>
                    <a:pt x="48" y="520"/>
                  </a:lnTo>
                  <a:lnTo>
                    <a:pt x="38" y="545"/>
                  </a:lnTo>
                  <a:lnTo>
                    <a:pt x="28" y="570"/>
                  </a:lnTo>
                  <a:lnTo>
                    <a:pt x="20" y="595"/>
                  </a:lnTo>
                  <a:lnTo>
                    <a:pt x="12" y="622"/>
                  </a:lnTo>
                  <a:lnTo>
                    <a:pt x="5" y="649"/>
                  </a:lnTo>
                  <a:lnTo>
                    <a:pt x="1" y="675"/>
                  </a:lnTo>
                  <a:lnTo>
                    <a:pt x="0" y="681"/>
                  </a:lnTo>
                  <a:lnTo>
                    <a:pt x="0" y="687"/>
                  </a:lnTo>
                  <a:lnTo>
                    <a:pt x="1" y="692"/>
                  </a:lnTo>
                  <a:lnTo>
                    <a:pt x="2" y="697"/>
                  </a:lnTo>
                  <a:lnTo>
                    <a:pt x="5" y="707"/>
                  </a:lnTo>
                  <a:lnTo>
                    <a:pt x="10" y="715"/>
                  </a:lnTo>
                  <a:lnTo>
                    <a:pt x="18" y="722"/>
                  </a:lnTo>
                  <a:lnTo>
                    <a:pt x="26" y="729"/>
                  </a:lnTo>
                  <a:lnTo>
                    <a:pt x="34" y="734"/>
                  </a:lnTo>
                  <a:lnTo>
                    <a:pt x="43" y="737"/>
                  </a:lnTo>
                  <a:lnTo>
                    <a:pt x="52" y="739"/>
                  </a:lnTo>
                  <a:lnTo>
                    <a:pt x="61" y="739"/>
                  </a:lnTo>
                  <a:lnTo>
                    <a:pt x="70" y="738"/>
                  </a:lnTo>
                  <a:lnTo>
                    <a:pt x="78" y="734"/>
                  </a:lnTo>
                  <a:lnTo>
                    <a:pt x="81" y="732"/>
                  </a:lnTo>
                  <a:lnTo>
                    <a:pt x="85" y="729"/>
                  </a:lnTo>
                  <a:lnTo>
                    <a:pt x="88" y="725"/>
                  </a:lnTo>
                  <a:lnTo>
                    <a:pt x="91" y="722"/>
                  </a:lnTo>
                  <a:lnTo>
                    <a:pt x="93" y="717"/>
                  </a:lnTo>
                  <a:lnTo>
                    <a:pt x="95" y="713"/>
                  </a:lnTo>
                  <a:lnTo>
                    <a:pt x="97" y="708"/>
                  </a:lnTo>
                  <a:lnTo>
                    <a:pt x="98" y="702"/>
                  </a:lnTo>
                  <a:lnTo>
                    <a:pt x="98" y="7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9" name="Freeform 134"/>
            <p:cNvSpPr/>
            <p:nvPr/>
          </p:nvSpPr>
          <p:spPr bwMode="auto">
            <a:xfrm>
              <a:off x="5233988" y="2057400"/>
              <a:ext cx="117475" cy="182563"/>
            </a:xfrm>
            <a:custGeom>
              <a:avLst/>
              <a:gdLst>
                <a:gd name="T0" fmla="*/ 104 w 524"/>
                <a:gd name="T1" fmla="*/ 731 h 803"/>
                <a:gd name="T2" fmla="*/ 111 w 524"/>
                <a:gd name="T3" fmla="*/ 685 h 803"/>
                <a:gd name="T4" fmla="*/ 121 w 524"/>
                <a:gd name="T5" fmla="*/ 637 h 803"/>
                <a:gd name="T6" fmla="*/ 134 w 524"/>
                <a:gd name="T7" fmla="*/ 589 h 803"/>
                <a:gd name="T8" fmla="*/ 150 w 524"/>
                <a:gd name="T9" fmla="*/ 541 h 803"/>
                <a:gd name="T10" fmla="*/ 168 w 524"/>
                <a:gd name="T11" fmla="*/ 493 h 803"/>
                <a:gd name="T12" fmla="*/ 190 w 524"/>
                <a:gd name="T13" fmla="*/ 447 h 803"/>
                <a:gd name="T14" fmla="*/ 214 w 524"/>
                <a:gd name="T15" fmla="*/ 401 h 803"/>
                <a:gd name="T16" fmla="*/ 239 w 524"/>
                <a:gd name="T17" fmla="*/ 356 h 803"/>
                <a:gd name="T18" fmla="*/ 268 w 524"/>
                <a:gd name="T19" fmla="*/ 314 h 803"/>
                <a:gd name="T20" fmla="*/ 299 w 524"/>
                <a:gd name="T21" fmla="*/ 272 h 803"/>
                <a:gd name="T22" fmla="*/ 331 w 524"/>
                <a:gd name="T23" fmla="*/ 233 h 803"/>
                <a:gd name="T24" fmla="*/ 365 w 524"/>
                <a:gd name="T25" fmla="*/ 197 h 803"/>
                <a:gd name="T26" fmla="*/ 401 w 524"/>
                <a:gd name="T27" fmla="*/ 164 h 803"/>
                <a:gd name="T28" fmla="*/ 440 w 524"/>
                <a:gd name="T29" fmla="*/ 133 h 803"/>
                <a:gd name="T30" fmla="*/ 479 w 524"/>
                <a:gd name="T31" fmla="*/ 107 h 803"/>
                <a:gd name="T32" fmla="*/ 505 w 524"/>
                <a:gd name="T33" fmla="*/ 91 h 803"/>
                <a:gd name="T34" fmla="*/ 513 w 524"/>
                <a:gd name="T35" fmla="*/ 84 h 803"/>
                <a:gd name="T36" fmla="*/ 519 w 524"/>
                <a:gd name="T37" fmla="*/ 76 h 803"/>
                <a:gd name="T38" fmla="*/ 522 w 524"/>
                <a:gd name="T39" fmla="*/ 68 h 803"/>
                <a:gd name="T40" fmla="*/ 524 w 524"/>
                <a:gd name="T41" fmla="*/ 54 h 803"/>
                <a:gd name="T42" fmla="*/ 521 w 524"/>
                <a:gd name="T43" fmla="*/ 35 h 803"/>
                <a:gd name="T44" fmla="*/ 511 w 524"/>
                <a:gd name="T45" fmla="*/ 19 h 803"/>
                <a:gd name="T46" fmla="*/ 497 w 524"/>
                <a:gd name="T47" fmla="*/ 7 h 803"/>
                <a:gd name="T48" fmla="*/ 484 w 524"/>
                <a:gd name="T49" fmla="*/ 2 h 803"/>
                <a:gd name="T50" fmla="*/ 475 w 524"/>
                <a:gd name="T51" fmla="*/ 0 h 803"/>
                <a:gd name="T52" fmla="*/ 465 w 524"/>
                <a:gd name="T53" fmla="*/ 1 h 803"/>
                <a:gd name="T54" fmla="*/ 454 w 524"/>
                <a:gd name="T55" fmla="*/ 5 h 803"/>
                <a:gd name="T56" fmla="*/ 426 w 524"/>
                <a:gd name="T57" fmla="*/ 21 h 803"/>
                <a:gd name="T58" fmla="*/ 380 w 524"/>
                <a:gd name="T59" fmla="*/ 52 h 803"/>
                <a:gd name="T60" fmla="*/ 337 w 524"/>
                <a:gd name="T61" fmla="*/ 87 h 803"/>
                <a:gd name="T62" fmla="*/ 295 w 524"/>
                <a:gd name="T63" fmla="*/ 124 h 803"/>
                <a:gd name="T64" fmla="*/ 256 w 524"/>
                <a:gd name="T65" fmla="*/ 166 h 803"/>
                <a:gd name="T66" fmla="*/ 220 w 524"/>
                <a:gd name="T67" fmla="*/ 209 h 803"/>
                <a:gd name="T68" fmla="*/ 186 w 524"/>
                <a:gd name="T69" fmla="*/ 255 h 803"/>
                <a:gd name="T70" fmla="*/ 154 w 524"/>
                <a:gd name="T71" fmla="*/ 304 h 803"/>
                <a:gd name="T72" fmla="*/ 125 w 524"/>
                <a:gd name="T73" fmla="*/ 354 h 803"/>
                <a:gd name="T74" fmla="*/ 99 w 524"/>
                <a:gd name="T75" fmla="*/ 406 h 803"/>
                <a:gd name="T76" fmla="*/ 75 w 524"/>
                <a:gd name="T77" fmla="*/ 458 h 803"/>
                <a:gd name="T78" fmla="*/ 55 w 524"/>
                <a:gd name="T79" fmla="*/ 513 h 803"/>
                <a:gd name="T80" fmla="*/ 37 w 524"/>
                <a:gd name="T81" fmla="*/ 566 h 803"/>
                <a:gd name="T82" fmla="*/ 22 w 524"/>
                <a:gd name="T83" fmla="*/ 620 h 803"/>
                <a:gd name="T84" fmla="*/ 11 w 524"/>
                <a:gd name="T85" fmla="*/ 675 h 803"/>
                <a:gd name="T86" fmla="*/ 3 w 524"/>
                <a:gd name="T87" fmla="*/ 728 h 803"/>
                <a:gd name="T88" fmla="*/ 0 w 524"/>
                <a:gd name="T89" fmla="*/ 761 h 803"/>
                <a:gd name="T90" fmla="*/ 1 w 524"/>
                <a:gd name="T91" fmla="*/ 772 h 803"/>
                <a:gd name="T92" fmla="*/ 5 w 524"/>
                <a:gd name="T93" fmla="*/ 781 h 803"/>
                <a:gd name="T94" fmla="*/ 10 w 524"/>
                <a:gd name="T95" fmla="*/ 788 h 803"/>
                <a:gd name="T96" fmla="*/ 20 w 524"/>
                <a:gd name="T97" fmla="*/ 797 h 803"/>
                <a:gd name="T98" fmla="*/ 37 w 524"/>
                <a:gd name="T99" fmla="*/ 803 h 803"/>
                <a:gd name="T100" fmla="*/ 56 w 524"/>
                <a:gd name="T101" fmla="*/ 803 h 803"/>
                <a:gd name="T102" fmla="*/ 74 w 524"/>
                <a:gd name="T103" fmla="*/ 797 h 803"/>
                <a:gd name="T104" fmla="*/ 89 w 524"/>
                <a:gd name="T105" fmla="*/ 785 h 803"/>
                <a:gd name="T106" fmla="*/ 97 w 524"/>
                <a:gd name="T107" fmla="*/ 772 h 803"/>
                <a:gd name="T108" fmla="*/ 100 w 524"/>
                <a:gd name="T109" fmla="*/ 761 h 803"/>
                <a:gd name="T110" fmla="*/ 101 w 524"/>
                <a:gd name="T111" fmla="*/ 75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4" h="803">
                  <a:moveTo>
                    <a:pt x="101" y="755"/>
                  </a:moveTo>
                  <a:lnTo>
                    <a:pt x="104" y="731"/>
                  </a:lnTo>
                  <a:lnTo>
                    <a:pt x="107" y="708"/>
                  </a:lnTo>
                  <a:lnTo>
                    <a:pt x="111" y="685"/>
                  </a:lnTo>
                  <a:lnTo>
                    <a:pt x="115" y="661"/>
                  </a:lnTo>
                  <a:lnTo>
                    <a:pt x="121" y="637"/>
                  </a:lnTo>
                  <a:lnTo>
                    <a:pt x="127" y="613"/>
                  </a:lnTo>
                  <a:lnTo>
                    <a:pt x="134" y="589"/>
                  </a:lnTo>
                  <a:lnTo>
                    <a:pt x="141" y="565"/>
                  </a:lnTo>
                  <a:lnTo>
                    <a:pt x="150" y="541"/>
                  </a:lnTo>
                  <a:lnTo>
                    <a:pt x="159" y="518"/>
                  </a:lnTo>
                  <a:lnTo>
                    <a:pt x="168" y="493"/>
                  </a:lnTo>
                  <a:lnTo>
                    <a:pt x="179" y="470"/>
                  </a:lnTo>
                  <a:lnTo>
                    <a:pt x="190" y="447"/>
                  </a:lnTo>
                  <a:lnTo>
                    <a:pt x="202" y="424"/>
                  </a:lnTo>
                  <a:lnTo>
                    <a:pt x="214" y="401"/>
                  </a:lnTo>
                  <a:lnTo>
                    <a:pt x="226" y="378"/>
                  </a:lnTo>
                  <a:lnTo>
                    <a:pt x="239" y="356"/>
                  </a:lnTo>
                  <a:lnTo>
                    <a:pt x="253" y="335"/>
                  </a:lnTo>
                  <a:lnTo>
                    <a:pt x="268" y="314"/>
                  </a:lnTo>
                  <a:lnTo>
                    <a:pt x="282" y="293"/>
                  </a:lnTo>
                  <a:lnTo>
                    <a:pt x="299" y="272"/>
                  </a:lnTo>
                  <a:lnTo>
                    <a:pt x="315" y="252"/>
                  </a:lnTo>
                  <a:lnTo>
                    <a:pt x="331" y="233"/>
                  </a:lnTo>
                  <a:lnTo>
                    <a:pt x="348" y="215"/>
                  </a:lnTo>
                  <a:lnTo>
                    <a:pt x="365" y="197"/>
                  </a:lnTo>
                  <a:lnTo>
                    <a:pt x="383" y="180"/>
                  </a:lnTo>
                  <a:lnTo>
                    <a:pt x="401" y="164"/>
                  </a:lnTo>
                  <a:lnTo>
                    <a:pt x="420" y="148"/>
                  </a:lnTo>
                  <a:lnTo>
                    <a:pt x="440" y="133"/>
                  </a:lnTo>
                  <a:lnTo>
                    <a:pt x="460" y="119"/>
                  </a:lnTo>
                  <a:lnTo>
                    <a:pt x="479" y="107"/>
                  </a:lnTo>
                  <a:lnTo>
                    <a:pt x="500" y="95"/>
                  </a:lnTo>
                  <a:lnTo>
                    <a:pt x="505" y="91"/>
                  </a:lnTo>
                  <a:lnTo>
                    <a:pt x="509" y="88"/>
                  </a:lnTo>
                  <a:lnTo>
                    <a:pt x="513" y="84"/>
                  </a:lnTo>
                  <a:lnTo>
                    <a:pt x="516" y="81"/>
                  </a:lnTo>
                  <a:lnTo>
                    <a:pt x="519" y="76"/>
                  </a:lnTo>
                  <a:lnTo>
                    <a:pt x="521" y="72"/>
                  </a:lnTo>
                  <a:lnTo>
                    <a:pt x="522" y="68"/>
                  </a:lnTo>
                  <a:lnTo>
                    <a:pt x="523" y="63"/>
                  </a:lnTo>
                  <a:lnTo>
                    <a:pt x="524" y="54"/>
                  </a:lnTo>
                  <a:lnTo>
                    <a:pt x="523" y="45"/>
                  </a:lnTo>
                  <a:lnTo>
                    <a:pt x="521" y="35"/>
                  </a:lnTo>
                  <a:lnTo>
                    <a:pt x="517" y="27"/>
                  </a:lnTo>
                  <a:lnTo>
                    <a:pt x="511" y="19"/>
                  </a:lnTo>
                  <a:lnTo>
                    <a:pt x="505" y="12"/>
                  </a:lnTo>
                  <a:lnTo>
                    <a:pt x="497" y="7"/>
                  </a:lnTo>
                  <a:lnTo>
                    <a:pt x="489" y="3"/>
                  </a:lnTo>
                  <a:lnTo>
                    <a:pt x="484" y="2"/>
                  </a:lnTo>
                  <a:lnTo>
                    <a:pt x="480" y="1"/>
                  </a:lnTo>
                  <a:lnTo>
                    <a:pt x="475" y="0"/>
                  </a:lnTo>
                  <a:lnTo>
                    <a:pt x="470" y="1"/>
                  </a:lnTo>
                  <a:lnTo>
                    <a:pt x="465" y="1"/>
                  </a:lnTo>
                  <a:lnTo>
                    <a:pt x="460" y="3"/>
                  </a:lnTo>
                  <a:lnTo>
                    <a:pt x="454" y="5"/>
                  </a:lnTo>
                  <a:lnTo>
                    <a:pt x="449" y="7"/>
                  </a:lnTo>
                  <a:lnTo>
                    <a:pt x="426" y="21"/>
                  </a:lnTo>
                  <a:lnTo>
                    <a:pt x="402" y="36"/>
                  </a:lnTo>
                  <a:lnTo>
                    <a:pt x="380" y="52"/>
                  </a:lnTo>
                  <a:lnTo>
                    <a:pt x="358" y="69"/>
                  </a:lnTo>
                  <a:lnTo>
                    <a:pt x="337" y="87"/>
                  </a:lnTo>
                  <a:lnTo>
                    <a:pt x="316" y="105"/>
                  </a:lnTo>
                  <a:lnTo>
                    <a:pt x="295" y="124"/>
                  </a:lnTo>
                  <a:lnTo>
                    <a:pt x="275" y="144"/>
                  </a:lnTo>
                  <a:lnTo>
                    <a:pt x="256" y="166"/>
                  </a:lnTo>
                  <a:lnTo>
                    <a:pt x="238" y="187"/>
                  </a:lnTo>
                  <a:lnTo>
                    <a:pt x="220" y="209"/>
                  </a:lnTo>
                  <a:lnTo>
                    <a:pt x="203" y="232"/>
                  </a:lnTo>
                  <a:lnTo>
                    <a:pt x="186" y="255"/>
                  </a:lnTo>
                  <a:lnTo>
                    <a:pt x="169" y="280"/>
                  </a:lnTo>
                  <a:lnTo>
                    <a:pt x="154" y="304"/>
                  </a:lnTo>
                  <a:lnTo>
                    <a:pt x="139" y="329"/>
                  </a:lnTo>
                  <a:lnTo>
                    <a:pt x="125" y="354"/>
                  </a:lnTo>
                  <a:lnTo>
                    <a:pt x="111" y="379"/>
                  </a:lnTo>
                  <a:lnTo>
                    <a:pt x="99" y="406"/>
                  </a:lnTo>
                  <a:lnTo>
                    <a:pt x="87" y="432"/>
                  </a:lnTo>
                  <a:lnTo>
                    <a:pt x="75" y="458"/>
                  </a:lnTo>
                  <a:lnTo>
                    <a:pt x="65" y="485"/>
                  </a:lnTo>
                  <a:lnTo>
                    <a:pt x="55" y="513"/>
                  </a:lnTo>
                  <a:lnTo>
                    <a:pt x="46" y="539"/>
                  </a:lnTo>
                  <a:lnTo>
                    <a:pt x="37" y="566"/>
                  </a:lnTo>
                  <a:lnTo>
                    <a:pt x="29" y="593"/>
                  </a:lnTo>
                  <a:lnTo>
                    <a:pt x="22" y="620"/>
                  </a:lnTo>
                  <a:lnTo>
                    <a:pt x="16" y="648"/>
                  </a:lnTo>
                  <a:lnTo>
                    <a:pt x="11" y="675"/>
                  </a:lnTo>
                  <a:lnTo>
                    <a:pt x="7" y="702"/>
                  </a:lnTo>
                  <a:lnTo>
                    <a:pt x="3" y="728"/>
                  </a:lnTo>
                  <a:lnTo>
                    <a:pt x="0" y="755"/>
                  </a:lnTo>
                  <a:lnTo>
                    <a:pt x="0" y="761"/>
                  </a:lnTo>
                  <a:lnTo>
                    <a:pt x="0" y="767"/>
                  </a:lnTo>
                  <a:lnTo>
                    <a:pt x="1" y="772"/>
                  </a:lnTo>
                  <a:lnTo>
                    <a:pt x="3" y="776"/>
                  </a:lnTo>
                  <a:lnTo>
                    <a:pt x="5" y="781"/>
                  </a:lnTo>
                  <a:lnTo>
                    <a:pt x="7" y="785"/>
                  </a:lnTo>
                  <a:lnTo>
                    <a:pt x="10" y="788"/>
                  </a:lnTo>
                  <a:lnTo>
                    <a:pt x="13" y="791"/>
                  </a:lnTo>
                  <a:lnTo>
                    <a:pt x="20" y="797"/>
                  </a:lnTo>
                  <a:lnTo>
                    <a:pt x="28" y="800"/>
                  </a:lnTo>
                  <a:lnTo>
                    <a:pt x="37" y="803"/>
                  </a:lnTo>
                  <a:lnTo>
                    <a:pt x="47" y="803"/>
                  </a:lnTo>
                  <a:lnTo>
                    <a:pt x="56" y="803"/>
                  </a:lnTo>
                  <a:lnTo>
                    <a:pt x="66" y="800"/>
                  </a:lnTo>
                  <a:lnTo>
                    <a:pt x="74" y="797"/>
                  </a:lnTo>
                  <a:lnTo>
                    <a:pt x="82" y="791"/>
                  </a:lnTo>
                  <a:lnTo>
                    <a:pt x="89" y="785"/>
                  </a:lnTo>
                  <a:lnTo>
                    <a:pt x="95" y="776"/>
                  </a:lnTo>
                  <a:lnTo>
                    <a:pt x="97" y="772"/>
                  </a:lnTo>
                  <a:lnTo>
                    <a:pt x="99" y="767"/>
                  </a:lnTo>
                  <a:lnTo>
                    <a:pt x="100" y="761"/>
                  </a:lnTo>
                  <a:lnTo>
                    <a:pt x="101" y="755"/>
                  </a:lnTo>
                  <a:lnTo>
                    <a:pt x="101" y="7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60" name="Freeform 135"/>
            <p:cNvSpPr/>
            <p:nvPr/>
          </p:nvSpPr>
          <p:spPr bwMode="auto">
            <a:xfrm>
              <a:off x="5173663" y="1979613"/>
              <a:ext cx="142875" cy="177800"/>
            </a:xfrm>
            <a:custGeom>
              <a:avLst/>
              <a:gdLst>
                <a:gd name="T0" fmla="*/ 106 w 626"/>
                <a:gd name="T1" fmla="*/ 724 h 787"/>
                <a:gd name="T2" fmla="*/ 123 w 626"/>
                <a:gd name="T3" fmla="*/ 672 h 787"/>
                <a:gd name="T4" fmla="*/ 143 w 626"/>
                <a:gd name="T5" fmla="*/ 623 h 787"/>
                <a:gd name="T6" fmla="*/ 166 w 626"/>
                <a:gd name="T7" fmla="*/ 574 h 787"/>
                <a:gd name="T8" fmla="*/ 192 w 626"/>
                <a:gd name="T9" fmla="*/ 528 h 787"/>
                <a:gd name="T10" fmla="*/ 220 w 626"/>
                <a:gd name="T11" fmla="*/ 483 h 787"/>
                <a:gd name="T12" fmla="*/ 250 w 626"/>
                <a:gd name="T13" fmla="*/ 441 h 787"/>
                <a:gd name="T14" fmla="*/ 282 w 626"/>
                <a:gd name="T15" fmla="*/ 399 h 787"/>
                <a:gd name="T16" fmla="*/ 335 w 626"/>
                <a:gd name="T17" fmla="*/ 339 h 787"/>
                <a:gd name="T18" fmla="*/ 408 w 626"/>
                <a:gd name="T19" fmla="*/ 262 h 787"/>
                <a:gd name="T20" fmla="*/ 487 w 626"/>
                <a:gd name="T21" fmla="*/ 190 h 787"/>
                <a:gd name="T22" fmla="*/ 568 w 626"/>
                <a:gd name="T23" fmla="*/ 119 h 787"/>
                <a:gd name="T24" fmla="*/ 613 w 626"/>
                <a:gd name="T25" fmla="*/ 80 h 787"/>
                <a:gd name="T26" fmla="*/ 620 w 626"/>
                <a:gd name="T27" fmla="*/ 72 h 787"/>
                <a:gd name="T28" fmla="*/ 624 w 626"/>
                <a:gd name="T29" fmla="*/ 63 h 787"/>
                <a:gd name="T30" fmla="*/ 625 w 626"/>
                <a:gd name="T31" fmla="*/ 54 h 787"/>
                <a:gd name="T32" fmla="*/ 624 w 626"/>
                <a:gd name="T33" fmla="*/ 41 h 787"/>
                <a:gd name="T34" fmla="*/ 616 w 626"/>
                <a:gd name="T35" fmla="*/ 24 h 787"/>
                <a:gd name="T36" fmla="*/ 603 w 626"/>
                <a:gd name="T37" fmla="*/ 10 h 787"/>
                <a:gd name="T38" fmla="*/ 586 w 626"/>
                <a:gd name="T39" fmla="*/ 2 h 787"/>
                <a:gd name="T40" fmla="*/ 567 w 626"/>
                <a:gd name="T41" fmla="*/ 0 h 787"/>
                <a:gd name="T42" fmla="*/ 552 w 626"/>
                <a:gd name="T43" fmla="*/ 4 h 787"/>
                <a:gd name="T44" fmla="*/ 542 w 626"/>
                <a:gd name="T45" fmla="*/ 9 h 787"/>
                <a:gd name="T46" fmla="*/ 494 w 626"/>
                <a:gd name="T47" fmla="*/ 50 h 787"/>
                <a:gd name="T48" fmla="*/ 408 w 626"/>
                <a:gd name="T49" fmla="*/ 125 h 787"/>
                <a:gd name="T50" fmla="*/ 326 w 626"/>
                <a:gd name="T51" fmla="*/ 204 h 787"/>
                <a:gd name="T52" fmla="*/ 248 w 626"/>
                <a:gd name="T53" fmla="*/ 285 h 787"/>
                <a:gd name="T54" fmla="*/ 194 w 626"/>
                <a:gd name="T55" fmla="*/ 349 h 787"/>
                <a:gd name="T56" fmla="*/ 160 w 626"/>
                <a:gd name="T57" fmla="*/ 394 h 787"/>
                <a:gd name="T58" fmla="*/ 129 w 626"/>
                <a:gd name="T59" fmla="*/ 440 h 787"/>
                <a:gd name="T60" fmla="*/ 99 w 626"/>
                <a:gd name="T61" fmla="*/ 487 h 787"/>
                <a:gd name="T62" fmla="*/ 73 w 626"/>
                <a:gd name="T63" fmla="*/ 537 h 787"/>
                <a:gd name="T64" fmla="*/ 48 w 626"/>
                <a:gd name="T65" fmla="*/ 587 h 787"/>
                <a:gd name="T66" fmla="*/ 27 w 626"/>
                <a:gd name="T67" fmla="*/ 641 h 787"/>
                <a:gd name="T68" fmla="*/ 9 w 626"/>
                <a:gd name="T69" fmla="*/ 696 h 787"/>
                <a:gd name="T70" fmla="*/ 0 w 626"/>
                <a:gd name="T71" fmla="*/ 730 h 787"/>
                <a:gd name="T72" fmla="*/ 0 w 626"/>
                <a:gd name="T73" fmla="*/ 741 h 787"/>
                <a:gd name="T74" fmla="*/ 2 w 626"/>
                <a:gd name="T75" fmla="*/ 751 h 787"/>
                <a:gd name="T76" fmla="*/ 5 w 626"/>
                <a:gd name="T77" fmla="*/ 760 h 787"/>
                <a:gd name="T78" fmla="*/ 14 w 626"/>
                <a:gd name="T79" fmla="*/ 771 h 787"/>
                <a:gd name="T80" fmla="*/ 29 w 626"/>
                <a:gd name="T81" fmla="*/ 782 h 787"/>
                <a:gd name="T82" fmla="*/ 47 w 626"/>
                <a:gd name="T83" fmla="*/ 787 h 787"/>
                <a:gd name="T84" fmla="*/ 66 w 626"/>
                <a:gd name="T85" fmla="*/ 786 h 787"/>
                <a:gd name="T86" fmla="*/ 79 w 626"/>
                <a:gd name="T87" fmla="*/ 780 h 787"/>
                <a:gd name="T88" fmla="*/ 86 w 626"/>
                <a:gd name="T89" fmla="*/ 774 h 787"/>
                <a:gd name="T90" fmla="*/ 93 w 626"/>
                <a:gd name="T91" fmla="*/ 767 h 787"/>
                <a:gd name="T92" fmla="*/ 97 w 626"/>
                <a:gd name="T93" fmla="*/ 757 h 787"/>
                <a:gd name="T94" fmla="*/ 99 w 626"/>
                <a:gd name="T95" fmla="*/ 751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6" h="787">
                  <a:moveTo>
                    <a:pt x="99" y="751"/>
                  </a:moveTo>
                  <a:lnTo>
                    <a:pt x="106" y="724"/>
                  </a:lnTo>
                  <a:lnTo>
                    <a:pt x="114" y="698"/>
                  </a:lnTo>
                  <a:lnTo>
                    <a:pt x="123" y="672"/>
                  </a:lnTo>
                  <a:lnTo>
                    <a:pt x="133" y="647"/>
                  </a:lnTo>
                  <a:lnTo>
                    <a:pt x="143" y="623"/>
                  </a:lnTo>
                  <a:lnTo>
                    <a:pt x="154" y="598"/>
                  </a:lnTo>
                  <a:lnTo>
                    <a:pt x="166" y="574"/>
                  </a:lnTo>
                  <a:lnTo>
                    <a:pt x="178" y="551"/>
                  </a:lnTo>
                  <a:lnTo>
                    <a:pt x="192" y="528"/>
                  </a:lnTo>
                  <a:lnTo>
                    <a:pt x="206" y="506"/>
                  </a:lnTo>
                  <a:lnTo>
                    <a:pt x="220" y="483"/>
                  </a:lnTo>
                  <a:lnTo>
                    <a:pt x="235" y="462"/>
                  </a:lnTo>
                  <a:lnTo>
                    <a:pt x="250" y="441"/>
                  </a:lnTo>
                  <a:lnTo>
                    <a:pt x="266" y="420"/>
                  </a:lnTo>
                  <a:lnTo>
                    <a:pt x="282" y="399"/>
                  </a:lnTo>
                  <a:lnTo>
                    <a:pt x="299" y="378"/>
                  </a:lnTo>
                  <a:lnTo>
                    <a:pt x="335" y="339"/>
                  </a:lnTo>
                  <a:lnTo>
                    <a:pt x="371" y="301"/>
                  </a:lnTo>
                  <a:lnTo>
                    <a:pt x="408" y="262"/>
                  </a:lnTo>
                  <a:lnTo>
                    <a:pt x="448" y="226"/>
                  </a:lnTo>
                  <a:lnTo>
                    <a:pt x="487" y="190"/>
                  </a:lnTo>
                  <a:lnTo>
                    <a:pt x="527" y="154"/>
                  </a:lnTo>
                  <a:lnTo>
                    <a:pt x="568" y="119"/>
                  </a:lnTo>
                  <a:lnTo>
                    <a:pt x="609" y="84"/>
                  </a:lnTo>
                  <a:lnTo>
                    <a:pt x="613" y="80"/>
                  </a:lnTo>
                  <a:lnTo>
                    <a:pt x="617" y="76"/>
                  </a:lnTo>
                  <a:lnTo>
                    <a:pt x="620" y="72"/>
                  </a:lnTo>
                  <a:lnTo>
                    <a:pt x="622" y="67"/>
                  </a:lnTo>
                  <a:lnTo>
                    <a:pt x="624" y="63"/>
                  </a:lnTo>
                  <a:lnTo>
                    <a:pt x="625" y="58"/>
                  </a:lnTo>
                  <a:lnTo>
                    <a:pt x="625" y="54"/>
                  </a:lnTo>
                  <a:lnTo>
                    <a:pt x="626" y="50"/>
                  </a:lnTo>
                  <a:lnTo>
                    <a:pt x="624" y="41"/>
                  </a:lnTo>
                  <a:lnTo>
                    <a:pt x="621" y="32"/>
                  </a:lnTo>
                  <a:lnTo>
                    <a:pt x="616" y="24"/>
                  </a:lnTo>
                  <a:lnTo>
                    <a:pt x="610" y="16"/>
                  </a:lnTo>
                  <a:lnTo>
                    <a:pt x="603" y="10"/>
                  </a:lnTo>
                  <a:lnTo>
                    <a:pt x="595" y="6"/>
                  </a:lnTo>
                  <a:lnTo>
                    <a:pt x="586" y="2"/>
                  </a:lnTo>
                  <a:lnTo>
                    <a:pt x="577" y="0"/>
                  </a:lnTo>
                  <a:lnTo>
                    <a:pt x="567" y="0"/>
                  </a:lnTo>
                  <a:lnTo>
                    <a:pt x="556" y="2"/>
                  </a:lnTo>
                  <a:lnTo>
                    <a:pt x="552" y="4"/>
                  </a:lnTo>
                  <a:lnTo>
                    <a:pt x="547" y="6"/>
                  </a:lnTo>
                  <a:lnTo>
                    <a:pt x="542" y="9"/>
                  </a:lnTo>
                  <a:lnTo>
                    <a:pt x="537" y="12"/>
                  </a:lnTo>
                  <a:lnTo>
                    <a:pt x="494" y="50"/>
                  </a:lnTo>
                  <a:lnTo>
                    <a:pt x="451" y="87"/>
                  </a:lnTo>
                  <a:lnTo>
                    <a:pt x="408" y="125"/>
                  </a:lnTo>
                  <a:lnTo>
                    <a:pt x="367" y="164"/>
                  </a:lnTo>
                  <a:lnTo>
                    <a:pt x="326" y="204"/>
                  </a:lnTo>
                  <a:lnTo>
                    <a:pt x="286" y="244"/>
                  </a:lnTo>
                  <a:lnTo>
                    <a:pt x="248" y="285"/>
                  </a:lnTo>
                  <a:lnTo>
                    <a:pt x="212" y="328"/>
                  </a:lnTo>
                  <a:lnTo>
                    <a:pt x="194" y="349"/>
                  </a:lnTo>
                  <a:lnTo>
                    <a:pt x="176" y="371"/>
                  </a:lnTo>
                  <a:lnTo>
                    <a:pt x="160" y="394"/>
                  </a:lnTo>
                  <a:lnTo>
                    <a:pt x="144" y="417"/>
                  </a:lnTo>
                  <a:lnTo>
                    <a:pt x="129" y="440"/>
                  </a:lnTo>
                  <a:lnTo>
                    <a:pt x="114" y="463"/>
                  </a:lnTo>
                  <a:lnTo>
                    <a:pt x="99" y="487"/>
                  </a:lnTo>
                  <a:lnTo>
                    <a:pt x="86" y="512"/>
                  </a:lnTo>
                  <a:lnTo>
                    <a:pt x="73" y="537"/>
                  </a:lnTo>
                  <a:lnTo>
                    <a:pt x="61" y="562"/>
                  </a:lnTo>
                  <a:lnTo>
                    <a:pt x="48" y="587"/>
                  </a:lnTo>
                  <a:lnTo>
                    <a:pt x="37" y="613"/>
                  </a:lnTo>
                  <a:lnTo>
                    <a:pt x="27" y="641"/>
                  </a:lnTo>
                  <a:lnTo>
                    <a:pt x="18" y="668"/>
                  </a:lnTo>
                  <a:lnTo>
                    <a:pt x="9" y="696"/>
                  </a:lnTo>
                  <a:lnTo>
                    <a:pt x="2" y="724"/>
                  </a:lnTo>
                  <a:lnTo>
                    <a:pt x="0" y="730"/>
                  </a:lnTo>
                  <a:lnTo>
                    <a:pt x="0" y="736"/>
                  </a:lnTo>
                  <a:lnTo>
                    <a:pt x="0" y="741"/>
                  </a:lnTo>
                  <a:lnTo>
                    <a:pt x="1" y="747"/>
                  </a:lnTo>
                  <a:lnTo>
                    <a:pt x="2" y="751"/>
                  </a:lnTo>
                  <a:lnTo>
                    <a:pt x="3" y="756"/>
                  </a:lnTo>
                  <a:lnTo>
                    <a:pt x="5" y="760"/>
                  </a:lnTo>
                  <a:lnTo>
                    <a:pt x="8" y="764"/>
                  </a:lnTo>
                  <a:lnTo>
                    <a:pt x="14" y="771"/>
                  </a:lnTo>
                  <a:lnTo>
                    <a:pt x="21" y="777"/>
                  </a:lnTo>
                  <a:lnTo>
                    <a:pt x="29" y="782"/>
                  </a:lnTo>
                  <a:lnTo>
                    <a:pt x="38" y="785"/>
                  </a:lnTo>
                  <a:lnTo>
                    <a:pt x="47" y="787"/>
                  </a:lnTo>
                  <a:lnTo>
                    <a:pt x="57" y="787"/>
                  </a:lnTo>
                  <a:lnTo>
                    <a:pt x="66" y="786"/>
                  </a:lnTo>
                  <a:lnTo>
                    <a:pt x="75" y="782"/>
                  </a:lnTo>
                  <a:lnTo>
                    <a:pt x="79" y="780"/>
                  </a:lnTo>
                  <a:lnTo>
                    <a:pt x="83" y="778"/>
                  </a:lnTo>
                  <a:lnTo>
                    <a:pt x="86" y="774"/>
                  </a:lnTo>
                  <a:lnTo>
                    <a:pt x="90" y="771"/>
                  </a:lnTo>
                  <a:lnTo>
                    <a:pt x="93" y="767"/>
                  </a:lnTo>
                  <a:lnTo>
                    <a:pt x="95" y="762"/>
                  </a:lnTo>
                  <a:lnTo>
                    <a:pt x="97" y="757"/>
                  </a:lnTo>
                  <a:lnTo>
                    <a:pt x="99" y="751"/>
                  </a:lnTo>
                  <a:lnTo>
                    <a:pt x="99" y="7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61" name="Freeform 136"/>
            <p:cNvSpPr/>
            <p:nvPr/>
          </p:nvSpPr>
          <p:spPr bwMode="auto">
            <a:xfrm>
              <a:off x="5173663" y="1879600"/>
              <a:ext cx="130175" cy="117475"/>
            </a:xfrm>
            <a:custGeom>
              <a:avLst/>
              <a:gdLst>
                <a:gd name="T0" fmla="*/ 111 w 573"/>
                <a:gd name="T1" fmla="*/ 479 h 518"/>
                <a:gd name="T2" fmla="*/ 159 w 573"/>
                <a:gd name="T3" fmla="*/ 430 h 518"/>
                <a:gd name="T4" fmla="*/ 207 w 573"/>
                <a:gd name="T5" fmla="*/ 381 h 518"/>
                <a:gd name="T6" fmla="*/ 254 w 573"/>
                <a:gd name="T7" fmla="*/ 331 h 518"/>
                <a:gd name="T8" fmla="*/ 310 w 573"/>
                <a:gd name="T9" fmla="*/ 277 h 518"/>
                <a:gd name="T10" fmla="*/ 375 w 573"/>
                <a:gd name="T11" fmla="*/ 221 h 518"/>
                <a:gd name="T12" fmla="*/ 445 w 573"/>
                <a:gd name="T13" fmla="*/ 171 h 518"/>
                <a:gd name="T14" fmla="*/ 514 w 573"/>
                <a:gd name="T15" fmla="*/ 122 h 518"/>
                <a:gd name="T16" fmla="*/ 554 w 573"/>
                <a:gd name="T17" fmla="*/ 92 h 518"/>
                <a:gd name="T18" fmla="*/ 563 w 573"/>
                <a:gd name="T19" fmla="*/ 84 h 518"/>
                <a:gd name="T20" fmla="*/ 570 w 573"/>
                <a:gd name="T21" fmla="*/ 71 h 518"/>
                <a:gd name="T22" fmla="*/ 573 w 573"/>
                <a:gd name="T23" fmla="*/ 52 h 518"/>
                <a:gd name="T24" fmla="*/ 569 w 573"/>
                <a:gd name="T25" fmla="*/ 33 h 518"/>
                <a:gd name="T26" fmla="*/ 558 w 573"/>
                <a:gd name="T27" fmla="*/ 17 h 518"/>
                <a:gd name="T28" fmla="*/ 545 w 573"/>
                <a:gd name="T29" fmla="*/ 6 h 518"/>
                <a:gd name="T30" fmla="*/ 532 w 573"/>
                <a:gd name="T31" fmla="*/ 0 h 518"/>
                <a:gd name="T32" fmla="*/ 523 w 573"/>
                <a:gd name="T33" fmla="*/ 0 h 518"/>
                <a:gd name="T34" fmla="*/ 514 w 573"/>
                <a:gd name="T35" fmla="*/ 1 h 518"/>
                <a:gd name="T36" fmla="*/ 504 w 573"/>
                <a:gd name="T37" fmla="*/ 7 h 518"/>
                <a:gd name="T38" fmla="*/ 467 w 573"/>
                <a:gd name="T39" fmla="*/ 32 h 518"/>
                <a:gd name="T40" fmla="*/ 402 w 573"/>
                <a:gd name="T41" fmla="*/ 77 h 518"/>
                <a:gd name="T42" fmla="*/ 338 w 573"/>
                <a:gd name="T43" fmla="*/ 123 h 518"/>
                <a:gd name="T44" fmla="*/ 276 w 573"/>
                <a:gd name="T45" fmla="*/ 172 h 518"/>
                <a:gd name="T46" fmla="*/ 216 w 573"/>
                <a:gd name="T47" fmla="*/ 225 h 518"/>
                <a:gd name="T48" fmla="*/ 158 w 573"/>
                <a:gd name="T49" fmla="*/ 284 h 518"/>
                <a:gd name="T50" fmla="*/ 102 w 573"/>
                <a:gd name="T51" fmla="*/ 343 h 518"/>
                <a:gd name="T52" fmla="*/ 44 w 573"/>
                <a:gd name="T53" fmla="*/ 403 h 518"/>
                <a:gd name="T54" fmla="*/ 12 w 573"/>
                <a:gd name="T55" fmla="*/ 436 h 518"/>
                <a:gd name="T56" fmla="*/ 5 w 573"/>
                <a:gd name="T57" fmla="*/ 445 h 518"/>
                <a:gd name="T58" fmla="*/ 2 w 573"/>
                <a:gd name="T59" fmla="*/ 454 h 518"/>
                <a:gd name="T60" fmla="*/ 0 w 573"/>
                <a:gd name="T61" fmla="*/ 463 h 518"/>
                <a:gd name="T62" fmla="*/ 2 w 573"/>
                <a:gd name="T63" fmla="*/ 478 h 518"/>
                <a:gd name="T64" fmla="*/ 10 w 573"/>
                <a:gd name="T65" fmla="*/ 494 h 518"/>
                <a:gd name="T66" fmla="*/ 23 w 573"/>
                <a:gd name="T67" fmla="*/ 508 h 518"/>
                <a:gd name="T68" fmla="*/ 40 w 573"/>
                <a:gd name="T69" fmla="*/ 516 h 518"/>
                <a:gd name="T70" fmla="*/ 54 w 573"/>
                <a:gd name="T71" fmla="*/ 518 h 518"/>
                <a:gd name="T72" fmla="*/ 64 w 573"/>
                <a:gd name="T73" fmla="*/ 516 h 518"/>
                <a:gd name="T74" fmla="*/ 74 w 573"/>
                <a:gd name="T75" fmla="*/ 513 h 518"/>
                <a:gd name="T76" fmla="*/ 83 w 573"/>
                <a:gd name="T77" fmla="*/ 507 h 518"/>
                <a:gd name="T78" fmla="*/ 87 w 573"/>
                <a:gd name="T79" fmla="*/ 503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3" h="518">
                  <a:moveTo>
                    <a:pt x="87" y="503"/>
                  </a:moveTo>
                  <a:lnTo>
                    <a:pt x="111" y="479"/>
                  </a:lnTo>
                  <a:lnTo>
                    <a:pt x="135" y="454"/>
                  </a:lnTo>
                  <a:lnTo>
                    <a:pt x="159" y="430"/>
                  </a:lnTo>
                  <a:lnTo>
                    <a:pt x="183" y="405"/>
                  </a:lnTo>
                  <a:lnTo>
                    <a:pt x="207" y="381"/>
                  </a:lnTo>
                  <a:lnTo>
                    <a:pt x="230" y="356"/>
                  </a:lnTo>
                  <a:lnTo>
                    <a:pt x="254" y="331"/>
                  </a:lnTo>
                  <a:lnTo>
                    <a:pt x="277" y="307"/>
                  </a:lnTo>
                  <a:lnTo>
                    <a:pt x="310" y="277"/>
                  </a:lnTo>
                  <a:lnTo>
                    <a:pt x="342" y="249"/>
                  </a:lnTo>
                  <a:lnTo>
                    <a:pt x="375" y="221"/>
                  </a:lnTo>
                  <a:lnTo>
                    <a:pt x="409" y="196"/>
                  </a:lnTo>
                  <a:lnTo>
                    <a:pt x="445" y="171"/>
                  </a:lnTo>
                  <a:lnTo>
                    <a:pt x="479" y="146"/>
                  </a:lnTo>
                  <a:lnTo>
                    <a:pt x="514" y="122"/>
                  </a:lnTo>
                  <a:lnTo>
                    <a:pt x="550" y="96"/>
                  </a:lnTo>
                  <a:lnTo>
                    <a:pt x="554" y="92"/>
                  </a:lnTo>
                  <a:lnTo>
                    <a:pt x="558" y="88"/>
                  </a:lnTo>
                  <a:lnTo>
                    <a:pt x="563" y="84"/>
                  </a:lnTo>
                  <a:lnTo>
                    <a:pt x="565" y="80"/>
                  </a:lnTo>
                  <a:lnTo>
                    <a:pt x="570" y="71"/>
                  </a:lnTo>
                  <a:lnTo>
                    <a:pt x="572" y="62"/>
                  </a:lnTo>
                  <a:lnTo>
                    <a:pt x="573" y="52"/>
                  </a:lnTo>
                  <a:lnTo>
                    <a:pt x="571" y="43"/>
                  </a:lnTo>
                  <a:lnTo>
                    <a:pt x="569" y="33"/>
                  </a:lnTo>
                  <a:lnTo>
                    <a:pt x="565" y="25"/>
                  </a:lnTo>
                  <a:lnTo>
                    <a:pt x="558" y="17"/>
                  </a:lnTo>
                  <a:lnTo>
                    <a:pt x="552" y="11"/>
                  </a:lnTo>
                  <a:lnTo>
                    <a:pt x="545" y="6"/>
                  </a:lnTo>
                  <a:lnTo>
                    <a:pt x="537" y="1"/>
                  </a:lnTo>
                  <a:lnTo>
                    <a:pt x="532" y="0"/>
                  </a:lnTo>
                  <a:lnTo>
                    <a:pt x="528" y="0"/>
                  </a:lnTo>
                  <a:lnTo>
                    <a:pt x="523" y="0"/>
                  </a:lnTo>
                  <a:lnTo>
                    <a:pt x="519" y="0"/>
                  </a:lnTo>
                  <a:lnTo>
                    <a:pt x="514" y="1"/>
                  </a:lnTo>
                  <a:lnTo>
                    <a:pt x="509" y="4"/>
                  </a:lnTo>
                  <a:lnTo>
                    <a:pt x="504" y="7"/>
                  </a:lnTo>
                  <a:lnTo>
                    <a:pt x="499" y="10"/>
                  </a:lnTo>
                  <a:lnTo>
                    <a:pt x="467" y="32"/>
                  </a:lnTo>
                  <a:lnTo>
                    <a:pt x="435" y="54"/>
                  </a:lnTo>
                  <a:lnTo>
                    <a:pt x="402" y="77"/>
                  </a:lnTo>
                  <a:lnTo>
                    <a:pt x="370" y="99"/>
                  </a:lnTo>
                  <a:lnTo>
                    <a:pt x="338" y="123"/>
                  </a:lnTo>
                  <a:lnTo>
                    <a:pt x="306" y="147"/>
                  </a:lnTo>
                  <a:lnTo>
                    <a:pt x="276" y="172"/>
                  </a:lnTo>
                  <a:lnTo>
                    <a:pt x="246" y="197"/>
                  </a:lnTo>
                  <a:lnTo>
                    <a:pt x="216" y="225"/>
                  </a:lnTo>
                  <a:lnTo>
                    <a:pt x="187" y="254"/>
                  </a:lnTo>
                  <a:lnTo>
                    <a:pt x="158" y="284"/>
                  </a:lnTo>
                  <a:lnTo>
                    <a:pt x="130" y="313"/>
                  </a:lnTo>
                  <a:lnTo>
                    <a:pt x="102" y="343"/>
                  </a:lnTo>
                  <a:lnTo>
                    <a:pt x="74" y="373"/>
                  </a:lnTo>
                  <a:lnTo>
                    <a:pt x="44" y="403"/>
                  </a:lnTo>
                  <a:lnTo>
                    <a:pt x="16" y="432"/>
                  </a:lnTo>
                  <a:lnTo>
                    <a:pt x="12" y="436"/>
                  </a:lnTo>
                  <a:lnTo>
                    <a:pt x="8" y="440"/>
                  </a:lnTo>
                  <a:lnTo>
                    <a:pt x="5" y="445"/>
                  </a:lnTo>
                  <a:lnTo>
                    <a:pt x="3" y="449"/>
                  </a:lnTo>
                  <a:lnTo>
                    <a:pt x="2" y="454"/>
                  </a:lnTo>
                  <a:lnTo>
                    <a:pt x="1" y="459"/>
                  </a:lnTo>
                  <a:lnTo>
                    <a:pt x="0" y="463"/>
                  </a:lnTo>
                  <a:lnTo>
                    <a:pt x="1" y="468"/>
                  </a:lnTo>
                  <a:lnTo>
                    <a:pt x="2" y="478"/>
                  </a:lnTo>
                  <a:lnTo>
                    <a:pt x="5" y="486"/>
                  </a:lnTo>
                  <a:lnTo>
                    <a:pt x="10" y="494"/>
                  </a:lnTo>
                  <a:lnTo>
                    <a:pt x="16" y="502"/>
                  </a:lnTo>
                  <a:lnTo>
                    <a:pt x="23" y="508"/>
                  </a:lnTo>
                  <a:lnTo>
                    <a:pt x="31" y="512"/>
                  </a:lnTo>
                  <a:lnTo>
                    <a:pt x="40" y="516"/>
                  </a:lnTo>
                  <a:lnTo>
                    <a:pt x="49" y="517"/>
                  </a:lnTo>
                  <a:lnTo>
                    <a:pt x="54" y="518"/>
                  </a:lnTo>
                  <a:lnTo>
                    <a:pt x="60" y="517"/>
                  </a:lnTo>
                  <a:lnTo>
                    <a:pt x="64" y="516"/>
                  </a:lnTo>
                  <a:lnTo>
                    <a:pt x="69" y="515"/>
                  </a:lnTo>
                  <a:lnTo>
                    <a:pt x="74" y="513"/>
                  </a:lnTo>
                  <a:lnTo>
                    <a:pt x="78" y="510"/>
                  </a:lnTo>
                  <a:lnTo>
                    <a:pt x="83" y="507"/>
                  </a:lnTo>
                  <a:lnTo>
                    <a:pt x="87" y="503"/>
                  </a:lnTo>
                  <a:lnTo>
                    <a:pt x="87" y="5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62" name="Freeform 137"/>
            <p:cNvSpPr/>
            <p:nvPr/>
          </p:nvSpPr>
          <p:spPr bwMode="auto">
            <a:xfrm>
              <a:off x="5165725" y="2351088"/>
              <a:ext cx="165100" cy="79375"/>
            </a:xfrm>
            <a:custGeom>
              <a:avLst/>
              <a:gdLst>
                <a:gd name="T0" fmla="*/ 617 w 729"/>
                <a:gd name="T1" fmla="*/ 256 h 352"/>
                <a:gd name="T2" fmla="*/ 488 w 729"/>
                <a:gd name="T3" fmla="*/ 227 h 352"/>
                <a:gd name="T4" fmla="*/ 402 w 729"/>
                <a:gd name="T5" fmla="*/ 204 h 352"/>
                <a:gd name="T6" fmla="*/ 318 w 729"/>
                <a:gd name="T7" fmla="*/ 177 h 352"/>
                <a:gd name="T8" fmla="*/ 258 w 729"/>
                <a:gd name="T9" fmla="*/ 151 h 352"/>
                <a:gd name="T10" fmla="*/ 219 w 729"/>
                <a:gd name="T11" fmla="*/ 132 h 352"/>
                <a:gd name="T12" fmla="*/ 182 w 729"/>
                <a:gd name="T13" fmla="*/ 110 h 352"/>
                <a:gd name="T14" fmla="*/ 147 w 729"/>
                <a:gd name="T15" fmla="*/ 86 h 352"/>
                <a:gd name="T16" fmla="*/ 113 w 729"/>
                <a:gd name="T17" fmla="*/ 60 h 352"/>
                <a:gd name="T18" fmla="*/ 81 w 729"/>
                <a:gd name="T19" fmla="*/ 29 h 352"/>
                <a:gd name="T20" fmla="*/ 59 w 729"/>
                <a:gd name="T21" fmla="*/ 7 h 352"/>
                <a:gd name="T22" fmla="*/ 45 w 729"/>
                <a:gd name="T23" fmla="*/ 1 h 352"/>
                <a:gd name="T24" fmla="*/ 32 w 729"/>
                <a:gd name="T25" fmla="*/ 1 h 352"/>
                <a:gd name="T26" fmla="*/ 19 w 729"/>
                <a:gd name="T27" fmla="*/ 7 h 352"/>
                <a:gd name="T28" fmla="*/ 8 w 729"/>
                <a:gd name="T29" fmla="*/ 18 h 352"/>
                <a:gd name="T30" fmla="*/ 2 w 729"/>
                <a:gd name="T31" fmla="*/ 31 h 352"/>
                <a:gd name="T32" fmla="*/ 0 w 729"/>
                <a:gd name="T33" fmla="*/ 47 h 352"/>
                <a:gd name="T34" fmla="*/ 5 w 729"/>
                <a:gd name="T35" fmla="*/ 62 h 352"/>
                <a:gd name="T36" fmla="*/ 26 w 729"/>
                <a:gd name="T37" fmla="*/ 86 h 352"/>
                <a:gd name="T38" fmla="*/ 60 w 729"/>
                <a:gd name="T39" fmla="*/ 118 h 352"/>
                <a:gd name="T40" fmla="*/ 96 w 729"/>
                <a:gd name="T41" fmla="*/ 146 h 352"/>
                <a:gd name="T42" fmla="*/ 134 w 729"/>
                <a:gd name="T43" fmla="*/ 173 h 352"/>
                <a:gd name="T44" fmla="*/ 173 w 729"/>
                <a:gd name="T45" fmla="*/ 196 h 352"/>
                <a:gd name="T46" fmla="*/ 213 w 729"/>
                <a:gd name="T47" fmla="*/ 217 h 352"/>
                <a:gd name="T48" fmla="*/ 256 w 729"/>
                <a:gd name="T49" fmla="*/ 235 h 352"/>
                <a:gd name="T50" fmla="*/ 298 w 729"/>
                <a:gd name="T51" fmla="*/ 252 h 352"/>
                <a:gd name="T52" fmla="*/ 365 w 729"/>
                <a:gd name="T53" fmla="*/ 275 h 352"/>
                <a:gd name="T54" fmla="*/ 454 w 729"/>
                <a:gd name="T55" fmla="*/ 299 h 352"/>
                <a:gd name="T56" fmla="*/ 590 w 729"/>
                <a:gd name="T57" fmla="*/ 331 h 352"/>
                <a:gd name="T58" fmla="*/ 688 w 729"/>
                <a:gd name="T59" fmla="*/ 352 h 352"/>
                <a:gd name="T60" fmla="*/ 704 w 729"/>
                <a:gd name="T61" fmla="*/ 349 h 352"/>
                <a:gd name="T62" fmla="*/ 716 w 729"/>
                <a:gd name="T63" fmla="*/ 341 h 352"/>
                <a:gd name="T64" fmla="*/ 725 w 729"/>
                <a:gd name="T65" fmla="*/ 329 h 352"/>
                <a:gd name="T66" fmla="*/ 729 w 729"/>
                <a:gd name="T67" fmla="*/ 315 h 352"/>
                <a:gd name="T68" fmla="*/ 728 w 729"/>
                <a:gd name="T69" fmla="*/ 300 h 352"/>
                <a:gd name="T70" fmla="*/ 720 w 729"/>
                <a:gd name="T71" fmla="*/ 288 h 352"/>
                <a:gd name="T72" fmla="*/ 708 w 729"/>
                <a:gd name="T73" fmla="*/ 278 h 352"/>
                <a:gd name="T74" fmla="*/ 700 w 729"/>
                <a:gd name="T75" fmla="*/ 275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9" h="352">
                  <a:moveTo>
                    <a:pt x="700" y="275"/>
                  </a:moveTo>
                  <a:lnTo>
                    <a:pt x="617" y="256"/>
                  </a:lnTo>
                  <a:lnTo>
                    <a:pt x="531" y="237"/>
                  </a:lnTo>
                  <a:lnTo>
                    <a:pt x="488" y="227"/>
                  </a:lnTo>
                  <a:lnTo>
                    <a:pt x="445" y="216"/>
                  </a:lnTo>
                  <a:lnTo>
                    <a:pt x="402" y="204"/>
                  </a:lnTo>
                  <a:lnTo>
                    <a:pt x="360" y="191"/>
                  </a:lnTo>
                  <a:lnTo>
                    <a:pt x="318" y="177"/>
                  </a:lnTo>
                  <a:lnTo>
                    <a:pt x="278" y="161"/>
                  </a:lnTo>
                  <a:lnTo>
                    <a:pt x="258" y="151"/>
                  </a:lnTo>
                  <a:lnTo>
                    <a:pt x="239" y="142"/>
                  </a:lnTo>
                  <a:lnTo>
                    <a:pt x="219" y="132"/>
                  </a:lnTo>
                  <a:lnTo>
                    <a:pt x="200" y="121"/>
                  </a:lnTo>
                  <a:lnTo>
                    <a:pt x="182" y="110"/>
                  </a:lnTo>
                  <a:lnTo>
                    <a:pt x="164" y="99"/>
                  </a:lnTo>
                  <a:lnTo>
                    <a:pt x="147" y="86"/>
                  </a:lnTo>
                  <a:lnTo>
                    <a:pt x="130" y="73"/>
                  </a:lnTo>
                  <a:lnTo>
                    <a:pt x="113" y="60"/>
                  </a:lnTo>
                  <a:lnTo>
                    <a:pt x="97" y="45"/>
                  </a:lnTo>
                  <a:lnTo>
                    <a:pt x="81" y="29"/>
                  </a:lnTo>
                  <a:lnTo>
                    <a:pt x="66" y="13"/>
                  </a:lnTo>
                  <a:lnTo>
                    <a:pt x="59" y="7"/>
                  </a:lnTo>
                  <a:lnTo>
                    <a:pt x="52" y="3"/>
                  </a:lnTo>
                  <a:lnTo>
                    <a:pt x="45" y="1"/>
                  </a:lnTo>
                  <a:lnTo>
                    <a:pt x="38" y="0"/>
                  </a:lnTo>
                  <a:lnTo>
                    <a:pt x="32" y="1"/>
                  </a:lnTo>
                  <a:lnTo>
                    <a:pt x="25" y="4"/>
                  </a:lnTo>
                  <a:lnTo>
                    <a:pt x="19" y="7"/>
                  </a:lnTo>
                  <a:lnTo>
                    <a:pt x="13" y="12"/>
                  </a:lnTo>
                  <a:lnTo>
                    <a:pt x="8" y="18"/>
                  </a:lnTo>
                  <a:lnTo>
                    <a:pt x="5" y="24"/>
                  </a:lnTo>
                  <a:lnTo>
                    <a:pt x="2" y="31"/>
                  </a:lnTo>
                  <a:lnTo>
                    <a:pt x="1" y="39"/>
                  </a:lnTo>
                  <a:lnTo>
                    <a:pt x="0" y="47"/>
                  </a:lnTo>
                  <a:lnTo>
                    <a:pt x="2" y="54"/>
                  </a:lnTo>
                  <a:lnTo>
                    <a:pt x="5" y="62"/>
                  </a:lnTo>
                  <a:lnTo>
                    <a:pt x="11" y="69"/>
                  </a:lnTo>
                  <a:lnTo>
                    <a:pt x="26" y="86"/>
                  </a:lnTo>
                  <a:lnTo>
                    <a:pt x="43" y="102"/>
                  </a:lnTo>
                  <a:lnTo>
                    <a:pt x="60" y="118"/>
                  </a:lnTo>
                  <a:lnTo>
                    <a:pt x="77" y="132"/>
                  </a:lnTo>
                  <a:lnTo>
                    <a:pt x="96" y="146"/>
                  </a:lnTo>
                  <a:lnTo>
                    <a:pt x="115" y="161"/>
                  </a:lnTo>
                  <a:lnTo>
                    <a:pt x="134" y="173"/>
                  </a:lnTo>
                  <a:lnTo>
                    <a:pt x="153" y="185"/>
                  </a:lnTo>
                  <a:lnTo>
                    <a:pt x="173" y="196"/>
                  </a:lnTo>
                  <a:lnTo>
                    <a:pt x="193" y="207"/>
                  </a:lnTo>
                  <a:lnTo>
                    <a:pt x="213" y="217"/>
                  </a:lnTo>
                  <a:lnTo>
                    <a:pt x="235" y="226"/>
                  </a:lnTo>
                  <a:lnTo>
                    <a:pt x="256" y="235"/>
                  </a:lnTo>
                  <a:lnTo>
                    <a:pt x="277" y="244"/>
                  </a:lnTo>
                  <a:lnTo>
                    <a:pt x="298" y="252"/>
                  </a:lnTo>
                  <a:lnTo>
                    <a:pt x="320" y="260"/>
                  </a:lnTo>
                  <a:lnTo>
                    <a:pt x="365" y="275"/>
                  </a:lnTo>
                  <a:lnTo>
                    <a:pt x="409" y="288"/>
                  </a:lnTo>
                  <a:lnTo>
                    <a:pt x="454" y="299"/>
                  </a:lnTo>
                  <a:lnTo>
                    <a:pt x="500" y="310"/>
                  </a:lnTo>
                  <a:lnTo>
                    <a:pt x="590" y="331"/>
                  </a:lnTo>
                  <a:lnTo>
                    <a:pt x="679" y="351"/>
                  </a:lnTo>
                  <a:lnTo>
                    <a:pt x="688" y="352"/>
                  </a:lnTo>
                  <a:lnTo>
                    <a:pt x="696" y="351"/>
                  </a:lnTo>
                  <a:lnTo>
                    <a:pt x="704" y="349"/>
                  </a:lnTo>
                  <a:lnTo>
                    <a:pt x="710" y="346"/>
                  </a:lnTo>
                  <a:lnTo>
                    <a:pt x="716" y="341"/>
                  </a:lnTo>
                  <a:lnTo>
                    <a:pt x="720" y="335"/>
                  </a:lnTo>
                  <a:lnTo>
                    <a:pt x="725" y="329"/>
                  </a:lnTo>
                  <a:lnTo>
                    <a:pt x="727" y="322"/>
                  </a:lnTo>
                  <a:lnTo>
                    <a:pt x="729" y="315"/>
                  </a:lnTo>
                  <a:lnTo>
                    <a:pt x="729" y="307"/>
                  </a:lnTo>
                  <a:lnTo>
                    <a:pt x="728" y="300"/>
                  </a:lnTo>
                  <a:lnTo>
                    <a:pt x="725" y="294"/>
                  </a:lnTo>
                  <a:lnTo>
                    <a:pt x="720" y="288"/>
                  </a:lnTo>
                  <a:lnTo>
                    <a:pt x="715" y="283"/>
                  </a:lnTo>
                  <a:lnTo>
                    <a:pt x="708" y="278"/>
                  </a:lnTo>
                  <a:lnTo>
                    <a:pt x="700" y="275"/>
                  </a:lnTo>
                  <a:lnTo>
                    <a:pt x="700" y="2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63" name="Freeform 138"/>
            <p:cNvSpPr/>
            <p:nvPr/>
          </p:nvSpPr>
          <p:spPr bwMode="auto">
            <a:xfrm>
              <a:off x="5070475" y="2373313"/>
              <a:ext cx="157163" cy="112713"/>
            </a:xfrm>
            <a:custGeom>
              <a:avLst/>
              <a:gdLst>
                <a:gd name="T0" fmla="*/ 629 w 695"/>
                <a:gd name="T1" fmla="*/ 380 h 494"/>
                <a:gd name="T2" fmla="*/ 549 w 695"/>
                <a:gd name="T3" fmla="*/ 350 h 494"/>
                <a:gd name="T4" fmla="*/ 464 w 695"/>
                <a:gd name="T5" fmla="*/ 322 h 494"/>
                <a:gd name="T6" fmla="*/ 378 w 695"/>
                <a:gd name="T7" fmla="*/ 292 h 494"/>
                <a:gd name="T8" fmla="*/ 317 w 695"/>
                <a:gd name="T9" fmla="*/ 265 h 494"/>
                <a:gd name="T10" fmla="*/ 279 w 695"/>
                <a:gd name="T11" fmla="*/ 245 h 494"/>
                <a:gd name="T12" fmla="*/ 242 w 695"/>
                <a:gd name="T13" fmla="*/ 223 h 494"/>
                <a:gd name="T14" fmla="*/ 208 w 695"/>
                <a:gd name="T15" fmla="*/ 198 h 494"/>
                <a:gd name="T16" fmla="*/ 178 w 695"/>
                <a:gd name="T17" fmla="*/ 169 h 494"/>
                <a:gd name="T18" fmla="*/ 152 w 695"/>
                <a:gd name="T19" fmla="*/ 137 h 494"/>
                <a:gd name="T20" fmla="*/ 129 w 695"/>
                <a:gd name="T21" fmla="*/ 101 h 494"/>
                <a:gd name="T22" fmla="*/ 112 w 695"/>
                <a:gd name="T23" fmla="*/ 61 h 494"/>
                <a:gd name="T24" fmla="*/ 104 w 695"/>
                <a:gd name="T25" fmla="*/ 32 h 494"/>
                <a:gd name="T26" fmla="*/ 99 w 695"/>
                <a:gd name="T27" fmla="*/ 22 h 494"/>
                <a:gd name="T28" fmla="*/ 92 w 695"/>
                <a:gd name="T29" fmla="*/ 14 h 494"/>
                <a:gd name="T30" fmla="*/ 84 w 695"/>
                <a:gd name="T31" fmla="*/ 7 h 494"/>
                <a:gd name="T32" fmla="*/ 71 w 695"/>
                <a:gd name="T33" fmla="*/ 2 h 494"/>
                <a:gd name="T34" fmla="*/ 51 w 695"/>
                <a:gd name="T35" fmla="*/ 0 h 494"/>
                <a:gd name="T36" fmla="*/ 32 w 695"/>
                <a:gd name="T37" fmla="*/ 6 h 494"/>
                <a:gd name="T38" fmla="*/ 16 w 695"/>
                <a:gd name="T39" fmla="*/ 17 h 494"/>
                <a:gd name="T40" fmla="*/ 7 w 695"/>
                <a:gd name="T41" fmla="*/ 29 h 494"/>
                <a:gd name="T42" fmla="*/ 2 w 695"/>
                <a:gd name="T43" fmla="*/ 38 h 494"/>
                <a:gd name="T44" fmla="*/ 0 w 695"/>
                <a:gd name="T45" fmla="*/ 49 h 494"/>
                <a:gd name="T46" fmla="*/ 1 w 695"/>
                <a:gd name="T47" fmla="*/ 61 h 494"/>
                <a:gd name="T48" fmla="*/ 11 w 695"/>
                <a:gd name="T49" fmla="*/ 93 h 494"/>
                <a:gd name="T50" fmla="*/ 30 w 695"/>
                <a:gd name="T51" fmla="*/ 141 h 494"/>
                <a:gd name="T52" fmla="*/ 53 w 695"/>
                <a:gd name="T53" fmla="*/ 184 h 494"/>
                <a:gd name="T54" fmla="*/ 81 w 695"/>
                <a:gd name="T55" fmla="*/ 222 h 494"/>
                <a:gd name="T56" fmla="*/ 113 w 695"/>
                <a:gd name="T57" fmla="*/ 255 h 494"/>
                <a:gd name="T58" fmla="*/ 149 w 695"/>
                <a:gd name="T59" fmla="*/ 285 h 494"/>
                <a:gd name="T60" fmla="*/ 188 w 695"/>
                <a:gd name="T61" fmla="*/ 312 h 494"/>
                <a:gd name="T62" fmla="*/ 228 w 695"/>
                <a:gd name="T63" fmla="*/ 335 h 494"/>
                <a:gd name="T64" fmla="*/ 294 w 695"/>
                <a:gd name="T65" fmla="*/ 365 h 494"/>
                <a:gd name="T66" fmla="*/ 385 w 695"/>
                <a:gd name="T67" fmla="*/ 401 h 494"/>
                <a:gd name="T68" fmla="*/ 478 w 695"/>
                <a:gd name="T69" fmla="*/ 435 h 494"/>
                <a:gd name="T70" fmla="*/ 569 w 695"/>
                <a:gd name="T71" fmla="*/ 469 h 494"/>
                <a:gd name="T72" fmla="*/ 618 w 695"/>
                <a:gd name="T73" fmla="*/ 491 h 494"/>
                <a:gd name="T74" fmla="*/ 629 w 695"/>
                <a:gd name="T75" fmla="*/ 494 h 494"/>
                <a:gd name="T76" fmla="*/ 641 w 695"/>
                <a:gd name="T77" fmla="*/ 494 h 494"/>
                <a:gd name="T78" fmla="*/ 652 w 695"/>
                <a:gd name="T79" fmla="*/ 492 h 494"/>
                <a:gd name="T80" fmla="*/ 666 w 695"/>
                <a:gd name="T81" fmla="*/ 486 h 494"/>
                <a:gd name="T82" fmla="*/ 681 w 695"/>
                <a:gd name="T83" fmla="*/ 473 h 494"/>
                <a:gd name="T84" fmla="*/ 691 w 695"/>
                <a:gd name="T85" fmla="*/ 456 h 494"/>
                <a:gd name="T86" fmla="*/ 695 w 695"/>
                <a:gd name="T87" fmla="*/ 437 h 494"/>
                <a:gd name="T88" fmla="*/ 692 w 695"/>
                <a:gd name="T89" fmla="*/ 423 h 494"/>
                <a:gd name="T90" fmla="*/ 688 w 695"/>
                <a:gd name="T91" fmla="*/ 414 h 494"/>
                <a:gd name="T92" fmla="*/ 682 w 695"/>
                <a:gd name="T93" fmla="*/ 407 h 494"/>
                <a:gd name="T94" fmla="*/ 673 w 695"/>
                <a:gd name="T95" fmla="*/ 399 h 494"/>
                <a:gd name="T96" fmla="*/ 667 w 695"/>
                <a:gd name="T97" fmla="*/ 39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5" h="494">
                  <a:moveTo>
                    <a:pt x="667" y="396"/>
                  </a:moveTo>
                  <a:lnTo>
                    <a:pt x="629" y="380"/>
                  </a:lnTo>
                  <a:lnTo>
                    <a:pt x="590" y="364"/>
                  </a:lnTo>
                  <a:lnTo>
                    <a:pt x="549" y="350"/>
                  </a:lnTo>
                  <a:lnTo>
                    <a:pt x="506" y="336"/>
                  </a:lnTo>
                  <a:lnTo>
                    <a:pt x="464" y="322"/>
                  </a:lnTo>
                  <a:lnTo>
                    <a:pt x="421" y="307"/>
                  </a:lnTo>
                  <a:lnTo>
                    <a:pt x="378" y="292"/>
                  </a:lnTo>
                  <a:lnTo>
                    <a:pt x="337" y="274"/>
                  </a:lnTo>
                  <a:lnTo>
                    <a:pt x="317" y="265"/>
                  </a:lnTo>
                  <a:lnTo>
                    <a:pt x="298" y="255"/>
                  </a:lnTo>
                  <a:lnTo>
                    <a:pt x="279" y="245"/>
                  </a:lnTo>
                  <a:lnTo>
                    <a:pt x="261" y="235"/>
                  </a:lnTo>
                  <a:lnTo>
                    <a:pt x="242" y="223"/>
                  </a:lnTo>
                  <a:lnTo>
                    <a:pt x="225" y="211"/>
                  </a:lnTo>
                  <a:lnTo>
                    <a:pt x="208" y="198"/>
                  </a:lnTo>
                  <a:lnTo>
                    <a:pt x="193" y="185"/>
                  </a:lnTo>
                  <a:lnTo>
                    <a:pt x="178" y="169"/>
                  </a:lnTo>
                  <a:lnTo>
                    <a:pt x="165" y="154"/>
                  </a:lnTo>
                  <a:lnTo>
                    <a:pt x="152" y="137"/>
                  </a:lnTo>
                  <a:lnTo>
                    <a:pt x="141" y="120"/>
                  </a:lnTo>
                  <a:lnTo>
                    <a:pt x="129" y="101"/>
                  </a:lnTo>
                  <a:lnTo>
                    <a:pt x="120" y="82"/>
                  </a:lnTo>
                  <a:lnTo>
                    <a:pt x="112" y="61"/>
                  </a:lnTo>
                  <a:lnTo>
                    <a:pt x="106" y="38"/>
                  </a:lnTo>
                  <a:lnTo>
                    <a:pt x="104" y="32"/>
                  </a:lnTo>
                  <a:lnTo>
                    <a:pt x="102" y="27"/>
                  </a:lnTo>
                  <a:lnTo>
                    <a:pt x="99" y="22"/>
                  </a:lnTo>
                  <a:lnTo>
                    <a:pt x="96" y="17"/>
                  </a:lnTo>
                  <a:lnTo>
                    <a:pt x="92" y="14"/>
                  </a:lnTo>
                  <a:lnTo>
                    <a:pt x="88" y="10"/>
                  </a:lnTo>
                  <a:lnTo>
                    <a:pt x="84" y="7"/>
                  </a:lnTo>
                  <a:lnTo>
                    <a:pt x="80" y="5"/>
                  </a:lnTo>
                  <a:lnTo>
                    <a:pt x="71" y="2"/>
                  </a:lnTo>
                  <a:lnTo>
                    <a:pt x="61" y="0"/>
                  </a:lnTo>
                  <a:lnTo>
                    <a:pt x="51" y="0"/>
                  </a:lnTo>
                  <a:lnTo>
                    <a:pt x="42" y="2"/>
                  </a:lnTo>
                  <a:lnTo>
                    <a:pt x="32" y="6"/>
                  </a:lnTo>
                  <a:lnTo>
                    <a:pt x="24" y="11"/>
                  </a:lnTo>
                  <a:lnTo>
                    <a:pt x="16" y="17"/>
                  </a:lnTo>
                  <a:lnTo>
                    <a:pt x="10" y="24"/>
                  </a:lnTo>
                  <a:lnTo>
                    <a:pt x="7" y="29"/>
                  </a:lnTo>
                  <a:lnTo>
                    <a:pt x="4" y="33"/>
                  </a:lnTo>
                  <a:lnTo>
                    <a:pt x="2" y="38"/>
                  </a:lnTo>
                  <a:lnTo>
                    <a:pt x="1" y="43"/>
                  </a:lnTo>
                  <a:lnTo>
                    <a:pt x="0" y="49"/>
                  </a:lnTo>
                  <a:lnTo>
                    <a:pt x="0" y="55"/>
                  </a:lnTo>
                  <a:lnTo>
                    <a:pt x="1" y="61"/>
                  </a:lnTo>
                  <a:lnTo>
                    <a:pt x="2" y="67"/>
                  </a:lnTo>
                  <a:lnTo>
                    <a:pt x="11" y="93"/>
                  </a:lnTo>
                  <a:lnTo>
                    <a:pt x="20" y="118"/>
                  </a:lnTo>
                  <a:lnTo>
                    <a:pt x="30" y="141"/>
                  </a:lnTo>
                  <a:lnTo>
                    <a:pt x="41" y="163"/>
                  </a:lnTo>
                  <a:lnTo>
                    <a:pt x="53" y="184"/>
                  </a:lnTo>
                  <a:lnTo>
                    <a:pt x="67" y="204"/>
                  </a:lnTo>
                  <a:lnTo>
                    <a:pt x="81" y="222"/>
                  </a:lnTo>
                  <a:lnTo>
                    <a:pt x="97" y="239"/>
                  </a:lnTo>
                  <a:lnTo>
                    <a:pt x="113" y="255"/>
                  </a:lnTo>
                  <a:lnTo>
                    <a:pt x="130" y="270"/>
                  </a:lnTo>
                  <a:lnTo>
                    <a:pt x="149" y="285"/>
                  </a:lnTo>
                  <a:lnTo>
                    <a:pt x="168" y="299"/>
                  </a:lnTo>
                  <a:lnTo>
                    <a:pt x="188" y="312"/>
                  </a:lnTo>
                  <a:lnTo>
                    <a:pt x="208" y="323"/>
                  </a:lnTo>
                  <a:lnTo>
                    <a:pt x="228" y="335"/>
                  </a:lnTo>
                  <a:lnTo>
                    <a:pt x="249" y="345"/>
                  </a:lnTo>
                  <a:lnTo>
                    <a:pt x="294" y="365"/>
                  </a:lnTo>
                  <a:lnTo>
                    <a:pt x="339" y="383"/>
                  </a:lnTo>
                  <a:lnTo>
                    <a:pt x="385" y="401"/>
                  </a:lnTo>
                  <a:lnTo>
                    <a:pt x="432" y="418"/>
                  </a:lnTo>
                  <a:lnTo>
                    <a:pt x="478" y="435"/>
                  </a:lnTo>
                  <a:lnTo>
                    <a:pt x="524" y="452"/>
                  </a:lnTo>
                  <a:lnTo>
                    <a:pt x="569" y="469"/>
                  </a:lnTo>
                  <a:lnTo>
                    <a:pt x="612" y="489"/>
                  </a:lnTo>
                  <a:lnTo>
                    <a:pt x="618" y="491"/>
                  </a:lnTo>
                  <a:lnTo>
                    <a:pt x="624" y="493"/>
                  </a:lnTo>
                  <a:lnTo>
                    <a:pt x="629" y="494"/>
                  </a:lnTo>
                  <a:lnTo>
                    <a:pt x="635" y="494"/>
                  </a:lnTo>
                  <a:lnTo>
                    <a:pt x="641" y="494"/>
                  </a:lnTo>
                  <a:lnTo>
                    <a:pt x="647" y="494"/>
                  </a:lnTo>
                  <a:lnTo>
                    <a:pt x="652" y="492"/>
                  </a:lnTo>
                  <a:lnTo>
                    <a:pt x="657" y="491"/>
                  </a:lnTo>
                  <a:lnTo>
                    <a:pt x="666" y="486"/>
                  </a:lnTo>
                  <a:lnTo>
                    <a:pt x="674" y="480"/>
                  </a:lnTo>
                  <a:lnTo>
                    <a:pt x="681" y="473"/>
                  </a:lnTo>
                  <a:lnTo>
                    <a:pt x="687" y="465"/>
                  </a:lnTo>
                  <a:lnTo>
                    <a:pt x="691" y="456"/>
                  </a:lnTo>
                  <a:lnTo>
                    <a:pt x="694" y="447"/>
                  </a:lnTo>
                  <a:lnTo>
                    <a:pt x="695" y="437"/>
                  </a:lnTo>
                  <a:lnTo>
                    <a:pt x="694" y="428"/>
                  </a:lnTo>
                  <a:lnTo>
                    <a:pt x="692" y="423"/>
                  </a:lnTo>
                  <a:lnTo>
                    <a:pt x="690" y="419"/>
                  </a:lnTo>
                  <a:lnTo>
                    <a:pt x="688" y="414"/>
                  </a:lnTo>
                  <a:lnTo>
                    <a:pt x="685" y="410"/>
                  </a:lnTo>
                  <a:lnTo>
                    <a:pt x="682" y="407"/>
                  </a:lnTo>
                  <a:lnTo>
                    <a:pt x="677" y="402"/>
                  </a:lnTo>
                  <a:lnTo>
                    <a:pt x="673" y="399"/>
                  </a:lnTo>
                  <a:lnTo>
                    <a:pt x="667" y="396"/>
                  </a:lnTo>
                  <a:lnTo>
                    <a:pt x="667" y="3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64" name="Freeform 139"/>
            <p:cNvSpPr/>
            <p:nvPr/>
          </p:nvSpPr>
          <p:spPr bwMode="auto">
            <a:xfrm>
              <a:off x="4972050" y="2374900"/>
              <a:ext cx="120650" cy="127000"/>
            </a:xfrm>
            <a:custGeom>
              <a:avLst/>
              <a:gdLst>
                <a:gd name="T0" fmla="*/ 469 w 533"/>
                <a:gd name="T1" fmla="*/ 450 h 560"/>
                <a:gd name="T2" fmla="*/ 401 w 533"/>
                <a:gd name="T3" fmla="*/ 416 h 560"/>
                <a:gd name="T4" fmla="*/ 334 w 533"/>
                <a:gd name="T5" fmla="*/ 376 h 560"/>
                <a:gd name="T6" fmla="*/ 285 w 533"/>
                <a:gd name="T7" fmla="*/ 343 h 560"/>
                <a:gd name="T8" fmla="*/ 254 w 533"/>
                <a:gd name="T9" fmla="*/ 318 h 560"/>
                <a:gd name="T10" fmla="*/ 225 w 533"/>
                <a:gd name="T11" fmla="*/ 292 h 560"/>
                <a:gd name="T12" fmla="*/ 198 w 533"/>
                <a:gd name="T13" fmla="*/ 264 h 560"/>
                <a:gd name="T14" fmla="*/ 173 w 533"/>
                <a:gd name="T15" fmla="*/ 235 h 560"/>
                <a:gd name="T16" fmla="*/ 151 w 533"/>
                <a:gd name="T17" fmla="*/ 204 h 560"/>
                <a:gd name="T18" fmla="*/ 132 w 533"/>
                <a:gd name="T19" fmla="*/ 172 h 560"/>
                <a:gd name="T20" fmla="*/ 117 w 533"/>
                <a:gd name="T21" fmla="*/ 137 h 560"/>
                <a:gd name="T22" fmla="*/ 105 w 533"/>
                <a:gd name="T23" fmla="*/ 102 h 560"/>
                <a:gd name="T24" fmla="*/ 98 w 533"/>
                <a:gd name="T25" fmla="*/ 65 h 560"/>
                <a:gd name="T26" fmla="*/ 95 w 533"/>
                <a:gd name="T27" fmla="*/ 40 h 560"/>
                <a:gd name="T28" fmla="*/ 92 w 533"/>
                <a:gd name="T29" fmla="*/ 30 h 560"/>
                <a:gd name="T30" fmla="*/ 85 w 533"/>
                <a:gd name="T31" fmla="*/ 17 h 560"/>
                <a:gd name="T32" fmla="*/ 71 w 533"/>
                <a:gd name="T33" fmla="*/ 6 h 560"/>
                <a:gd name="T34" fmla="*/ 53 w 533"/>
                <a:gd name="T35" fmla="*/ 0 h 560"/>
                <a:gd name="T36" fmla="*/ 35 w 533"/>
                <a:gd name="T37" fmla="*/ 0 h 560"/>
                <a:gd name="T38" fmla="*/ 19 w 533"/>
                <a:gd name="T39" fmla="*/ 6 h 560"/>
                <a:gd name="T40" fmla="*/ 9 w 533"/>
                <a:gd name="T41" fmla="*/ 14 h 560"/>
                <a:gd name="T42" fmla="*/ 4 w 533"/>
                <a:gd name="T43" fmla="*/ 21 h 560"/>
                <a:gd name="T44" fmla="*/ 1 w 533"/>
                <a:gd name="T45" fmla="*/ 30 h 560"/>
                <a:gd name="T46" fmla="*/ 0 w 533"/>
                <a:gd name="T47" fmla="*/ 40 h 560"/>
                <a:gd name="T48" fmla="*/ 2 w 533"/>
                <a:gd name="T49" fmla="*/ 70 h 560"/>
                <a:gd name="T50" fmla="*/ 11 w 533"/>
                <a:gd name="T51" fmla="*/ 115 h 560"/>
                <a:gd name="T52" fmla="*/ 24 w 533"/>
                <a:gd name="T53" fmla="*/ 158 h 560"/>
                <a:gd name="T54" fmla="*/ 41 w 533"/>
                <a:gd name="T55" fmla="*/ 201 h 560"/>
                <a:gd name="T56" fmla="*/ 64 w 533"/>
                <a:gd name="T57" fmla="*/ 240 h 560"/>
                <a:gd name="T58" fmla="*/ 89 w 533"/>
                <a:gd name="T59" fmla="*/ 277 h 560"/>
                <a:gd name="T60" fmla="*/ 117 w 533"/>
                <a:gd name="T61" fmla="*/ 313 h 560"/>
                <a:gd name="T62" fmla="*/ 147 w 533"/>
                <a:gd name="T63" fmla="*/ 347 h 560"/>
                <a:gd name="T64" fmla="*/ 181 w 533"/>
                <a:gd name="T65" fmla="*/ 378 h 560"/>
                <a:gd name="T66" fmla="*/ 217 w 533"/>
                <a:gd name="T67" fmla="*/ 408 h 560"/>
                <a:gd name="T68" fmla="*/ 255 w 533"/>
                <a:gd name="T69" fmla="*/ 436 h 560"/>
                <a:gd name="T70" fmla="*/ 293 w 533"/>
                <a:gd name="T71" fmla="*/ 462 h 560"/>
                <a:gd name="T72" fmla="*/ 354 w 533"/>
                <a:gd name="T73" fmla="*/ 497 h 560"/>
                <a:gd name="T74" fmla="*/ 435 w 533"/>
                <a:gd name="T75" fmla="*/ 538 h 560"/>
                <a:gd name="T76" fmla="*/ 482 w 533"/>
                <a:gd name="T77" fmla="*/ 558 h 560"/>
                <a:gd name="T78" fmla="*/ 492 w 533"/>
                <a:gd name="T79" fmla="*/ 560 h 560"/>
                <a:gd name="T80" fmla="*/ 501 w 533"/>
                <a:gd name="T81" fmla="*/ 559 h 560"/>
                <a:gd name="T82" fmla="*/ 509 w 533"/>
                <a:gd name="T83" fmla="*/ 557 h 560"/>
                <a:gd name="T84" fmla="*/ 519 w 533"/>
                <a:gd name="T85" fmla="*/ 550 h 560"/>
                <a:gd name="T86" fmla="*/ 528 w 533"/>
                <a:gd name="T87" fmla="*/ 536 h 560"/>
                <a:gd name="T88" fmla="*/ 533 w 533"/>
                <a:gd name="T89" fmla="*/ 519 h 560"/>
                <a:gd name="T90" fmla="*/ 532 w 533"/>
                <a:gd name="T91" fmla="*/ 500 h 560"/>
                <a:gd name="T92" fmla="*/ 525 w 533"/>
                <a:gd name="T93" fmla="*/ 483 h 560"/>
                <a:gd name="T94" fmla="*/ 516 w 533"/>
                <a:gd name="T95" fmla="*/ 472 h 560"/>
                <a:gd name="T96" fmla="*/ 507 w 533"/>
                <a:gd name="T97" fmla="*/ 466 h 560"/>
                <a:gd name="T98" fmla="*/ 502 w 533"/>
                <a:gd name="T99" fmla="*/ 46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3" h="560">
                  <a:moveTo>
                    <a:pt x="502" y="464"/>
                  </a:moveTo>
                  <a:lnTo>
                    <a:pt x="469" y="450"/>
                  </a:lnTo>
                  <a:lnTo>
                    <a:pt x="435" y="434"/>
                  </a:lnTo>
                  <a:lnTo>
                    <a:pt x="401" y="416"/>
                  </a:lnTo>
                  <a:lnTo>
                    <a:pt x="368" y="397"/>
                  </a:lnTo>
                  <a:lnTo>
                    <a:pt x="334" y="376"/>
                  </a:lnTo>
                  <a:lnTo>
                    <a:pt x="301" y="354"/>
                  </a:lnTo>
                  <a:lnTo>
                    <a:pt x="285" y="343"/>
                  </a:lnTo>
                  <a:lnTo>
                    <a:pt x="270" y="331"/>
                  </a:lnTo>
                  <a:lnTo>
                    <a:pt x="254" y="318"/>
                  </a:lnTo>
                  <a:lnTo>
                    <a:pt x="240" y="305"/>
                  </a:lnTo>
                  <a:lnTo>
                    <a:pt x="225" y="292"/>
                  </a:lnTo>
                  <a:lnTo>
                    <a:pt x="212" y="278"/>
                  </a:lnTo>
                  <a:lnTo>
                    <a:pt x="198" y="264"/>
                  </a:lnTo>
                  <a:lnTo>
                    <a:pt x="185" y="250"/>
                  </a:lnTo>
                  <a:lnTo>
                    <a:pt x="173" y="235"/>
                  </a:lnTo>
                  <a:lnTo>
                    <a:pt x="161" y="220"/>
                  </a:lnTo>
                  <a:lnTo>
                    <a:pt x="151" y="204"/>
                  </a:lnTo>
                  <a:lnTo>
                    <a:pt x="141" y="188"/>
                  </a:lnTo>
                  <a:lnTo>
                    <a:pt x="132" y="172"/>
                  </a:lnTo>
                  <a:lnTo>
                    <a:pt x="124" y="154"/>
                  </a:lnTo>
                  <a:lnTo>
                    <a:pt x="117" y="137"/>
                  </a:lnTo>
                  <a:lnTo>
                    <a:pt x="110" y="120"/>
                  </a:lnTo>
                  <a:lnTo>
                    <a:pt x="105" y="102"/>
                  </a:lnTo>
                  <a:lnTo>
                    <a:pt x="101" y="84"/>
                  </a:lnTo>
                  <a:lnTo>
                    <a:pt x="98" y="65"/>
                  </a:lnTo>
                  <a:lnTo>
                    <a:pt x="96" y="45"/>
                  </a:lnTo>
                  <a:lnTo>
                    <a:pt x="95" y="40"/>
                  </a:lnTo>
                  <a:lnTo>
                    <a:pt x="94" y="34"/>
                  </a:lnTo>
                  <a:lnTo>
                    <a:pt x="92" y="30"/>
                  </a:lnTo>
                  <a:lnTo>
                    <a:pt x="90" y="25"/>
                  </a:lnTo>
                  <a:lnTo>
                    <a:pt x="85" y="17"/>
                  </a:lnTo>
                  <a:lnTo>
                    <a:pt x="78" y="11"/>
                  </a:lnTo>
                  <a:lnTo>
                    <a:pt x="71" y="6"/>
                  </a:lnTo>
                  <a:lnTo>
                    <a:pt x="62" y="3"/>
                  </a:lnTo>
                  <a:lnTo>
                    <a:pt x="53" y="0"/>
                  </a:lnTo>
                  <a:lnTo>
                    <a:pt x="44" y="0"/>
                  </a:lnTo>
                  <a:lnTo>
                    <a:pt x="35" y="0"/>
                  </a:lnTo>
                  <a:lnTo>
                    <a:pt x="27" y="2"/>
                  </a:lnTo>
                  <a:lnTo>
                    <a:pt x="19" y="6"/>
                  </a:lnTo>
                  <a:lnTo>
                    <a:pt x="12" y="11"/>
                  </a:lnTo>
                  <a:lnTo>
                    <a:pt x="9" y="14"/>
                  </a:lnTo>
                  <a:lnTo>
                    <a:pt x="7" y="17"/>
                  </a:lnTo>
                  <a:lnTo>
                    <a:pt x="4" y="21"/>
                  </a:lnTo>
                  <a:lnTo>
                    <a:pt x="3" y="25"/>
                  </a:lnTo>
                  <a:lnTo>
                    <a:pt x="1" y="30"/>
                  </a:lnTo>
                  <a:lnTo>
                    <a:pt x="0" y="34"/>
                  </a:lnTo>
                  <a:lnTo>
                    <a:pt x="0" y="40"/>
                  </a:lnTo>
                  <a:lnTo>
                    <a:pt x="0" y="45"/>
                  </a:lnTo>
                  <a:lnTo>
                    <a:pt x="2" y="70"/>
                  </a:lnTo>
                  <a:lnTo>
                    <a:pt x="6" y="93"/>
                  </a:lnTo>
                  <a:lnTo>
                    <a:pt x="11" y="115"/>
                  </a:lnTo>
                  <a:lnTo>
                    <a:pt x="17" y="137"/>
                  </a:lnTo>
                  <a:lnTo>
                    <a:pt x="24" y="158"/>
                  </a:lnTo>
                  <a:lnTo>
                    <a:pt x="32" y="180"/>
                  </a:lnTo>
                  <a:lnTo>
                    <a:pt x="41" y="201"/>
                  </a:lnTo>
                  <a:lnTo>
                    <a:pt x="52" y="221"/>
                  </a:lnTo>
                  <a:lnTo>
                    <a:pt x="64" y="240"/>
                  </a:lnTo>
                  <a:lnTo>
                    <a:pt x="76" y="259"/>
                  </a:lnTo>
                  <a:lnTo>
                    <a:pt x="89" y="277"/>
                  </a:lnTo>
                  <a:lnTo>
                    <a:pt x="102" y="296"/>
                  </a:lnTo>
                  <a:lnTo>
                    <a:pt x="117" y="313"/>
                  </a:lnTo>
                  <a:lnTo>
                    <a:pt x="132" y="330"/>
                  </a:lnTo>
                  <a:lnTo>
                    <a:pt x="147" y="347"/>
                  </a:lnTo>
                  <a:lnTo>
                    <a:pt x="164" y="363"/>
                  </a:lnTo>
                  <a:lnTo>
                    <a:pt x="181" y="378"/>
                  </a:lnTo>
                  <a:lnTo>
                    <a:pt x="199" y="393"/>
                  </a:lnTo>
                  <a:lnTo>
                    <a:pt x="217" y="408"/>
                  </a:lnTo>
                  <a:lnTo>
                    <a:pt x="236" y="422"/>
                  </a:lnTo>
                  <a:lnTo>
                    <a:pt x="255" y="436"/>
                  </a:lnTo>
                  <a:lnTo>
                    <a:pt x="274" y="449"/>
                  </a:lnTo>
                  <a:lnTo>
                    <a:pt x="293" y="462"/>
                  </a:lnTo>
                  <a:lnTo>
                    <a:pt x="313" y="474"/>
                  </a:lnTo>
                  <a:lnTo>
                    <a:pt x="354" y="497"/>
                  </a:lnTo>
                  <a:lnTo>
                    <a:pt x="395" y="519"/>
                  </a:lnTo>
                  <a:lnTo>
                    <a:pt x="435" y="538"/>
                  </a:lnTo>
                  <a:lnTo>
                    <a:pt x="477" y="556"/>
                  </a:lnTo>
                  <a:lnTo>
                    <a:pt x="482" y="558"/>
                  </a:lnTo>
                  <a:lnTo>
                    <a:pt x="487" y="559"/>
                  </a:lnTo>
                  <a:lnTo>
                    <a:pt x="492" y="560"/>
                  </a:lnTo>
                  <a:lnTo>
                    <a:pt x="496" y="560"/>
                  </a:lnTo>
                  <a:lnTo>
                    <a:pt x="501" y="559"/>
                  </a:lnTo>
                  <a:lnTo>
                    <a:pt x="505" y="558"/>
                  </a:lnTo>
                  <a:lnTo>
                    <a:pt x="509" y="557"/>
                  </a:lnTo>
                  <a:lnTo>
                    <a:pt x="512" y="555"/>
                  </a:lnTo>
                  <a:lnTo>
                    <a:pt x="519" y="550"/>
                  </a:lnTo>
                  <a:lnTo>
                    <a:pt x="524" y="544"/>
                  </a:lnTo>
                  <a:lnTo>
                    <a:pt x="528" y="536"/>
                  </a:lnTo>
                  <a:lnTo>
                    <a:pt x="531" y="528"/>
                  </a:lnTo>
                  <a:lnTo>
                    <a:pt x="533" y="519"/>
                  </a:lnTo>
                  <a:lnTo>
                    <a:pt x="533" y="509"/>
                  </a:lnTo>
                  <a:lnTo>
                    <a:pt x="532" y="500"/>
                  </a:lnTo>
                  <a:lnTo>
                    <a:pt x="529" y="491"/>
                  </a:lnTo>
                  <a:lnTo>
                    <a:pt x="525" y="483"/>
                  </a:lnTo>
                  <a:lnTo>
                    <a:pt x="519" y="475"/>
                  </a:lnTo>
                  <a:lnTo>
                    <a:pt x="516" y="472"/>
                  </a:lnTo>
                  <a:lnTo>
                    <a:pt x="512" y="469"/>
                  </a:lnTo>
                  <a:lnTo>
                    <a:pt x="507" y="466"/>
                  </a:lnTo>
                  <a:lnTo>
                    <a:pt x="502" y="464"/>
                  </a:lnTo>
                  <a:lnTo>
                    <a:pt x="502" y="4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65" name="Freeform 140"/>
            <p:cNvSpPr/>
            <p:nvPr/>
          </p:nvSpPr>
          <p:spPr bwMode="auto">
            <a:xfrm>
              <a:off x="4875213" y="2301875"/>
              <a:ext cx="41275" cy="144463"/>
            </a:xfrm>
            <a:custGeom>
              <a:avLst/>
              <a:gdLst>
                <a:gd name="T0" fmla="*/ 161 w 182"/>
                <a:gd name="T1" fmla="*/ 528 h 636"/>
                <a:gd name="T2" fmla="*/ 145 w 182"/>
                <a:gd name="T3" fmla="*/ 501 h 636"/>
                <a:gd name="T4" fmla="*/ 132 w 182"/>
                <a:gd name="T5" fmla="*/ 472 h 636"/>
                <a:gd name="T6" fmla="*/ 121 w 182"/>
                <a:gd name="T7" fmla="*/ 444 h 636"/>
                <a:gd name="T8" fmla="*/ 114 w 182"/>
                <a:gd name="T9" fmla="*/ 414 h 636"/>
                <a:gd name="T10" fmla="*/ 107 w 182"/>
                <a:gd name="T11" fmla="*/ 384 h 636"/>
                <a:gd name="T12" fmla="*/ 103 w 182"/>
                <a:gd name="T13" fmla="*/ 336 h 636"/>
                <a:gd name="T14" fmla="*/ 102 w 182"/>
                <a:gd name="T15" fmla="*/ 273 h 636"/>
                <a:gd name="T16" fmla="*/ 106 w 182"/>
                <a:gd name="T17" fmla="*/ 208 h 636"/>
                <a:gd name="T18" fmla="*/ 114 w 182"/>
                <a:gd name="T19" fmla="*/ 113 h 636"/>
                <a:gd name="T20" fmla="*/ 116 w 182"/>
                <a:gd name="T21" fmla="*/ 46 h 636"/>
                <a:gd name="T22" fmla="*/ 114 w 182"/>
                <a:gd name="T23" fmla="*/ 35 h 636"/>
                <a:gd name="T24" fmla="*/ 109 w 182"/>
                <a:gd name="T25" fmla="*/ 25 h 636"/>
                <a:gd name="T26" fmla="*/ 103 w 182"/>
                <a:gd name="T27" fmla="*/ 17 h 636"/>
                <a:gd name="T28" fmla="*/ 91 w 182"/>
                <a:gd name="T29" fmla="*/ 7 h 636"/>
                <a:gd name="T30" fmla="*/ 73 w 182"/>
                <a:gd name="T31" fmla="*/ 1 h 636"/>
                <a:gd name="T32" fmla="*/ 53 w 182"/>
                <a:gd name="T33" fmla="*/ 1 h 636"/>
                <a:gd name="T34" fmla="*/ 34 w 182"/>
                <a:gd name="T35" fmla="*/ 7 h 636"/>
                <a:gd name="T36" fmla="*/ 22 w 182"/>
                <a:gd name="T37" fmla="*/ 17 h 636"/>
                <a:gd name="T38" fmla="*/ 16 w 182"/>
                <a:gd name="T39" fmla="*/ 25 h 636"/>
                <a:gd name="T40" fmla="*/ 12 w 182"/>
                <a:gd name="T41" fmla="*/ 35 h 636"/>
                <a:gd name="T42" fmla="*/ 9 w 182"/>
                <a:gd name="T43" fmla="*/ 46 h 636"/>
                <a:gd name="T44" fmla="*/ 6 w 182"/>
                <a:gd name="T45" fmla="*/ 126 h 636"/>
                <a:gd name="T46" fmla="*/ 1 w 182"/>
                <a:gd name="T47" fmla="*/ 236 h 636"/>
                <a:gd name="T48" fmla="*/ 0 w 182"/>
                <a:gd name="T49" fmla="*/ 310 h 636"/>
                <a:gd name="T50" fmla="*/ 5 w 182"/>
                <a:gd name="T51" fmla="*/ 381 h 636"/>
                <a:gd name="T52" fmla="*/ 13 w 182"/>
                <a:gd name="T53" fmla="*/ 434 h 636"/>
                <a:gd name="T54" fmla="*/ 21 w 182"/>
                <a:gd name="T55" fmla="*/ 468 h 636"/>
                <a:gd name="T56" fmla="*/ 31 w 182"/>
                <a:gd name="T57" fmla="*/ 503 h 636"/>
                <a:gd name="T58" fmla="*/ 45 w 182"/>
                <a:gd name="T59" fmla="*/ 536 h 636"/>
                <a:gd name="T60" fmla="*/ 62 w 182"/>
                <a:gd name="T61" fmla="*/ 568 h 636"/>
                <a:gd name="T62" fmla="*/ 82 w 182"/>
                <a:gd name="T63" fmla="*/ 600 h 636"/>
                <a:gd name="T64" fmla="*/ 98 w 182"/>
                <a:gd name="T65" fmla="*/ 622 h 636"/>
                <a:gd name="T66" fmla="*/ 106 w 182"/>
                <a:gd name="T67" fmla="*/ 629 h 636"/>
                <a:gd name="T68" fmla="*/ 116 w 182"/>
                <a:gd name="T69" fmla="*/ 633 h 636"/>
                <a:gd name="T70" fmla="*/ 125 w 182"/>
                <a:gd name="T71" fmla="*/ 635 h 636"/>
                <a:gd name="T72" fmla="*/ 139 w 182"/>
                <a:gd name="T73" fmla="*/ 634 h 636"/>
                <a:gd name="T74" fmla="*/ 156 w 182"/>
                <a:gd name="T75" fmla="*/ 626 h 636"/>
                <a:gd name="T76" fmla="*/ 170 w 182"/>
                <a:gd name="T77" fmla="*/ 612 h 636"/>
                <a:gd name="T78" fmla="*/ 179 w 182"/>
                <a:gd name="T79" fmla="*/ 593 h 636"/>
                <a:gd name="T80" fmla="*/ 182 w 182"/>
                <a:gd name="T81" fmla="*/ 577 h 636"/>
                <a:gd name="T82" fmla="*/ 182 w 182"/>
                <a:gd name="T83" fmla="*/ 567 h 636"/>
                <a:gd name="T84" fmla="*/ 179 w 182"/>
                <a:gd name="T85" fmla="*/ 556 h 636"/>
                <a:gd name="T86" fmla="*/ 174 w 182"/>
                <a:gd name="T87" fmla="*/ 546 h 636"/>
                <a:gd name="T88" fmla="*/ 170 w 182"/>
                <a:gd name="T89" fmla="*/ 54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636">
                  <a:moveTo>
                    <a:pt x="170" y="540"/>
                  </a:moveTo>
                  <a:lnTo>
                    <a:pt x="161" y="528"/>
                  </a:lnTo>
                  <a:lnTo>
                    <a:pt x="152" y="515"/>
                  </a:lnTo>
                  <a:lnTo>
                    <a:pt x="145" y="501"/>
                  </a:lnTo>
                  <a:lnTo>
                    <a:pt x="138" y="487"/>
                  </a:lnTo>
                  <a:lnTo>
                    <a:pt x="132" y="472"/>
                  </a:lnTo>
                  <a:lnTo>
                    <a:pt x="126" y="458"/>
                  </a:lnTo>
                  <a:lnTo>
                    <a:pt x="121" y="444"/>
                  </a:lnTo>
                  <a:lnTo>
                    <a:pt x="117" y="429"/>
                  </a:lnTo>
                  <a:lnTo>
                    <a:pt x="114" y="414"/>
                  </a:lnTo>
                  <a:lnTo>
                    <a:pt x="110" y="399"/>
                  </a:lnTo>
                  <a:lnTo>
                    <a:pt x="107" y="384"/>
                  </a:lnTo>
                  <a:lnTo>
                    <a:pt x="106" y="368"/>
                  </a:lnTo>
                  <a:lnTo>
                    <a:pt x="103" y="336"/>
                  </a:lnTo>
                  <a:lnTo>
                    <a:pt x="102" y="305"/>
                  </a:lnTo>
                  <a:lnTo>
                    <a:pt x="102" y="273"/>
                  </a:lnTo>
                  <a:lnTo>
                    <a:pt x="104" y="240"/>
                  </a:lnTo>
                  <a:lnTo>
                    <a:pt x="106" y="208"/>
                  </a:lnTo>
                  <a:lnTo>
                    <a:pt x="108" y="176"/>
                  </a:lnTo>
                  <a:lnTo>
                    <a:pt x="114" y="113"/>
                  </a:lnTo>
                  <a:lnTo>
                    <a:pt x="116" y="52"/>
                  </a:lnTo>
                  <a:lnTo>
                    <a:pt x="116" y="46"/>
                  </a:lnTo>
                  <a:lnTo>
                    <a:pt x="115" y="40"/>
                  </a:lnTo>
                  <a:lnTo>
                    <a:pt x="114" y="35"/>
                  </a:lnTo>
                  <a:lnTo>
                    <a:pt x="112" y="30"/>
                  </a:lnTo>
                  <a:lnTo>
                    <a:pt x="109" y="25"/>
                  </a:lnTo>
                  <a:lnTo>
                    <a:pt x="106" y="21"/>
                  </a:lnTo>
                  <a:lnTo>
                    <a:pt x="103" y="17"/>
                  </a:lnTo>
                  <a:lnTo>
                    <a:pt x="99" y="13"/>
                  </a:lnTo>
                  <a:lnTo>
                    <a:pt x="91" y="7"/>
                  </a:lnTo>
                  <a:lnTo>
                    <a:pt x="82" y="3"/>
                  </a:lnTo>
                  <a:lnTo>
                    <a:pt x="73" y="1"/>
                  </a:lnTo>
                  <a:lnTo>
                    <a:pt x="63" y="0"/>
                  </a:lnTo>
                  <a:lnTo>
                    <a:pt x="53" y="1"/>
                  </a:lnTo>
                  <a:lnTo>
                    <a:pt x="43" y="3"/>
                  </a:lnTo>
                  <a:lnTo>
                    <a:pt x="34" y="7"/>
                  </a:lnTo>
                  <a:lnTo>
                    <a:pt x="26" y="13"/>
                  </a:lnTo>
                  <a:lnTo>
                    <a:pt x="22" y="17"/>
                  </a:lnTo>
                  <a:lnTo>
                    <a:pt x="19" y="21"/>
                  </a:lnTo>
                  <a:lnTo>
                    <a:pt x="16" y="25"/>
                  </a:lnTo>
                  <a:lnTo>
                    <a:pt x="14" y="30"/>
                  </a:lnTo>
                  <a:lnTo>
                    <a:pt x="12" y="35"/>
                  </a:lnTo>
                  <a:lnTo>
                    <a:pt x="10" y="40"/>
                  </a:lnTo>
                  <a:lnTo>
                    <a:pt x="9" y="46"/>
                  </a:lnTo>
                  <a:lnTo>
                    <a:pt x="9" y="52"/>
                  </a:lnTo>
                  <a:lnTo>
                    <a:pt x="6" y="126"/>
                  </a:lnTo>
                  <a:lnTo>
                    <a:pt x="3" y="200"/>
                  </a:lnTo>
                  <a:lnTo>
                    <a:pt x="1" y="236"/>
                  </a:lnTo>
                  <a:lnTo>
                    <a:pt x="0" y="274"/>
                  </a:lnTo>
                  <a:lnTo>
                    <a:pt x="0" y="310"/>
                  </a:lnTo>
                  <a:lnTo>
                    <a:pt x="2" y="345"/>
                  </a:lnTo>
                  <a:lnTo>
                    <a:pt x="5" y="381"/>
                  </a:lnTo>
                  <a:lnTo>
                    <a:pt x="9" y="416"/>
                  </a:lnTo>
                  <a:lnTo>
                    <a:pt x="13" y="434"/>
                  </a:lnTo>
                  <a:lnTo>
                    <a:pt x="16" y="451"/>
                  </a:lnTo>
                  <a:lnTo>
                    <a:pt x="21" y="468"/>
                  </a:lnTo>
                  <a:lnTo>
                    <a:pt x="26" y="486"/>
                  </a:lnTo>
                  <a:lnTo>
                    <a:pt x="31" y="503"/>
                  </a:lnTo>
                  <a:lnTo>
                    <a:pt x="38" y="519"/>
                  </a:lnTo>
                  <a:lnTo>
                    <a:pt x="45" y="536"/>
                  </a:lnTo>
                  <a:lnTo>
                    <a:pt x="53" y="552"/>
                  </a:lnTo>
                  <a:lnTo>
                    <a:pt x="62" y="568"/>
                  </a:lnTo>
                  <a:lnTo>
                    <a:pt x="71" y="584"/>
                  </a:lnTo>
                  <a:lnTo>
                    <a:pt x="82" y="600"/>
                  </a:lnTo>
                  <a:lnTo>
                    <a:pt x="94" y="617"/>
                  </a:lnTo>
                  <a:lnTo>
                    <a:pt x="98" y="622"/>
                  </a:lnTo>
                  <a:lnTo>
                    <a:pt x="102" y="626"/>
                  </a:lnTo>
                  <a:lnTo>
                    <a:pt x="106" y="629"/>
                  </a:lnTo>
                  <a:lnTo>
                    <a:pt x="112" y="631"/>
                  </a:lnTo>
                  <a:lnTo>
                    <a:pt x="116" y="633"/>
                  </a:lnTo>
                  <a:lnTo>
                    <a:pt x="121" y="635"/>
                  </a:lnTo>
                  <a:lnTo>
                    <a:pt x="125" y="635"/>
                  </a:lnTo>
                  <a:lnTo>
                    <a:pt x="130" y="636"/>
                  </a:lnTo>
                  <a:lnTo>
                    <a:pt x="139" y="634"/>
                  </a:lnTo>
                  <a:lnTo>
                    <a:pt x="148" y="631"/>
                  </a:lnTo>
                  <a:lnTo>
                    <a:pt x="156" y="626"/>
                  </a:lnTo>
                  <a:lnTo>
                    <a:pt x="164" y="620"/>
                  </a:lnTo>
                  <a:lnTo>
                    <a:pt x="170" y="612"/>
                  </a:lnTo>
                  <a:lnTo>
                    <a:pt x="176" y="603"/>
                  </a:lnTo>
                  <a:lnTo>
                    <a:pt x="179" y="593"/>
                  </a:lnTo>
                  <a:lnTo>
                    <a:pt x="182" y="583"/>
                  </a:lnTo>
                  <a:lnTo>
                    <a:pt x="182" y="577"/>
                  </a:lnTo>
                  <a:lnTo>
                    <a:pt x="182" y="572"/>
                  </a:lnTo>
                  <a:lnTo>
                    <a:pt x="182" y="567"/>
                  </a:lnTo>
                  <a:lnTo>
                    <a:pt x="180" y="561"/>
                  </a:lnTo>
                  <a:lnTo>
                    <a:pt x="179" y="556"/>
                  </a:lnTo>
                  <a:lnTo>
                    <a:pt x="177" y="551"/>
                  </a:lnTo>
                  <a:lnTo>
                    <a:pt x="174" y="546"/>
                  </a:lnTo>
                  <a:lnTo>
                    <a:pt x="170" y="540"/>
                  </a:lnTo>
                  <a:lnTo>
                    <a:pt x="170" y="5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66" name="Freeform 141"/>
            <p:cNvSpPr/>
            <p:nvPr/>
          </p:nvSpPr>
          <p:spPr bwMode="auto">
            <a:xfrm>
              <a:off x="6005513" y="1835150"/>
              <a:ext cx="127000" cy="180975"/>
            </a:xfrm>
            <a:custGeom>
              <a:avLst/>
              <a:gdLst>
                <a:gd name="T0" fmla="*/ 493 w 559"/>
                <a:gd name="T1" fmla="*/ 675 h 794"/>
                <a:gd name="T2" fmla="*/ 449 w 559"/>
                <a:gd name="T3" fmla="*/ 657 h 794"/>
                <a:gd name="T4" fmla="*/ 408 w 559"/>
                <a:gd name="T5" fmla="*/ 634 h 794"/>
                <a:gd name="T6" fmla="*/ 370 w 559"/>
                <a:gd name="T7" fmla="*/ 605 h 794"/>
                <a:gd name="T8" fmla="*/ 336 w 559"/>
                <a:gd name="T9" fmla="*/ 572 h 794"/>
                <a:gd name="T10" fmla="*/ 304 w 559"/>
                <a:gd name="T11" fmla="*/ 533 h 794"/>
                <a:gd name="T12" fmla="*/ 275 w 559"/>
                <a:gd name="T13" fmla="*/ 492 h 794"/>
                <a:gd name="T14" fmla="*/ 249 w 559"/>
                <a:gd name="T15" fmla="*/ 447 h 794"/>
                <a:gd name="T16" fmla="*/ 225 w 559"/>
                <a:gd name="T17" fmla="*/ 400 h 794"/>
                <a:gd name="T18" fmla="*/ 204 w 559"/>
                <a:gd name="T19" fmla="*/ 352 h 794"/>
                <a:gd name="T20" fmla="*/ 176 w 559"/>
                <a:gd name="T21" fmla="*/ 277 h 794"/>
                <a:gd name="T22" fmla="*/ 145 w 559"/>
                <a:gd name="T23" fmla="*/ 178 h 794"/>
                <a:gd name="T24" fmla="*/ 122 w 559"/>
                <a:gd name="T25" fmla="*/ 85 h 794"/>
                <a:gd name="T26" fmla="*/ 112 w 559"/>
                <a:gd name="T27" fmla="*/ 35 h 794"/>
                <a:gd name="T28" fmla="*/ 107 w 559"/>
                <a:gd name="T29" fmla="*/ 24 h 794"/>
                <a:gd name="T30" fmla="*/ 100 w 559"/>
                <a:gd name="T31" fmla="*/ 15 h 794"/>
                <a:gd name="T32" fmla="*/ 92 w 559"/>
                <a:gd name="T33" fmla="*/ 8 h 794"/>
                <a:gd name="T34" fmla="*/ 83 w 559"/>
                <a:gd name="T35" fmla="*/ 3 h 794"/>
                <a:gd name="T36" fmla="*/ 73 w 559"/>
                <a:gd name="T37" fmla="*/ 1 h 794"/>
                <a:gd name="T38" fmla="*/ 57 w 559"/>
                <a:gd name="T39" fmla="*/ 0 h 794"/>
                <a:gd name="T40" fmla="*/ 36 w 559"/>
                <a:gd name="T41" fmla="*/ 6 h 794"/>
                <a:gd name="T42" fmla="*/ 18 w 559"/>
                <a:gd name="T43" fmla="*/ 18 h 794"/>
                <a:gd name="T44" fmla="*/ 8 w 559"/>
                <a:gd name="T45" fmla="*/ 31 h 794"/>
                <a:gd name="T46" fmla="*/ 3 w 559"/>
                <a:gd name="T47" fmla="*/ 41 h 794"/>
                <a:gd name="T48" fmla="*/ 1 w 559"/>
                <a:gd name="T49" fmla="*/ 53 h 794"/>
                <a:gd name="T50" fmla="*/ 1 w 559"/>
                <a:gd name="T51" fmla="*/ 65 h 794"/>
                <a:gd name="T52" fmla="*/ 12 w 559"/>
                <a:gd name="T53" fmla="*/ 123 h 794"/>
                <a:gd name="T54" fmla="*/ 40 w 559"/>
                <a:gd name="T55" fmla="*/ 231 h 794"/>
                <a:gd name="T56" fmla="*/ 68 w 559"/>
                <a:gd name="T57" fmla="*/ 315 h 794"/>
                <a:gd name="T58" fmla="*/ 88 w 559"/>
                <a:gd name="T59" fmla="*/ 371 h 794"/>
                <a:gd name="T60" fmla="*/ 111 w 559"/>
                <a:gd name="T61" fmla="*/ 426 h 794"/>
                <a:gd name="T62" fmla="*/ 137 w 559"/>
                <a:gd name="T63" fmla="*/ 481 h 794"/>
                <a:gd name="T64" fmla="*/ 166 w 559"/>
                <a:gd name="T65" fmla="*/ 532 h 794"/>
                <a:gd name="T66" fmla="*/ 198 w 559"/>
                <a:gd name="T67" fmla="*/ 582 h 794"/>
                <a:gd name="T68" fmla="*/ 233 w 559"/>
                <a:gd name="T69" fmla="*/ 628 h 794"/>
                <a:gd name="T70" fmla="*/ 271 w 559"/>
                <a:gd name="T71" fmla="*/ 671 h 794"/>
                <a:gd name="T72" fmla="*/ 313 w 559"/>
                <a:gd name="T73" fmla="*/ 708 h 794"/>
                <a:gd name="T74" fmla="*/ 358 w 559"/>
                <a:gd name="T75" fmla="*/ 740 h 794"/>
                <a:gd name="T76" fmla="*/ 406 w 559"/>
                <a:gd name="T77" fmla="*/ 766 h 794"/>
                <a:gd name="T78" fmla="*/ 459 w 559"/>
                <a:gd name="T79" fmla="*/ 786 h 794"/>
                <a:gd name="T80" fmla="*/ 493 w 559"/>
                <a:gd name="T81" fmla="*/ 794 h 794"/>
                <a:gd name="T82" fmla="*/ 505 w 559"/>
                <a:gd name="T83" fmla="*/ 794 h 794"/>
                <a:gd name="T84" fmla="*/ 517 w 559"/>
                <a:gd name="T85" fmla="*/ 791 h 794"/>
                <a:gd name="T86" fmla="*/ 527 w 559"/>
                <a:gd name="T87" fmla="*/ 787 h 794"/>
                <a:gd name="T88" fmla="*/ 540 w 559"/>
                <a:gd name="T89" fmla="*/ 776 h 794"/>
                <a:gd name="T90" fmla="*/ 553 w 559"/>
                <a:gd name="T91" fmla="*/ 758 h 794"/>
                <a:gd name="T92" fmla="*/ 559 w 559"/>
                <a:gd name="T93" fmla="*/ 737 h 794"/>
                <a:gd name="T94" fmla="*/ 558 w 559"/>
                <a:gd name="T95" fmla="*/ 722 h 794"/>
                <a:gd name="T96" fmla="*/ 556 w 559"/>
                <a:gd name="T97" fmla="*/ 712 h 794"/>
                <a:gd name="T98" fmla="*/ 551 w 559"/>
                <a:gd name="T99" fmla="*/ 702 h 794"/>
                <a:gd name="T100" fmla="*/ 543 w 559"/>
                <a:gd name="T101" fmla="*/ 694 h 794"/>
                <a:gd name="T102" fmla="*/ 534 w 559"/>
                <a:gd name="T103" fmla="*/ 688 h 794"/>
                <a:gd name="T104" fmla="*/ 523 w 559"/>
                <a:gd name="T105" fmla="*/ 683 h 794"/>
                <a:gd name="T106" fmla="*/ 517 w 559"/>
                <a:gd name="T107" fmla="*/ 68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9" h="794">
                  <a:moveTo>
                    <a:pt x="517" y="681"/>
                  </a:moveTo>
                  <a:lnTo>
                    <a:pt x="493" y="675"/>
                  </a:lnTo>
                  <a:lnTo>
                    <a:pt x="471" y="667"/>
                  </a:lnTo>
                  <a:lnTo>
                    <a:pt x="449" y="657"/>
                  </a:lnTo>
                  <a:lnTo>
                    <a:pt x="429" y="646"/>
                  </a:lnTo>
                  <a:lnTo>
                    <a:pt x="408" y="634"/>
                  </a:lnTo>
                  <a:lnTo>
                    <a:pt x="389" y="620"/>
                  </a:lnTo>
                  <a:lnTo>
                    <a:pt x="370" y="605"/>
                  </a:lnTo>
                  <a:lnTo>
                    <a:pt x="353" y="589"/>
                  </a:lnTo>
                  <a:lnTo>
                    <a:pt x="336" y="572"/>
                  </a:lnTo>
                  <a:lnTo>
                    <a:pt x="320" y="553"/>
                  </a:lnTo>
                  <a:lnTo>
                    <a:pt x="304" y="533"/>
                  </a:lnTo>
                  <a:lnTo>
                    <a:pt x="289" y="513"/>
                  </a:lnTo>
                  <a:lnTo>
                    <a:pt x="275" y="492"/>
                  </a:lnTo>
                  <a:lnTo>
                    <a:pt x="261" y="470"/>
                  </a:lnTo>
                  <a:lnTo>
                    <a:pt x="249" y="447"/>
                  </a:lnTo>
                  <a:lnTo>
                    <a:pt x="236" y="423"/>
                  </a:lnTo>
                  <a:lnTo>
                    <a:pt x="225" y="400"/>
                  </a:lnTo>
                  <a:lnTo>
                    <a:pt x="214" y="376"/>
                  </a:lnTo>
                  <a:lnTo>
                    <a:pt x="204" y="352"/>
                  </a:lnTo>
                  <a:lnTo>
                    <a:pt x="194" y="327"/>
                  </a:lnTo>
                  <a:lnTo>
                    <a:pt x="176" y="277"/>
                  </a:lnTo>
                  <a:lnTo>
                    <a:pt x="159" y="227"/>
                  </a:lnTo>
                  <a:lnTo>
                    <a:pt x="145" y="178"/>
                  </a:lnTo>
                  <a:lnTo>
                    <a:pt x="133" y="131"/>
                  </a:lnTo>
                  <a:lnTo>
                    <a:pt x="122" y="85"/>
                  </a:lnTo>
                  <a:lnTo>
                    <a:pt x="113" y="41"/>
                  </a:lnTo>
                  <a:lnTo>
                    <a:pt x="112" y="35"/>
                  </a:lnTo>
                  <a:lnTo>
                    <a:pt x="109" y="29"/>
                  </a:lnTo>
                  <a:lnTo>
                    <a:pt x="107" y="24"/>
                  </a:lnTo>
                  <a:lnTo>
                    <a:pt x="104" y="19"/>
                  </a:lnTo>
                  <a:lnTo>
                    <a:pt x="100" y="15"/>
                  </a:lnTo>
                  <a:lnTo>
                    <a:pt x="96" y="11"/>
                  </a:lnTo>
                  <a:lnTo>
                    <a:pt x="92" y="8"/>
                  </a:lnTo>
                  <a:lnTo>
                    <a:pt x="88" y="5"/>
                  </a:lnTo>
                  <a:lnTo>
                    <a:pt x="83" y="3"/>
                  </a:lnTo>
                  <a:lnTo>
                    <a:pt x="78" y="2"/>
                  </a:lnTo>
                  <a:lnTo>
                    <a:pt x="73" y="1"/>
                  </a:lnTo>
                  <a:lnTo>
                    <a:pt x="68" y="0"/>
                  </a:lnTo>
                  <a:lnTo>
                    <a:pt x="57" y="0"/>
                  </a:lnTo>
                  <a:lnTo>
                    <a:pt x="47" y="2"/>
                  </a:lnTo>
                  <a:lnTo>
                    <a:pt x="36" y="6"/>
                  </a:lnTo>
                  <a:lnTo>
                    <a:pt x="26" y="11"/>
                  </a:lnTo>
                  <a:lnTo>
                    <a:pt x="18" y="18"/>
                  </a:lnTo>
                  <a:lnTo>
                    <a:pt x="11" y="27"/>
                  </a:lnTo>
                  <a:lnTo>
                    <a:pt x="8" y="31"/>
                  </a:lnTo>
                  <a:lnTo>
                    <a:pt x="5" y="36"/>
                  </a:lnTo>
                  <a:lnTo>
                    <a:pt x="3" y="41"/>
                  </a:lnTo>
                  <a:lnTo>
                    <a:pt x="2" y="47"/>
                  </a:lnTo>
                  <a:lnTo>
                    <a:pt x="1" y="53"/>
                  </a:lnTo>
                  <a:lnTo>
                    <a:pt x="0" y="59"/>
                  </a:lnTo>
                  <a:lnTo>
                    <a:pt x="1" y="65"/>
                  </a:lnTo>
                  <a:lnTo>
                    <a:pt x="2" y="72"/>
                  </a:lnTo>
                  <a:lnTo>
                    <a:pt x="12" y="123"/>
                  </a:lnTo>
                  <a:lnTo>
                    <a:pt x="25" y="176"/>
                  </a:lnTo>
                  <a:lnTo>
                    <a:pt x="40" y="231"/>
                  </a:lnTo>
                  <a:lnTo>
                    <a:pt x="58" y="287"/>
                  </a:lnTo>
                  <a:lnTo>
                    <a:pt x="68" y="315"/>
                  </a:lnTo>
                  <a:lnTo>
                    <a:pt x="78" y="343"/>
                  </a:lnTo>
                  <a:lnTo>
                    <a:pt x="88" y="371"/>
                  </a:lnTo>
                  <a:lnTo>
                    <a:pt x="99" y="399"/>
                  </a:lnTo>
                  <a:lnTo>
                    <a:pt x="111" y="426"/>
                  </a:lnTo>
                  <a:lnTo>
                    <a:pt x="124" y="454"/>
                  </a:lnTo>
                  <a:lnTo>
                    <a:pt x="137" y="481"/>
                  </a:lnTo>
                  <a:lnTo>
                    <a:pt x="151" y="507"/>
                  </a:lnTo>
                  <a:lnTo>
                    <a:pt x="166" y="532"/>
                  </a:lnTo>
                  <a:lnTo>
                    <a:pt x="182" y="558"/>
                  </a:lnTo>
                  <a:lnTo>
                    <a:pt x="198" y="582"/>
                  </a:lnTo>
                  <a:lnTo>
                    <a:pt x="215" y="606"/>
                  </a:lnTo>
                  <a:lnTo>
                    <a:pt x="233" y="628"/>
                  </a:lnTo>
                  <a:lnTo>
                    <a:pt x="251" y="650"/>
                  </a:lnTo>
                  <a:lnTo>
                    <a:pt x="271" y="671"/>
                  </a:lnTo>
                  <a:lnTo>
                    <a:pt x="291" y="690"/>
                  </a:lnTo>
                  <a:lnTo>
                    <a:pt x="313" y="708"/>
                  </a:lnTo>
                  <a:lnTo>
                    <a:pt x="335" y="725"/>
                  </a:lnTo>
                  <a:lnTo>
                    <a:pt x="358" y="740"/>
                  </a:lnTo>
                  <a:lnTo>
                    <a:pt x="381" y="753"/>
                  </a:lnTo>
                  <a:lnTo>
                    <a:pt x="406" y="766"/>
                  </a:lnTo>
                  <a:lnTo>
                    <a:pt x="432" y="776"/>
                  </a:lnTo>
                  <a:lnTo>
                    <a:pt x="459" y="786"/>
                  </a:lnTo>
                  <a:lnTo>
                    <a:pt x="486" y="793"/>
                  </a:lnTo>
                  <a:lnTo>
                    <a:pt x="493" y="794"/>
                  </a:lnTo>
                  <a:lnTo>
                    <a:pt x="499" y="794"/>
                  </a:lnTo>
                  <a:lnTo>
                    <a:pt x="505" y="794"/>
                  </a:lnTo>
                  <a:lnTo>
                    <a:pt x="511" y="793"/>
                  </a:lnTo>
                  <a:lnTo>
                    <a:pt x="517" y="791"/>
                  </a:lnTo>
                  <a:lnTo>
                    <a:pt x="522" y="789"/>
                  </a:lnTo>
                  <a:lnTo>
                    <a:pt x="527" y="787"/>
                  </a:lnTo>
                  <a:lnTo>
                    <a:pt x="531" y="784"/>
                  </a:lnTo>
                  <a:lnTo>
                    <a:pt x="540" y="776"/>
                  </a:lnTo>
                  <a:lnTo>
                    <a:pt x="548" y="767"/>
                  </a:lnTo>
                  <a:lnTo>
                    <a:pt x="553" y="758"/>
                  </a:lnTo>
                  <a:lnTo>
                    <a:pt x="557" y="748"/>
                  </a:lnTo>
                  <a:lnTo>
                    <a:pt x="559" y="737"/>
                  </a:lnTo>
                  <a:lnTo>
                    <a:pt x="559" y="727"/>
                  </a:lnTo>
                  <a:lnTo>
                    <a:pt x="558" y="722"/>
                  </a:lnTo>
                  <a:lnTo>
                    <a:pt x="557" y="716"/>
                  </a:lnTo>
                  <a:lnTo>
                    <a:pt x="556" y="712"/>
                  </a:lnTo>
                  <a:lnTo>
                    <a:pt x="553" y="707"/>
                  </a:lnTo>
                  <a:lnTo>
                    <a:pt x="551" y="702"/>
                  </a:lnTo>
                  <a:lnTo>
                    <a:pt x="548" y="698"/>
                  </a:lnTo>
                  <a:lnTo>
                    <a:pt x="543" y="694"/>
                  </a:lnTo>
                  <a:lnTo>
                    <a:pt x="539" y="691"/>
                  </a:lnTo>
                  <a:lnTo>
                    <a:pt x="534" y="688"/>
                  </a:lnTo>
                  <a:lnTo>
                    <a:pt x="529" y="685"/>
                  </a:lnTo>
                  <a:lnTo>
                    <a:pt x="523" y="683"/>
                  </a:lnTo>
                  <a:lnTo>
                    <a:pt x="517" y="681"/>
                  </a:lnTo>
                  <a:lnTo>
                    <a:pt x="517" y="6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67" name="Freeform 142"/>
            <p:cNvSpPr/>
            <p:nvPr/>
          </p:nvSpPr>
          <p:spPr bwMode="auto">
            <a:xfrm>
              <a:off x="5929313" y="1819275"/>
              <a:ext cx="133350" cy="207963"/>
            </a:xfrm>
            <a:custGeom>
              <a:avLst/>
              <a:gdLst>
                <a:gd name="T0" fmla="*/ 539 w 592"/>
                <a:gd name="T1" fmla="*/ 789 h 916"/>
                <a:gd name="T2" fmla="*/ 489 w 592"/>
                <a:gd name="T3" fmla="*/ 753 h 916"/>
                <a:gd name="T4" fmla="*/ 443 w 592"/>
                <a:gd name="T5" fmla="*/ 714 h 916"/>
                <a:gd name="T6" fmla="*/ 401 w 592"/>
                <a:gd name="T7" fmla="*/ 674 h 916"/>
                <a:gd name="T8" fmla="*/ 362 w 592"/>
                <a:gd name="T9" fmla="*/ 633 h 916"/>
                <a:gd name="T10" fmla="*/ 328 w 592"/>
                <a:gd name="T11" fmla="*/ 590 h 916"/>
                <a:gd name="T12" fmla="*/ 296 w 592"/>
                <a:gd name="T13" fmla="*/ 546 h 916"/>
                <a:gd name="T14" fmla="*/ 268 w 592"/>
                <a:gd name="T15" fmla="*/ 499 h 916"/>
                <a:gd name="T16" fmla="*/ 241 w 592"/>
                <a:gd name="T17" fmla="*/ 452 h 916"/>
                <a:gd name="T18" fmla="*/ 218 w 592"/>
                <a:gd name="T19" fmla="*/ 403 h 916"/>
                <a:gd name="T20" fmla="*/ 198 w 592"/>
                <a:gd name="T21" fmla="*/ 352 h 916"/>
                <a:gd name="T22" fmla="*/ 179 w 592"/>
                <a:gd name="T23" fmla="*/ 300 h 916"/>
                <a:gd name="T24" fmla="*/ 154 w 592"/>
                <a:gd name="T25" fmla="*/ 218 h 916"/>
                <a:gd name="T26" fmla="*/ 125 w 592"/>
                <a:gd name="T27" fmla="*/ 102 h 916"/>
                <a:gd name="T28" fmla="*/ 111 w 592"/>
                <a:gd name="T29" fmla="*/ 36 h 916"/>
                <a:gd name="T30" fmla="*/ 106 w 592"/>
                <a:gd name="T31" fmla="*/ 24 h 916"/>
                <a:gd name="T32" fmla="*/ 100 w 592"/>
                <a:gd name="T33" fmla="*/ 15 h 916"/>
                <a:gd name="T34" fmla="*/ 92 w 592"/>
                <a:gd name="T35" fmla="*/ 8 h 916"/>
                <a:gd name="T36" fmla="*/ 83 w 592"/>
                <a:gd name="T37" fmla="*/ 3 h 916"/>
                <a:gd name="T38" fmla="*/ 73 w 592"/>
                <a:gd name="T39" fmla="*/ 1 h 916"/>
                <a:gd name="T40" fmla="*/ 57 w 592"/>
                <a:gd name="T41" fmla="*/ 0 h 916"/>
                <a:gd name="T42" fmla="*/ 36 w 592"/>
                <a:gd name="T43" fmla="*/ 6 h 916"/>
                <a:gd name="T44" fmla="*/ 18 w 592"/>
                <a:gd name="T45" fmla="*/ 18 h 916"/>
                <a:gd name="T46" fmla="*/ 8 w 592"/>
                <a:gd name="T47" fmla="*/ 31 h 916"/>
                <a:gd name="T48" fmla="*/ 4 w 592"/>
                <a:gd name="T49" fmla="*/ 42 h 916"/>
                <a:gd name="T50" fmla="*/ 0 w 592"/>
                <a:gd name="T51" fmla="*/ 54 h 916"/>
                <a:gd name="T52" fmla="*/ 0 w 592"/>
                <a:gd name="T53" fmla="*/ 66 h 916"/>
                <a:gd name="T54" fmla="*/ 16 w 592"/>
                <a:gd name="T55" fmla="*/ 139 h 916"/>
                <a:gd name="T56" fmla="*/ 39 w 592"/>
                <a:gd name="T57" fmla="*/ 235 h 916"/>
                <a:gd name="T58" fmla="*/ 56 w 592"/>
                <a:gd name="T59" fmla="*/ 296 h 916"/>
                <a:gd name="T60" fmla="*/ 76 w 592"/>
                <a:gd name="T61" fmla="*/ 355 h 916"/>
                <a:gd name="T62" fmla="*/ 97 w 592"/>
                <a:gd name="T63" fmla="*/ 413 h 916"/>
                <a:gd name="T64" fmla="*/ 121 w 592"/>
                <a:gd name="T65" fmla="*/ 468 h 916"/>
                <a:gd name="T66" fmla="*/ 148 w 592"/>
                <a:gd name="T67" fmla="*/ 522 h 916"/>
                <a:gd name="T68" fmla="*/ 177 w 592"/>
                <a:gd name="T69" fmla="*/ 573 h 916"/>
                <a:gd name="T70" fmla="*/ 209 w 592"/>
                <a:gd name="T71" fmla="*/ 624 h 916"/>
                <a:gd name="T72" fmla="*/ 244 w 592"/>
                <a:gd name="T73" fmla="*/ 671 h 916"/>
                <a:gd name="T74" fmla="*/ 284 w 592"/>
                <a:gd name="T75" fmla="*/ 717 h 916"/>
                <a:gd name="T76" fmla="*/ 326 w 592"/>
                <a:gd name="T77" fmla="*/ 763 h 916"/>
                <a:gd name="T78" fmla="*/ 372 w 592"/>
                <a:gd name="T79" fmla="*/ 806 h 916"/>
                <a:gd name="T80" fmla="*/ 423 w 592"/>
                <a:gd name="T81" fmla="*/ 847 h 916"/>
                <a:gd name="T82" fmla="*/ 478 w 592"/>
                <a:gd name="T83" fmla="*/ 888 h 916"/>
                <a:gd name="T84" fmla="*/ 514 w 592"/>
                <a:gd name="T85" fmla="*/ 910 h 916"/>
                <a:gd name="T86" fmla="*/ 525 w 592"/>
                <a:gd name="T87" fmla="*/ 915 h 916"/>
                <a:gd name="T88" fmla="*/ 536 w 592"/>
                <a:gd name="T89" fmla="*/ 916 h 916"/>
                <a:gd name="T90" fmla="*/ 547 w 592"/>
                <a:gd name="T91" fmla="*/ 915 h 916"/>
                <a:gd name="T92" fmla="*/ 557 w 592"/>
                <a:gd name="T93" fmla="*/ 912 h 916"/>
                <a:gd name="T94" fmla="*/ 566 w 592"/>
                <a:gd name="T95" fmla="*/ 907 h 916"/>
                <a:gd name="T96" fmla="*/ 577 w 592"/>
                <a:gd name="T97" fmla="*/ 896 h 916"/>
                <a:gd name="T98" fmla="*/ 588 w 592"/>
                <a:gd name="T99" fmla="*/ 878 h 916"/>
                <a:gd name="T100" fmla="*/ 592 w 592"/>
                <a:gd name="T101" fmla="*/ 857 h 916"/>
                <a:gd name="T102" fmla="*/ 590 w 592"/>
                <a:gd name="T103" fmla="*/ 840 h 916"/>
                <a:gd name="T104" fmla="*/ 586 w 592"/>
                <a:gd name="T105" fmla="*/ 829 h 916"/>
                <a:gd name="T106" fmla="*/ 580 w 592"/>
                <a:gd name="T107" fmla="*/ 819 h 916"/>
                <a:gd name="T108" fmla="*/ 571 w 592"/>
                <a:gd name="T109" fmla="*/ 811 h 916"/>
                <a:gd name="T110" fmla="*/ 566 w 592"/>
                <a:gd name="T111" fmla="*/ 80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2" h="916">
                  <a:moveTo>
                    <a:pt x="566" y="807"/>
                  </a:moveTo>
                  <a:lnTo>
                    <a:pt x="539" y="789"/>
                  </a:lnTo>
                  <a:lnTo>
                    <a:pt x="514" y="771"/>
                  </a:lnTo>
                  <a:lnTo>
                    <a:pt x="489" y="753"/>
                  </a:lnTo>
                  <a:lnTo>
                    <a:pt x="465" y="733"/>
                  </a:lnTo>
                  <a:lnTo>
                    <a:pt x="443" y="714"/>
                  </a:lnTo>
                  <a:lnTo>
                    <a:pt x="422" y="694"/>
                  </a:lnTo>
                  <a:lnTo>
                    <a:pt x="401" y="674"/>
                  </a:lnTo>
                  <a:lnTo>
                    <a:pt x="382" y="654"/>
                  </a:lnTo>
                  <a:lnTo>
                    <a:pt x="362" y="633"/>
                  </a:lnTo>
                  <a:lnTo>
                    <a:pt x="345" y="611"/>
                  </a:lnTo>
                  <a:lnTo>
                    <a:pt x="328" y="590"/>
                  </a:lnTo>
                  <a:lnTo>
                    <a:pt x="312" y="568"/>
                  </a:lnTo>
                  <a:lnTo>
                    <a:pt x="296" y="546"/>
                  </a:lnTo>
                  <a:lnTo>
                    <a:pt x="282" y="523"/>
                  </a:lnTo>
                  <a:lnTo>
                    <a:pt x="268" y="499"/>
                  </a:lnTo>
                  <a:lnTo>
                    <a:pt x="255" y="476"/>
                  </a:lnTo>
                  <a:lnTo>
                    <a:pt x="241" y="452"/>
                  </a:lnTo>
                  <a:lnTo>
                    <a:pt x="230" y="428"/>
                  </a:lnTo>
                  <a:lnTo>
                    <a:pt x="218" y="403"/>
                  </a:lnTo>
                  <a:lnTo>
                    <a:pt x="208" y="377"/>
                  </a:lnTo>
                  <a:lnTo>
                    <a:pt x="198" y="352"/>
                  </a:lnTo>
                  <a:lnTo>
                    <a:pt x="188" y="326"/>
                  </a:lnTo>
                  <a:lnTo>
                    <a:pt x="179" y="300"/>
                  </a:lnTo>
                  <a:lnTo>
                    <a:pt x="170" y="273"/>
                  </a:lnTo>
                  <a:lnTo>
                    <a:pt x="154" y="218"/>
                  </a:lnTo>
                  <a:lnTo>
                    <a:pt x="139" y="161"/>
                  </a:lnTo>
                  <a:lnTo>
                    <a:pt x="125" y="102"/>
                  </a:lnTo>
                  <a:lnTo>
                    <a:pt x="113" y="42"/>
                  </a:lnTo>
                  <a:lnTo>
                    <a:pt x="111" y="36"/>
                  </a:lnTo>
                  <a:lnTo>
                    <a:pt x="109" y="29"/>
                  </a:lnTo>
                  <a:lnTo>
                    <a:pt x="106" y="24"/>
                  </a:lnTo>
                  <a:lnTo>
                    <a:pt x="103" y="19"/>
                  </a:lnTo>
                  <a:lnTo>
                    <a:pt x="100" y="15"/>
                  </a:lnTo>
                  <a:lnTo>
                    <a:pt x="96" y="11"/>
                  </a:lnTo>
                  <a:lnTo>
                    <a:pt x="92" y="8"/>
                  </a:lnTo>
                  <a:lnTo>
                    <a:pt x="87" y="5"/>
                  </a:lnTo>
                  <a:lnTo>
                    <a:pt x="83" y="3"/>
                  </a:lnTo>
                  <a:lnTo>
                    <a:pt x="78" y="2"/>
                  </a:lnTo>
                  <a:lnTo>
                    <a:pt x="73" y="1"/>
                  </a:lnTo>
                  <a:lnTo>
                    <a:pt x="68" y="0"/>
                  </a:lnTo>
                  <a:lnTo>
                    <a:pt x="57" y="0"/>
                  </a:lnTo>
                  <a:lnTo>
                    <a:pt x="47" y="2"/>
                  </a:lnTo>
                  <a:lnTo>
                    <a:pt x="36" y="6"/>
                  </a:lnTo>
                  <a:lnTo>
                    <a:pt x="27" y="11"/>
                  </a:lnTo>
                  <a:lnTo>
                    <a:pt x="18" y="18"/>
                  </a:lnTo>
                  <a:lnTo>
                    <a:pt x="11" y="26"/>
                  </a:lnTo>
                  <a:lnTo>
                    <a:pt x="8" y="31"/>
                  </a:lnTo>
                  <a:lnTo>
                    <a:pt x="6" y="37"/>
                  </a:lnTo>
                  <a:lnTo>
                    <a:pt x="4" y="42"/>
                  </a:lnTo>
                  <a:lnTo>
                    <a:pt x="1" y="48"/>
                  </a:lnTo>
                  <a:lnTo>
                    <a:pt x="0" y="54"/>
                  </a:lnTo>
                  <a:lnTo>
                    <a:pt x="0" y="60"/>
                  </a:lnTo>
                  <a:lnTo>
                    <a:pt x="0" y="66"/>
                  </a:lnTo>
                  <a:lnTo>
                    <a:pt x="1" y="73"/>
                  </a:lnTo>
                  <a:lnTo>
                    <a:pt x="16" y="139"/>
                  </a:lnTo>
                  <a:lnTo>
                    <a:pt x="31" y="203"/>
                  </a:lnTo>
                  <a:lnTo>
                    <a:pt x="39" y="235"/>
                  </a:lnTo>
                  <a:lnTo>
                    <a:pt x="47" y="265"/>
                  </a:lnTo>
                  <a:lnTo>
                    <a:pt x="56" y="296"/>
                  </a:lnTo>
                  <a:lnTo>
                    <a:pt x="66" y="326"/>
                  </a:lnTo>
                  <a:lnTo>
                    <a:pt x="76" y="355"/>
                  </a:lnTo>
                  <a:lnTo>
                    <a:pt x="86" y="385"/>
                  </a:lnTo>
                  <a:lnTo>
                    <a:pt x="97" y="413"/>
                  </a:lnTo>
                  <a:lnTo>
                    <a:pt x="109" y="441"/>
                  </a:lnTo>
                  <a:lnTo>
                    <a:pt x="121" y="468"/>
                  </a:lnTo>
                  <a:lnTo>
                    <a:pt x="135" y="495"/>
                  </a:lnTo>
                  <a:lnTo>
                    <a:pt x="148" y="522"/>
                  </a:lnTo>
                  <a:lnTo>
                    <a:pt x="162" y="548"/>
                  </a:lnTo>
                  <a:lnTo>
                    <a:pt x="177" y="573"/>
                  </a:lnTo>
                  <a:lnTo>
                    <a:pt x="193" y="598"/>
                  </a:lnTo>
                  <a:lnTo>
                    <a:pt x="209" y="624"/>
                  </a:lnTo>
                  <a:lnTo>
                    <a:pt x="226" y="648"/>
                  </a:lnTo>
                  <a:lnTo>
                    <a:pt x="244" y="671"/>
                  </a:lnTo>
                  <a:lnTo>
                    <a:pt x="264" y="695"/>
                  </a:lnTo>
                  <a:lnTo>
                    <a:pt x="284" y="717"/>
                  </a:lnTo>
                  <a:lnTo>
                    <a:pt x="305" y="741"/>
                  </a:lnTo>
                  <a:lnTo>
                    <a:pt x="326" y="763"/>
                  </a:lnTo>
                  <a:lnTo>
                    <a:pt x="349" y="784"/>
                  </a:lnTo>
                  <a:lnTo>
                    <a:pt x="372" y="806"/>
                  </a:lnTo>
                  <a:lnTo>
                    <a:pt x="398" y="826"/>
                  </a:lnTo>
                  <a:lnTo>
                    <a:pt x="423" y="847"/>
                  </a:lnTo>
                  <a:lnTo>
                    <a:pt x="450" y="868"/>
                  </a:lnTo>
                  <a:lnTo>
                    <a:pt x="478" y="888"/>
                  </a:lnTo>
                  <a:lnTo>
                    <a:pt x="508" y="907"/>
                  </a:lnTo>
                  <a:lnTo>
                    <a:pt x="514" y="910"/>
                  </a:lnTo>
                  <a:lnTo>
                    <a:pt x="519" y="913"/>
                  </a:lnTo>
                  <a:lnTo>
                    <a:pt x="525" y="915"/>
                  </a:lnTo>
                  <a:lnTo>
                    <a:pt x="531" y="916"/>
                  </a:lnTo>
                  <a:lnTo>
                    <a:pt x="536" y="916"/>
                  </a:lnTo>
                  <a:lnTo>
                    <a:pt x="542" y="916"/>
                  </a:lnTo>
                  <a:lnTo>
                    <a:pt x="547" y="915"/>
                  </a:lnTo>
                  <a:lnTo>
                    <a:pt x="552" y="914"/>
                  </a:lnTo>
                  <a:lnTo>
                    <a:pt x="557" y="912"/>
                  </a:lnTo>
                  <a:lnTo>
                    <a:pt x="561" y="910"/>
                  </a:lnTo>
                  <a:lnTo>
                    <a:pt x="566" y="907"/>
                  </a:lnTo>
                  <a:lnTo>
                    <a:pt x="570" y="904"/>
                  </a:lnTo>
                  <a:lnTo>
                    <a:pt x="577" y="896"/>
                  </a:lnTo>
                  <a:lnTo>
                    <a:pt x="583" y="888"/>
                  </a:lnTo>
                  <a:lnTo>
                    <a:pt x="588" y="878"/>
                  </a:lnTo>
                  <a:lnTo>
                    <a:pt x="591" y="867"/>
                  </a:lnTo>
                  <a:lnTo>
                    <a:pt x="592" y="857"/>
                  </a:lnTo>
                  <a:lnTo>
                    <a:pt x="592" y="845"/>
                  </a:lnTo>
                  <a:lnTo>
                    <a:pt x="590" y="840"/>
                  </a:lnTo>
                  <a:lnTo>
                    <a:pt x="589" y="834"/>
                  </a:lnTo>
                  <a:lnTo>
                    <a:pt x="586" y="829"/>
                  </a:lnTo>
                  <a:lnTo>
                    <a:pt x="584" y="824"/>
                  </a:lnTo>
                  <a:lnTo>
                    <a:pt x="580" y="819"/>
                  </a:lnTo>
                  <a:lnTo>
                    <a:pt x="576" y="815"/>
                  </a:lnTo>
                  <a:lnTo>
                    <a:pt x="571" y="811"/>
                  </a:lnTo>
                  <a:lnTo>
                    <a:pt x="566" y="807"/>
                  </a:lnTo>
                  <a:lnTo>
                    <a:pt x="566" y="8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68" name="Freeform 143"/>
            <p:cNvSpPr/>
            <p:nvPr/>
          </p:nvSpPr>
          <p:spPr bwMode="auto">
            <a:xfrm>
              <a:off x="5819775" y="1776413"/>
              <a:ext cx="128588" cy="236538"/>
            </a:xfrm>
            <a:custGeom>
              <a:avLst/>
              <a:gdLst>
                <a:gd name="T0" fmla="*/ 509 w 568"/>
                <a:gd name="T1" fmla="*/ 895 h 1040"/>
                <a:gd name="T2" fmla="*/ 446 w 568"/>
                <a:gd name="T3" fmla="*/ 825 h 1040"/>
                <a:gd name="T4" fmla="*/ 406 w 568"/>
                <a:gd name="T5" fmla="*/ 775 h 1040"/>
                <a:gd name="T6" fmla="*/ 368 w 568"/>
                <a:gd name="T7" fmla="*/ 724 h 1040"/>
                <a:gd name="T8" fmla="*/ 331 w 568"/>
                <a:gd name="T9" fmla="*/ 672 h 1040"/>
                <a:gd name="T10" fmla="*/ 297 w 568"/>
                <a:gd name="T11" fmla="*/ 619 h 1040"/>
                <a:gd name="T12" fmla="*/ 266 w 568"/>
                <a:gd name="T13" fmla="*/ 564 h 1040"/>
                <a:gd name="T14" fmla="*/ 237 w 568"/>
                <a:gd name="T15" fmla="*/ 509 h 1040"/>
                <a:gd name="T16" fmla="*/ 209 w 568"/>
                <a:gd name="T17" fmla="*/ 452 h 1040"/>
                <a:gd name="T18" fmla="*/ 186 w 568"/>
                <a:gd name="T19" fmla="*/ 394 h 1040"/>
                <a:gd name="T20" fmla="*/ 165 w 568"/>
                <a:gd name="T21" fmla="*/ 334 h 1040"/>
                <a:gd name="T22" fmla="*/ 148 w 568"/>
                <a:gd name="T23" fmla="*/ 275 h 1040"/>
                <a:gd name="T24" fmla="*/ 134 w 568"/>
                <a:gd name="T25" fmla="*/ 213 h 1040"/>
                <a:gd name="T26" fmla="*/ 124 w 568"/>
                <a:gd name="T27" fmla="*/ 151 h 1040"/>
                <a:gd name="T28" fmla="*/ 118 w 568"/>
                <a:gd name="T29" fmla="*/ 87 h 1040"/>
                <a:gd name="T30" fmla="*/ 116 w 568"/>
                <a:gd name="T31" fmla="*/ 48 h 1040"/>
                <a:gd name="T32" fmla="*/ 113 w 568"/>
                <a:gd name="T33" fmla="*/ 36 h 1040"/>
                <a:gd name="T34" fmla="*/ 108 w 568"/>
                <a:gd name="T35" fmla="*/ 26 h 1040"/>
                <a:gd name="T36" fmla="*/ 100 w 568"/>
                <a:gd name="T37" fmla="*/ 17 h 1040"/>
                <a:gd name="T38" fmla="*/ 87 w 568"/>
                <a:gd name="T39" fmla="*/ 8 h 1040"/>
                <a:gd name="T40" fmla="*/ 66 w 568"/>
                <a:gd name="T41" fmla="*/ 1 h 1040"/>
                <a:gd name="T42" fmla="*/ 45 w 568"/>
                <a:gd name="T43" fmla="*/ 1 h 1040"/>
                <a:gd name="T44" fmla="*/ 30 w 568"/>
                <a:gd name="T45" fmla="*/ 5 h 1040"/>
                <a:gd name="T46" fmla="*/ 21 w 568"/>
                <a:gd name="T47" fmla="*/ 10 h 1040"/>
                <a:gd name="T48" fmla="*/ 13 w 568"/>
                <a:gd name="T49" fmla="*/ 17 h 1040"/>
                <a:gd name="T50" fmla="*/ 7 w 568"/>
                <a:gd name="T51" fmla="*/ 26 h 1040"/>
                <a:gd name="T52" fmla="*/ 2 w 568"/>
                <a:gd name="T53" fmla="*/ 36 h 1040"/>
                <a:gd name="T54" fmla="*/ 0 w 568"/>
                <a:gd name="T55" fmla="*/ 48 h 1040"/>
                <a:gd name="T56" fmla="*/ 2 w 568"/>
                <a:gd name="T57" fmla="*/ 90 h 1040"/>
                <a:gd name="T58" fmla="*/ 9 w 568"/>
                <a:gd name="T59" fmla="*/ 159 h 1040"/>
                <a:gd name="T60" fmla="*/ 19 w 568"/>
                <a:gd name="T61" fmla="*/ 228 h 1040"/>
                <a:gd name="T62" fmla="*/ 34 w 568"/>
                <a:gd name="T63" fmla="*/ 294 h 1040"/>
                <a:gd name="T64" fmla="*/ 52 w 568"/>
                <a:gd name="T65" fmla="*/ 361 h 1040"/>
                <a:gd name="T66" fmla="*/ 74 w 568"/>
                <a:gd name="T67" fmla="*/ 425 h 1040"/>
                <a:gd name="T68" fmla="*/ 99 w 568"/>
                <a:gd name="T69" fmla="*/ 489 h 1040"/>
                <a:gd name="T70" fmla="*/ 129 w 568"/>
                <a:gd name="T71" fmla="*/ 550 h 1040"/>
                <a:gd name="T72" fmla="*/ 160 w 568"/>
                <a:gd name="T73" fmla="*/ 612 h 1040"/>
                <a:gd name="T74" fmla="*/ 194 w 568"/>
                <a:gd name="T75" fmla="*/ 671 h 1040"/>
                <a:gd name="T76" fmla="*/ 231 w 568"/>
                <a:gd name="T77" fmla="*/ 729 h 1040"/>
                <a:gd name="T78" fmla="*/ 270 w 568"/>
                <a:gd name="T79" fmla="*/ 786 h 1040"/>
                <a:gd name="T80" fmla="*/ 311 w 568"/>
                <a:gd name="T81" fmla="*/ 841 h 1040"/>
                <a:gd name="T82" fmla="*/ 354 w 568"/>
                <a:gd name="T83" fmla="*/ 895 h 1040"/>
                <a:gd name="T84" fmla="*/ 399 w 568"/>
                <a:gd name="T85" fmla="*/ 948 h 1040"/>
                <a:gd name="T86" fmla="*/ 446 w 568"/>
                <a:gd name="T87" fmla="*/ 998 h 1040"/>
                <a:gd name="T88" fmla="*/ 474 w 568"/>
                <a:gd name="T89" fmla="*/ 1027 h 1040"/>
                <a:gd name="T90" fmla="*/ 485 w 568"/>
                <a:gd name="T91" fmla="*/ 1034 h 1040"/>
                <a:gd name="T92" fmla="*/ 496 w 568"/>
                <a:gd name="T93" fmla="*/ 1039 h 1040"/>
                <a:gd name="T94" fmla="*/ 507 w 568"/>
                <a:gd name="T95" fmla="*/ 1040 h 1040"/>
                <a:gd name="T96" fmla="*/ 517 w 568"/>
                <a:gd name="T97" fmla="*/ 1039 h 1040"/>
                <a:gd name="T98" fmla="*/ 527 w 568"/>
                <a:gd name="T99" fmla="*/ 1037 h 1040"/>
                <a:gd name="T100" fmla="*/ 541 w 568"/>
                <a:gd name="T101" fmla="*/ 1029 h 1040"/>
                <a:gd name="T102" fmla="*/ 556 w 568"/>
                <a:gd name="T103" fmla="*/ 1014 h 1040"/>
                <a:gd name="T104" fmla="*/ 566 w 568"/>
                <a:gd name="T105" fmla="*/ 995 h 1040"/>
                <a:gd name="T106" fmla="*/ 568 w 568"/>
                <a:gd name="T107" fmla="*/ 979 h 1040"/>
                <a:gd name="T108" fmla="*/ 566 w 568"/>
                <a:gd name="T109" fmla="*/ 968 h 1040"/>
                <a:gd name="T110" fmla="*/ 563 w 568"/>
                <a:gd name="T111" fmla="*/ 957 h 1040"/>
                <a:gd name="T112" fmla="*/ 556 w 568"/>
                <a:gd name="T113" fmla="*/ 947 h 1040"/>
                <a:gd name="T114" fmla="*/ 551 w 568"/>
                <a:gd name="T115" fmla="*/ 94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8" h="1040">
                  <a:moveTo>
                    <a:pt x="551" y="942"/>
                  </a:moveTo>
                  <a:lnTo>
                    <a:pt x="509" y="895"/>
                  </a:lnTo>
                  <a:lnTo>
                    <a:pt x="466" y="848"/>
                  </a:lnTo>
                  <a:lnTo>
                    <a:pt x="446" y="825"/>
                  </a:lnTo>
                  <a:lnTo>
                    <a:pt x="426" y="799"/>
                  </a:lnTo>
                  <a:lnTo>
                    <a:pt x="406" y="775"/>
                  </a:lnTo>
                  <a:lnTo>
                    <a:pt x="387" y="750"/>
                  </a:lnTo>
                  <a:lnTo>
                    <a:pt x="368" y="724"/>
                  </a:lnTo>
                  <a:lnTo>
                    <a:pt x="349" y="699"/>
                  </a:lnTo>
                  <a:lnTo>
                    <a:pt x="331" y="672"/>
                  </a:lnTo>
                  <a:lnTo>
                    <a:pt x="314" y="646"/>
                  </a:lnTo>
                  <a:lnTo>
                    <a:pt x="297" y="619"/>
                  </a:lnTo>
                  <a:lnTo>
                    <a:pt x="281" y="592"/>
                  </a:lnTo>
                  <a:lnTo>
                    <a:pt x="266" y="564"/>
                  </a:lnTo>
                  <a:lnTo>
                    <a:pt x="251" y="537"/>
                  </a:lnTo>
                  <a:lnTo>
                    <a:pt x="237" y="509"/>
                  </a:lnTo>
                  <a:lnTo>
                    <a:pt x="222" y="481"/>
                  </a:lnTo>
                  <a:lnTo>
                    <a:pt x="209" y="452"/>
                  </a:lnTo>
                  <a:lnTo>
                    <a:pt x="197" y="423"/>
                  </a:lnTo>
                  <a:lnTo>
                    <a:pt x="186" y="394"/>
                  </a:lnTo>
                  <a:lnTo>
                    <a:pt x="175" y="365"/>
                  </a:lnTo>
                  <a:lnTo>
                    <a:pt x="165" y="334"/>
                  </a:lnTo>
                  <a:lnTo>
                    <a:pt x="156" y="305"/>
                  </a:lnTo>
                  <a:lnTo>
                    <a:pt x="148" y="275"/>
                  </a:lnTo>
                  <a:lnTo>
                    <a:pt x="140" y="244"/>
                  </a:lnTo>
                  <a:lnTo>
                    <a:pt x="134" y="213"/>
                  </a:lnTo>
                  <a:lnTo>
                    <a:pt x="129" y="182"/>
                  </a:lnTo>
                  <a:lnTo>
                    <a:pt x="124" y="151"/>
                  </a:lnTo>
                  <a:lnTo>
                    <a:pt x="120" y="120"/>
                  </a:lnTo>
                  <a:lnTo>
                    <a:pt x="118" y="87"/>
                  </a:lnTo>
                  <a:lnTo>
                    <a:pt x="116" y="55"/>
                  </a:lnTo>
                  <a:lnTo>
                    <a:pt x="116" y="48"/>
                  </a:lnTo>
                  <a:lnTo>
                    <a:pt x="114" y="42"/>
                  </a:lnTo>
                  <a:lnTo>
                    <a:pt x="113" y="36"/>
                  </a:lnTo>
                  <a:lnTo>
                    <a:pt x="110" y="31"/>
                  </a:lnTo>
                  <a:lnTo>
                    <a:pt x="108" y="26"/>
                  </a:lnTo>
                  <a:lnTo>
                    <a:pt x="103" y="21"/>
                  </a:lnTo>
                  <a:lnTo>
                    <a:pt x="100" y="17"/>
                  </a:lnTo>
                  <a:lnTo>
                    <a:pt x="96" y="14"/>
                  </a:lnTo>
                  <a:lnTo>
                    <a:pt x="87" y="8"/>
                  </a:lnTo>
                  <a:lnTo>
                    <a:pt x="77" y="3"/>
                  </a:lnTo>
                  <a:lnTo>
                    <a:pt x="66" y="1"/>
                  </a:lnTo>
                  <a:lnTo>
                    <a:pt x="56" y="0"/>
                  </a:lnTo>
                  <a:lnTo>
                    <a:pt x="45" y="1"/>
                  </a:lnTo>
                  <a:lnTo>
                    <a:pt x="35" y="3"/>
                  </a:lnTo>
                  <a:lnTo>
                    <a:pt x="30" y="5"/>
                  </a:lnTo>
                  <a:lnTo>
                    <a:pt x="25" y="7"/>
                  </a:lnTo>
                  <a:lnTo>
                    <a:pt x="21" y="10"/>
                  </a:lnTo>
                  <a:lnTo>
                    <a:pt x="17" y="14"/>
                  </a:lnTo>
                  <a:lnTo>
                    <a:pt x="13" y="17"/>
                  </a:lnTo>
                  <a:lnTo>
                    <a:pt x="10" y="21"/>
                  </a:lnTo>
                  <a:lnTo>
                    <a:pt x="7" y="26"/>
                  </a:lnTo>
                  <a:lnTo>
                    <a:pt x="4" y="31"/>
                  </a:lnTo>
                  <a:lnTo>
                    <a:pt x="2" y="36"/>
                  </a:lnTo>
                  <a:lnTo>
                    <a:pt x="1" y="42"/>
                  </a:lnTo>
                  <a:lnTo>
                    <a:pt x="0" y="48"/>
                  </a:lnTo>
                  <a:lnTo>
                    <a:pt x="0" y="55"/>
                  </a:lnTo>
                  <a:lnTo>
                    <a:pt x="2" y="90"/>
                  </a:lnTo>
                  <a:lnTo>
                    <a:pt x="5" y="125"/>
                  </a:lnTo>
                  <a:lnTo>
                    <a:pt x="9" y="159"/>
                  </a:lnTo>
                  <a:lnTo>
                    <a:pt x="13" y="193"/>
                  </a:lnTo>
                  <a:lnTo>
                    <a:pt x="19" y="228"/>
                  </a:lnTo>
                  <a:lnTo>
                    <a:pt x="26" y="261"/>
                  </a:lnTo>
                  <a:lnTo>
                    <a:pt x="34" y="294"/>
                  </a:lnTo>
                  <a:lnTo>
                    <a:pt x="43" y="327"/>
                  </a:lnTo>
                  <a:lnTo>
                    <a:pt x="52" y="361"/>
                  </a:lnTo>
                  <a:lnTo>
                    <a:pt x="63" y="393"/>
                  </a:lnTo>
                  <a:lnTo>
                    <a:pt x="74" y="425"/>
                  </a:lnTo>
                  <a:lnTo>
                    <a:pt x="86" y="457"/>
                  </a:lnTo>
                  <a:lnTo>
                    <a:pt x="99" y="489"/>
                  </a:lnTo>
                  <a:lnTo>
                    <a:pt x="114" y="520"/>
                  </a:lnTo>
                  <a:lnTo>
                    <a:pt x="129" y="550"/>
                  </a:lnTo>
                  <a:lnTo>
                    <a:pt x="144" y="582"/>
                  </a:lnTo>
                  <a:lnTo>
                    <a:pt x="160" y="612"/>
                  </a:lnTo>
                  <a:lnTo>
                    <a:pt x="177" y="641"/>
                  </a:lnTo>
                  <a:lnTo>
                    <a:pt x="194" y="671"/>
                  </a:lnTo>
                  <a:lnTo>
                    <a:pt x="212" y="701"/>
                  </a:lnTo>
                  <a:lnTo>
                    <a:pt x="231" y="729"/>
                  </a:lnTo>
                  <a:lnTo>
                    <a:pt x="250" y="758"/>
                  </a:lnTo>
                  <a:lnTo>
                    <a:pt x="270" y="786"/>
                  </a:lnTo>
                  <a:lnTo>
                    <a:pt x="290" y="814"/>
                  </a:lnTo>
                  <a:lnTo>
                    <a:pt x="311" y="841"/>
                  </a:lnTo>
                  <a:lnTo>
                    <a:pt x="332" y="868"/>
                  </a:lnTo>
                  <a:lnTo>
                    <a:pt x="354" y="895"/>
                  </a:lnTo>
                  <a:lnTo>
                    <a:pt x="377" y="921"/>
                  </a:lnTo>
                  <a:lnTo>
                    <a:pt x="399" y="948"/>
                  </a:lnTo>
                  <a:lnTo>
                    <a:pt x="422" y="973"/>
                  </a:lnTo>
                  <a:lnTo>
                    <a:pt x="446" y="998"/>
                  </a:lnTo>
                  <a:lnTo>
                    <a:pt x="469" y="1023"/>
                  </a:lnTo>
                  <a:lnTo>
                    <a:pt x="474" y="1027"/>
                  </a:lnTo>
                  <a:lnTo>
                    <a:pt x="479" y="1031"/>
                  </a:lnTo>
                  <a:lnTo>
                    <a:pt x="485" y="1034"/>
                  </a:lnTo>
                  <a:lnTo>
                    <a:pt x="491" y="1037"/>
                  </a:lnTo>
                  <a:lnTo>
                    <a:pt x="496" y="1039"/>
                  </a:lnTo>
                  <a:lnTo>
                    <a:pt x="501" y="1040"/>
                  </a:lnTo>
                  <a:lnTo>
                    <a:pt x="507" y="1040"/>
                  </a:lnTo>
                  <a:lnTo>
                    <a:pt x="512" y="1040"/>
                  </a:lnTo>
                  <a:lnTo>
                    <a:pt x="517" y="1039"/>
                  </a:lnTo>
                  <a:lnTo>
                    <a:pt x="522" y="1038"/>
                  </a:lnTo>
                  <a:lnTo>
                    <a:pt x="527" y="1037"/>
                  </a:lnTo>
                  <a:lnTo>
                    <a:pt x="532" y="1034"/>
                  </a:lnTo>
                  <a:lnTo>
                    <a:pt x="541" y="1029"/>
                  </a:lnTo>
                  <a:lnTo>
                    <a:pt x="549" y="1022"/>
                  </a:lnTo>
                  <a:lnTo>
                    <a:pt x="556" y="1014"/>
                  </a:lnTo>
                  <a:lnTo>
                    <a:pt x="562" y="1005"/>
                  </a:lnTo>
                  <a:lnTo>
                    <a:pt x="566" y="995"/>
                  </a:lnTo>
                  <a:lnTo>
                    <a:pt x="568" y="984"/>
                  </a:lnTo>
                  <a:lnTo>
                    <a:pt x="568" y="979"/>
                  </a:lnTo>
                  <a:lnTo>
                    <a:pt x="567" y="973"/>
                  </a:lnTo>
                  <a:lnTo>
                    <a:pt x="566" y="968"/>
                  </a:lnTo>
                  <a:lnTo>
                    <a:pt x="565" y="963"/>
                  </a:lnTo>
                  <a:lnTo>
                    <a:pt x="563" y="957"/>
                  </a:lnTo>
                  <a:lnTo>
                    <a:pt x="560" y="952"/>
                  </a:lnTo>
                  <a:lnTo>
                    <a:pt x="556" y="947"/>
                  </a:lnTo>
                  <a:lnTo>
                    <a:pt x="551" y="942"/>
                  </a:lnTo>
                  <a:lnTo>
                    <a:pt x="551" y="9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69" name="Freeform 144"/>
            <p:cNvSpPr/>
            <p:nvPr/>
          </p:nvSpPr>
          <p:spPr bwMode="auto">
            <a:xfrm>
              <a:off x="5732463" y="1708150"/>
              <a:ext cx="68263" cy="236538"/>
            </a:xfrm>
            <a:custGeom>
              <a:avLst/>
              <a:gdLst>
                <a:gd name="T0" fmla="*/ 278 w 301"/>
                <a:gd name="T1" fmla="*/ 936 h 1047"/>
                <a:gd name="T2" fmla="*/ 251 w 301"/>
                <a:gd name="T3" fmla="*/ 886 h 1047"/>
                <a:gd name="T4" fmla="*/ 225 w 301"/>
                <a:gd name="T5" fmla="*/ 834 h 1047"/>
                <a:gd name="T6" fmla="*/ 202 w 301"/>
                <a:gd name="T7" fmla="*/ 781 h 1047"/>
                <a:gd name="T8" fmla="*/ 182 w 301"/>
                <a:gd name="T9" fmla="*/ 726 h 1047"/>
                <a:gd name="T10" fmla="*/ 164 w 301"/>
                <a:gd name="T11" fmla="*/ 671 h 1047"/>
                <a:gd name="T12" fmla="*/ 149 w 301"/>
                <a:gd name="T13" fmla="*/ 614 h 1047"/>
                <a:gd name="T14" fmla="*/ 137 w 301"/>
                <a:gd name="T15" fmla="*/ 558 h 1047"/>
                <a:gd name="T16" fmla="*/ 127 w 301"/>
                <a:gd name="T17" fmla="*/ 500 h 1047"/>
                <a:gd name="T18" fmla="*/ 120 w 301"/>
                <a:gd name="T19" fmla="*/ 443 h 1047"/>
                <a:gd name="T20" fmla="*/ 117 w 301"/>
                <a:gd name="T21" fmla="*/ 385 h 1047"/>
                <a:gd name="T22" fmla="*/ 116 w 301"/>
                <a:gd name="T23" fmla="*/ 327 h 1047"/>
                <a:gd name="T24" fmla="*/ 119 w 301"/>
                <a:gd name="T25" fmla="*/ 269 h 1047"/>
                <a:gd name="T26" fmla="*/ 125 w 301"/>
                <a:gd name="T27" fmla="*/ 212 h 1047"/>
                <a:gd name="T28" fmla="*/ 135 w 301"/>
                <a:gd name="T29" fmla="*/ 155 h 1047"/>
                <a:gd name="T30" fmla="*/ 148 w 301"/>
                <a:gd name="T31" fmla="*/ 99 h 1047"/>
                <a:gd name="T32" fmla="*/ 158 w 301"/>
                <a:gd name="T33" fmla="*/ 65 h 1047"/>
                <a:gd name="T34" fmla="*/ 159 w 301"/>
                <a:gd name="T35" fmla="*/ 52 h 1047"/>
                <a:gd name="T36" fmla="*/ 158 w 301"/>
                <a:gd name="T37" fmla="*/ 41 h 1047"/>
                <a:gd name="T38" fmla="*/ 154 w 301"/>
                <a:gd name="T39" fmla="*/ 31 h 1047"/>
                <a:gd name="T40" fmla="*/ 148 w 301"/>
                <a:gd name="T41" fmla="*/ 22 h 1047"/>
                <a:gd name="T42" fmla="*/ 141 w 301"/>
                <a:gd name="T43" fmla="*/ 14 h 1047"/>
                <a:gd name="T44" fmla="*/ 128 w 301"/>
                <a:gd name="T45" fmla="*/ 6 h 1047"/>
                <a:gd name="T46" fmla="*/ 106 w 301"/>
                <a:gd name="T47" fmla="*/ 0 h 1047"/>
                <a:gd name="T48" fmla="*/ 85 w 301"/>
                <a:gd name="T49" fmla="*/ 2 h 1047"/>
                <a:gd name="T50" fmla="*/ 70 w 301"/>
                <a:gd name="T51" fmla="*/ 8 h 1047"/>
                <a:gd name="T52" fmla="*/ 61 w 301"/>
                <a:gd name="T53" fmla="*/ 14 h 1047"/>
                <a:gd name="T54" fmla="*/ 53 w 301"/>
                <a:gd name="T55" fmla="*/ 23 h 1047"/>
                <a:gd name="T56" fmla="*/ 47 w 301"/>
                <a:gd name="T57" fmla="*/ 34 h 1047"/>
                <a:gd name="T58" fmla="*/ 36 w 301"/>
                <a:gd name="T59" fmla="*/ 71 h 1047"/>
                <a:gd name="T60" fmla="*/ 21 w 301"/>
                <a:gd name="T61" fmla="*/ 133 h 1047"/>
                <a:gd name="T62" fmla="*/ 11 w 301"/>
                <a:gd name="T63" fmla="*/ 195 h 1047"/>
                <a:gd name="T64" fmla="*/ 4 w 301"/>
                <a:gd name="T65" fmla="*/ 258 h 1047"/>
                <a:gd name="T66" fmla="*/ 0 w 301"/>
                <a:gd name="T67" fmla="*/ 322 h 1047"/>
                <a:gd name="T68" fmla="*/ 1 w 301"/>
                <a:gd name="T69" fmla="*/ 385 h 1047"/>
                <a:gd name="T70" fmla="*/ 5 w 301"/>
                <a:gd name="T71" fmla="*/ 449 h 1047"/>
                <a:gd name="T72" fmla="*/ 12 w 301"/>
                <a:gd name="T73" fmla="*/ 512 h 1047"/>
                <a:gd name="T74" fmla="*/ 22 w 301"/>
                <a:gd name="T75" fmla="*/ 576 h 1047"/>
                <a:gd name="T76" fmla="*/ 36 w 301"/>
                <a:gd name="T77" fmla="*/ 638 h 1047"/>
                <a:gd name="T78" fmla="*/ 52 w 301"/>
                <a:gd name="T79" fmla="*/ 700 h 1047"/>
                <a:gd name="T80" fmla="*/ 72 w 301"/>
                <a:gd name="T81" fmla="*/ 762 h 1047"/>
                <a:gd name="T82" fmla="*/ 94 w 301"/>
                <a:gd name="T83" fmla="*/ 821 h 1047"/>
                <a:gd name="T84" fmla="*/ 120 w 301"/>
                <a:gd name="T85" fmla="*/ 880 h 1047"/>
                <a:gd name="T86" fmla="*/ 147 w 301"/>
                <a:gd name="T87" fmla="*/ 937 h 1047"/>
                <a:gd name="T88" fmla="*/ 177 w 301"/>
                <a:gd name="T89" fmla="*/ 992 h 1047"/>
                <a:gd name="T90" fmla="*/ 196 w 301"/>
                <a:gd name="T91" fmla="*/ 1025 h 1047"/>
                <a:gd name="T92" fmla="*/ 205 w 301"/>
                <a:gd name="T93" fmla="*/ 1034 h 1047"/>
                <a:gd name="T94" fmla="*/ 214 w 301"/>
                <a:gd name="T95" fmla="*/ 1041 h 1047"/>
                <a:gd name="T96" fmla="*/ 224 w 301"/>
                <a:gd name="T97" fmla="*/ 1045 h 1047"/>
                <a:gd name="T98" fmla="*/ 240 w 301"/>
                <a:gd name="T99" fmla="*/ 1047 h 1047"/>
                <a:gd name="T100" fmla="*/ 262 w 301"/>
                <a:gd name="T101" fmla="*/ 1043 h 1047"/>
                <a:gd name="T102" fmla="*/ 281 w 301"/>
                <a:gd name="T103" fmla="*/ 1032 h 1047"/>
                <a:gd name="T104" fmla="*/ 292 w 301"/>
                <a:gd name="T105" fmla="*/ 1020 h 1047"/>
                <a:gd name="T106" fmla="*/ 297 w 301"/>
                <a:gd name="T107" fmla="*/ 1011 h 1047"/>
                <a:gd name="T108" fmla="*/ 300 w 301"/>
                <a:gd name="T109" fmla="*/ 1001 h 1047"/>
                <a:gd name="T110" fmla="*/ 301 w 301"/>
                <a:gd name="T111" fmla="*/ 990 h 1047"/>
                <a:gd name="T112" fmla="*/ 300 w 301"/>
                <a:gd name="T113" fmla="*/ 978 h 1047"/>
                <a:gd name="T114" fmla="*/ 296 w 301"/>
                <a:gd name="T115" fmla="*/ 967 h 1047"/>
                <a:gd name="T116" fmla="*/ 293 w 301"/>
                <a:gd name="T117" fmla="*/ 961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 h="1047">
                  <a:moveTo>
                    <a:pt x="293" y="961"/>
                  </a:moveTo>
                  <a:lnTo>
                    <a:pt x="278" y="936"/>
                  </a:lnTo>
                  <a:lnTo>
                    <a:pt x="264" y="911"/>
                  </a:lnTo>
                  <a:lnTo>
                    <a:pt x="251" y="886"/>
                  </a:lnTo>
                  <a:lnTo>
                    <a:pt x="237" y="860"/>
                  </a:lnTo>
                  <a:lnTo>
                    <a:pt x="225" y="834"/>
                  </a:lnTo>
                  <a:lnTo>
                    <a:pt x="213" y="808"/>
                  </a:lnTo>
                  <a:lnTo>
                    <a:pt x="202" y="781"/>
                  </a:lnTo>
                  <a:lnTo>
                    <a:pt x="192" y="753"/>
                  </a:lnTo>
                  <a:lnTo>
                    <a:pt x="182" y="726"/>
                  </a:lnTo>
                  <a:lnTo>
                    <a:pt x="173" y="699"/>
                  </a:lnTo>
                  <a:lnTo>
                    <a:pt x="164" y="671"/>
                  </a:lnTo>
                  <a:lnTo>
                    <a:pt x="156" y="642"/>
                  </a:lnTo>
                  <a:lnTo>
                    <a:pt x="149" y="614"/>
                  </a:lnTo>
                  <a:lnTo>
                    <a:pt x="143" y="586"/>
                  </a:lnTo>
                  <a:lnTo>
                    <a:pt x="137" y="558"/>
                  </a:lnTo>
                  <a:lnTo>
                    <a:pt x="132" y="530"/>
                  </a:lnTo>
                  <a:lnTo>
                    <a:pt x="127" y="500"/>
                  </a:lnTo>
                  <a:lnTo>
                    <a:pt x="123" y="472"/>
                  </a:lnTo>
                  <a:lnTo>
                    <a:pt x="120" y="443"/>
                  </a:lnTo>
                  <a:lnTo>
                    <a:pt x="118" y="414"/>
                  </a:lnTo>
                  <a:lnTo>
                    <a:pt x="117" y="385"/>
                  </a:lnTo>
                  <a:lnTo>
                    <a:pt x="116" y="356"/>
                  </a:lnTo>
                  <a:lnTo>
                    <a:pt x="116" y="327"/>
                  </a:lnTo>
                  <a:lnTo>
                    <a:pt x="117" y="299"/>
                  </a:lnTo>
                  <a:lnTo>
                    <a:pt x="119" y="269"/>
                  </a:lnTo>
                  <a:lnTo>
                    <a:pt x="122" y="241"/>
                  </a:lnTo>
                  <a:lnTo>
                    <a:pt x="125" y="212"/>
                  </a:lnTo>
                  <a:lnTo>
                    <a:pt x="130" y="184"/>
                  </a:lnTo>
                  <a:lnTo>
                    <a:pt x="135" y="155"/>
                  </a:lnTo>
                  <a:lnTo>
                    <a:pt x="141" y="127"/>
                  </a:lnTo>
                  <a:lnTo>
                    <a:pt x="148" y="99"/>
                  </a:lnTo>
                  <a:lnTo>
                    <a:pt x="157" y="72"/>
                  </a:lnTo>
                  <a:lnTo>
                    <a:pt x="158" y="65"/>
                  </a:lnTo>
                  <a:lnTo>
                    <a:pt x="159" y="59"/>
                  </a:lnTo>
                  <a:lnTo>
                    <a:pt x="159" y="52"/>
                  </a:lnTo>
                  <a:lnTo>
                    <a:pt x="159" y="46"/>
                  </a:lnTo>
                  <a:lnTo>
                    <a:pt x="158" y="41"/>
                  </a:lnTo>
                  <a:lnTo>
                    <a:pt x="156" y="36"/>
                  </a:lnTo>
                  <a:lnTo>
                    <a:pt x="154" y="31"/>
                  </a:lnTo>
                  <a:lnTo>
                    <a:pt x="152" y="26"/>
                  </a:lnTo>
                  <a:lnTo>
                    <a:pt x="148" y="22"/>
                  </a:lnTo>
                  <a:lnTo>
                    <a:pt x="145" y="18"/>
                  </a:lnTo>
                  <a:lnTo>
                    <a:pt x="141" y="14"/>
                  </a:lnTo>
                  <a:lnTo>
                    <a:pt x="137" y="11"/>
                  </a:lnTo>
                  <a:lnTo>
                    <a:pt x="128" y="6"/>
                  </a:lnTo>
                  <a:lnTo>
                    <a:pt x="118" y="2"/>
                  </a:lnTo>
                  <a:lnTo>
                    <a:pt x="106" y="0"/>
                  </a:lnTo>
                  <a:lnTo>
                    <a:pt x="95" y="0"/>
                  </a:lnTo>
                  <a:lnTo>
                    <a:pt x="85" y="2"/>
                  </a:lnTo>
                  <a:lnTo>
                    <a:pt x="74" y="5"/>
                  </a:lnTo>
                  <a:lnTo>
                    <a:pt x="70" y="8"/>
                  </a:lnTo>
                  <a:lnTo>
                    <a:pt x="65" y="11"/>
                  </a:lnTo>
                  <a:lnTo>
                    <a:pt x="61" y="14"/>
                  </a:lnTo>
                  <a:lnTo>
                    <a:pt x="57" y="18"/>
                  </a:lnTo>
                  <a:lnTo>
                    <a:pt x="53" y="23"/>
                  </a:lnTo>
                  <a:lnTo>
                    <a:pt x="50" y="28"/>
                  </a:lnTo>
                  <a:lnTo>
                    <a:pt x="47" y="34"/>
                  </a:lnTo>
                  <a:lnTo>
                    <a:pt x="45" y="40"/>
                  </a:lnTo>
                  <a:lnTo>
                    <a:pt x="36" y="71"/>
                  </a:lnTo>
                  <a:lnTo>
                    <a:pt x="28" y="102"/>
                  </a:lnTo>
                  <a:lnTo>
                    <a:pt x="21" y="133"/>
                  </a:lnTo>
                  <a:lnTo>
                    <a:pt x="15" y="163"/>
                  </a:lnTo>
                  <a:lnTo>
                    <a:pt x="11" y="195"/>
                  </a:lnTo>
                  <a:lnTo>
                    <a:pt x="7" y="227"/>
                  </a:lnTo>
                  <a:lnTo>
                    <a:pt x="4" y="258"/>
                  </a:lnTo>
                  <a:lnTo>
                    <a:pt x="2" y="289"/>
                  </a:lnTo>
                  <a:lnTo>
                    <a:pt x="0" y="322"/>
                  </a:lnTo>
                  <a:lnTo>
                    <a:pt x="0" y="353"/>
                  </a:lnTo>
                  <a:lnTo>
                    <a:pt x="1" y="385"/>
                  </a:lnTo>
                  <a:lnTo>
                    <a:pt x="2" y="418"/>
                  </a:lnTo>
                  <a:lnTo>
                    <a:pt x="5" y="449"/>
                  </a:lnTo>
                  <a:lnTo>
                    <a:pt x="8" y="481"/>
                  </a:lnTo>
                  <a:lnTo>
                    <a:pt x="12" y="512"/>
                  </a:lnTo>
                  <a:lnTo>
                    <a:pt x="17" y="545"/>
                  </a:lnTo>
                  <a:lnTo>
                    <a:pt x="22" y="576"/>
                  </a:lnTo>
                  <a:lnTo>
                    <a:pt x="28" y="607"/>
                  </a:lnTo>
                  <a:lnTo>
                    <a:pt x="36" y="638"/>
                  </a:lnTo>
                  <a:lnTo>
                    <a:pt x="44" y="670"/>
                  </a:lnTo>
                  <a:lnTo>
                    <a:pt x="52" y="700"/>
                  </a:lnTo>
                  <a:lnTo>
                    <a:pt x="61" y="731"/>
                  </a:lnTo>
                  <a:lnTo>
                    <a:pt x="72" y="762"/>
                  </a:lnTo>
                  <a:lnTo>
                    <a:pt x="82" y="792"/>
                  </a:lnTo>
                  <a:lnTo>
                    <a:pt x="94" y="821"/>
                  </a:lnTo>
                  <a:lnTo>
                    <a:pt x="106" y="850"/>
                  </a:lnTo>
                  <a:lnTo>
                    <a:pt x="120" y="880"/>
                  </a:lnTo>
                  <a:lnTo>
                    <a:pt x="133" y="909"/>
                  </a:lnTo>
                  <a:lnTo>
                    <a:pt x="147" y="937"/>
                  </a:lnTo>
                  <a:lnTo>
                    <a:pt x="162" y="965"/>
                  </a:lnTo>
                  <a:lnTo>
                    <a:pt x="177" y="992"/>
                  </a:lnTo>
                  <a:lnTo>
                    <a:pt x="193" y="1020"/>
                  </a:lnTo>
                  <a:lnTo>
                    <a:pt x="196" y="1025"/>
                  </a:lnTo>
                  <a:lnTo>
                    <a:pt x="200" y="1030"/>
                  </a:lnTo>
                  <a:lnTo>
                    <a:pt x="205" y="1034"/>
                  </a:lnTo>
                  <a:lnTo>
                    <a:pt x="209" y="1038"/>
                  </a:lnTo>
                  <a:lnTo>
                    <a:pt x="214" y="1041"/>
                  </a:lnTo>
                  <a:lnTo>
                    <a:pt x="219" y="1043"/>
                  </a:lnTo>
                  <a:lnTo>
                    <a:pt x="224" y="1045"/>
                  </a:lnTo>
                  <a:lnTo>
                    <a:pt x="230" y="1046"/>
                  </a:lnTo>
                  <a:lnTo>
                    <a:pt x="240" y="1047"/>
                  </a:lnTo>
                  <a:lnTo>
                    <a:pt x="252" y="1046"/>
                  </a:lnTo>
                  <a:lnTo>
                    <a:pt x="262" y="1043"/>
                  </a:lnTo>
                  <a:lnTo>
                    <a:pt x="272" y="1038"/>
                  </a:lnTo>
                  <a:lnTo>
                    <a:pt x="281" y="1032"/>
                  </a:lnTo>
                  <a:lnTo>
                    <a:pt x="288" y="1025"/>
                  </a:lnTo>
                  <a:lnTo>
                    <a:pt x="292" y="1020"/>
                  </a:lnTo>
                  <a:lnTo>
                    <a:pt x="295" y="1016"/>
                  </a:lnTo>
                  <a:lnTo>
                    <a:pt x="297" y="1011"/>
                  </a:lnTo>
                  <a:lnTo>
                    <a:pt x="299" y="1006"/>
                  </a:lnTo>
                  <a:lnTo>
                    <a:pt x="300" y="1001"/>
                  </a:lnTo>
                  <a:lnTo>
                    <a:pt x="301" y="996"/>
                  </a:lnTo>
                  <a:lnTo>
                    <a:pt x="301" y="990"/>
                  </a:lnTo>
                  <a:lnTo>
                    <a:pt x="301" y="984"/>
                  </a:lnTo>
                  <a:lnTo>
                    <a:pt x="300" y="978"/>
                  </a:lnTo>
                  <a:lnTo>
                    <a:pt x="298" y="972"/>
                  </a:lnTo>
                  <a:lnTo>
                    <a:pt x="296" y="967"/>
                  </a:lnTo>
                  <a:lnTo>
                    <a:pt x="293" y="961"/>
                  </a:lnTo>
                  <a:lnTo>
                    <a:pt x="293" y="9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70" name="Freeform 145"/>
            <p:cNvSpPr/>
            <p:nvPr/>
          </p:nvSpPr>
          <p:spPr bwMode="auto">
            <a:xfrm>
              <a:off x="5602288" y="1609725"/>
              <a:ext cx="68263" cy="173038"/>
            </a:xfrm>
            <a:custGeom>
              <a:avLst/>
              <a:gdLst>
                <a:gd name="T0" fmla="*/ 274 w 301"/>
                <a:gd name="T1" fmla="*/ 640 h 763"/>
                <a:gd name="T2" fmla="*/ 240 w 301"/>
                <a:gd name="T3" fmla="*/ 565 h 763"/>
                <a:gd name="T4" fmla="*/ 211 w 301"/>
                <a:gd name="T5" fmla="*/ 491 h 763"/>
                <a:gd name="T6" fmla="*/ 187 w 301"/>
                <a:gd name="T7" fmla="*/ 413 h 763"/>
                <a:gd name="T8" fmla="*/ 165 w 301"/>
                <a:gd name="T9" fmla="*/ 335 h 763"/>
                <a:gd name="T10" fmla="*/ 147 w 301"/>
                <a:gd name="T11" fmla="*/ 256 h 763"/>
                <a:gd name="T12" fmla="*/ 133 w 301"/>
                <a:gd name="T13" fmla="*/ 176 h 763"/>
                <a:gd name="T14" fmla="*/ 121 w 301"/>
                <a:gd name="T15" fmla="*/ 95 h 763"/>
                <a:gd name="T16" fmla="*/ 114 w 301"/>
                <a:gd name="T17" fmla="*/ 48 h 763"/>
                <a:gd name="T18" fmla="*/ 110 w 301"/>
                <a:gd name="T19" fmla="*/ 36 h 763"/>
                <a:gd name="T20" fmla="*/ 104 w 301"/>
                <a:gd name="T21" fmla="*/ 26 h 763"/>
                <a:gd name="T22" fmla="*/ 97 w 301"/>
                <a:gd name="T23" fmla="*/ 17 h 763"/>
                <a:gd name="T24" fmla="*/ 83 w 301"/>
                <a:gd name="T25" fmla="*/ 7 h 763"/>
                <a:gd name="T26" fmla="*/ 62 w 301"/>
                <a:gd name="T27" fmla="*/ 0 h 763"/>
                <a:gd name="T28" fmla="*/ 40 w 301"/>
                <a:gd name="T29" fmla="*/ 0 h 763"/>
                <a:gd name="T30" fmla="*/ 25 w 301"/>
                <a:gd name="T31" fmla="*/ 5 h 763"/>
                <a:gd name="T32" fmla="*/ 17 w 301"/>
                <a:gd name="T33" fmla="*/ 10 h 763"/>
                <a:gd name="T34" fmla="*/ 10 w 301"/>
                <a:gd name="T35" fmla="*/ 17 h 763"/>
                <a:gd name="T36" fmla="*/ 4 w 301"/>
                <a:gd name="T37" fmla="*/ 26 h 763"/>
                <a:gd name="T38" fmla="*/ 1 w 301"/>
                <a:gd name="T39" fmla="*/ 36 h 763"/>
                <a:gd name="T40" fmla="*/ 0 w 301"/>
                <a:gd name="T41" fmla="*/ 48 h 763"/>
                <a:gd name="T42" fmla="*/ 6 w 301"/>
                <a:gd name="T43" fmla="*/ 99 h 763"/>
                <a:gd name="T44" fmla="*/ 20 w 301"/>
                <a:gd name="T45" fmla="*/ 187 h 763"/>
                <a:gd name="T46" fmla="*/ 36 w 301"/>
                <a:gd name="T47" fmla="*/ 275 h 763"/>
                <a:gd name="T48" fmla="*/ 55 w 301"/>
                <a:gd name="T49" fmla="*/ 361 h 763"/>
                <a:gd name="T50" fmla="*/ 78 w 301"/>
                <a:gd name="T51" fmla="*/ 446 h 763"/>
                <a:gd name="T52" fmla="*/ 105 w 301"/>
                <a:gd name="T53" fmla="*/ 531 h 763"/>
                <a:gd name="T54" fmla="*/ 136 w 301"/>
                <a:gd name="T55" fmla="*/ 614 h 763"/>
                <a:gd name="T56" fmla="*/ 173 w 301"/>
                <a:gd name="T57" fmla="*/ 694 h 763"/>
                <a:gd name="T58" fmla="*/ 199 w 301"/>
                <a:gd name="T59" fmla="*/ 740 h 763"/>
                <a:gd name="T60" fmla="*/ 207 w 301"/>
                <a:gd name="T61" fmla="*/ 749 h 763"/>
                <a:gd name="T62" fmla="*/ 216 w 301"/>
                <a:gd name="T63" fmla="*/ 756 h 763"/>
                <a:gd name="T64" fmla="*/ 225 w 301"/>
                <a:gd name="T65" fmla="*/ 760 h 763"/>
                <a:gd name="T66" fmla="*/ 241 w 301"/>
                <a:gd name="T67" fmla="*/ 763 h 763"/>
                <a:gd name="T68" fmla="*/ 261 w 301"/>
                <a:gd name="T69" fmla="*/ 759 h 763"/>
                <a:gd name="T70" fmla="*/ 279 w 301"/>
                <a:gd name="T71" fmla="*/ 748 h 763"/>
                <a:gd name="T72" fmla="*/ 293 w 301"/>
                <a:gd name="T73" fmla="*/ 732 h 763"/>
                <a:gd name="T74" fmla="*/ 299 w 301"/>
                <a:gd name="T75" fmla="*/ 716 h 763"/>
                <a:gd name="T76" fmla="*/ 301 w 301"/>
                <a:gd name="T77" fmla="*/ 705 h 763"/>
                <a:gd name="T78" fmla="*/ 300 w 301"/>
                <a:gd name="T79" fmla="*/ 694 h 763"/>
                <a:gd name="T80" fmla="*/ 296 w 301"/>
                <a:gd name="T81" fmla="*/ 682 h 763"/>
                <a:gd name="T82" fmla="*/ 293 w 301"/>
                <a:gd name="T83" fmla="*/ 67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 h="763">
                  <a:moveTo>
                    <a:pt x="293" y="676"/>
                  </a:moveTo>
                  <a:lnTo>
                    <a:pt x="274" y="640"/>
                  </a:lnTo>
                  <a:lnTo>
                    <a:pt x="257" y="602"/>
                  </a:lnTo>
                  <a:lnTo>
                    <a:pt x="240" y="565"/>
                  </a:lnTo>
                  <a:lnTo>
                    <a:pt x="225" y="528"/>
                  </a:lnTo>
                  <a:lnTo>
                    <a:pt x="211" y="491"/>
                  </a:lnTo>
                  <a:lnTo>
                    <a:pt x="198" y="452"/>
                  </a:lnTo>
                  <a:lnTo>
                    <a:pt x="187" y="413"/>
                  </a:lnTo>
                  <a:lnTo>
                    <a:pt x="175" y="375"/>
                  </a:lnTo>
                  <a:lnTo>
                    <a:pt x="165" y="335"/>
                  </a:lnTo>
                  <a:lnTo>
                    <a:pt x="156" y="296"/>
                  </a:lnTo>
                  <a:lnTo>
                    <a:pt x="147" y="256"/>
                  </a:lnTo>
                  <a:lnTo>
                    <a:pt x="140" y="216"/>
                  </a:lnTo>
                  <a:lnTo>
                    <a:pt x="133" y="176"/>
                  </a:lnTo>
                  <a:lnTo>
                    <a:pt x="126" y="135"/>
                  </a:lnTo>
                  <a:lnTo>
                    <a:pt x="121" y="95"/>
                  </a:lnTo>
                  <a:lnTo>
                    <a:pt x="115" y="55"/>
                  </a:lnTo>
                  <a:lnTo>
                    <a:pt x="114" y="48"/>
                  </a:lnTo>
                  <a:lnTo>
                    <a:pt x="112" y="42"/>
                  </a:lnTo>
                  <a:lnTo>
                    <a:pt x="110" y="36"/>
                  </a:lnTo>
                  <a:lnTo>
                    <a:pt x="107" y="31"/>
                  </a:lnTo>
                  <a:lnTo>
                    <a:pt x="104" y="26"/>
                  </a:lnTo>
                  <a:lnTo>
                    <a:pt x="100" y="22"/>
                  </a:lnTo>
                  <a:lnTo>
                    <a:pt x="97" y="17"/>
                  </a:lnTo>
                  <a:lnTo>
                    <a:pt x="92" y="13"/>
                  </a:lnTo>
                  <a:lnTo>
                    <a:pt x="83" y="7"/>
                  </a:lnTo>
                  <a:lnTo>
                    <a:pt x="73" y="3"/>
                  </a:lnTo>
                  <a:lnTo>
                    <a:pt x="62" y="0"/>
                  </a:lnTo>
                  <a:lnTo>
                    <a:pt x="50" y="0"/>
                  </a:lnTo>
                  <a:lnTo>
                    <a:pt x="40" y="0"/>
                  </a:lnTo>
                  <a:lnTo>
                    <a:pt x="30" y="3"/>
                  </a:lnTo>
                  <a:lnTo>
                    <a:pt x="25" y="5"/>
                  </a:lnTo>
                  <a:lnTo>
                    <a:pt x="21" y="7"/>
                  </a:lnTo>
                  <a:lnTo>
                    <a:pt x="17" y="10"/>
                  </a:lnTo>
                  <a:lnTo>
                    <a:pt x="13" y="13"/>
                  </a:lnTo>
                  <a:lnTo>
                    <a:pt x="10" y="17"/>
                  </a:lnTo>
                  <a:lnTo>
                    <a:pt x="7" y="22"/>
                  </a:lnTo>
                  <a:lnTo>
                    <a:pt x="4" y="26"/>
                  </a:lnTo>
                  <a:lnTo>
                    <a:pt x="2" y="31"/>
                  </a:lnTo>
                  <a:lnTo>
                    <a:pt x="1" y="36"/>
                  </a:lnTo>
                  <a:lnTo>
                    <a:pt x="0" y="42"/>
                  </a:lnTo>
                  <a:lnTo>
                    <a:pt x="0" y="48"/>
                  </a:lnTo>
                  <a:lnTo>
                    <a:pt x="1" y="55"/>
                  </a:lnTo>
                  <a:lnTo>
                    <a:pt x="6" y="99"/>
                  </a:lnTo>
                  <a:lnTo>
                    <a:pt x="13" y="144"/>
                  </a:lnTo>
                  <a:lnTo>
                    <a:pt x="20" y="187"/>
                  </a:lnTo>
                  <a:lnTo>
                    <a:pt x="27" y="231"/>
                  </a:lnTo>
                  <a:lnTo>
                    <a:pt x="36" y="275"/>
                  </a:lnTo>
                  <a:lnTo>
                    <a:pt x="45" y="318"/>
                  </a:lnTo>
                  <a:lnTo>
                    <a:pt x="55" y="361"/>
                  </a:lnTo>
                  <a:lnTo>
                    <a:pt x="66" y="404"/>
                  </a:lnTo>
                  <a:lnTo>
                    <a:pt x="78" y="446"/>
                  </a:lnTo>
                  <a:lnTo>
                    <a:pt x="91" y="488"/>
                  </a:lnTo>
                  <a:lnTo>
                    <a:pt x="105" y="531"/>
                  </a:lnTo>
                  <a:lnTo>
                    <a:pt x="120" y="572"/>
                  </a:lnTo>
                  <a:lnTo>
                    <a:pt x="136" y="614"/>
                  </a:lnTo>
                  <a:lnTo>
                    <a:pt x="154" y="654"/>
                  </a:lnTo>
                  <a:lnTo>
                    <a:pt x="173" y="694"/>
                  </a:lnTo>
                  <a:lnTo>
                    <a:pt x="195" y="734"/>
                  </a:lnTo>
                  <a:lnTo>
                    <a:pt x="199" y="740"/>
                  </a:lnTo>
                  <a:lnTo>
                    <a:pt x="202" y="745"/>
                  </a:lnTo>
                  <a:lnTo>
                    <a:pt x="207" y="749"/>
                  </a:lnTo>
                  <a:lnTo>
                    <a:pt x="211" y="753"/>
                  </a:lnTo>
                  <a:lnTo>
                    <a:pt x="216" y="756"/>
                  </a:lnTo>
                  <a:lnTo>
                    <a:pt x="220" y="758"/>
                  </a:lnTo>
                  <a:lnTo>
                    <a:pt x="225" y="760"/>
                  </a:lnTo>
                  <a:lnTo>
                    <a:pt x="230" y="762"/>
                  </a:lnTo>
                  <a:lnTo>
                    <a:pt x="241" y="763"/>
                  </a:lnTo>
                  <a:lnTo>
                    <a:pt x="251" y="761"/>
                  </a:lnTo>
                  <a:lnTo>
                    <a:pt x="261" y="759"/>
                  </a:lnTo>
                  <a:lnTo>
                    <a:pt x="271" y="754"/>
                  </a:lnTo>
                  <a:lnTo>
                    <a:pt x="279" y="748"/>
                  </a:lnTo>
                  <a:lnTo>
                    <a:pt x="287" y="740"/>
                  </a:lnTo>
                  <a:lnTo>
                    <a:pt x="293" y="732"/>
                  </a:lnTo>
                  <a:lnTo>
                    <a:pt x="298" y="721"/>
                  </a:lnTo>
                  <a:lnTo>
                    <a:pt x="299" y="716"/>
                  </a:lnTo>
                  <a:lnTo>
                    <a:pt x="300" y="711"/>
                  </a:lnTo>
                  <a:lnTo>
                    <a:pt x="301" y="705"/>
                  </a:lnTo>
                  <a:lnTo>
                    <a:pt x="301" y="700"/>
                  </a:lnTo>
                  <a:lnTo>
                    <a:pt x="300" y="694"/>
                  </a:lnTo>
                  <a:lnTo>
                    <a:pt x="298" y="688"/>
                  </a:lnTo>
                  <a:lnTo>
                    <a:pt x="296" y="682"/>
                  </a:lnTo>
                  <a:lnTo>
                    <a:pt x="293" y="676"/>
                  </a:lnTo>
                  <a:lnTo>
                    <a:pt x="293" y="6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71" name="Freeform 146"/>
            <p:cNvSpPr/>
            <p:nvPr/>
          </p:nvSpPr>
          <p:spPr bwMode="auto">
            <a:xfrm>
              <a:off x="5481638" y="1619250"/>
              <a:ext cx="141288" cy="180975"/>
            </a:xfrm>
            <a:custGeom>
              <a:avLst/>
              <a:gdLst>
                <a:gd name="T0" fmla="*/ 571 w 623"/>
                <a:gd name="T1" fmla="*/ 675 h 795"/>
                <a:gd name="T2" fmla="*/ 528 w 623"/>
                <a:gd name="T3" fmla="*/ 647 h 795"/>
                <a:gd name="T4" fmla="*/ 487 w 623"/>
                <a:gd name="T5" fmla="*/ 616 h 795"/>
                <a:gd name="T6" fmla="*/ 448 w 623"/>
                <a:gd name="T7" fmla="*/ 583 h 795"/>
                <a:gd name="T8" fmla="*/ 412 w 623"/>
                <a:gd name="T9" fmla="*/ 546 h 795"/>
                <a:gd name="T10" fmla="*/ 378 w 623"/>
                <a:gd name="T11" fmla="*/ 508 h 795"/>
                <a:gd name="T12" fmla="*/ 346 w 623"/>
                <a:gd name="T13" fmla="*/ 469 h 795"/>
                <a:gd name="T14" fmla="*/ 315 w 623"/>
                <a:gd name="T15" fmla="*/ 427 h 795"/>
                <a:gd name="T16" fmla="*/ 273 w 623"/>
                <a:gd name="T17" fmla="*/ 363 h 795"/>
                <a:gd name="T18" fmla="*/ 222 w 623"/>
                <a:gd name="T19" fmla="*/ 273 h 795"/>
                <a:gd name="T20" fmla="*/ 175 w 623"/>
                <a:gd name="T21" fmla="*/ 179 h 795"/>
                <a:gd name="T22" fmla="*/ 134 w 623"/>
                <a:gd name="T23" fmla="*/ 85 h 795"/>
                <a:gd name="T24" fmla="*/ 112 w 623"/>
                <a:gd name="T25" fmla="*/ 32 h 795"/>
                <a:gd name="T26" fmla="*/ 105 w 623"/>
                <a:gd name="T27" fmla="*/ 21 h 795"/>
                <a:gd name="T28" fmla="*/ 97 w 623"/>
                <a:gd name="T29" fmla="*/ 13 h 795"/>
                <a:gd name="T30" fmla="*/ 87 w 623"/>
                <a:gd name="T31" fmla="*/ 7 h 795"/>
                <a:gd name="T32" fmla="*/ 71 w 623"/>
                <a:gd name="T33" fmla="*/ 1 h 795"/>
                <a:gd name="T34" fmla="*/ 49 w 623"/>
                <a:gd name="T35" fmla="*/ 0 h 795"/>
                <a:gd name="T36" fmla="*/ 29 w 623"/>
                <a:gd name="T37" fmla="*/ 6 h 795"/>
                <a:gd name="T38" fmla="*/ 16 w 623"/>
                <a:gd name="T39" fmla="*/ 14 h 795"/>
                <a:gd name="T40" fmla="*/ 9 w 623"/>
                <a:gd name="T41" fmla="*/ 21 h 795"/>
                <a:gd name="T42" fmla="*/ 4 w 623"/>
                <a:gd name="T43" fmla="*/ 29 h 795"/>
                <a:gd name="T44" fmla="*/ 1 w 623"/>
                <a:gd name="T45" fmla="*/ 39 h 795"/>
                <a:gd name="T46" fmla="*/ 0 w 623"/>
                <a:gd name="T47" fmla="*/ 50 h 795"/>
                <a:gd name="T48" fmla="*/ 2 w 623"/>
                <a:gd name="T49" fmla="*/ 62 h 795"/>
                <a:gd name="T50" fmla="*/ 26 w 623"/>
                <a:gd name="T51" fmla="*/ 121 h 795"/>
                <a:gd name="T52" fmla="*/ 71 w 623"/>
                <a:gd name="T53" fmla="*/ 226 h 795"/>
                <a:gd name="T54" fmla="*/ 123 w 623"/>
                <a:gd name="T55" fmla="*/ 329 h 795"/>
                <a:gd name="T56" fmla="*/ 164 w 623"/>
                <a:gd name="T57" fmla="*/ 403 h 795"/>
                <a:gd name="T58" fmla="*/ 194 w 623"/>
                <a:gd name="T59" fmla="*/ 452 h 795"/>
                <a:gd name="T60" fmla="*/ 227 w 623"/>
                <a:gd name="T61" fmla="*/ 499 h 795"/>
                <a:gd name="T62" fmla="*/ 260 w 623"/>
                <a:gd name="T63" fmla="*/ 544 h 795"/>
                <a:gd name="T64" fmla="*/ 296 w 623"/>
                <a:gd name="T65" fmla="*/ 589 h 795"/>
                <a:gd name="T66" fmla="*/ 333 w 623"/>
                <a:gd name="T67" fmla="*/ 630 h 795"/>
                <a:gd name="T68" fmla="*/ 375 w 623"/>
                <a:gd name="T69" fmla="*/ 669 h 795"/>
                <a:gd name="T70" fmla="*/ 417 w 623"/>
                <a:gd name="T71" fmla="*/ 707 h 795"/>
                <a:gd name="T72" fmla="*/ 463 w 623"/>
                <a:gd name="T73" fmla="*/ 741 h 795"/>
                <a:gd name="T74" fmla="*/ 511 w 623"/>
                <a:gd name="T75" fmla="*/ 773 h 795"/>
                <a:gd name="T76" fmla="*/ 542 w 623"/>
                <a:gd name="T77" fmla="*/ 790 h 795"/>
                <a:gd name="T78" fmla="*/ 554 w 623"/>
                <a:gd name="T79" fmla="*/ 794 h 795"/>
                <a:gd name="T80" fmla="*/ 565 w 623"/>
                <a:gd name="T81" fmla="*/ 795 h 795"/>
                <a:gd name="T82" fmla="*/ 576 w 623"/>
                <a:gd name="T83" fmla="*/ 794 h 795"/>
                <a:gd name="T84" fmla="*/ 592 w 623"/>
                <a:gd name="T85" fmla="*/ 788 h 795"/>
                <a:gd name="T86" fmla="*/ 608 w 623"/>
                <a:gd name="T87" fmla="*/ 774 h 795"/>
                <a:gd name="T88" fmla="*/ 619 w 623"/>
                <a:gd name="T89" fmla="*/ 755 h 795"/>
                <a:gd name="T90" fmla="*/ 623 w 623"/>
                <a:gd name="T91" fmla="*/ 735 h 795"/>
                <a:gd name="T92" fmla="*/ 620 w 623"/>
                <a:gd name="T93" fmla="*/ 720 h 795"/>
                <a:gd name="T94" fmla="*/ 616 w 623"/>
                <a:gd name="T95" fmla="*/ 710 h 795"/>
                <a:gd name="T96" fmla="*/ 609 w 623"/>
                <a:gd name="T97" fmla="*/ 701 h 795"/>
                <a:gd name="T98" fmla="*/ 600 w 623"/>
                <a:gd name="T99" fmla="*/ 693 h 795"/>
                <a:gd name="T100" fmla="*/ 595 w 623"/>
                <a:gd name="T101" fmla="*/ 68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3" h="795">
                  <a:moveTo>
                    <a:pt x="595" y="689"/>
                  </a:moveTo>
                  <a:lnTo>
                    <a:pt x="571" y="675"/>
                  </a:lnTo>
                  <a:lnTo>
                    <a:pt x="549" y="661"/>
                  </a:lnTo>
                  <a:lnTo>
                    <a:pt x="528" y="647"/>
                  </a:lnTo>
                  <a:lnTo>
                    <a:pt x="507" y="632"/>
                  </a:lnTo>
                  <a:lnTo>
                    <a:pt x="487" y="616"/>
                  </a:lnTo>
                  <a:lnTo>
                    <a:pt x="468" y="599"/>
                  </a:lnTo>
                  <a:lnTo>
                    <a:pt x="448" y="583"/>
                  </a:lnTo>
                  <a:lnTo>
                    <a:pt x="430" y="565"/>
                  </a:lnTo>
                  <a:lnTo>
                    <a:pt x="412" y="546"/>
                  </a:lnTo>
                  <a:lnTo>
                    <a:pt x="395" y="527"/>
                  </a:lnTo>
                  <a:lnTo>
                    <a:pt x="378" y="508"/>
                  </a:lnTo>
                  <a:lnTo>
                    <a:pt x="362" y="489"/>
                  </a:lnTo>
                  <a:lnTo>
                    <a:pt x="346" y="469"/>
                  </a:lnTo>
                  <a:lnTo>
                    <a:pt x="329" y="449"/>
                  </a:lnTo>
                  <a:lnTo>
                    <a:pt x="315" y="427"/>
                  </a:lnTo>
                  <a:lnTo>
                    <a:pt x="300" y="406"/>
                  </a:lnTo>
                  <a:lnTo>
                    <a:pt x="273" y="363"/>
                  </a:lnTo>
                  <a:lnTo>
                    <a:pt x="246" y="318"/>
                  </a:lnTo>
                  <a:lnTo>
                    <a:pt x="222" y="273"/>
                  </a:lnTo>
                  <a:lnTo>
                    <a:pt x="197" y="227"/>
                  </a:lnTo>
                  <a:lnTo>
                    <a:pt x="175" y="179"/>
                  </a:lnTo>
                  <a:lnTo>
                    <a:pt x="154" y="132"/>
                  </a:lnTo>
                  <a:lnTo>
                    <a:pt x="134" y="85"/>
                  </a:lnTo>
                  <a:lnTo>
                    <a:pt x="115" y="38"/>
                  </a:lnTo>
                  <a:lnTo>
                    <a:pt x="112" y="32"/>
                  </a:lnTo>
                  <a:lnTo>
                    <a:pt x="109" y="26"/>
                  </a:lnTo>
                  <a:lnTo>
                    <a:pt x="105" y="21"/>
                  </a:lnTo>
                  <a:lnTo>
                    <a:pt x="101" y="17"/>
                  </a:lnTo>
                  <a:lnTo>
                    <a:pt x="97" y="13"/>
                  </a:lnTo>
                  <a:lnTo>
                    <a:pt x="92" y="10"/>
                  </a:lnTo>
                  <a:lnTo>
                    <a:pt x="87" y="7"/>
                  </a:lnTo>
                  <a:lnTo>
                    <a:pt x="81" y="5"/>
                  </a:lnTo>
                  <a:lnTo>
                    <a:pt x="71" y="1"/>
                  </a:lnTo>
                  <a:lnTo>
                    <a:pt x="60" y="0"/>
                  </a:lnTo>
                  <a:lnTo>
                    <a:pt x="49" y="0"/>
                  </a:lnTo>
                  <a:lnTo>
                    <a:pt x="38" y="2"/>
                  </a:lnTo>
                  <a:lnTo>
                    <a:pt x="29" y="6"/>
                  </a:lnTo>
                  <a:lnTo>
                    <a:pt x="20" y="11"/>
                  </a:lnTo>
                  <a:lnTo>
                    <a:pt x="16" y="14"/>
                  </a:lnTo>
                  <a:lnTo>
                    <a:pt x="12" y="17"/>
                  </a:lnTo>
                  <a:lnTo>
                    <a:pt x="9" y="21"/>
                  </a:lnTo>
                  <a:lnTo>
                    <a:pt x="6" y="25"/>
                  </a:lnTo>
                  <a:lnTo>
                    <a:pt x="4" y="29"/>
                  </a:lnTo>
                  <a:lnTo>
                    <a:pt x="2" y="34"/>
                  </a:lnTo>
                  <a:lnTo>
                    <a:pt x="1" y="39"/>
                  </a:lnTo>
                  <a:lnTo>
                    <a:pt x="0" y="44"/>
                  </a:lnTo>
                  <a:lnTo>
                    <a:pt x="0" y="50"/>
                  </a:lnTo>
                  <a:lnTo>
                    <a:pt x="1" y="56"/>
                  </a:lnTo>
                  <a:lnTo>
                    <a:pt x="2" y="62"/>
                  </a:lnTo>
                  <a:lnTo>
                    <a:pt x="4" y="68"/>
                  </a:lnTo>
                  <a:lnTo>
                    <a:pt x="26" y="121"/>
                  </a:lnTo>
                  <a:lnTo>
                    <a:pt x="48" y="173"/>
                  </a:lnTo>
                  <a:lnTo>
                    <a:pt x="71" y="226"/>
                  </a:lnTo>
                  <a:lnTo>
                    <a:pt x="97" y="277"/>
                  </a:lnTo>
                  <a:lnTo>
                    <a:pt x="123" y="329"/>
                  </a:lnTo>
                  <a:lnTo>
                    <a:pt x="150" y="379"/>
                  </a:lnTo>
                  <a:lnTo>
                    <a:pt x="164" y="403"/>
                  </a:lnTo>
                  <a:lnTo>
                    <a:pt x="179" y="427"/>
                  </a:lnTo>
                  <a:lnTo>
                    <a:pt x="194" y="452"/>
                  </a:lnTo>
                  <a:lnTo>
                    <a:pt x="211" y="476"/>
                  </a:lnTo>
                  <a:lnTo>
                    <a:pt x="227" y="499"/>
                  </a:lnTo>
                  <a:lnTo>
                    <a:pt x="243" y="522"/>
                  </a:lnTo>
                  <a:lnTo>
                    <a:pt x="260" y="544"/>
                  </a:lnTo>
                  <a:lnTo>
                    <a:pt x="278" y="567"/>
                  </a:lnTo>
                  <a:lnTo>
                    <a:pt x="296" y="589"/>
                  </a:lnTo>
                  <a:lnTo>
                    <a:pt x="314" y="610"/>
                  </a:lnTo>
                  <a:lnTo>
                    <a:pt x="333" y="630"/>
                  </a:lnTo>
                  <a:lnTo>
                    <a:pt x="354" y="650"/>
                  </a:lnTo>
                  <a:lnTo>
                    <a:pt x="375" y="669"/>
                  </a:lnTo>
                  <a:lnTo>
                    <a:pt x="396" y="689"/>
                  </a:lnTo>
                  <a:lnTo>
                    <a:pt x="417" y="707"/>
                  </a:lnTo>
                  <a:lnTo>
                    <a:pt x="439" y="725"/>
                  </a:lnTo>
                  <a:lnTo>
                    <a:pt x="463" y="741"/>
                  </a:lnTo>
                  <a:lnTo>
                    <a:pt x="487" y="757"/>
                  </a:lnTo>
                  <a:lnTo>
                    <a:pt x="511" y="773"/>
                  </a:lnTo>
                  <a:lnTo>
                    <a:pt x="536" y="787"/>
                  </a:lnTo>
                  <a:lnTo>
                    <a:pt x="542" y="790"/>
                  </a:lnTo>
                  <a:lnTo>
                    <a:pt x="548" y="792"/>
                  </a:lnTo>
                  <a:lnTo>
                    <a:pt x="554" y="794"/>
                  </a:lnTo>
                  <a:lnTo>
                    <a:pt x="560" y="795"/>
                  </a:lnTo>
                  <a:lnTo>
                    <a:pt x="565" y="795"/>
                  </a:lnTo>
                  <a:lnTo>
                    <a:pt x="571" y="795"/>
                  </a:lnTo>
                  <a:lnTo>
                    <a:pt x="576" y="794"/>
                  </a:lnTo>
                  <a:lnTo>
                    <a:pt x="581" y="792"/>
                  </a:lnTo>
                  <a:lnTo>
                    <a:pt x="592" y="788"/>
                  </a:lnTo>
                  <a:lnTo>
                    <a:pt x="600" y="781"/>
                  </a:lnTo>
                  <a:lnTo>
                    <a:pt x="608" y="774"/>
                  </a:lnTo>
                  <a:lnTo>
                    <a:pt x="614" y="765"/>
                  </a:lnTo>
                  <a:lnTo>
                    <a:pt x="619" y="755"/>
                  </a:lnTo>
                  <a:lnTo>
                    <a:pt x="621" y="745"/>
                  </a:lnTo>
                  <a:lnTo>
                    <a:pt x="623" y="735"/>
                  </a:lnTo>
                  <a:lnTo>
                    <a:pt x="622" y="725"/>
                  </a:lnTo>
                  <a:lnTo>
                    <a:pt x="620" y="720"/>
                  </a:lnTo>
                  <a:lnTo>
                    <a:pt x="619" y="715"/>
                  </a:lnTo>
                  <a:lnTo>
                    <a:pt x="616" y="710"/>
                  </a:lnTo>
                  <a:lnTo>
                    <a:pt x="613" y="705"/>
                  </a:lnTo>
                  <a:lnTo>
                    <a:pt x="609" y="701"/>
                  </a:lnTo>
                  <a:lnTo>
                    <a:pt x="605" y="697"/>
                  </a:lnTo>
                  <a:lnTo>
                    <a:pt x="600" y="693"/>
                  </a:lnTo>
                  <a:lnTo>
                    <a:pt x="595" y="689"/>
                  </a:lnTo>
                  <a:lnTo>
                    <a:pt x="595" y="6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72" name="Freeform 147"/>
            <p:cNvSpPr/>
            <p:nvPr/>
          </p:nvSpPr>
          <p:spPr bwMode="auto">
            <a:xfrm>
              <a:off x="5434013" y="1652588"/>
              <a:ext cx="107950" cy="165100"/>
            </a:xfrm>
            <a:custGeom>
              <a:avLst/>
              <a:gdLst>
                <a:gd name="T0" fmla="*/ 433 w 480"/>
                <a:gd name="T1" fmla="*/ 592 h 722"/>
                <a:gd name="T2" fmla="*/ 375 w 480"/>
                <a:gd name="T3" fmla="*/ 527 h 722"/>
                <a:gd name="T4" fmla="*/ 323 w 480"/>
                <a:gd name="T5" fmla="*/ 460 h 722"/>
                <a:gd name="T6" fmla="*/ 275 w 480"/>
                <a:gd name="T7" fmla="*/ 389 h 722"/>
                <a:gd name="T8" fmla="*/ 232 w 480"/>
                <a:gd name="T9" fmla="*/ 316 h 722"/>
                <a:gd name="T10" fmla="*/ 194 w 480"/>
                <a:gd name="T11" fmla="*/ 240 h 722"/>
                <a:gd name="T12" fmla="*/ 158 w 480"/>
                <a:gd name="T13" fmla="*/ 162 h 722"/>
                <a:gd name="T14" fmla="*/ 127 w 480"/>
                <a:gd name="T15" fmla="*/ 82 h 722"/>
                <a:gd name="T16" fmla="*/ 111 w 480"/>
                <a:gd name="T17" fmla="*/ 33 h 722"/>
                <a:gd name="T18" fmla="*/ 105 w 480"/>
                <a:gd name="T19" fmla="*/ 23 h 722"/>
                <a:gd name="T20" fmla="*/ 97 w 480"/>
                <a:gd name="T21" fmla="*/ 14 h 722"/>
                <a:gd name="T22" fmla="*/ 88 w 480"/>
                <a:gd name="T23" fmla="*/ 8 h 722"/>
                <a:gd name="T24" fmla="*/ 73 w 480"/>
                <a:gd name="T25" fmla="*/ 2 h 722"/>
                <a:gd name="T26" fmla="*/ 52 w 480"/>
                <a:gd name="T27" fmla="*/ 1 h 722"/>
                <a:gd name="T28" fmla="*/ 30 w 480"/>
                <a:gd name="T29" fmla="*/ 6 h 722"/>
                <a:gd name="T30" fmla="*/ 17 w 480"/>
                <a:gd name="T31" fmla="*/ 15 h 722"/>
                <a:gd name="T32" fmla="*/ 10 w 480"/>
                <a:gd name="T33" fmla="*/ 22 h 722"/>
                <a:gd name="T34" fmla="*/ 4 w 480"/>
                <a:gd name="T35" fmla="*/ 31 h 722"/>
                <a:gd name="T36" fmla="*/ 1 w 480"/>
                <a:gd name="T37" fmla="*/ 40 h 722"/>
                <a:gd name="T38" fmla="*/ 0 w 480"/>
                <a:gd name="T39" fmla="*/ 51 h 722"/>
                <a:gd name="T40" fmla="*/ 1 w 480"/>
                <a:gd name="T41" fmla="*/ 64 h 722"/>
                <a:gd name="T42" fmla="*/ 18 w 480"/>
                <a:gd name="T43" fmla="*/ 115 h 722"/>
                <a:gd name="T44" fmla="*/ 52 w 480"/>
                <a:gd name="T45" fmla="*/ 203 h 722"/>
                <a:gd name="T46" fmla="*/ 90 w 480"/>
                <a:gd name="T47" fmla="*/ 288 h 722"/>
                <a:gd name="T48" fmla="*/ 132 w 480"/>
                <a:gd name="T49" fmla="*/ 370 h 722"/>
                <a:gd name="T50" fmla="*/ 179 w 480"/>
                <a:gd name="T51" fmla="*/ 450 h 722"/>
                <a:gd name="T52" fmla="*/ 230 w 480"/>
                <a:gd name="T53" fmla="*/ 526 h 722"/>
                <a:gd name="T54" fmla="*/ 286 w 480"/>
                <a:gd name="T55" fmla="*/ 600 h 722"/>
                <a:gd name="T56" fmla="*/ 349 w 480"/>
                <a:gd name="T57" fmla="*/ 671 h 722"/>
                <a:gd name="T58" fmla="*/ 386 w 480"/>
                <a:gd name="T59" fmla="*/ 709 h 722"/>
                <a:gd name="T60" fmla="*/ 397 w 480"/>
                <a:gd name="T61" fmla="*/ 716 h 722"/>
                <a:gd name="T62" fmla="*/ 407 w 480"/>
                <a:gd name="T63" fmla="*/ 720 h 722"/>
                <a:gd name="T64" fmla="*/ 418 w 480"/>
                <a:gd name="T65" fmla="*/ 722 h 722"/>
                <a:gd name="T66" fmla="*/ 435 w 480"/>
                <a:gd name="T67" fmla="*/ 720 h 722"/>
                <a:gd name="T68" fmla="*/ 454 w 480"/>
                <a:gd name="T69" fmla="*/ 710 h 722"/>
                <a:gd name="T70" fmla="*/ 468 w 480"/>
                <a:gd name="T71" fmla="*/ 695 h 722"/>
                <a:gd name="T72" fmla="*/ 478 w 480"/>
                <a:gd name="T73" fmla="*/ 677 h 722"/>
                <a:gd name="T74" fmla="*/ 480 w 480"/>
                <a:gd name="T75" fmla="*/ 661 h 722"/>
                <a:gd name="T76" fmla="*/ 478 w 480"/>
                <a:gd name="T77" fmla="*/ 650 h 722"/>
                <a:gd name="T78" fmla="*/ 474 w 480"/>
                <a:gd name="T79" fmla="*/ 639 h 722"/>
                <a:gd name="T80" fmla="*/ 467 w 480"/>
                <a:gd name="T81" fmla="*/ 628 h 722"/>
                <a:gd name="T82" fmla="*/ 463 w 480"/>
                <a:gd name="T83" fmla="*/ 62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0" h="722">
                  <a:moveTo>
                    <a:pt x="463" y="624"/>
                  </a:moveTo>
                  <a:lnTo>
                    <a:pt x="433" y="592"/>
                  </a:lnTo>
                  <a:lnTo>
                    <a:pt x="403" y="560"/>
                  </a:lnTo>
                  <a:lnTo>
                    <a:pt x="375" y="527"/>
                  </a:lnTo>
                  <a:lnTo>
                    <a:pt x="348" y="494"/>
                  </a:lnTo>
                  <a:lnTo>
                    <a:pt x="323" y="460"/>
                  </a:lnTo>
                  <a:lnTo>
                    <a:pt x="299" y="425"/>
                  </a:lnTo>
                  <a:lnTo>
                    <a:pt x="275" y="389"/>
                  </a:lnTo>
                  <a:lnTo>
                    <a:pt x="253" y="353"/>
                  </a:lnTo>
                  <a:lnTo>
                    <a:pt x="232" y="316"/>
                  </a:lnTo>
                  <a:lnTo>
                    <a:pt x="212" y="278"/>
                  </a:lnTo>
                  <a:lnTo>
                    <a:pt x="194" y="240"/>
                  </a:lnTo>
                  <a:lnTo>
                    <a:pt x="176" y="202"/>
                  </a:lnTo>
                  <a:lnTo>
                    <a:pt x="158" y="162"/>
                  </a:lnTo>
                  <a:lnTo>
                    <a:pt x="142" y="122"/>
                  </a:lnTo>
                  <a:lnTo>
                    <a:pt x="127" y="82"/>
                  </a:lnTo>
                  <a:lnTo>
                    <a:pt x="113" y="40"/>
                  </a:lnTo>
                  <a:lnTo>
                    <a:pt x="111" y="33"/>
                  </a:lnTo>
                  <a:lnTo>
                    <a:pt x="108" y="28"/>
                  </a:lnTo>
                  <a:lnTo>
                    <a:pt x="105" y="23"/>
                  </a:lnTo>
                  <a:lnTo>
                    <a:pt x="101" y="18"/>
                  </a:lnTo>
                  <a:lnTo>
                    <a:pt x="97" y="14"/>
                  </a:lnTo>
                  <a:lnTo>
                    <a:pt x="93" y="11"/>
                  </a:lnTo>
                  <a:lnTo>
                    <a:pt x="88" y="8"/>
                  </a:lnTo>
                  <a:lnTo>
                    <a:pt x="83" y="5"/>
                  </a:lnTo>
                  <a:lnTo>
                    <a:pt x="73" y="2"/>
                  </a:lnTo>
                  <a:lnTo>
                    <a:pt x="63" y="0"/>
                  </a:lnTo>
                  <a:lnTo>
                    <a:pt x="52" y="1"/>
                  </a:lnTo>
                  <a:lnTo>
                    <a:pt x="40" y="3"/>
                  </a:lnTo>
                  <a:lnTo>
                    <a:pt x="30" y="6"/>
                  </a:lnTo>
                  <a:lnTo>
                    <a:pt x="21" y="11"/>
                  </a:lnTo>
                  <a:lnTo>
                    <a:pt x="17" y="15"/>
                  </a:lnTo>
                  <a:lnTo>
                    <a:pt x="13" y="18"/>
                  </a:lnTo>
                  <a:lnTo>
                    <a:pt x="10" y="22"/>
                  </a:lnTo>
                  <a:lnTo>
                    <a:pt x="7" y="26"/>
                  </a:lnTo>
                  <a:lnTo>
                    <a:pt x="4" y="31"/>
                  </a:lnTo>
                  <a:lnTo>
                    <a:pt x="2" y="35"/>
                  </a:lnTo>
                  <a:lnTo>
                    <a:pt x="1" y="40"/>
                  </a:lnTo>
                  <a:lnTo>
                    <a:pt x="0" y="46"/>
                  </a:lnTo>
                  <a:lnTo>
                    <a:pt x="0" y="51"/>
                  </a:lnTo>
                  <a:lnTo>
                    <a:pt x="0" y="57"/>
                  </a:lnTo>
                  <a:lnTo>
                    <a:pt x="1" y="64"/>
                  </a:lnTo>
                  <a:lnTo>
                    <a:pt x="3" y="71"/>
                  </a:lnTo>
                  <a:lnTo>
                    <a:pt x="18" y="115"/>
                  </a:lnTo>
                  <a:lnTo>
                    <a:pt x="34" y="159"/>
                  </a:lnTo>
                  <a:lnTo>
                    <a:pt x="52" y="203"/>
                  </a:lnTo>
                  <a:lnTo>
                    <a:pt x="71" y="246"/>
                  </a:lnTo>
                  <a:lnTo>
                    <a:pt x="90" y="288"/>
                  </a:lnTo>
                  <a:lnTo>
                    <a:pt x="110" y="330"/>
                  </a:lnTo>
                  <a:lnTo>
                    <a:pt x="132" y="370"/>
                  </a:lnTo>
                  <a:lnTo>
                    <a:pt x="154" y="410"/>
                  </a:lnTo>
                  <a:lnTo>
                    <a:pt x="179" y="450"/>
                  </a:lnTo>
                  <a:lnTo>
                    <a:pt x="204" y="488"/>
                  </a:lnTo>
                  <a:lnTo>
                    <a:pt x="230" y="526"/>
                  </a:lnTo>
                  <a:lnTo>
                    <a:pt x="257" y="564"/>
                  </a:lnTo>
                  <a:lnTo>
                    <a:pt x="286" y="600"/>
                  </a:lnTo>
                  <a:lnTo>
                    <a:pt x="317" y="635"/>
                  </a:lnTo>
                  <a:lnTo>
                    <a:pt x="349" y="671"/>
                  </a:lnTo>
                  <a:lnTo>
                    <a:pt x="381" y="705"/>
                  </a:lnTo>
                  <a:lnTo>
                    <a:pt x="386" y="709"/>
                  </a:lnTo>
                  <a:lnTo>
                    <a:pt x="392" y="713"/>
                  </a:lnTo>
                  <a:lnTo>
                    <a:pt x="397" y="716"/>
                  </a:lnTo>
                  <a:lnTo>
                    <a:pt x="402" y="718"/>
                  </a:lnTo>
                  <a:lnTo>
                    <a:pt x="407" y="720"/>
                  </a:lnTo>
                  <a:lnTo>
                    <a:pt x="413" y="721"/>
                  </a:lnTo>
                  <a:lnTo>
                    <a:pt x="418" y="722"/>
                  </a:lnTo>
                  <a:lnTo>
                    <a:pt x="424" y="721"/>
                  </a:lnTo>
                  <a:lnTo>
                    <a:pt x="435" y="720"/>
                  </a:lnTo>
                  <a:lnTo>
                    <a:pt x="444" y="716"/>
                  </a:lnTo>
                  <a:lnTo>
                    <a:pt x="454" y="710"/>
                  </a:lnTo>
                  <a:lnTo>
                    <a:pt x="462" y="704"/>
                  </a:lnTo>
                  <a:lnTo>
                    <a:pt x="468" y="695"/>
                  </a:lnTo>
                  <a:lnTo>
                    <a:pt x="474" y="686"/>
                  </a:lnTo>
                  <a:lnTo>
                    <a:pt x="478" y="677"/>
                  </a:lnTo>
                  <a:lnTo>
                    <a:pt x="479" y="666"/>
                  </a:lnTo>
                  <a:lnTo>
                    <a:pt x="480" y="661"/>
                  </a:lnTo>
                  <a:lnTo>
                    <a:pt x="479" y="656"/>
                  </a:lnTo>
                  <a:lnTo>
                    <a:pt x="478" y="650"/>
                  </a:lnTo>
                  <a:lnTo>
                    <a:pt x="476" y="644"/>
                  </a:lnTo>
                  <a:lnTo>
                    <a:pt x="474" y="639"/>
                  </a:lnTo>
                  <a:lnTo>
                    <a:pt x="471" y="634"/>
                  </a:lnTo>
                  <a:lnTo>
                    <a:pt x="467" y="628"/>
                  </a:lnTo>
                  <a:lnTo>
                    <a:pt x="463" y="624"/>
                  </a:lnTo>
                  <a:lnTo>
                    <a:pt x="463" y="6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73" name="Freeform 148"/>
            <p:cNvSpPr/>
            <p:nvPr/>
          </p:nvSpPr>
          <p:spPr bwMode="auto">
            <a:xfrm>
              <a:off x="5297488" y="1608138"/>
              <a:ext cx="176213" cy="228600"/>
            </a:xfrm>
            <a:custGeom>
              <a:avLst/>
              <a:gdLst>
                <a:gd name="T0" fmla="*/ 711 w 780"/>
                <a:gd name="T1" fmla="*/ 865 h 1009"/>
                <a:gd name="T2" fmla="*/ 612 w 780"/>
                <a:gd name="T3" fmla="*/ 767 h 1009"/>
                <a:gd name="T4" fmla="*/ 518 w 780"/>
                <a:gd name="T5" fmla="*/ 665 h 1009"/>
                <a:gd name="T6" fmla="*/ 430 w 780"/>
                <a:gd name="T7" fmla="*/ 559 h 1009"/>
                <a:gd name="T8" fmla="*/ 346 w 780"/>
                <a:gd name="T9" fmla="*/ 450 h 1009"/>
                <a:gd name="T10" fmla="*/ 269 w 780"/>
                <a:gd name="T11" fmla="*/ 336 h 1009"/>
                <a:gd name="T12" fmla="*/ 215 w 780"/>
                <a:gd name="T13" fmla="*/ 247 h 1009"/>
                <a:gd name="T14" fmla="*/ 181 w 780"/>
                <a:gd name="T15" fmla="*/ 187 h 1009"/>
                <a:gd name="T16" fmla="*/ 150 w 780"/>
                <a:gd name="T17" fmla="*/ 125 h 1009"/>
                <a:gd name="T18" fmla="*/ 119 w 780"/>
                <a:gd name="T19" fmla="*/ 63 h 1009"/>
                <a:gd name="T20" fmla="*/ 102 w 780"/>
                <a:gd name="T21" fmla="*/ 25 h 1009"/>
                <a:gd name="T22" fmla="*/ 95 w 780"/>
                <a:gd name="T23" fmla="*/ 14 h 1009"/>
                <a:gd name="T24" fmla="*/ 87 w 780"/>
                <a:gd name="T25" fmla="*/ 7 h 1009"/>
                <a:gd name="T26" fmla="*/ 78 w 780"/>
                <a:gd name="T27" fmla="*/ 3 h 1009"/>
                <a:gd name="T28" fmla="*/ 68 w 780"/>
                <a:gd name="T29" fmla="*/ 1 h 1009"/>
                <a:gd name="T30" fmla="*/ 58 w 780"/>
                <a:gd name="T31" fmla="*/ 0 h 1009"/>
                <a:gd name="T32" fmla="*/ 43 w 780"/>
                <a:gd name="T33" fmla="*/ 4 h 1009"/>
                <a:gd name="T34" fmla="*/ 25 w 780"/>
                <a:gd name="T35" fmla="*/ 15 h 1009"/>
                <a:gd name="T36" fmla="*/ 9 w 780"/>
                <a:gd name="T37" fmla="*/ 32 h 1009"/>
                <a:gd name="T38" fmla="*/ 3 w 780"/>
                <a:gd name="T39" fmla="*/ 47 h 1009"/>
                <a:gd name="T40" fmla="*/ 0 w 780"/>
                <a:gd name="T41" fmla="*/ 58 h 1009"/>
                <a:gd name="T42" fmla="*/ 1 w 780"/>
                <a:gd name="T43" fmla="*/ 70 h 1009"/>
                <a:gd name="T44" fmla="*/ 3 w 780"/>
                <a:gd name="T45" fmla="*/ 82 h 1009"/>
                <a:gd name="T46" fmla="*/ 21 w 780"/>
                <a:gd name="T47" fmla="*/ 121 h 1009"/>
                <a:gd name="T48" fmla="*/ 52 w 780"/>
                <a:gd name="T49" fmla="*/ 185 h 1009"/>
                <a:gd name="T50" fmla="*/ 84 w 780"/>
                <a:gd name="T51" fmla="*/ 248 h 1009"/>
                <a:gd name="T52" fmla="*/ 118 w 780"/>
                <a:gd name="T53" fmla="*/ 311 h 1009"/>
                <a:gd name="T54" fmla="*/ 156 w 780"/>
                <a:gd name="T55" fmla="*/ 371 h 1009"/>
                <a:gd name="T56" fmla="*/ 194 w 780"/>
                <a:gd name="T57" fmla="*/ 431 h 1009"/>
                <a:gd name="T58" fmla="*/ 253 w 780"/>
                <a:gd name="T59" fmla="*/ 519 h 1009"/>
                <a:gd name="T60" fmla="*/ 340 w 780"/>
                <a:gd name="T61" fmla="*/ 631 h 1009"/>
                <a:gd name="T62" fmla="*/ 432 w 780"/>
                <a:gd name="T63" fmla="*/ 740 h 1009"/>
                <a:gd name="T64" fmla="*/ 528 w 780"/>
                <a:gd name="T65" fmla="*/ 843 h 1009"/>
                <a:gd name="T66" fmla="*/ 629 w 780"/>
                <a:gd name="T67" fmla="*/ 944 h 1009"/>
                <a:gd name="T68" fmla="*/ 686 w 780"/>
                <a:gd name="T69" fmla="*/ 997 h 1009"/>
                <a:gd name="T70" fmla="*/ 697 w 780"/>
                <a:gd name="T71" fmla="*/ 1004 h 1009"/>
                <a:gd name="T72" fmla="*/ 708 w 780"/>
                <a:gd name="T73" fmla="*/ 1007 h 1009"/>
                <a:gd name="T74" fmla="*/ 719 w 780"/>
                <a:gd name="T75" fmla="*/ 1009 h 1009"/>
                <a:gd name="T76" fmla="*/ 734 w 780"/>
                <a:gd name="T77" fmla="*/ 1006 h 1009"/>
                <a:gd name="T78" fmla="*/ 754 w 780"/>
                <a:gd name="T79" fmla="*/ 997 h 1009"/>
                <a:gd name="T80" fmla="*/ 769 w 780"/>
                <a:gd name="T81" fmla="*/ 982 h 1009"/>
                <a:gd name="T82" fmla="*/ 777 w 780"/>
                <a:gd name="T83" fmla="*/ 968 h 1009"/>
                <a:gd name="T84" fmla="*/ 780 w 780"/>
                <a:gd name="T85" fmla="*/ 957 h 1009"/>
                <a:gd name="T86" fmla="*/ 780 w 780"/>
                <a:gd name="T87" fmla="*/ 947 h 1009"/>
                <a:gd name="T88" fmla="*/ 779 w 780"/>
                <a:gd name="T89" fmla="*/ 937 h 1009"/>
                <a:gd name="T90" fmla="*/ 774 w 780"/>
                <a:gd name="T91" fmla="*/ 926 h 1009"/>
                <a:gd name="T92" fmla="*/ 766 w 780"/>
                <a:gd name="T93" fmla="*/ 916 h 1009"/>
                <a:gd name="T94" fmla="*/ 761 w 780"/>
                <a:gd name="T95"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0" h="1009">
                  <a:moveTo>
                    <a:pt x="761" y="912"/>
                  </a:moveTo>
                  <a:lnTo>
                    <a:pt x="711" y="865"/>
                  </a:lnTo>
                  <a:lnTo>
                    <a:pt x="662" y="816"/>
                  </a:lnTo>
                  <a:lnTo>
                    <a:pt x="612" y="767"/>
                  </a:lnTo>
                  <a:lnTo>
                    <a:pt x="565" y="716"/>
                  </a:lnTo>
                  <a:lnTo>
                    <a:pt x="518" y="665"/>
                  </a:lnTo>
                  <a:lnTo>
                    <a:pt x="473" y="613"/>
                  </a:lnTo>
                  <a:lnTo>
                    <a:pt x="430" y="559"/>
                  </a:lnTo>
                  <a:lnTo>
                    <a:pt x="387" y="505"/>
                  </a:lnTo>
                  <a:lnTo>
                    <a:pt x="346" y="450"/>
                  </a:lnTo>
                  <a:lnTo>
                    <a:pt x="307" y="394"/>
                  </a:lnTo>
                  <a:lnTo>
                    <a:pt x="269" y="336"/>
                  </a:lnTo>
                  <a:lnTo>
                    <a:pt x="232" y="277"/>
                  </a:lnTo>
                  <a:lnTo>
                    <a:pt x="215" y="247"/>
                  </a:lnTo>
                  <a:lnTo>
                    <a:pt x="198" y="217"/>
                  </a:lnTo>
                  <a:lnTo>
                    <a:pt x="181" y="187"/>
                  </a:lnTo>
                  <a:lnTo>
                    <a:pt x="165" y="157"/>
                  </a:lnTo>
                  <a:lnTo>
                    <a:pt x="150" y="125"/>
                  </a:lnTo>
                  <a:lnTo>
                    <a:pt x="134" y="94"/>
                  </a:lnTo>
                  <a:lnTo>
                    <a:pt x="119" y="63"/>
                  </a:lnTo>
                  <a:lnTo>
                    <a:pt x="105" y="31"/>
                  </a:lnTo>
                  <a:lnTo>
                    <a:pt x="102" y="25"/>
                  </a:lnTo>
                  <a:lnTo>
                    <a:pt x="98" y="19"/>
                  </a:lnTo>
                  <a:lnTo>
                    <a:pt x="95" y="14"/>
                  </a:lnTo>
                  <a:lnTo>
                    <a:pt x="91" y="10"/>
                  </a:lnTo>
                  <a:lnTo>
                    <a:pt x="87" y="7"/>
                  </a:lnTo>
                  <a:lnTo>
                    <a:pt x="82" y="5"/>
                  </a:lnTo>
                  <a:lnTo>
                    <a:pt x="78" y="3"/>
                  </a:lnTo>
                  <a:lnTo>
                    <a:pt x="73" y="1"/>
                  </a:lnTo>
                  <a:lnTo>
                    <a:pt x="68" y="1"/>
                  </a:lnTo>
                  <a:lnTo>
                    <a:pt x="63" y="0"/>
                  </a:lnTo>
                  <a:lnTo>
                    <a:pt x="58" y="0"/>
                  </a:lnTo>
                  <a:lnTo>
                    <a:pt x="53" y="1"/>
                  </a:lnTo>
                  <a:lnTo>
                    <a:pt x="43" y="4"/>
                  </a:lnTo>
                  <a:lnTo>
                    <a:pt x="34" y="9"/>
                  </a:lnTo>
                  <a:lnTo>
                    <a:pt x="25" y="15"/>
                  </a:lnTo>
                  <a:lnTo>
                    <a:pt x="17" y="22"/>
                  </a:lnTo>
                  <a:lnTo>
                    <a:pt x="9" y="32"/>
                  </a:lnTo>
                  <a:lnTo>
                    <a:pt x="4" y="42"/>
                  </a:lnTo>
                  <a:lnTo>
                    <a:pt x="3" y="47"/>
                  </a:lnTo>
                  <a:lnTo>
                    <a:pt x="1" y="53"/>
                  </a:lnTo>
                  <a:lnTo>
                    <a:pt x="0" y="58"/>
                  </a:lnTo>
                  <a:lnTo>
                    <a:pt x="0" y="64"/>
                  </a:lnTo>
                  <a:lnTo>
                    <a:pt x="1" y="70"/>
                  </a:lnTo>
                  <a:lnTo>
                    <a:pt x="2" y="76"/>
                  </a:lnTo>
                  <a:lnTo>
                    <a:pt x="3" y="82"/>
                  </a:lnTo>
                  <a:lnTo>
                    <a:pt x="6" y="88"/>
                  </a:lnTo>
                  <a:lnTo>
                    <a:pt x="21" y="121"/>
                  </a:lnTo>
                  <a:lnTo>
                    <a:pt x="36" y="154"/>
                  </a:lnTo>
                  <a:lnTo>
                    <a:pt x="52" y="185"/>
                  </a:lnTo>
                  <a:lnTo>
                    <a:pt x="68" y="217"/>
                  </a:lnTo>
                  <a:lnTo>
                    <a:pt x="84" y="248"/>
                  </a:lnTo>
                  <a:lnTo>
                    <a:pt x="101" y="280"/>
                  </a:lnTo>
                  <a:lnTo>
                    <a:pt x="118" y="311"/>
                  </a:lnTo>
                  <a:lnTo>
                    <a:pt x="136" y="341"/>
                  </a:lnTo>
                  <a:lnTo>
                    <a:pt x="156" y="371"/>
                  </a:lnTo>
                  <a:lnTo>
                    <a:pt x="174" y="402"/>
                  </a:lnTo>
                  <a:lnTo>
                    <a:pt x="194" y="431"/>
                  </a:lnTo>
                  <a:lnTo>
                    <a:pt x="213" y="460"/>
                  </a:lnTo>
                  <a:lnTo>
                    <a:pt x="253" y="519"/>
                  </a:lnTo>
                  <a:lnTo>
                    <a:pt x="296" y="575"/>
                  </a:lnTo>
                  <a:lnTo>
                    <a:pt x="340" y="631"/>
                  </a:lnTo>
                  <a:lnTo>
                    <a:pt x="385" y="686"/>
                  </a:lnTo>
                  <a:lnTo>
                    <a:pt x="432" y="740"/>
                  </a:lnTo>
                  <a:lnTo>
                    <a:pt x="479" y="792"/>
                  </a:lnTo>
                  <a:lnTo>
                    <a:pt x="528" y="843"/>
                  </a:lnTo>
                  <a:lnTo>
                    <a:pt x="578" y="895"/>
                  </a:lnTo>
                  <a:lnTo>
                    <a:pt x="629" y="944"/>
                  </a:lnTo>
                  <a:lnTo>
                    <a:pt x="681" y="993"/>
                  </a:lnTo>
                  <a:lnTo>
                    <a:pt x="686" y="997"/>
                  </a:lnTo>
                  <a:lnTo>
                    <a:pt x="691" y="1001"/>
                  </a:lnTo>
                  <a:lnTo>
                    <a:pt x="697" y="1004"/>
                  </a:lnTo>
                  <a:lnTo>
                    <a:pt x="702" y="1006"/>
                  </a:lnTo>
                  <a:lnTo>
                    <a:pt x="708" y="1007"/>
                  </a:lnTo>
                  <a:lnTo>
                    <a:pt x="713" y="1008"/>
                  </a:lnTo>
                  <a:lnTo>
                    <a:pt x="719" y="1009"/>
                  </a:lnTo>
                  <a:lnTo>
                    <a:pt x="724" y="1008"/>
                  </a:lnTo>
                  <a:lnTo>
                    <a:pt x="734" y="1006"/>
                  </a:lnTo>
                  <a:lnTo>
                    <a:pt x="744" y="1002"/>
                  </a:lnTo>
                  <a:lnTo>
                    <a:pt x="754" y="997"/>
                  </a:lnTo>
                  <a:lnTo>
                    <a:pt x="762" y="990"/>
                  </a:lnTo>
                  <a:lnTo>
                    <a:pt x="769" y="982"/>
                  </a:lnTo>
                  <a:lnTo>
                    <a:pt x="775" y="973"/>
                  </a:lnTo>
                  <a:lnTo>
                    <a:pt x="777" y="968"/>
                  </a:lnTo>
                  <a:lnTo>
                    <a:pt x="779" y="962"/>
                  </a:lnTo>
                  <a:lnTo>
                    <a:pt x="780" y="957"/>
                  </a:lnTo>
                  <a:lnTo>
                    <a:pt x="780" y="952"/>
                  </a:lnTo>
                  <a:lnTo>
                    <a:pt x="780" y="947"/>
                  </a:lnTo>
                  <a:lnTo>
                    <a:pt x="780" y="942"/>
                  </a:lnTo>
                  <a:lnTo>
                    <a:pt x="779" y="937"/>
                  </a:lnTo>
                  <a:lnTo>
                    <a:pt x="777" y="931"/>
                  </a:lnTo>
                  <a:lnTo>
                    <a:pt x="774" y="926"/>
                  </a:lnTo>
                  <a:lnTo>
                    <a:pt x="770" y="921"/>
                  </a:lnTo>
                  <a:lnTo>
                    <a:pt x="766" y="916"/>
                  </a:lnTo>
                  <a:lnTo>
                    <a:pt x="761" y="912"/>
                  </a:lnTo>
                  <a:lnTo>
                    <a:pt x="761" y="9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74" name="Freeform 149"/>
            <p:cNvSpPr/>
            <p:nvPr/>
          </p:nvSpPr>
          <p:spPr bwMode="auto">
            <a:xfrm>
              <a:off x="5207000" y="1612900"/>
              <a:ext cx="149225" cy="201613"/>
            </a:xfrm>
            <a:custGeom>
              <a:avLst/>
              <a:gdLst>
                <a:gd name="T0" fmla="*/ 630 w 661"/>
                <a:gd name="T1" fmla="*/ 767 h 885"/>
                <a:gd name="T2" fmla="*/ 596 w 661"/>
                <a:gd name="T3" fmla="*/ 732 h 885"/>
                <a:gd name="T4" fmla="*/ 542 w 661"/>
                <a:gd name="T5" fmla="*/ 682 h 885"/>
                <a:gd name="T6" fmla="*/ 466 w 661"/>
                <a:gd name="T7" fmla="*/ 621 h 885"/>
                <a:gd name="T8" fmla="*/ 389 w 661"/>
                <a:gd name="T9" fmla="*/ 560 h 885"/>
                <a:gd name="T10" fmla="*/ 338 w 661"/>
                <a:gd name="T11" fmla="*/ 518 h 885"/>
                <a:gd name="T12" fmla="*/ 313 w 661"/>
                <a:gd name="T13" fmla="*/ 494 h 885"/>
                <a:gd name="T14" fmla="*/ 288 w 661"/>
                <a:gd name="T15" fmla="*/ 467 h 885"/>
                <a:gd name="T16" fmla="*/ 266 w 661"/>
                <a:gd name="T17" fmla="*/ 441 h 885"/>
                <a:gd name="T18" fmla="*/ 237 w 661"/>
                <a:gd name="T19" fmla="*/ 399 h 885"/>
                <a:gd name="T20" fmla="*/ 203 w 661"/>
                <a:gd name="T21" fmla="*/ 339 h 885"/>
                <a:gd name="T22" fmla="*/ 174 w 661"/>
                <a:gd name="T23" fmla="*/ 277 h 885"/>
                <a:gd name="T24" fmla="*/ 150 w 661"/>
                <a:gd name="T25" fmla="*/ 211 h 885"/>
                <a:gd name="T26" fmla="*/ 131 w 661"/>
                <a:gd name="T27" fmla="*/ 144 h 885"/>
                <a:gd name="T28" fmla="*/ 117 w 661"/>
                <a:gd name="T29" fmla="*/ 76 h 885"/>
                <a:gd name="T30" fmla="*/ 110 w 661"/>
                <a:gd name="T31" fmla="*/ 36 h 885"/>
                <a:gd name="T32" fmla="*/ 106 w 661"/>
                <a:gd name="T33" fmla="*/ 24 h 885"/>
                <a:gd name="T34" fmla="*/ 100 w 661"/>
                <a:gd name="T35" fmla="*/ 16 h 885"/>
                <a:gd name="T36" fmla="*/ 92 w 661"/>
                <a:gd name="T37" fmla="*/ 9 h 885"/>
                <a:gd name="T38" fmla="*/ 83 w 661"/>
                <a:gd name="T39" fmla="*/ 4 h 885"/>
                <a:gd name="T40" fmla="*/ 74 w 661"/>
                <a:gd name="T41" fmla="*/ 2 h 885"/>
                <a:gd name="T42" fmla="*/ 58 w 661"/>
                <a:gd name="T43" fmla="*/ 0 h 885"/>
                <a:gd name="T44" fmla="*/ 38 w 661"/>
                <a:gd name="T45" fmla="*/ 7 h 885"/>
                <a:gd name="T46" fmla="*/ 19 w 661"/>
                <a:gd name="T47" fmla="*/ 19 h 885"/>
                <a:gd name="T48" fmla="*/ 8 w 661"/>
                <a:gd name="T49" fmla="*/ 32 h 885"/>
                <a:gd name="T50" fmla="*/ 3 w 661"/>
                <a:gd name="T51" fmla="*/ 42 h 885"/>
                <a:gd name="T52" fmla="*/ 0 w 661"/>
                <a:gd name="T53" fmla="*/ 53 h 885"/>
                <a:gd name="T54" fmla="*/ 0 w 661"/>
                <a:gd name="T55" fmla="*/ 66 h 885"/>
                <a:gd name="T56" fmla="*/ 5 w 661"/>
                <a:gd name="T57" fmla="*/ 101 h 885"/>
                <a:gd name="T58" fmla="*/ 17 w 661"/>
                <a:gd name="T59" fmla="*/ 161 h 885"/>
                <a:gd name="T60" fmla="*/ 32 w 661"/>
                <a:gd name="T61" fmla="*/ 220 h 885"/>
                <a:gd name="T62" fmla="*/ 51 w 661"/>
                <a:gd name="T63" fmla="*/ 279 h 885"/>
                <a:gd name="T64" fmla="*/ 73 w 661"/>
                <a:gd name="T65" fmla="*/ 337 h 885"/>
                <a:gd name="T66" fmla="*/ 98 w 661"/>
                <a:gd name="T67" fmla="*/ 393 h 885"/>
                <a:gd name="T68" fmla="*/ 128 w 661"/>
                <a:gd name="T69" fmla="*/ 446 h 885"/>
                <a:gd name="T70" fmla="*/ 162 w 661"/>
                <a:gd name="T71" fmla="*/ 496 h 885"/>
                <a:gd name="T72" fmla="*/ 204 w 661"/>
                <a:gd name="T73" fmla="*/ 543 h 885"/>
                <a:gd name="T74" fmla="*/ 249 w 661"/>
                <a:gd name="T75" fmla="*/ 590 h 885"/>
                <a:gd name="T76" fmla="*/ 323 w 661"/>
                <a:gd name="T77" fmla="*/ 652 h 885"/>
                <a:gd name="T78" fmla="*/ 425 w 661"/>
                <a:gd name="T79" fmla="*/ 734 h 885"/>
                <a:gd name="T80" fmla="*/ 498 w 661"/>
                <a:gd name="T81" fmla="*/ 796 h 885"/>
                <a:gd name="T82" fmla="*/ 545 w 661"/>
                <a:gd name="T83" fmla="*/ 842 h 885"/>
                <a:gd name="T84" fmla="*/ 571 w 661"/>
                <a:gd name="T85" fmla="*/ 871 h 885"/>
                <a:gd name="T86" fmla="*/ 580 w 661"/>
                <a:gd name="T87" fmla="*/ 878 h 885"/>
                <a:gd name="T88" fmla="*/ 590 w 661"/>
                <a:gd name="T89" fmla="*/ 883 h 885"/>
                <a:gd name="T90" fmla="*/ 601 w 661"/>
                <a:gd name="T91" fmla="*/ 885 h 885"/>
                <a:gd name="T92" fmla="*/ 611 w 661"/>
                <a:gd name="T93" fmla="*/ 884 h 885"/>
                <a:gd name="T94" fmla="*/ 620 w 661"/>
                <a:gd name="T95" fmla="*/ 882 h 885"/>
                <a:gd name="T96" fmla="*/ 634 w 661"/>
                <a:gd name="T97" fmla="*/ 874 h 885"/>
                <a:gd name="T98" fmla="*/ 649 w 661"/>
                <a:gd name="T99" fmla="*/ 859 h 885"/>
                <a:gd name="T100" fmla="*/ 659 w 661"/>
                <a:gd name="T101" fmla="*/ 840 h 885"/>
                <a:gd name="T102" fmla="*/ 661 w 661"/>
                <a:gd name="T103" fmla="*/ 824 h 885"/>
                <a:gd name="T104" fmla="*/ 660 w 661"/>
                <a:gd name="T105" fmla="*/ 812 h 885"/>
                <a:gd name="T106" fmla="*/ 657 w 661"/>
                <a:gd name="T107" fmla="*/ 801 h 885"/>
                <a:gd name="T108" fmla="*/ 651 w 661"/>
                <a:gd name="T109" fmla="*/ 790 h 885"/>
                <a:gd name="T110" fmla="*/ 646 w 661"/>
                <a:gd name="T111" fmla="*/ 7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885">
                  <a:moveTo>
                    <a:pt x="646" y="785"/>
                  </a:moveTo>
                  <a:lnTo>
                    <a:pt x="630" y="767"/>
                  </a:lnTo>
                  <a:lnTo>
                    <a:pt x="613" y="749"/>
                  </a:lnTo>
                  <a:lnTo>
                    <a:pt x="596" y="732"/>
                  </a:lnTo>
                  <a:lnTo>
                    <a:pt x="579" y="715"/>
                  </a:lnTo>
                  <a:lnTo>
                    <a:pt x="542" y="682"/>
                  </a:lnTo>
                  <a:lnTo>
                    <a:pt x="504" y="651"/>
                  </a:lnTo>
                  <a:lnTo>
                    <a:pt x="466" y="621"/>
                  </a:lnTo>
                  <a:lnTo>
                    <a:pt x="428" y="591"/>
                  </a:lnTo>
                  <a:lnTo>
                    <a:pt x="389" y="560"/>
                  </a:lnTo>
                  <a:lnTo>
                    <a:pt x="351" y="529"/>
                  </a:lnTo>
                  <a:lnTo>
                    <a:pt x="338" y="518"/>
                  </a:lnTo>
                  <a:lnTo>
                    <a:pt x="325" y="506"/>
                  </a:lnTo>
                  <a:lnTo>
                    <a:pt x="313" y="494"/>
                  </a:lnTo>
                  <a:lnTo>
                    <a:pt x="301" y="481"/>
                  </a:lnTo>
                  <a:lnTo>
                    <a:pt x="288" y="467"/>
                  </a:lnTo>
                  <a:lnTo>
                    <a:pt x="277" y="454"/>
                  </a:lnTo>
                  <a:lnTo>
                    <a:pt x="266" y="441"/>
                  </a:lnTo>
                  <a:lnTo>
                    <a:pt x="256" y="427"/>
                  </a:lnTo>
                  <a:lnTo>
                    <a:pt x="237" y="399"/>
                  </a:lnTo>
                  <a:lnTo>
                    <a:pt x="219" y="370"/>
                  </a:lnTo>
                  <a:lnTo>
                    <a:pt x="203" y="339"/>
                  </a:lnTo>
                  <a:lnTo>
                    <a:pt x="188" y="308"/>
                  </a:lnTo>
                  <a:lnTo>
                    <a:pt x="174" y="277"/>
                  </a:lnTo>
                  <a:lnTo>
                    <a:pt x="161" y="244"/>
                  </a:lnTo>
                  <a:lnTo>
                    <a:pt x="150" y="211"/>
                  </a:lnTo>
                  <a:lnTo>
                    <a:pt x="140" y="178"/>
                  </a:lnTo>
                  <a:lnTo>
                    <a:pt x="131" y="144"/>
                  </a:lnTo>
                  <a:lnTo>
                    <a:pt x="123" y="110"/>
                  </a:lnTo>
                  <a:lnTo>
                    <a:pt x="117" y="76"/>
                  </a:lnTo>
                  <a:lnTo>
                    <a:pt x="111" y="42"/>
                  </a:lnTo>
                  <a:lnTo>
                    <a:pt x="110" y="36"/>
                  </a:lnTo>
                  <a:lnTo>
                    <a:pt x="108" y="30"/>
                  </a:lnTo>
                  <a:lnTo>
                    <a:pt x="106" y="24"/>
                  </a:lnTo>
                  <a:lnTo>
                    <a:pt x="103" y="20"/>
                  </a:lnTo>
                  <a:lnTo>
                    <a:pt x="100" y="16"/>
                  </a:lnTo>
                  <a:lnTo>
                    <a:pt x="96" y="12"/>
                  </a:lnTo>
                  <a:lnTo>
                    <a:pt x="92" y="9"/>
                  </a:lnTo>
                  <a:lnTo>
                    <a:pt x="88" y="6"/>
                  </a:lnTo>
                  <a:lnTo>
                    <a:pt x="83" y="4"/>
                  </a:lnTo>
                  <a:lnTo>
                    <a:pt x="79" y="3"/>
                  </a:lnTo>
                  <a:lnTo>
                    <a:pt x="74" y="2"/>
                  </a:lnTo>
                  <a:lnTo>
                    <a:pt x="69" y="0"/>
                  </a:lnTo>
                  <a:lnTo>
                    <a:pt x="58" y="0"/>
                  </a:lnTo>
                  <a:lnTo>
                    <a:pt x="48" y="3"/>
                  </a:lnTo>
                  <a:lnTo>
                    <a:pt x="38" y="7"/>
                  </a:lnTo>
                  <a:lnTo>
                    <a:pt x="27" y="12"/>
                  </a:lnTo>
                  <a:lnTo>
                    <a:pt x="19" y="19"/>
                  </a:lnTo>
                  <a:lnTo>
                    <a:pt x="11" y="27"/>
                  </a:lnTo>
                  <a:lnTo>
                    <a:pt x="8" y="32"/>
                  </a:lnTo>
                  <a:lnTo>
                    <a:pt x="6" y="37"/>
                  </a:lnTo>
                  <a:lnTo>
                    <a:pt x="3" y="42"/>
                  </a:lnTo>
                  <a:lnTo>
                    <a:pt x="2" y="47"/>
                  </a:lnTo>
                  <a:lnTo>
                    <a:pt x="0" y="53"/>
                  </a:lnTo>
                  <a:lnTo>
                    <a:pt x="0" y="59"/>
                  </a:lnTo>
                  <a:lnTo>
                    <a:pt x="0" y="66"/>
                  </a:lnTo>
                  <a:lnTo>
                    <a:pt x="0" y="72"/>
                  </a:lnTo>
                  <a:lnTo>
                    <a:pt x="5" y="101"/>
                  </a:lnTo>
                  <a:lnTo>
                    <a:pt x="11" y="132"/>
                  </a:lnTo>
                  <a:lnTo>
                    <a:pt x="17" y="161"/>
                  </a:lnTo>
                  <a:lnTo>
                    <a:pt x="24" y="191"/>
                  </a:lnTo>
                  <a:lnTo>
                    <a:pt x="32" y="220"/>
                  </a:lnTo>
                  <a:lnTo>
                    <a:pt x="42" y="250"/>
                  </a:lnTo>
                  <a:lnTo>
                    <a:pt x="51" y="279"/>
                  </a:lnTo>
                  <a:lnTo>
                    <a:pt x="61" y="308"/>
                  </a:lnTo>
                  <a:lnTo>
                    <a:pt x="73" y="337"/>
                  </a:lnTo>
                  <a:lnTo>
                    <a:pt x="85" y="366"/>
                  </a:lnTo>
                  <a:lnTo>
                    <a:pt x="98" y="393"/>
                  </a:lnTo>
                  <a:lnTo>
                    <a:pt x="113" y="420"/>
                  </a:lnTo>
                  <a:lnTo>
                    <a:pt x="128" y="446"/>
                  </a:lnTo>
                  <a:lnTo>
                    <a:pt x="145" y="472"/>
                  </a:lnTo>
                  <a:lnTo>
                    <a:pt x="162" y="496"/>
                  </a:lnTo>
                  <a:lnTo>
                    <a:pt x="182" y="519"/>
                  </a:lnTo>
                  <a:lnTo>
                    <a:pt x="204" y="543"/>
                  </a:lnTo>
                  <a:lnTo>
                    <a:pt x="226" y="567"/>
                  </a:lnTo>
                  <a:lnTo>
                    <a:pt x="249" y="590"/>
                  </a:lnTo>
                  <a:lnTo>
                    <a:pt x="273" y="611"/>
                  </a:lnTo>
                  <a:lnTo>
                    <a:pt x="323" y="652"/>
                  </a:lnTo>
                  <a:lnTo>
                    <a:pt x="373" y="692"/>
                  </a:lnTo>
                  <a:lnTo>
                    <a:pt x="425" y="734"/>
                  </a:lnTo>
                  <a:lnTo>
                    <a:pt x="474" y="775"/>
                  </a:lnTo>
                  <a:lnTo>
                    <a:pt x="498" y="796"/>
                  </a:lnTo>
                  <a:lnTo>
                    <a:pt x="521" y="818"/>
                  </a:lnTo>
                  <a:lnTo>
                    <a:pt x="545" y="842"/>
                  </a:lnTo>
                  <a:lnTo>
                    <a:pt x="566" y="866"/>
                  </a:lnTo>
                  <a:lnTo>
                    <a:pt x="571" y="871"/>
                  </a:lnTo>
                  <a:lnTo>
                    <a:pt x="576" y="875"/>
                  </a:lnTo>
                  <a:lnTo>
                    <a:pt x="580" y="878"/>
                  </a:lnTo>
                  <a:lnTo>
                    <a:pt x="585" y="881"/>
                  </a:lnTo>
                  <a:lnTo>
                    <a:pt x="590" y="883"/>
                  </a:lnTo>
                  <a:lnTo>
                    <a:pt x="595" y="884"/>
                  </a:lnTo>
                  <a:lnTo>
                    <a:pt x="601" y="885"/>
                  </a:lnTo>
                  <a:lnTo>
                    <a:pt x="606" y="885"/>
                  </a:lnTo>
                  <a:lnTo>
                    <a:pt x="611" y="884"/>
                  </a:lnTo>
                  <a:lnTo>
                    <a:pt x="616" y="883"/>
                  </a:lnTo>
                  <a:lnTo>
                    <a:pt x="620" y="882"/>
                  </a:lnTo>
                  <a:lnTo>
                    <a:pt x="625" y="880"/>
                  </a:lnTo>
                  <a:lnTo>
                    <a:pt x="634" y="874"/>
                  </a:lnTo>
                  <a:lnTo>
                    <a:pt x="642" y="868"/>
                  </a:lnTo>
                  <a:lnTo>
                    <a:pt x="649" y="859"/>
                  </a:lnTo>
                  <a:lnTo>
                    <a:pt x="655" y="850"/>
                  </a:lnTo>
                  <a:lnTo>
                    <a:pt x="659" y="840"/>
                  </a:lnTo>
                  <a:lnTo>
                    <a:pt x="661" y="830"/>
                  </a:lnTo>
                  <a:lnTo>
                    <a:pt x="661" y="824"/>
                  </a:lnTo>
                  <a:lnTo>
                    <a:pt x="661" y="818"/>
                  </a:lnTo>
                  <a:lnTo>
                    <a:pt x="660" y="812"/>
                  </a:lnTo>
                  <a:lnTo>
                    <a:pt x="659" y="806"/>
                  </a:lnTo>
                  <a:lnTo>
                    <a:pt x="657" y="801"/>
                  </a:lnTo>
                  <a:lnTo>
                    <a:pt x="654" y="795"/>
                  </a:lnTo>
                  <a:lnTo>
                    <a:pt x="651" y="790"/>
                  </a:lnTo>
                  <a:lnTo>
                    <a:pt x="646" y="785"/>
                  </a:lnTo>
                  <a:lnTo>
                    <a:pt x="646" y="7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75" name="Freeform 150"/>
            <p:cNvSpPr/>
            <p:nvPr/>
          </p:nvSpPr>
          <p:spPr bwMode="auto">
            <a:xfrm>
              <a:off x="5065713" y="1389063"/>
              <a:ext cx="98425" cy="152400"/>
            </a:xfrm>
            <a:custGeom>
              <a:avLst/>
              <a:gdLst>
                <a:gd name="T0" fmla="*/ 428 w 428"/>
                <a:gd name="T1" fmla="*/ 586 h 672"/>
                <a:gd name="T2" fmla="*/ 425 w 428"/>
                <a:gd name="T3" fmla="*/ 540 h 672"/>
                <a:gd name="T4" fmla="*/ 420 w 428"/>
                <a:gd name="T5" fmla="*/ 493 h 672"/>
                <a:gd name="T6" fmla="*/ 412 w 428"/>
                <a:gd name="T7" fmla="*/ 447 h 672"/>
                <a:gd name="T8" fmla="*/ 401 w 428"/>
                <a:gd name="T9" fmla="*/ 401 h 672"/>
                <a:gd name="T10" fmla="*/ 388 w 428"/>
                <a:gd name="T11" fmla="*/ 356 h 672"/>
                <a:gd name="T12" fmla="*/ 372 w 428"/>
                <a:gd name="T13" fmla="*/ 313 h 672"/>
                <a:gd name="T14" fmla="*/ 354 w 428"/>
                <a:gd name="T15" fmla="*/ 270 h 672"/>
                <a:gd name="T16" fmla="*/ 333 w 428"/>
                <a:gd name="T17" fmla="*/ 229 h 672"/>
                <a:gd name="T18" fmla="*/ 309 w 428"/>
                <a:gd name="T19" fmla="*/ 190 h 672"/>
                <a:gd name="T20" fmla="*/ 283 w 428"/>
                <a:gd name="T21" fmla="*/ 153 h 672"/>
                <a:gd name="T22" fmla="*/ 252 w 428"/>
                <a:gd name="T23" fmla="*/ 119 h 672"/>
                <a:gd name="T24" fmla="*/ 219 w 428"/>
                <a:gd name="T25" fmla="*/ 88 h 672"/>
                <a:gd name="T26" fmla="*/ 184 w 428"/>
                <a:gd name="T27" fmla="*/ 60 h 672"/>
                <a:gd name="T28" fmla="*/ 144 w 428"/>
                <a:gd name="T29" fmla="*/ 35 h 672"/>
                <a:gd name="T30" fmla="*/ 102 w 428"/>
                <a:gd name="T31" fmla="*/ 14 h 672"/>
                <a:gd name="T32" fmla="*/ 72 w 428"/>
                <a:gd name="T33" fmla="*/ 2 h 672"/>
                <a:gd name="T34" fmla="*/ 59 w 428"/>
                <a:gd name="T35" fmla="*/ 0 h 672"/>
                <a:gd name="T36" fmla="*/ 46 w 428"/>
                <a:gd name="T37" fmla="*/ 1 h 672"/>
                <a:gd name="T38" fmla="*/ 35 w 428"/>
                <a:gd name="T39" fmla="*/ 5 h 672"/>
                <a:gd name="T40" fmla="*/ 26 w 428"/>
                <a:gd name="T41" fmla="*/ 11 h 672"/>
                <a:gd name="T42" fmla="*/ 16 w 428"/>
                <a:gd name="T43" fmla="*/ 19 h 672"/>
                <a:gd name="T44" fmla="*/ 7 w 428"/>
                <a:gd name="T45" fmla="*/ 34 h 672"/>
                <a:gd name="T46" fmla="*/ 1 w 428"/>
                <a:gd name="T47" fmla="*/ 58 h 672"/>
                <a:gd name="T48" fmla="*/ 1 w 428"/>
                <a:gd name="T49" fmla="*/ 76 h 672"/>
                <a:gd name="T50" fmla="*/ 4 w 428"/>
                <a:gd name="T51" fmla="*/ 88 h 672"/>
                <a:gd name="T52" fmla="*/ 9 w 428"/>
                <a:gd name="T53" fmla="*/ 100 h 672"/>
                <a:gd name="T54" fmla="*/ 16 w 428"/>
                <a:gd name="T55" fmla="*/ 110 h 672"/>
                <a:gd name="T56" fmla="*/ 26 w 428"/>
                <a:gd name="T57" fmla="*/ 119 h 672"/>
                <a:gd name="T58" fmla="*/ 38 w 428"/>
                <a:gd name="T59" fmla="*/ 127 h 672"/>
                <a:gd name="T60" fmla="*/ 62 w 428"/>
                <a:gd name="T61" fmla="*/ 137 h 672"/>
                <a:gd name="T62" fmla="*/ 94 w 428"/>
                <a:gd name="T63" fmla="*/ 153 h 672"/>
                <a:gd name="T64" fmla="*/ 123 w 428"/>
                <a:gd name="T65" fmla="*/ 174 h 672"/>
                <a:gd name="T66" fmla="*/ 149 w 428"/>
                <a:gd name="T67" fmla="*/ 196 h 672"/>
                <a:gd name="T68" fmla="*/ 174 w 428"/>
                <a:gd name="T69" fmla="*/ 222 h 672"/>
                <a:gd name="T70" fmla="*/ 196 w 428"/>
                <a:gd name="T71" fmla="*/ 249 h 672"/>
                <a:gd name="T72" fmla="*/ 215 w 428"/>
                <a:gd name="T73" fmla="*/ 279 h 672"/>
                <a:gd name="T74" fmla="*/ 232 w 428"/>
                <a:gd name="T75" fmla="*/ 312 h 672"/>
                <a:gd name="T76" fmla="*/ 247 w 428"/>
                <a:gd name="T77" fmla="*/ 344 h 672"/>
                <a:gd name="T78" fmla="*/ 260 w 428"/>
                <a:gd name="T79" fmla="*/ 378 h 672"/>
                <a:gd name="T80" fmla="*/ 275 w 428"/>
                <a:gd name="T81" fmla="*/ 432 h 672"/>
                <a:gd name="T82" fmla="*/ 290 w 428"/>
                <a:gd name="T83" fmla="*/ 503 h 672"/>
                <a:gd name="T84" fmla="*/ 298 w 428"/>
                <a:gd name="T85" fmla="*/ 575 h 672"/>
                <a:gd name="T86" fmla="*/ 299 w 428"/>
                <a:gd name="T87" fmla="*/ 616 h 672"/>
                <a:gd name="T88" fmla="*/ 302 w 428"/>
                <a:gd name="T89" fmla="*/ 630 h 672"/>
                <a:gd name="T90" fmla="*/ 308 w 428"/>
                <a:gd name="T91" fmla="*/ 643 h 672"/>
                <a:gd name="T92" fmla="*/ 315 w 428"/>
                <a:gd name="T93" fmla="*/ 652 h 672"/>
                <a:gd name="T94" fmla="*/ 324 w 428"/>
                <a:gd name="T95" fmla="*/ 660 h 672"/>
                <a:gd name="T96" fmla="*/ 335 w 428"/>
                <a:gd name="T97" fmla="*/ 666 h 672"/>
                <a:gd name="T98" fmla="*/ 352 w 428"/>
                <a:gd name="T99" fmla="*/ 671 h 672"/>
                <a:gd name="T100" fmla="*/ 376 w 428"/>
                <a:gd name="T101" fmla="*/ 671 h 672"/>
                <a:gd name="T102" fmla="*/ 393 w 428"/>
                <a:gd name="T103" fmla="*/ 666 h 672"/>
                <a:gd name="T104" fmla="*/ 404 w 428"/>
                <a:gd name="T105" fmla="*/ 660 h 672"/>
                <a:gd name="T106" fmla="*/ 413 w 428"/>
                <a:gd name="T107" fmla="*/ 652 h 672"/>
                <a:gd name="T108" fmla="*/ 420 w 428"/>
                <a:gd name="T109" fmla="*/ 643 h 672"/>
                <a:gd name="T110" fmla="*/ 425 w 428"/>
                <a:gd name="T111" fmla="*/ 630 h 672"/>
                <a:gd name="T112" fmla="*/ 428 w 428"/>
                <a:gd name="T113" fmla="*/ 616 h 672"/>
                <a:gd name="T114" fmla="*/ 428 w 428"/>
                <a:gd name="T115" fmla="*/ 609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8" h="672">
                  <a:moveTo>
                    <a:pt x="428" y="609"/>
                  </a:moveTo>
                  <a:lnTo>
                    <a:pt x="428" y="586"/>
                  </a:lnTo>
                  <a:lnTo>
                    <a:pt x="427" y="563"/>
                  </a:lnTo>
                  <a:lnTo>
                    <a:pt x="425" y="540"/>
                  </a:lnTo>
                  <a:lnTo>
                    <a:pt x="423" y="516"/>
                  </a:lnTo>
                  <a:lnTo>
                    <a:pt x="420" y="493"/>
                  </a:lnTo>
                  <a:lnTo>
                    <a:pt x="416" y="470"/>
                  </a:lnTo>
                  <a:lnTo>
                    <a:pt x="412" y="447"/>
                  </a:lnTo>
                  <a:lnTo>
                    <a:pt x="407" y="424"/>
                  </a:lnTo>
                  <a:lnTo>
                    <a:pt x="401" y="401"/>
                  </a:lnTo>
                  <a:lnTo>
                    <a:pt x="395" y="378"/>
                  </a:lnTo>
                  <a:lnTo>
                    <a:pt x="388" y="356"/>
                  </a:lnTo>
                  <a:lnTo>
                    <a:pt x="380" y="334"/>
                  </a:lnTo>
                  <a:lnTo>
                    <a:pt x="372" y="313"/>
                  </a:lnTo>
                  <a:lnTo>
                    <a:pt x="364" y="291"/>
                  </a:lnTo>
                  <a:lnTo>
                    <a:pt x="354" y="270"/>
                  </a:lnTo>
                  <a:lnTo>
                    <a:pt x="344" y="249"/>
                  </a:lnTo>
                  <a:lnTo>
                    <a:pt x="333" y="229"/>
                  </a:lnTo>
                  <a:lnTo>
                    <a:pt x="322" y="209"/>
                  </a:lnTo>
                  <a:lnTo>
                    <a:pt x="309" y="190"/>
                  </a:lnTo>
                  <a:lnTo>
                    <a:pt x="296" y="171"/>
                  </a:lnTo>
                  <a:lnTo>
                    <a:pt x="283" y="153"/>
                  </a:lnTo>
                  <a:lnTo>
                    <a:pt x="267" y="136"/>
                  </a:lnTo>
                  <a:lnTo>
                    <a:pt x="252" y="119"/>
                  </a:lnTo>
                  <a:lnTo>
                    <a:pt x="236" y="103"/>
                  </a:lnTo>
                  <a:lnTo>
                    <a:pt x="219" y="88"/>
                  </a:lnTo>
                  <a:lnTo>
                    <a:pt x="202" y="74"/>
                  </a:lnTo>
                  <a:lnTo>
                    <a:pt x="184" y="60"/>
                  </a:lnTo>
                  <a:lnTo>
                    <a:pt x="165" y="47"/>
                  </a:lnTo>
                  <a:lnTo>
                    <a:pt x="144" y="35"/>
                  </a:lnTo>
                  <a:lnTo>
                    <a:pt x="123" y="24"/>
                  </a:lnTo>
                  <a:lnTo>
                    <a:pt x="102" y="14"/>
                  </a:lnTo>
                  <a:lnTo>
                    <a:pt x="79" y="5"/>
                  </a:lnTo>
                  <a:lnTo>
                    <a:pt x="72" y="2"/>
                  </a:lnTo>
                  <a:lnTo>
                    <a:pt x="65" y="1"/>
                  </a:lnTo>
                  <a:lnTo>
                    <a:pt x="59" y="0"/>
                  </a:lnTo>
                  <a:lnTo>
                    <a:pt x="52" y="1"/>
                  </a:lnTo>
                  <a:lnTo>
                    <a:pt x="46" y="1"/>
                  </a:lnTo>
                  <a:lnTo>
                    <a:pt x="41" y="3"/>
                  </a:lnTo>
                  <a:lnTo>
                    <a:pt x="35" y="5"/>
                  </a:lnTo>
                  <a:lnTo>
                    <a:pt x="30" y="8"/>
                  </a:lnTo>
                  <a:lnTo>
                    <a:pt x="26" y="11"/>
                  </a:lnTo>
                  <a:lnTo>
                    <a:pt x="20" y="15"/>
                  </a:lnTo>
                  <a:lnTo>
                    <a:pt x="16" y="19"/>
                  </a:lnTo>
                  <a:lnTo>
                    <a:pt x="13" y="24"/>
                  </a:lnTo>
                  <a:lnTo>
                    <a:pt x="7" y="34"/>
                  </a:lnTo>
                  <a:lnTo>
                    <a:pt x="3" y="45"/>
                  </a:lnTo>
                  <a:lnTo>
                    <a:pt x="1" y="58"/>
                  </a:lnTo>
                  <a:lnTo>
                    <a:pt x="0" y="70"/>
                  </a:lnTo>
                  <a:lnTo>
                    <a:pt x="1" y="76"/>
                  </a:lnTo>
                  <a:lnTo>
                    <a:pt x="2" y="82"/>
                  </a:lnTo>
                  <a:lnTo>
                    <a:pt x="4" y="88"/>
                  </a:lnTo>
                  <a:lnTo>
                    <a:pt x="6" y="94"/>
                  </a:lnTo>
                  <a:lnTo>
                    <a:pt x="9" y="100"/>
                  </a:lnTo>
                  <a:lnTo>
                    <a:pt x="12" y="105"/>
                  </a:lnTo>
                  <a:lnTo>
                    <a:pt x="16" y="110"/>
                  </a:lnTo>
                  <a:lnTo>
                    <a:pt x="20" y="115"/>
                  </a:lnTo>
                  <a:lnTo>
                    <a:pt x="26" y="119"/>
                  </a:lnTo>
                  <a:lnTo>
                    <a:pt x="32" y="123"/>
                  </a:lnTo>
                  <a:lnTo>
                    <a:pt x="38" y="127"/>
                  </a:lnTo>
                  <a:lnTo>
                    <a:pt x="45" y="130"/>
                  </a:lnTo>
                  <a:lnTo>
                    <a:pt x="62" y="137"/>
                  </a:lnTo>
                  <a:lnTo>
                    <a:pt x="78" y="145"/>
                  </a:lnTo>
                  <a:lnTo>
                    <a:pt x="94" y="153"/>
                  </a:lnTo>
                  <a:lnTo>
                    <a:pt x="108" y="163"/>
                  </a:lnTo>
                  <a:lnTo>
                    <a:pt x="123" y="174"/>
                  </a:lnTo>
                  <a:lnTo>
                    <a:pt x="136" y="185"/>
                  </a:lnTo>
                  <a:lnTo>
                    <a:pt x="149" y="196"/>
                  </a:lnTo>
                  <a:lnTo>
                    <a:pt x="163" y="209"/>
                  </a:lnTo>
                  <a:lnTo>
                    <a:pt x="174" y="222"/>
                  </a:lnTo>
                  <a:lnTo>
                    <a:pt x="185" y="235"/>
                  </a:lnTo>
                  <a:lnTo>
                    <a:pt x="196" y="249"/>
                  </a:lnTo>
                  <a:lnTo>
                    <a:pt x="206" y="264"/>
                  </a:lnTo>
                  <a:lnTo>
                    <a:pt x="215" y="279"/>
                  </a:lnTo>
                  <a:lnTo>
                    <a:pt x="224" y="296"/>
                  </a:lnTo>
                  <a:lnTo>
                    <a:pt x="232" y="312"/>
                  </a:lnTo>
                  <a:lnTo>
                    <a:pt x="240" y="328"/>
                  </a:lnTo>
                  <a:lnTo>
                    <a:pt x="247" y="344"/>
                  </a:lnTo>
                  <a:lnTo>
                    <a:pt x="254" y="361"/>
                  </a:lnTo>
                  <a:lnTo>
                    <a:pt x="260" y="378"/>
                  </a:lnTo>
                  <a:lnTo>
                    <a:pt x="266" y="396"/>
                  </a:lnTo>
                  <a:lnTo>
                    <a:pt x="275" y="432"/>
                  </a:lnTo>
                  <a:lnTo>
                    <a:pt x="284" y="468"/>
                  </a:lnTo>
                  <a:lnTo>
                    <a:pt x="290" y="503"/>
                  </a:lnTo>
                  <a:lnTo>
                    <a:pt x="295" y="540"/>
                  </a:lnTo>
                  <a:lnTo>
                    <a:pt x="298" y="575"/>
                  </a:lnTo>
                  <a:lnTo>
                    <a:pt x="299" y="609"/>
                  </a:lnTo>
                  <a:lnTo>
                    <a:pt x="299" y="616"/>
                  </a:lnTo>
                  <a:lnTo>
                    <a:pt x="300" y="623"/>
                  </a:lnTo>
                  <a:lnTo>
                    <a:pt x="302" y="630"/>
                  </a:lnTo>
                  <a:lnTo>
                    <a:pt x="305" y="636"/>
                  </a:lnTo>
                  <a:lnTo>
                    <a:pt x="308" y="643"/>
                  </a:lnTo>
                  <a:lnTo>
                    <a:pt x="311" y="648"/>
                  </a:lnTo>
                  <a:lnTo>
                    <a:pt x="315" y="652"/>
                  </a:lnTo>
                  <a:lnTo>
                    <a:pt x="319" y="656"/>
                  </a:lnTo>
                  <a:lnTo>
                    <a:pt x="324" y="660"/>
                  </a:lnTo>
                  <a:lnTo>
                    <a:pt x="329" y="663"/>
                  </a:lnTo>
                  <a:lnTo>
                    <a:pt x="335" y="666"/>
                  </a:lnTo>
                  <a:lnTo>
                    <a:pt x="340" y="668"/>
                  </a:lnTo>
                  <a:lnTo>
                    <a:pt x="352" y="671"/>
                  </a:lnTo>
                  <a:lnTo>
                    <a:pt x="364" y="672"/>
                  </a:lnTo>
                  <a:lnTo>
                    <a:pt x="376" y="671"/>
                  </a:lnTo>
                  <a:lnTo>
                    <a:pt x="387" y="668"/>
                  </a:lnTo>
                  <a:lnTo>
                    <a:pt x="393" y="666"/>
                  </a:lnTo>
                  <a:lnTo>
                    <a:pt x="398" y="663"/>
                  </a:lnTo>
                  <a:lnTo>
                    <a:pt x="404" y="660"/>
                  </a:lnTo>
                  <a:lnTo>
                    <a:pt x="409" y="656"/>
                  </a:lnTo>
                  <a:lnTo>
                    <a:pt x="413" y="652"/>
                  </a:lnTo>
                  <a:lnTo>
                    <a:pt x="417" y="648"/>
                  </a:lnTo>
                  <a:lnTo>
                    <a:pt x="420" y="643"/>
                  </a:lnTo>
                  <a:lnTo>
                    <a:pt x="423" y="636"/>
                  </a:lnTo>
                  <a:lnTo>
                    <a:pt x="425" y="630"/>
                  </a:lnTo>
                  <a:lnTo>
                    <a:pt x="427" y="623"/>
                  </a:lnTo>
                  <a:lnTo>
                    <a:pt x="428" y="616"/>
                  </a:lnTo>
                  <a:lnTo>
                    <a:pt x="428" y="609"/>
                  </a:lnTo>
                  <a:lnTo>
                    <a:pt x="428" y="6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76" name="Freeform 151"/>
            <p:cNvSpPr/>
            <p:nvPr/>
          </p:nvSpPr>
          <p:spPr bwMode="auto">
            <a:xfrm>
              <a:off x="5038725" y="1433513"/>
              <a:ext cx="87313" cy="177800"/>
            </a:xfrm>
            <a:custGeom>
              <a:avLst/>
              <a:gdLst>
                <a:gd name="T0" fmla="*/ 382 w 383"/>
                <a:gd name="T1" fmla="*/ 673 h 784"/>
                <a:gd name="T2" fmla="*/ 374 w 383"/>
                <a:gd name="T3" fmla="*/ 575 h 784"/>
                <a:gd name="T4" fmla="*/ 364 w 383"/>
                <a:gd name="T5" fmla="*/ 500 h 784"/>
                <a:gd name="T6" fmla="*/ 354 w 383"/>
                <a:gd name="T7" fmla="*/ 451 h 784"/>
                <a:gd name="T8" fmla="*/ 342 w 383"/>
                <a:gd name="T9" fmla="*/ 401 h 784"/>
                <a:gd name="T10" fmla="*/ 328 w 383"/>
                <a:gd name="T11" fmla="*/ 353 h 784"/>
                <a:gd name="T12" fmla="*/ 312 w 383"/>
                <a:gd name="T13" fmla="*/ 305 h 784"/>
                <a:gd name="T14" fmla="*/ 293 w 383"/>
                <a:gd name="T15" fmla="*/ 259 h 784"/>
                <a:gd name="T16" fmla="*/ 270 w 383"/>
                <a:gd name="T17" fmla="*/ 215 h 784"/>
                <a:gd name="T18" fmla="*/ 245 w 383"/>
                <a:gd name="T19" fmla="*/ 172 h 784"/>
                <a:gd name="T20" fmla="*/ 218 w 383"/>
                <a:gd name="T21" fmla="*/ 132 h 784"/>
                <a:gd name="T22" fmla="*/ 187 w 383"/>
                <a:gd name="T23" fmla="*/ 94 h 784"/>
                <a:gd name="T24" fmla="*/ 153 w 383"/>
                <a:gd name="T25" fmla="*/ 58 h 784"/>
                <a:gd name="T26" fmla="*/ 114 w 383"/>
                <a:gd name="T27" fmla="*/ 26 h 784"/>
                <a:gd name="T28" fmla="*/ 88 w 383"/>
                <a:gd name="T29" fmla="*/ 7 h 784"/>
                <a:gd name="T30" fmla="*/ 75 w 383"/>
                <a:gd name="T31" fmla="*/ 2 h 784"/>
                <a:gd name="T32" fmla="*/ 63 w 383"/>
                <a:gd name="T33" fmla="*/ 0 h 784"/>
                <a:gd name="T34" fmla="*/ 51 w 383"/>
                <a:gd name="T35" fmla="*/ 0 h 784"/>
                <a:gd name="T36" fmla="*/ 41 w 383"/>
                <a:gd name="T37" fmla="*/ 4 h 784"/>
                <a:gd name="T38" fmla="*/ 31 w 383"/>
                <a:gd name="T39" fmla="*/ 9 h 784"/>
                <a:gd name="T40" fmla="*/ 17 w 383"/>
                <a:gd name="T41" fmla="*/ 21 h 784"/>
                <a:gd name="T42" fmla="*/ 5 w 383"/>
                <a:gd name="T43" fmla="*/ 42 h 784"/>
                <a:gd name="T44" fmla="*/ 0 w 383"/>
                <a:gd name="T45" fmla="*/ 60 h 784"/>
                <a:gd name="T46" fmla="*/ 0 w 383"/>
                <a:gd name="T47" fmla="*/ 72 h 784"/>
                <a:gd name="T48" fmla="*/ 2 w 383"/>
                <a:gd name="T49" fmla="*/ 84 h 784"/>
                <a:gd name="T50" fmla="*/ 6 w 383"/>
                <a:gd name="T51" fmla="*/ 97 h 784"/>
                <a:gd name="T52" fmla="*/ 13 w 383"/>
                <a:gd name="T53" fmla="*/ 109 h 784"/>
                <a:gd name="T54" fmla="*/ 23 w 383"/>
                <a:gd name="T55" fmla="*/ 119 h 784"/>
                <a:gd name="T56" fmla="*/ 45 w 383"/>
                <a:gd name="T57" fmla="*/ 136 h 784"/>
                <a:gd name="T58" fmla="*/ 76 w 383"/>
                <a:gd name="T59" fmla="*/ 162 h 784"/>
                <a:gd name="T60" fmla="*/ 103 w 383"/>
                <a:gd name="T61" fmla="*/ 192 h 784"/>
                <a:gd name="T62" fmla="*/ 127 w 383"/>
                <a:gd name="T63" fmla="*/ 225 h 784"/>
                <a:gd name="T64" fmla="*/ 150 w 383"/>
                <a:gd name="T65" fmla="*/ 259 h 784"/>
                <a:gd name="T66" fmla="*/ 169 w 383"/>
                <a:gd name="T67" fmla="*/ 295 h 784"/>
                <a:gd name="T68" fmla="*/ 186 w 383"/>
                <a:gd name="T69" fmla="*/ 334 h 784"/>
                <a:gd name="T70" fmla="*/ 201 w 383"/>
                <a:gd name="T71" fmla="*/ 373 h 784"/>
                <a:gd name="T72" fmla="*/ 219 w 383"/>
                <a:gd name="T73" fmla="*/ 434 h 784"/>
                <a:gd name="T74" fmla="*/ 236 w 383"/>
                <a:gd name="T75" fmla="*/ 518 h 784"/>
                <a:gd name="T76" fmla="*/ 247 w 383"/>
                <a:gd name="T77" fmla="*/ 602 h 784"/>
                <a:gd name="T78" fmla="*/ 252 w 383"/>
                <a:gd name="T79" fmla="*/ 683 h 784"/>
                <a:gd name="T80" fmla="*/ 254 w 383"/>
                <a:gd name="T81" fmla="*/ 729 h 784"/>
                <a:gd name="T82" fmla="*/ 257 w 383"/>
                <a:gd name="T83" fmla="*/ 743 h 784"/>
                <a:gd name="T84" fmla="*/ 262 w 383"/>
                <a:gd name="T85" fmla="*/ 755 h 784"/>
                <a:gd name="T86" fmla="*/ 270 w 383"/>
                <a:gd name="T87" fmla="*/ 764 h 784"/>
                <a:gd name="T88" fmla="*/ 280 w 383"/>
                <a:gd name="T89" fmla="*/ 772 h 784"/>
                <a:gd name="T90" fmla="*/ 290 w 383"/>
                <a:gd name="T91" fmla="*/ 778 h 784"/>
                <a:gd name="T92" fmla="*/ 308 w 383"/>
                <a:gd name="T93" fmla="*/ 783 h 784"/>
                <a:gd name="T94" fmla="*/ 332 w 383"/>
                <a:gd name="T95" fmla="*/ 783 h 784"/>
                <a:gd name="T96" fmla="*/ 349 w 383"/>
                <a:gd name="T97" fmla="*/ 778 h 784"/>
                <a:gd name="T98" fmla="*/ 359 w 383"/>
                <a:gd name="T99" fmla="*/ 772 h 784"/>
                <a:gd name="T100" fmla="*/ 368 w 383"/>
                <a:gd name="T101" fmla="*/ 764 h 784"/>
                <a:gd name="T102" fmla="*/ 375 w 383"/>
                <a:gd name="T103" fmla="*/ 755 h 784"/>
                <a:gd name="T104" fmla="*/ 380 w 383"/>
                <a:gd name="T105" fmla="*/ 743 h 784"/>
                <a:gd name="T106" fmla="*/ 383 w 383"/>
                <a:gd name="T107" fmla="*/ 729 h 784"/>
                <a:gd name="T108" fmla="*/ 383 w 383"/>
                <a:gd name="T109" fmla="*/ 722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3" h="784">
                  <a:moveTo>
                    <a:pt x="383" y="722"/>
                  </a:moveTo>
                  <a:lnTo>
                    <a:pt x="382" y="673"/>
                  </a:lnTo>
                  <a:lnTo>
                    <a:pt x="379" y="624"/>
                  </a:lnTo>
                  <a:lnTo>
                    <a:pt x="374" y="575"/>
                  </a:lnTo>
                  <a:lnTo>
                    <a:pt x="368" y="525"/>
                  </a:lnTo>
                  <a:lnTo>
                    <a:pt x="364" y="500"/>
                  </a:lnTo>
                  <a:lnTo>
                    <a:pt x="359" y="475"/>
                  </a:lnTo>
                  <a:lnTo>
                    <a:pt x="354" y="451"/>
                  </a:lnTo>
                  <a:lnTo>
                    <a:pt x="349" y="425"/>
                  </a:lnTo>
                  <a:lnTo>
                    <a:pt x="342" y="401"/>
                  </a:lnTo>
                  <a:lnTo>
                    <a:pt x="336" y="377"/>
                  </a:lnTo>
                  <a:lnTo>
                    <a:pt x="328" y="353"/>
                  </a:lnTo>
                  <a:lnTo>
                    <a:pt x="321" y="329"/>
                  </a:lnTo>
                  <a:lnTo>
                    <a:pt x="312" y="305"/>
                  </a:lnTo>
                  <a:lnTo>
                    <a:pt x="303" y="282"/>
                  </a:lnTo>
                  <a:lnTo>
                    <a:pt x="293" y="259"/>
                  </a:lnTo>
                  <a:lnTo>
                    <a:pt x="282" y="237"/>
                  </a:lnTo>
                  <a:lnTo>
                    <a:pt x="270" y="215"/>
                  </a:lnTo>
                  <a:lnTo>
                    <a:pt x="258" y="193"/>
                  </a:lnTo>
                  <a:lnTo>
                    <a:pt x="245" y="172"/>
                  </a:lnTo>
                  <a:lnTo>
                    <a:pt x="232" y="152"/>
                  </a:lnTo>
                  <a:lnTo>
                    <a:pt x="218" y="132"/>
                  </a:lnTo>
                  <a:lnTo>
                    <a:pt x="203" y="113"/>
                  </a:lnTo>
                  <a:lnTo>
                    <a:pt x="187" y="94"/>
                  </a:lnTo>
                  <a:lnTo>
                    <a:pt x="170" y="75"/>
                  </a:lnTo>
                  <a:lnTo>
                    <a:pt x="153" y="58"/>
                  </a:lnTo>
                  <a:lnTo>
                    <a:pt x="134" y="42"/>
                  </a:lnTo>
                  <a:lnTo>
                    <a:pt x="114" y="26"/>
                  </a:lnTo>
                  <a:lnTo>
                    <a:pt x="94" y="11"/>
                  </a:lnTo>
                  <a:lnTo>
                    <a:pt x="88" y="7"/>
                  </a:lnTo>
                  <a:lnTo>
                    <a:pt x="82" y="4"/>
                  </a:lnTo>
                  <a:lnTo>
                    <a:pt x="75" y="2"/>
                  </a:lnTo>
                  <a:lnTo>
                    <a:pt x="69" y="0"/>
                  </a:lnTo>
                  <a:lnTo>
                    <a:pt x="63" y="0"/>
                  </a:lnTo>
                  <a:lnTo>
                    <a:pt x="57" y="0"/>
                  </a:lnTo>
                  <a:lnTo>
                    <a:pt x="51" y="0"/>
                  </a:lnTo>
                  <a:lnTo>
                    <a:pt x="46" y="2"/>
                  </a:lnTo>
                  <a:lnTo>
                    <a:pt x="41" y="4"/>
                  </a:lnTo>
                  <a:lnTo>
                    <a:pt x="35" y="6"/>
                  </a:lnTo>
                  <a:lnTo>
                    <a:pt x="31" y="9"/>
                  </a:lnTo>
                  <a:lnTo>
                    <a:pt x="26" y="13"/>
                  </a:lnTo>
                  <a:lnTo>
                    <a:pt x="17" y="21"/>
                  </a:lnTo>
                  <a:lnTo>
                    <a:pt x="10" y="31"/>
                  </a:lnTo>
                  <a:lnTo>
                    <a:pt x="5" y="42"/>
                  </a:lnTo>
                  <a:lnTo>
                    <a:pt x="1" y="54"/>
                  </a:lnTo>
                  <a:lnTo>
                    <a:pt x="0" y="60"/>
                  </a:lnTo>
                  <a:lnTo>
                    <a:pt x="0" y="66"/>
                  </a:lnTo>
                  <a:lnTo>
                    <a:pt x="0" y="72"/>
                  </a:lnTo>
                  <a:lnTo>
                    <a:pt x="0" y="78"/>
                  </a:lnTo>
                  <a:lnTo>
                    <a:pt x="2" y="84"/>
                  </a:lnTo>
                  <a:lnTo>
                    <a:pt x="3" y="92"/>
                  </a:lnTo>
                  <a:lnTo>
                    <a:pt x="6" y="97"/>
                  </a:lnTo>
                  <a:lnTo>
                    <a:pt x="9" y="103"/>
                  </a:lnTo>
                  <a:lnTo>
                    <a:pt x="13" y="109"/>
                  </a:lnTo>
                  <a:lnTo>
                    <a:pt x="17" y="114"/>
                  </a:lnTo>
                  <a:lnTo>
                    <a:pt x="23" y="119"/>
                  </a:lnTo>
                  <a:lnTo>
                    <a:pt x="29" y="123"/>
                  </a:lnTo>
                  <a:lnTo>
                    <a:pt x="45" y="136"/>
                  </a:lnTo>
                  <a:lnTo>
                    <a:pt x="61" y="148"/>
                  </a:lnTo>
                  <a:lnTo>
                    <a:pt x="76" y="162"/>
                  </a:lnTo>
                  <a:lnTo>
                    <a:pt x="90" y="176"/>
                  </a:lnTo>
                  <a:lnTo>
                    <a:pt x="103" y="192"/>
                  </a:lnTo>
                  <a:lnTo>
                    <a:pt x="115" y="208"/>
                  </a:lnTo>
                  <a:lnTo>
                    <a:pt x="127" y="225"/>
                  </a:lnTo>
                  <a:lnTo>
                    <a:pt x="139" y="241"/>
                  </a:lnTo>
                  <a:lnTo>
                    <a:pt x="150" y="259"/>
                  </a:lnTo>
                  <a:lnTo>
                    <a:pt x="160" y="277"/>
                  </a:lnTo>
                  <a:lnTo>
                    <a:pt x="169" y="295"/>
                  </a:lnTo>
                  <a:lnTo>
                    <a:pt x="178" y="314"/>
                  </a:lnTo>
                  <a:lnTo>
                    <a:pt x="186" y="334"/>
                  </a:lnTo>
                  <a:lnTo>
                    <a:pt x="194" y="353"/>
                  </a:lnTo>
                  <a:lnTo>
                    <a:pt x="201" y="373"/>
                  </a:lnTo>
                  <a:lnTo>
                    <a:pt x="207" y="393"/>
                  </a:lnTo>
                  <a:lnTo>
                    <a:pt x="219" y="434"/>
                  </a:lnTo>
                  <a:lnTo>
                    <a:pt x="228" y="476"/>
                  </a:lnTo>
                  <a:lnTo>
                    <a:pt x="236" y="518"/>
                  </a:lnTo>
                  <a:lnTo>
                    <a:pt x="242" y="561"/>
                  </a:lnTo>
                  <a:lnTo>
                    <a:pt x="247" y="602"/>
                  </a:lnTo>
                  <a:lnTo>
                    <a:pt x="250" y="643"/>
                  </a:lnTo>
                  <a:lnTo>
                    <a:pt x="252" y="683"/>
                  </a:lnTo>
                  <a:lnTo>
                    <a:pt x="253" y="722"/>
                  </a:lnTo>
                  <a:lnTo>
                    <a:pt x="254" y="729"/>
                  </a:lnTo>
                  <a:lnTo>
                    <a:pt x="255" y="736"/>
                  </a:lnTo>
                  <a:lnTo>
                    <a:pt x="257" y="743"/>
                  </a:lnTo>
                  <a:lnTo>
                    <a:pt x="259" y="749"/>
                  </a:lnTo>
                  <a:lnTo>
                    <a:pt x="262" y="755"/>
                  </a:lnTo>
                  <a:lnTo>
                    <a:pt x="266" y="760"/>
                  </a:lnTo>
                  <a:lnTo>
                    <a:pt x="270" y="764"/>
                  </a:lnTo>
                  <a:lnTo>
                    <a:pt x="275" y="769"/>
                  </a:lnTo>
                  <a:lnTo>
                    <a:pt x="280" y="772"/>
                  </a:lnTo>
                  <a:lnTo>
                    <a:pt x="285" y="775"/>
                  </a:lnTo>
                  <a:lnTo>
                    <a:pt x="290" y="778"/>
                  </a:lnTo>
                  <a:lnTo>
                    <a:pt x="296" y="780"/>
                  </a:lnTo>
                  <a:lnTo>
                    <a:pt x="308" y="783"/>
                  </a:lnTo>
                  <a:lnTo>
                    <a:pt x="320" y="784"/>
                  </a:lnTo>
                  <a:lnTo>
                    <a:pt x="332" y="783"/>
                  </a:lnTo>
                  <a:lnTo>
                    <a:pt x="343" y="780"/>
                  </a:lnTo>
                  <a:lnTo>
                    <a:pt x="349" y="778"/>
                  </a:lnTo>
                  <a:lnTo>
                    <a:pt x="354" y="775"/>
                  </a:lnTo>
                  <a:lnTo>
                    <a:pt x="359" y="772"/>
                  </a:lnTo>
                  <a:lnTo>
                    <a:pt x="364" y="769"/>
                  </a:lnTo>
                  <a:lnTo>
                    <a:pt x="368" y="764"/>
                  </a:lnTo>
                  <a:lnTo>
                    <a:pt x="372" y="760"/>
                  </a:lnTo>
                  <a:lnTo>
                    <a:pt x="375" y="755"/>
                  </a:lnTo>
                  <a:lnTo>
                    <a:pt x="378" y="749"/>
                  </a:lnTo>
                  <a:lnTo>
                    <a:pt x="380" y="743"/>
                  </a:lnTo>
                  <a:lnTo>
                    <a:pt x="382" y="736"/>
                  </a:lnTo>
                  <a:lnTo>
                    <a:pt x="383" y="729"/>
                  </a:lnTo>
                  <a:lnTo>
                    <a:pt x="383" y="722"/>
                  </a:lnTo>
                  <a:lnTo>
                    <a:pt x="383" y="7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77" name="Freeform 152"/>
            <p:cNvSpPr/>
            <p:nvPr/>
          </p:nvSpPr>
          <p:spPr bwMode="auto">
            <a:xfrm>
              <a:off x="4999038" y="1468438"/>
              <a:ext cx="79375" cy="185738"/>
            </a:xfrm>
            <a:custGeom>
              <a:avLst/>
              <a:gdLst>
                <a:gd name="T0" fmla="*/ 345 w 353"/>
                <a:gd name="T1" fmla="*/ 745 h 818"/>
                <a:gd name="T2" fmla="*/ 350 w 353"/>
                <a:gd name="T3" fmla="*/ 693 h 818"/>
                <a:gd name="T4" fmla="*/ 353 w 353"/>
                <a:gd name="T5" fmla="*/ 640 h 818"/>
                <a:gd name="T6" fmla="*/ 353 w 353"/>
                <a:gd name="T7" fmla="*/ 587 h 818"/>
                <a:gd name="T8" fmla="*/ 351 w 353"/>
                <a:gd name="T9" fmla="*/ 535 h 818"/>
                <a:gd name="T10" fmla="*/ 345 w 353"/>
                <a:gd name="T11" fmla="*/ 482 h 818"/>
                <a:gd name="T12" fmla="*/ 337 w 353"/>
                <a:gd name="T13" fmla="*/ 431 h 818"/>
                <a:gd name="T14" fmla="*/ 326 w 353"/>
                <a:gd name="T15" fmla="*/ 379 h 818"/>
                <a:gd name="T16" fmla="*/ 311 w 353"/>
                <a:gd name="T17" fmla="*/ 330 h 818"/>
                <a:gd name="T18" fmla="*/ 294 w 353"/>
                <a:gd name="T19" fmla="*/ 281 h 818"/>
                <a:gd name="T20" fmla="*/ 273 w 353"/>
                <a:gd name="T21" fmla="*/ 235 h 818"/>
                <a:gd name="T22" fmla="*/ 249 w 353"/>
                <a:gd name="T23" fmla="*/ 190 h 818"/>
                <a:gd name="T24" fmla="*/ 221 w 353"/>
                <a:gd name="T25" fmla="*/ 146 h 818"/>
                <a:gd name="T26" fmla="*/ 189 w 353"/>
                <a:gd name="T27" fmla="*/ 105 h 818"/>
                <a:gd name="T28" fmla="*/ 153 w 353"/>
                <a:gd name="T29" fmla="*/ 67 h 818"/>
                <a:gd name="T30" fmla="*/ 114 w 353"/>
                <a:gd name="T31" fmla="*/ 30 h 818"/>
                <a:gd name="T32" fmla="*/ 86 w 353"/>
                <a:gd name="T33" fmla="*/ 8 h 818"/>
                <a:gd name="T34" fmla="*/ 74 w 353"/>
                <a:gd name="T35" fmla="*/ 2 h 818"/>
                <a:gd name="T36" fmla="*/ 61 w 353"/>
                <a:gd name="T37" fmla="*/ 0 h 818"/>
                <a:gd name="T38" fmla="*/ 50 w 353"/>
                <a:gd name="T39" fmla="*/ 0 h 818"/>
                <a:gd name="T40" fmla="*/ 39 w 353"/>
                <a:gd name="T41" fmla="*/ 3 h 818"/>
                <a:gd name="T42" fmla="*/ 29 w 353"/>
                <a:gd name="T43" fmla="*/ 9 h 818"/>
                <a:gd name="T44" fmla="*/ 17 w 353"/>
                <a:gd name="T45" fmla="*/ 21 h 818"/>
                <a:gd name="T46" fmla="*/ 5 w 353"/>
                <a:gd name="T47" fmla="*/ 41 h 818"/>
                <a:gd name="T48" fmla="*/ 0 w 353"/>
                <a:gd name="T49" fmla="*/ 60 h 818"/>
                <a:gd name="T50" fmla="*/ 0 w 353"/>
                <a:gd name="T51" fmla="*/ 73 h 818"/>
                <a:gd name="T52" fmla="*/ 1 w 353"/>
                <a:gd name="T53" fmla="*/ 85 h 818"/>
                <a:gd name="T54" fmla="*/ 5 w 353"/>
                <a:gd name="T55" fmla="*/ 98 h 818"/>
                <a:gd name="T56" fmla="*/ 12 w 353"/>
                <a:gd name="T57" fmla="*/ 109 h 818"/>
                <a:gd name="T58" fmla="*/ 21 w 353"/>
                <a:gd name="T59" fmla="*/ 120 h 818"/>
                <a:gd name="T60" fmla="*/ 43 w 353"/>
                <a:gd name="T61" fmla="*/ 138 h 818"/>
                <a:gd name="T62" fmla="*/ 75 w 353"/>
                <a:gd name="T63" fmla="*/ 167 h 818"/>
                <a:gd name="T64" fmla="*/ 102 w 353"/>
                <a:gd name="T65" fmla="*/ 199 h 818"/>
                <a:gd name="T66" fmla="*/ 126 w 353"/>
                <a:gd name="T67" fmla="*/ 232 h 818"/>
                <a:gd name="T68" fmla="*/ 147 w 353"/>
                <a:gd name="T69" fmla="*/ 267 h 818"/>
                <a:gd name="T70" fmla="*/ 166 w 353"/>
                <a:gd name="T71" fmla="*/ 305 h 818"/>
                <a:gd name="T72" fmla="*/ 182 w 353"/>
                <a:gd name="T73" fmla="*/ 343 h 818"/>
                <a:gd name="T74" fmla="*/ 195 w 353"/>
                <a:gd name="T75" fmla="*/ 383 h 818"/>
                <a:gd name="T76" fmla="*/ 206 w 353"/>
                <a:gd name="T77" fmla="*/ 424 h 818"/>
                <a:gd name="T78" fmla="*/ 214 w 353"/>
                <a:gd name="T79" fmla="*/ 465 h 818"/>
                <a:gd name="T80" fmla="*/ 220 w 353"/>
                <a:gd name="T81" fmla="*/ 507 h 818"/>
                <a:gd name="T82" fmla="*/ 224 w 353"/>
                <a:gd name="T83" fmla="*/ 550 h 818"/>
                <a:gd name="T84" fmla="*/ 226 w 353"/>
                <a:gd name="T85" fmla="*/ 613 h 818"/>
                <a:gd name="T86" fmla="*/ 221 w 353"/>
                <a:gd name="T87" fmla="*/ 696 h 818"/>
                <a:gd name="T88" fmla="*/ 216 w 353"/>
                <a:gd name="T89" fmla="*/ 744 h 818"/>
                <a:gd name="T90" fmla="*/ 217 w 353"/>
                <a:gd name="T91" fmla="*/ 759 h 818"/>
                <a:gd name="T92" fmla="*/ 220 w 353"/>
                <a:gd name="T93" fmla="*/ 772 h 818"/>
                <a:gd name="T94" fmla="*/ 226 w 353"/>
                <a:gd name="T95" fmla="*/ 784 h 818"/>
                <a:gd name="T96" fmla="*/ 233 w 353"/>
                <a:gd name="T97" fmla="*/ 794 h 818"/>
                <a:gd name="T98" fmla="*/ 243 w 353"/>
                <a:gd name="T99" fmla="*/ 802 h 818"/>
                <a:gd name="T100" fmla="*/ 258 w 353"/>
                <a:gd name="T101" fmla="*/ 812 h 818"/>
                <a:gd name="T102" fmla="*/ 281 w 353"/>
                <a:gd name="T103" fmla="*/ 818 h 818"/>
                <a:gd name="T104" fmla="*/ 299 w 353"/>
                <a:gd name="T105" fmla="*/ 818 h 818"/>
                <a:gd name="T106" fmla="*/ 310 w 353"/>
                <a:gd name="T107" fmla="*/ 815 h 818"/>
                <a:gd name="T108" fmla="*/ 319 w 353"/>
                <a:gd name="T109" fmla="*/ 810 h 818"/>
                <a:gd name="T110" fmla="*/ 329 w 353"/>
                <a:gd name="T111" fmla="*/ 802 h 818"/>
                <a:gd name="T112" fmla="*/ 335 w 353"/>
                <a:gd name="T113" fmla="*/ 792 h 818"/>
                <a:gd name="T114" fmla="*/ 340 w 353"/>
                <a:gd name="T115" fmla="*/ 779 h 818"/>
                <a:gd name="T116" fmla="*/ 341 w 353"/>
                <a:gd name="T117" fmla="*/ 772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 h="818">
                  <a:moveTo>
                    <a:pt x="341" y="772"/>
                  </a:moveTo>
                  <a:lnTo>
                    <a:pt x="345" y="745"/>
                  </a:lnTo>
                  <a:lnTo>
                    <a:pt x="348" y="719"/>
                  </a:lnTo>
                  <a:lnTo>
                    <a:pt x="350" y="693"/>
                  </a:lnTo>
                  <a:lnTo>
                    <a:pt x="352" y="666"/>
                  </a:lnTo>
                  <a:lnTo>
                    <a:pt x="353" y="640"/>
                  </a:lnTo>
                  <a:lnTo>
                    <a:pt x="353" y="613"/>
                  </a:lnTo>
                  <a:lnTo>
                    <a:pt x="353" y="587"/>
                  </a:lnTo>
                  <a:lnTo>
                    <a:pt x="352" y="561"/>
                  </a:lnTo>
                  <a:lnTo>
                    <a:pt x="351" y="535"/>
                  </a:lnTo>
                  <a:lnTo>
                    <a:pt x="348" y="508"/>
                  </a:lnTo>
                  <a:lnTo>
                    <a:pt x="345" y="482"/>
                  </a:lnTo>
                  <a:lnTo>
                    <a:pt x="342" y="456"/>
                  </a:lnTo>
                  <a:lnTo>
                    <a:pt x="337" y="431"/>
                  </a:lnTo>
                  <a:lnTo>
                    <a:pt x="332" y="405"/>
                  </a:lnTo>
                  <a:lnTo>
                    <a:pt x="326" y="379"/>
                  </a:lnTo>
                  <a:lnTo>
                    <a:pt x="319" y="355"/>
                  </a:lnTo>
                  <a:lnTo>
                    <a:pt x="311" y="330"/>
                  </a:lnTo>
                  <a:lnTo>
                    <a:pt x="303" y="306"/>
                  </a:lnTo>
                  <a:lnTo>
                    <a:pt x="294" y="281"/>
                  </a:lnTo>
                  <a:lnTo>
                    <a:pt x="284" y="258"/>
                  </a:lnTo>
                  <a:lnTo>
                    <a:pt x="273" y="235"/>
                  </a:lnTo>
                  <a:lnTo>
                    <a:pt x="262" y="212"/>
                  </a:lnTo>
                  <a:lnTo>
                    <a:pt x="249" y="190"/>
                  </a:lnTo>
                  <a:lnTo>
                    <a:pt x="236" y="167"/>
                  </a:lnTo>
                  <a:lnTo>
                    <a:pt x="221" y="146"/>
                  </a:lnTo>
                  <a:lnTo>
                    <a:pt x="206" y="125"/>
                  </a:lnTo>
                  <a:lnTo>
                    <a:pt x="189" y="105"/>
                  </a:lnTo>
                  <a:lnTo>
                    <a:pt x="171" y="86"/>
                  </a:lnTo>
                  <a:lnTo>
                    <a:pt x="153" y="67"/>
                  </a:lnTo>
                  <a:lnTo>
                    <a:pt x="134" y="47"/>
                  </a:lnTo>
                  <a:lnTo>
                    <a:pt x="114" y="30"/>
                  </a:lnTo>
                  <a:lnTo>
                    <a:pt x="92" y="12"/>
                  </a:lnTo>
                  <a:lnTo>
                    <a:pt x="86" y="8"/>
                  </a:lnTo>
                  <a:lnTo>
                    <a:pt x="80" y="5"/>
                  </a:lnTo>
                  <a:lnTo>
                    <a:pt x="74" y="2"/>
                  </a:lnTo>
                  <a:lnTo>
                    <a:pt x="67" y="1"/>
                  </a:lnTo>
                  <a:lnTo>
                    <a:pt x="61" y="0"/>
                  </a:lnTo>
                  <a:lnTo>
                    <a:pt x="55" y="0"/>
                  </a:lnTo>
                  <a:lnTo>
                    <a:pt x="50" y="0"/>
                  </a:lnTo>
                  <a:lnTo>
                    <a:pt x="44" y="1"/>
                  </a:lnTo>
                  <a:lnTo>
                    <a:pt x="39" y="3"/>
                  </a:lnTo>
                  <a:lnTo>
                    <a:pt x="34" y="6"/>
                  </a:lnTo>
                  <a:lnTo>
                    <a:pt x="29" y="9"/>
                  </a:lnTo>
                  <a:lnTo>
                    <a:pt x="25" y="12"/>
                  </a:lnTo>
                  <a:lnTo>
                    <a:pt x="17" y="21"/>
                  </a:lnTo>
                  <a:lnTo>
                    <a:pt x="10" y="30"/>
                  </a:lnTo>
                  <a:lnTo>
                    <a:pt x="5" y="41"/>
                  </a:lnTo>
                  <a:lnTo>
                    <a:pt x="1" y="54"/>
                  </a:lnTo>
                  <a:lnTo>
                    <a:pt x="0" y="60"/>
                  </a:lnTo>
                  <a:lnTo>
                    <a:pt x="0" y="67"/>
                  </a:lnTo>
                  <a:lnTo>
                    <a:pt x="0" y="73"/>
                  </a:lnTo>
                  <a:lnTo>
                    <a:pt x="0" y="79"/>
                  </a:lnTo>
                  <a:lnTo>
                    <a:pt x="1" y="85"/>
                  </a:lnTo>
                  <a:lnTo>
                    <a:pt x="3" y="91"/>
                  </a:lnTo>
                  <a:lnTo>
                    <a:pt x="5" y="98"/>
                  </a:lnTo>
                  <a:lnTo>
                    <a:pt x="8" y="103"/>
                  </a:lnTo>
                  <a:lnTo>
                    <a:pt x="12" y="109"/>
                  </a:lnTo>
                  <a:lnTo>
                    <a:pt x="16" y="115"/>
                  </a:lnTo>
                  <a:lnTo>
                    <a:pt x="21" y="120"/>
                  </a:lnTo>
                  <a:lnTo>
                    <a:pt x="26" y="125"/>
                  </a:lnTo>
                  <a:lnTo>
                    <a:pt x="43" y="138"/>
                  </a:lnTo>
                  <a:lnTo>
                    <a:pt x="59" y="152"/>
                  </a:lnTo>
                  <a:lnTo>
                    <a:pt x="75" y="167"/>
                  </a:lnTo>
                  <a:lnTo>
                    <a:pt x="89" y="183"/>
                  </a:lnTo>
                  <a:lnTo>
                    <a:pt x="102" y="199"/>
                  </a:lnTo>
                  <a:lnTo>
                    <a:pt x="114" y="215"/>
                  </a:lnTo>
                  <a:lnTo>
                    <a:pt x="126" y="232"/>
                  </a:lnTo>
                  <a:lnTo>
                    <a:pt x="137" y="249"/>
                  </a:lnTo>
                  <a:lnTo>
                    <a:pt x="147" y="267"/>
                  </a:lnTo>
                  <a:lnTo>
                    <a:pt x="157" y="285"/>
                  </a:lnTo>
                  <a:lnTo>
                    <a:pt x="166" y="305"/>
                  </a:lnTo>
                  <a:lnTo>
                    <a:pt x="174" y="324"/>
                  </a:lnTo>
                  <a:lnTo>
                    <a:pt x="182" y="343"/>
                  </a:lnTo>
                  <a:lnTo>
                    <a:pt x="189" y="363"/>
                  </a:lnTo>
                  <a:lnTo>
                    <a:pt x="195" y="383"/>
                  </a:lnTo>
                  <a:lnTo>
                    <a:pt x="201" y="403"/>
                  </a:lnTo>
                  <a:lnTo>
                    <a:pt x="206" y="424"/>
                  </a:lnTo>
                  <a:lnTo>
                    <a:pt x="211" y="445"/>
                  </a:lnTo>
                  <a:lnTo>
                    <a:pt x="214" y="465"/>
                  </a:lnTo>
                  <a:lnTo>
                    <a:pt x="218" y="486"/>
                  </a:lnTo>
                  <a:lnTo>
                    <a:pt x="220" y="507"/>
                  </a:lnTo>
                  <a:lnTo>
                    <a:pt x="222" y="529"/>
                  </a:lnTo>
                  <a:lnTo>
                    <a:pt x="224" y="550"/>
                  </a:lnTo>
                  <a:lnTo>
                    <a:pt x="225" y="571"/>
                  </a:lnTo>
                  <a:lnTo>
                    <a:pt x="226" y="613"/>
                  </a:lnTo>
                  <a:lnTo>
                    <a:pt x="224" y="655"/>
                  </a:lnTo>
                  <a:lnTo>
                    <a:pt x="221" y="696"/>
                  </a:lnTo>
                  <a:lnTo>
                    <a:pt x="216" y="737"/>
                  </a:lnTo>
                  <a:lnTo>
                    <a:pt x="216" y="744"/>
                  </a:lnTo>
                  <a:lnTo>
                    <a:pt x="216" y="751"/>
                  </a:lnTo>
                  <a:lnTo>
                    <a:pt x="217" y="759"/>
                  </a:lnTo>
                  <a:lnTo>
                    <a:pt x="218" y="766"/>
                  </a:lnTo>
                  <a:lnTo>
                    <a:pt x="220" y="772"/>
                  </a:lnTo>
                  <a:lnTo>
                    <a:pt x="223" y="778"/>
                  </a:lnTo>
                  <a:lnTo>
                    <a:pt x="226" y="784"/>
                  </a:lnTo>
                  <a:lnTo>
                    <a:pt x="229" y="789"/>
                  </a:lnTo>
                  <a:lnTo>
                    <a:pt x="233" y="794"/>
                  </a:lnTo>
                  <a:lnTo>
                    <a:pt x="238" y="798"/>
                  </a:lnTo>
                  <a:lnTo>
                    <a:pt x="243" y="802"/>
                  </a:lnTo>
                  <a:lnTo>
                    <a:pt x="248" y="806"/>
                  </a:lnTo>
                  <a:lnTo>
                    <a:pt x="258" y="812"/>
                  </a:lnTo>
                  <a:lnTo>
                    <a:pt x="270" y="816"/>
                  </a:lnTo>
                  <a:lnTo>
                    <a:pt x="281" y="818"/>
                  </a:lnTo>
                  <a:lnTo>
                    <a:pt x="293" y="818"/>
                  </a:lnTo>
                  <a:lnTo>
                    <a:pt x="299" y="818"/>
                  </a:lnTo>
                  <a:lnTo>
                    <a:pt x="304" y="817"/>
                  </a:lnTo>
                  <a:lnTo>
                    <a:pt x="310" y="815"/>
                  </a:lnTo>
                  <a:lnTo>
                    <a:pt x="315" y="813"/>
                  </a:lnTo>
                  <a:lnTo>
                    <a:pt x="319" y="810"/>
                  </a:lnTo>
                  <a:lnTo>
                    <a:pt x="324" y="806"/>
                  </a:lnTo>
                  <a:lnTo>
                    <a:pt x="329" y="802"/>
                  </a:lnTo>
                  <a:lnTo>
                    <a:pt x="332" y="797"/>
                  </a:lnTo>
                  <a:lnTo>
                    <a:pt x="335" y="792"/>
                  </a:lnTo>
                  <a:lnTo>
                    <a:pt x="338" y="786"/>
                  </a:lnTo>
                  <a:lnTo>
                    <a:pt x="340" y="779"/>
                  </a:lnTo>
                  <a:lnTo>
                    <a:pt x="341" y="772"/>
                  </a:lnTo>
                  <a:lnTo>
                    <a:pt x="341" y="7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78" name="Freeform 153"/>
            <p:cNvSpPr/>
            <p:nvPr/>
          </p:nvSpPr>
          <p:spPr bwMode="auto">
            <a:xfrm>
              <a:off x="4953000" y="1512888"/>
              <a:ext cx="65088" cy="153988"/>
            </a:xfrm>
            <a:custGeom>
              <a:avLst/>
              <a:gdLst>
                <a:gd name="T0" fmla="*/ 288 w 288"/>
                <a:gd name="T1" fmla="*/ 576 h 680"/>
                <a:gd name="T2" fmla="*/ 285 w 288"/>
                <a:gd name="T3" fmla="*/ 497 h 680"/>
                <a:gd name="T4" fmla="*/ 278 w 288"/>
                <a:gd name="T5" fmla="*/ 419 h 680"/>
                <a:gd name="T6" fmla="*/ 265 w 288"/>
                <a:gd name="T7" fmla="*/ 344 h 680"/>
                <a:gd name="T8" fmla="*/ 247 w 288"/>
                <a:gd name="T9" fmla="*/ 270 h 680"/>
                <a:gd name="T10" fmla="*/ 223 w 288"/>
                <a:gd name="T11" fmla="*/ 198 h 680"/>
                <a:gd name="T12" fmla="*/ 199 w 288"/>
                <a:gd name="T13" fmla="*/ 146 h 680"/>
                <a:gd name="T14" fmla="*/ 181 w 288"/>
                <a:gd name="T15" fmla="*/ 112 h 680"/>
                <a:gd name="T16" fmla="*/ 161 w 288"/>
                <a:gd name="T17" fmla="*/ 77 h 680"/>
                <a:gd name="T18" fmla="*/ 137 w 288"/>
                <a:gd name="T19" fmla="*/ 44 h 680"/>
                <a:gd name="T20" fmla="*/ 120 w 288"/>
                <a:gd name="T21" fmla="*/ 22 h 680"/>
                <a:gd name="T22" fmla="*/ 109 w 288"/>
                <a:gd name="T23" fmla="*/ 12 h 680"/>
                <a:gd name="T24" fmla="*/ 98 w 288"/>
                <a:gd name="T25" fmla="*/ 6 h 680"/>
                <a:gd name="T26" fmla="*/ 86 w 288"/>
                <a:gd name="T27" fmla="*/ 2 h 680"/>
                <a:gd name="T28" fmla="*/ 73 w 288"/>
                <a:gd name="T29" fmla="*/ 0 h 680"/>
                <a:gd name="T30" fmla="*/ 61 w 288"/>
                <a:gd name="T31" fmla="*/ 1 h 680"/>
                <a:gd name="T32" fmla="*/ 43 w 288"/>
                <a:gd name="T33" fmla="*/ 5 h 680"/>
                <a:gd name="T34" fmla="*/ 22 w 288"/>
                <a:gd name="T35" fmla="*/ 17 h 680"/>
                <a:gd name="T36" fmla="*/ 9 w 288"/>
                <a:gd name="T37" fmla="*/ 30 h 680"/>
                <a:gd name="T38" fmla="*/ 4 w 288"/>
                <a:gd name="T39" fmla="*/ 40 h 680"/>
                <a:gd name="T40" fmla="*/ 1 w 288"/>
                <a:gd name="T41" fmla="*/ 50 h 680"/>
                <a:gd name="T42" fmla="*/ 0 w 288"/>
                <a:gd name="T43" fmla="*/ 62 h 680"/>
                <a:gd name="T44" fmla="*/ 3 w 288"/>
                <a:gd name="T45" fmla="*/ 74 h 680"/>
                <a:gd name="T46" fmla="*/ 9 w 288"/>
                <a:gd name="T47" fmla="*/ 86 h 680"/>
                <a:gd name="T48" fmla="*/ 35 w 288"/>
                <a:gd name="T49" fmla="*/ 123 h 680"/>
                <a:gd name="T50" fmla="*/ 72 w 288"/>
                <a:gd name="T51" fmla="*/ 183 h 680"/>
                <a:gd name="T52" fmla="*/ 101 w 288"/>
                <a:gd name="T53" fmla="*/ 246 h 680"/>
                <a:gd name="T54" fmla="*/ 122 w 288"/>
                <a:gd name="T55" fmla="*/ 308 h 680"/>
                <a:gd name="T56" fmla="*/ 138 w 288"/>
                <a:gd name="T57" fmla="*/ 374 h 680"/>
                <a:gd name="T58" fmla="*/ 149 w 288"/>
                <a:gd name="T59" fmla="*/ 440 h 680"/>
                <a:gd name="T60" fmla="*/ 155 w 288"/>
                <a:gd name="T61" fmla="*/ 509 h 680"/>
                <a:gd name="T62" fmla="*/ 158 w 288"/>
                <a:gd name="T63" fmla="*/ 580 h 680"/>
                <a:gd name="T64" fmla="*/ 159 w 288"/>
                <a:gd name="T65" fmla="*/ 624 h 680"/>
                <a:gd name="T66" fmla="*/ 162 w 288"/>
                <a:gd name="T67" fmla="*/ 638 h 680"/>
                <a:gd name="T68" fmla="*/ 167 w 288"/>
                <a:gd name="T69" fmla="*/ 649 h 680"/>
                <a:gd name="T70" fmla="*/ 175 w 288"/>
                <a:gd name="T71" fmla="*/ 659 h 680"/>
                <a:gd name="T72" fmla="*/ 184 w 288"/>
                <a:gd name="T73" fmla="*/ 667 h 680"/>
                <a:gd name="T74" fmla="*/ 194 w 288"/>
                <a:gd name="T75" fmla="*/ 673 h 680"/>
                <a:gd name="T76" fmla="*/ 211 w 288"/>
                <a:gd name="T77" fmla="*/ 678 h 680"/>
                <a:gd name="T78" fmla="*/ 235 w 288"/>
                <a:gd name="T79" fmla="*/ 678 h 680"/>
                <a:gd name="T80" fmla="*/ 252 w 288"/>
                <a:gd name="T81" fmla="*/ 673 h 680"/>
                <a:gd name="T82" fmla="*/ 263 w 288"/>
                <a:gd name="T83" fmla="*/ 667 h 680"/>
                <a:gd name="T84" fmla="*/ 273 w 288"/>
                <a:gd name="T85" fmla="*/ 659 h 680"/>
                <a:gd name="T86" fmla="*/ 280 w 288"/>
                <a:gd name="T87" fmla="*/ 649 h 680"/>
                <a:gd name="T88" fmla="*/ 285 w 288"/>
                <a:gd name="T89" fmla="*/ 638 h 680"/>
                <a:gd name="T90" fmla="*/ 288 w 288"/>
                <a:gd name="T91" fmla="*/ 624 h 680"/>
                <a:gd name="T92" fmla="*/ 288 w 288"/>
                <a:gd name="T93" fmla="*/ 61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8" h="680">
                  <a:moveTo>
                    <a:pt x="288" y="617"/>
                  </a:moveTo>
                  <a:lnTo>
                    <a:pt x="288" y="576"/>
                  </a:lnTo>
                  <a:lnTo>
                    <a:pt x="287" y="536"/>
                  </a:lnTo>
                  <a:lnTo>
                    <a:pt x="285" y="497"/>
                  </a:lnTo>
                  <a:lnTo>
                    <a:pt x="282" y="458"/>
                  </a:lnTo>
                  <a:lnTo>
                    <a:pt x="278" y="419"/>
                  </a:lnTo>
                  <a:lnTo>
                    <a:pt x="271" y="381"/>
                  </a:lnTo>
                  <a:lnTo>
                    <a:pt x="265" y="344"/>
                  </a:lnTo>
                  <a:lnTo>
                    <a:pt x="257" y="306"/>
                  </a:lnTo>
                  <a:lnTo>
                    <a:pt x="247" y="270"/>
                  </a:lnTo>
                  <a:lnTo>
                    <a:pt x="236" y="235"/>
                  </a:lnTo>
                  <a:lnTo>
                    <a:pt x="223" y="198"/>
                  </a:lnTo>
                  <a:lnTo>
                    <a:pt x="208" y="163"/>
                  </a:lnTo>
                  <a:lnTo>
                    <a:pt x="199" y="146"/>
                  </a:lnTo>
                  <a:lnTo>
                    <a:pt x="191" y="129"/>
                  </a:lnTo>
                  <a:lnTo>
                    <a:pt x="181" y="112"/>
                  </a:lnTo>
                  <a:lnTo>
                    <a:pt x="171" y="95"/>
                  </a:lnTo>
                  <a:lnTo>
                    <a:pt x="161" y="77"/>
                  </a:lnTo>
                  <a:lnTo>
                    <a:pt x="150" y="60"/>
                  </a:lnTo>
                  <a:lnTo>
                    <a:pt x="137" y="44"/>
                  </a:lnTo>
                  <a:lnTo>
                    <a:pt x="125" y="27"/>
                  </a:lnTo>
                  <a:lnTo>
                    <a:pt x="120" y="22"/>
                  </a:lnTo>
                  <a:lnTo>
                    <a:pt x="115" y="17"/>
                  </a:lnTo>
                  <a:lnTo>
                    <a:pt x="109" y="12"/>
                  </a:lnTo>
                  <a:lnTo>
                    <a:pt x="104" y="9"/>
                  </a:lnTo>
                  <a:lnTo>
                    <a:pt x="98" y="6"/>
                  </a:lnTo>
                  <a:lnTo>
                    <a:pt x="92" y="3"/>
                  </a:lnTo>
                  <a:lnTo>
                    <a:pt x="86" y="2"/>
                  </a:lnTo>
                  <a:lnTo>
                    <a:pt x="79" y="1"/>
                  </a:lnTo>
                  <a:lnTo>
                    <a:pt x="73" y="0"/>
                  </a:lnTo>
                  <a:lnTo>
                    <a:pt x="67" y="0"/>
                  </a:lnTo>
                  <a:lnTo>
                    <a:pt x="61" y="1"/>
                  </a:lnTo>
                  <a:lnTo>
                    <a:pt x="55" y="2"/>
                  </a:lnTo>
                  <a:lnTo>
                    <a:pt x="43" y="5"/>
                  </a:lnTo>
                  <a:lnTo>
                    <a:pt x="32" y="11"/>
                  </a:lnTo>
                  <a:lnTo>
                    <a:pt x="22" y="17"/>
                  </a:lnTo>
                  <a:lnTo>
                    <a:pt x="13" y="25"/>
                  </a:lnTo>
                  <a:lnTo>
                    <a:pt x="9" y="30"/>
                  </a:lnTo>
                  <a:lnTo>
                    <a:pt x="6" y="35"/>
                  </a:lnTo>
                  <a:lnTo>
                    <a:pt x="4" y="40"/>
                  </a:lnTo>
                  <a:lnTo>
                    <a:pt x="2" y="45"/>
                  </a:lnTo>
                  <a:lnTo>
                    <a:pt x="1" y="50"/>
                  </a:lnTo>
                  <a:lnTo>
                    <a:pt x="0" y="56"/>
                  </a:lnTo>
                  <a:lnTo>
                    <a:pt x="0" y="62"/>
                  </a:lnTo>
                  <a:lnTo>
                    <a:pt x="1" y="68"/>
                  </a:lnTo>
                  <a:lnTo>
                    <a:pt x="3" y="74"/>
                  </a:lnTo>
                  <a:lnTo>
                    <a:pt x="5" y="80"/>
                  </a:lnTo>
                  <a:lnTo>
                    <a:pt x="9" y="86"/>
                  </a:lnTo>
                  <a:lnTo>
                    <a:pt x="13" y="93"/>
                  </a:lnTo>
                  <a:lnTo>
                    <a:pt x="35" y="123"/>
                  </a:lnTo>
                  <a:lnTo>
                    <a:pt x="55" y="153"/>
                  </a:lnTo>
                  <a:lnTo>
                    <a:pt x="72" y="183"/>
                  </a:lnTo>
                  <a:lnTo>
                    <a:pt x="87" y="215"/>
                  </a:lnTo>
                  <a:lnTo>
                    <a:pt x="101" y="246"/>
                  </a:lnTo>
                  <a:lnTo>
                    <a:pt x="112" y="277"/>
                  </a:lnTo>
                  <a:lnTo>
                    <a:pt x="122" y="308"/>
                  </a:lnTo>
                  <a:lnTo>
                    <a:pt x="131" y="341"/>
                  </a:lnTo>
                  <a:lnTo>
                    <a:pt x="138" y="374"/>
                  </a:lnTo>
                  <a:lnTo>
                    <a:pt x="144" y="407"/>
                  </a:lnTo>
                  <a:lnTo>
                    <a:pt x="149" y="440"/>
                  </a:lnTo>
                  <a:lnTo>
                    <a:pt x="153" y="475"/>
                  </a:lnTo>
                  <a:lnTo>
                    <a:pt x="155" y="509"/>
                  </a:lnTo>
                  <a:lnTo>
                    <a:pt x="157" y="544"/>
                  </a:lnTo>
                  <a:lnTo>
                    <a:pt x="158" y="580"/>
                  </a:lnTo>
                  <a:lnTo>
                    <a:pt x="159" y="617"/>
                  </a:lnTo>
                  <a:lnTo>
                    <a:pt x="159" y="624"/>
                  </a:lnTo>
                  <a:lnTo>
                    <a:pt x="160" y="631"/>
                  </a:lnTo>
                  <a:lnTo>
                    <a:pt x="162" y="638"/>
                  </a:lnTo>
                  <a:lnTo>
                    <a:pt x="164" y="644"/>
                  </a:lnTo>
                  <a:lnTo>
                    <a:pt x="167" y="649"/>
                  </a:lnTo>
                  <a:lnTo>
                    <a:pt x="171" y="655"/>
                  </a:lnTo>
                  <a:lnTo>
                    <a:pt x="175" y="659"/>
                  </a:lnTo>
                  <a:lnTo>
                    <a:pt x="179" y="663"/>
                  </a:lnTo>
                  <a:lnTo>
                    <a:pt x="184" y="667"/>
                  </a:lnTo>
                  <a:lnTo>
                    <a:pt x="189" y="670"/>
                  </a:lnTo>
                  <a:lnTo>
                    <a:pt x="194" y="673"/>
                  </a:lnTo>
                  <a:lnTo>
                    <a:pt x="200" y="675"/>
                  </a:lnTo>
                  <a:lnTo>
                    <a:pt x="211" y="678"/>
                  </a:lnTo>
                  <a:lnTo>
                    <a:pt x="223" y="680"/>
                  </a:lnTo>
                  <a:lnTo>
                    <a:pt x="235" y="678"/>
                  </a:lnTo>
                  <a:lnTo>
                    <a:pt x="247" y="675"/>
                  </a:lnTo>
                  <a:lnTo>
                    <a:pt x="252" y="673"/>
                  </a:lnTo>
                  <a:lnTo>
                    <a:pt x="258" y="670"/>
                  </a:lnTo>
                  <a:lnTo>
                    <a:pt x="263" y="667"/>
                  </a:lnTo>
                  <a:lnTo>
                    <a:pt x="267" y="663"/>
                  </a:lnTo>
                  <a:lnTo>
                    <a:pt x="273" y="659"/>
                  </a:lnTo>
                  <a:lnTo>
                    <a:pt x="277" y="655"/>
                  </a:lnTo>
                  <a:lnTo>
                    <a:pt x="280" y="649"/>
                  </a:lnTo>
                  <a:lnTo>
                    <a:pt x="283" y="644"/>
                  </a:lnTo>
                  <a:lnTo>
                    <a:pt x="285" y="638"/>
                  </a:lnTo>
                  <a:lnTo>
                    <a:pt x="287" y="631"/>
                  </a:lnTo>
                  <a:lnTo>
                    <a:pt x="288" y="624"/>
                  </a:lnTo>
                  <a:lnTo>
                    <a:pt x="288" y="617"/>
                  </a:lnTo>
                  <a:lnTo>
                    <a:pt x="288" y="6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79" name="Freeform 154"/>
            <p:cNvSpPr/>
            <p:nvPr/>
          </p:nvSpPr>
          <p:spPr bwMode="auto">
            <a:xfrm>
              <a:off x="4895850" y="1524000"/>
              <a:ext cx="66675" cy="158750"/>
            </a:xfrm>
            <a:custGeom>
              <a:avLst/>
              <a:gdLst>
                <a:gd name="T0" fmla="*/ 242 w 296"/>
                <a:gd name="T1" fmla="*/ 651 h 699"/>
                <a:gd name="T2" fmla="*/ 261 w 296"/>
                <a:gd name="T3" fmla="*/ 612 h 699"/>
                <a:gd name="T4" fmla="*/ 276 w 296"/>
                <a:gd name="T5" fmla="*/ 570 h 699"/>
                <a:gd name="T6" fmla="*/ 287 w 296"/>
                <a:gd name="T7" fmla="*/ 526 h 699"/>
                <a:gd name="T8" fmla="*/ 293 w 296"/>
                <a:gd name="T9" fmla="*/ 480 h 699"/>
                <a:gd name="T10" fmla="*/ 296 w 296"/>
                <a:gd name="T11" fmla="*/ 433 h 699"/>
                <a:gd name="T12" fmla="*/ 294 w 296"/>
                <a:gd name="T13" fmla="*/ 385 h 699"/>
                <a:gd name="T14" fmla="*/ 288 w 296"/>
                <a:gd name="T15" fmla="*/ 338 h 699"/>
                <a:gd name="T16" fmla="*/ 279 w 296"/>
                <a:gd name="T17" fmla="*/ 291 h 699"/>
                <a:gd name="T18" fmla="*/ 265 w 296"/>
                <a:gd name="T19" fmla="*/ 245 h 699"/>
                <a:gd name="T20" fmla="*/ 249 w 296"/>
                <a:gd name="T21" fmla="*/ 201 h 699"/>
                <a:gd name="T22" fmla="*/ 229 w 296"/>
                <a:gd name="T23" fmla="*/ 158 h 699"/>
                <a:gd name="T24" fmla="*/ 205 w 296"/>
                <a:gd name="T25" fmla="*/ 119 h 699"/>
                <a:gd name="T26" fmla="*/ 178 w 296"/>
                <a:gd name="T27" fmla="*/ 83 h 699"/>
                <a:gd name="T28" fmla="*/ 148 w 296"/>
                <a:gd name="T29" fmla="*/ 51 h 699"/>
                <a:gd name="T30" fmla="*/ 114 w 296"/>
                <a:gd name="T31" fmla="*/ 22 h 699"/>
                <a:gd name="T32" fmla="*/ 90 w 296"/>
                <a:gd name="T33" fmla="*/ 6 h 699"/>
                <a:gd name="T34" fmla="*/ 77 w 296"/>
                <a:gd name="T35" fmla="*/ 1 h 699"/>
                <a:gd name="T36" fmla="*/ 64 w 296"/>
                <a:gd name="T37" fmla="*/ 0 h 699"/>
                <a:gd name="T38" fmla="*/ 52 w 296"/>
                <a:gd name="T39" fmla="*/ 1 h 699"/>
                <a:gd name="T40" fmla="*/ 41 w 296"/>
                <a:gd name="T41" fmla="*/ 5 h 699"/>
                <a:gd name="T42" fmla="*/ 31 w 296"/>
                <a:gd name="T43" fmla="*/ 10 h 699"/>
                <a:gd name="T44" fmla="*/ 17 w 296"/>
                <a:gd name="T45" fmla="*/ 22 h 699"/>
                <a:gd name="T46" fmla="*/ 5 w 296"/>
                <a:gd name="T47" fmla="*/ 43 h 699"/>
                <a:gd name="T48" fmla="*/ 1 w 296"/>
                <a:gd name="T49" fmla="*/ 62 h 699"/>
                <a:gd name="T50" fmla="*/ 0 w 296"/>
                <a:gd name="T51" fmla="*/ 74 h 699"/>
                <a:gd name="T52" fmla="*/ 2 w 296"/>
                <a:gd name="T53" fmla="*/ 86 h 699"/>
                <a:gd name="T54" fmla="*/ 7 w 296"/>
                <a:gd name="T55" fmla="*/ 97 h 699"/>
                <a:gd name="T56" fmla="*/ 14 w 296"/>
                <a:gd name="T57" fmla="*/ 108 h 699"/>
                <a:gd name="T58" fmla="*/ 25 w 296"/>
                <a:gd name="T59" fmla="*/ 118 h 699"/>
                <a:gd name="T60" fmla="*/ 44 w 296"/>
                <a:gd name="T61" fmla="*/ 131 h 699"/>
                <a:gd name="T62" fmla="*/ 67 w 296"/>
                <a:gd name="T63" fmla="*/ 151 h 699"/>
                <a:gd name="T64" fmla="*/ 88 w 296"/>
                <a:gd name="T65" fmla="*/ 175 h 699"/>
                <a:gd name="T66" fmla="*/ 106 w 296"/>
                <a:gd name="T67" fmla="*/ 202 h 699"/>
                <a:gd name="T68" fmla="*/ 122 w 296"/>
                <a:gd name="T69" fmla="*/ 231 h 699"/>
                <a:gd name="T70" fmla="*/ 135 w 296"/>
                <a:gd name="T71" fmla="*/ 262 h 699"/>
                <a:gd name="T72" fmla="*/ 147 w 296"/>
                <a:gd name="T73" fmla="*/ 295 h 699"/>
                <a:gd name="T74" fmla="*/ 155 w 296"/>
                <a:gd name="T75" fmla="*/ 329 h 699"/>
                <a:gd name="T76" fmla="*/ 161 w 296"/>
                <a:gd name="T77" fmla="*/ 364 h 699"/>
                <a:gd name="T78" fmla="*/ 164 w 296"/>
                <a:gd name="T79" fmla="*/ 400 h 699"/>
                <a:gd name="T80" fmla="*/ 165 w 296"/>
                <a:gd name="T81" fmla="*/ 435 h 699"/>
                <a:gd name="T82" fmla="*/ 163 w 296"/>
                <a:gd name="T83" fmla="*/ 469 h 699"/>
                <a:gd name="T84" fmla="*/ 158 w 296"/>
                <a:gd name="T85" fmla="*/ 502 h 699"/>
                <a:gd name="T86" fmla="*/ 150 w 296"/>
                <a:gd name="T87" fmla="*/ 534 h 699"/>
                <a:gd name="T88" fmla="*/ 139 w 296"/>
                <a:gd name="T89" fmla="*/ 564 h 699"/>
                <a:gd name="T90" fmla="*/ 126 w 296"/>
                <a:gd name="T91" fmla="*/ 591 h 699"/>
                <a:gd name="T92" fmla="*/ 114 w 296"/>
                <a:gd name="T93" fmla="*/ 610 h 699"/>
                <a:gd name="T94" fmla="*/ 109 w 296"/>
                <a:gd name="T95" fmla="*/ 623 h 699"/>
                <a:gd name="T96" fmla="*/ 108 w 296"/>
                <a:gd name="T97" fmla="*/ 636 h 699"/>
                <a:gd name="T98" fmla="*/ 108 w 296"/>
                <a:gd name="T99" fmla="*/ 648 h 699"/>
                <a:gd name="T100" fmla="*/ 112 w 296"/>
                <a:gd name="T101" fmla="*/ 659 h 699"/>
                <a:gd name="T102" fmla="*/ 118 w 296"/>
                <a:gd name="T103" fmla="*/ 669 h 699"/>
                <a:gd name="T104" fmla="*/ 130 w 296"/>
                <a:gd name="T105" fmla="*/ 682 h 699"/>
                <a:gd name="T106" fmla="*/ 152 w 296"/>
                <a:gd name="T107" fmla="*/ 694 h 699"/>
                <a:gd name="T108" fmla="*/ 169 w 296"/>
                <a:gd name="T109" fmla="*/ 699 h 699"/>
                <a:gd name="T110" fmla="*/ 181 w 296"/>
                <a:gd name="T111" fmla="*/ 699 h 699"/>
                <a:gd name="T112" fmla="*/ 193 w 296"/>
                <a:gd name="T113" fmla="*/ 697 h 699"/>
                <a:gd name="T114" fmla="*/ 205 w 296"/>
                <a:gd name="T115" fmla="*/ 693 h 699"/>
                <a:gd name="T116" fmla="*/ 216 w 296"/>
                <a:gd name="T117" fmla="*/ 686 h 699"/>
                <a:gd name="T118" fmla="*/ 226 w 296"/>
                <a:gd name="T119" fmla="*/ 676 h 699"/>
                <a:gd name="T120" fmla="*/ 230 w 296"/>
                <a:gd name="T121" fmla="*/ 67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6" h="699">
                  <a:moveTo>
                    <a:pt x="230" y="670"/>
                  </a:moveTo>
                  <a:lnTo>
                    <a:pt x="242" y="651"/>
                  </a:lnTo>
                  <a:lnTo>
                    <a:pt x="252" y="632"/>
                  </a:lnTo>
                  <a:lnTo>
                    <a:pt x="261" y="612"/>
                  </a:lnTo>
                  <a:lnTo>
                    <a:pt x="268" y="591"/>
                  </a:lnTo>
                  <a:lnTo>
                    <a:pt x="276" y="570"/>
                  </a:lnTo>
                  <a:lnTo>
                    <a:pt x="282" y="548"/>
                  </a:lnTo>
                  <a:lnTo>
                    <a:pt x="287" y="526"/>
                  </a:lnTo>
                  <a:lnTo>
                    <a:pt x="291" y="503"/>
                  </a:lnTo>
                  <a:lnTo>
                    <a:pt x="293" y="480"/>
                  </a:lnTo>
                  <a:lnTo>
                    <a:pt x="295" y="457"/>
                  </a:lnTo>
                  <a:lnTo>
                    <a:pt x="296" y="433"/>
                  </a:lnTo>
                  <a:lnTo>
                    <a:pt x="295" y="410"/>
                  </a:lnTo>
                  <a:lnTo>
                    <a:pt x="294" y="385"/>
                  </a:lnTo>
                  <a:lnTo>
                    <a:pt x="292" y="361"/>
                  </a:lnTo>
                  <a:lnTo>
                    <a:pt x="288" y="338"/>
                  </a:lnTo>
                  <a:lnTo>
                    <a:pt x="284" y="314"/>
                  </a:lnTo>
                  <a:lnTo>
                    <a:pt x="279" y="291"/>
                  </a:lnTo>
                  <a:lnTo>
                    <a:pt x="273" y="267"/>
                  </a:lnTo>
                  <a:lnTo>
                    <a:pt x="265" y="245"/>
                  </a:lnTo>
                  <a:lnTo>
                    <a:pt x="257" y="222"/>
                  </a:lnTo>
                  <a:lnTo>
                    <a:pt x="249" y="201"/>
                  </a:lnTo>
                  <a:lnTo>
                    <a:pt x="239" y="180"/>
                  </a:lnTo>
                  <a:lnTo>
                    <a:pt x="229" y="158"/>
                  </a:lnTo>
                  <a:lnTo>
                    <a:pt x="217" y="138"/>
                  </a:lnTo>
                  <a:lnTo>
                    <a:pt x="205" y="119"/>
                  </a:lnTo>
                  <a:lnTo>
                    <a:pt x="192" y="100"/>
                  </a:lnTo>
                  <a:lnTo>
                    <a:pt x="178" y="83"/>
                  </a:lnTo>
                  <a:lnTo>
                    <a:pt x="164" y="66"/>
                  </a:lnTo>
                  <a:lnTo>
                    <a:pt x="148" y="51"/>
                  </a:lnTo>
                  <a:lnTo>
                    <a:pt x="131" y="35"/>
                  </a:lnTo>
                  <a:lnTo>
                    <a:pt x="114" y="22"/>
                  </a:lnTo>
                  <a:lnTo>
                    <a:pt x="96" y="10"/>
                  </a:lnTo>
                  <a:lnTo>
                    <a:pt x="90" y="6"/>
                  </a:lnTo>
                  <a:lnTo>
                    <a:pt x="83" y="3"/>
                  </a:lnTo>
                  <a:lnTo>
                    <a:pt x="77" y="1"/>
                  </a:lnTo>
                  <a:lnTo>
                    <a:pt x="70" y="0"/>
                  </a:lnTo>
                  <a:lnTo>
                    <a:pt x="64" y="0"/>
                  </a:lnTo>
                  <a:lnTo>
                    <a:pt x="58" y="0"/>
                  </a:lnTo>
                  <a:lnTo>
                    <a:pt x="52" y="1"/>
                  </a:lnTo>
                  <a:lnTo>
                    <a:pt x="47" y="2"/>
                  </a:lnTo>
                  <a:lnTo>
                    <a:pt x="41" y="5"/>
                  </a:lnTo>
                  <a:lnTo>
                    <a:pt x="36" y="7"/>
                  </a:lnTo>
                  <a:lnTo>
                    <a:pt x="31" y="10"/>
                  </a:lnTo>
                  <a:lnTo>
                    <a:pt x="26" y="14"/>
                  </a:lnTo>
                  <a:lnTo>
                    <a:pt x="17" y="22"/>
                  </a:lnTo>
                  <a:lnTo>
                    <a:pt x="10" y="32"/>
                  </a:lnTo>
                  <a:lnTo>
                    <a:pt x="5" y="43"/>
                  </a:lnTo>
                  <a:lnTo>
                    <a:pt x="2" y="56"/>
                  </a:lnTo>
                  <a:lnTo>
                    <a:pt x="1" y="62"/>
                  </a:lnTo>
                  <a:lnTo>
                    <a:pt x="0" y="68"/>
                  </a:lnTo>
                  <a:lnTo>
                    <a:pt x="0" y="74"/>
                  </a:lnTo>
                  <a:lnTo>
                    <a:pt x="1" y="80"/>
                  </a:lnTo>
                  <a:lnTo>
                    <a:pt x="2" y="86"/>
                  </a:lnTo>
                  <a:lnTo>
                    <a:pt x="4" y="92"/>
                  </a:lnTo>
                  <a:lnTo>
                    <a:pt x="7" y="97"/>
                  </a:lnTo>
                  <a:lnTo>
                    <a:pt x="10" y="103"/>
                  </a:lnTo>
                  <a:lnTo>
                    <a:pt x="14" y="108"/>
                  </a:lnTo>
                  <a:lnTo>
                    <a:pt x="19" y="113"/>
                  </a:lnTo>
                  <a:lnTo>
                    <a:pt x="25" y="118"/>
                  </a:lnTo>
                  <a:lnTo>
                    <a:pt x="31" y="122"/>
                  </a:lnTo>
                  <a:lnTo>
                    <a:pt x="44" y="131"/>
                  </a:lnTo>
                  <a:lnTo>
                    <a:pt x="56" y="140"/>
                  </a:lnTo>
                  <a:lnTo>
                    <a:pt x="67" y="151"/>
                  </a:lnTo>
                  <a:lnTo>
                    <a:pt x="78" y="163"/>
                  </a:lnTo>
                  <a:lnTo>
                    <a:pt x="88" y="175"/>
                  </a:lnTo>
                  <a:lnTo>
                    <a:pt x="97" y="188"/>
                  </a:lnTo>
                  <a:lnTo>
                    <a:pt x="106" y="202"/>
                  </a:lnTo>
                  <a:lnTo>
                    <a:pt x="114" y="216"/>
                  </a:lnTo>
                  <a:lnTo>
                    <a:pt x="122" y="231"/>
                  </a:lnTo>
                  <a:lnTo>
                    <a:pt x="129" y="246"/>
                  </a:lnTo>
                  <a:lnTo>
                    <a:pt x="135" y="262"/>
                  </a:lnTo>
                  <a:lnTo>
                    <a:pt x="141" y="278"/>
                  </a:lnTo>
                  <a:lnTo>
                    <a:pt x="147" y="295"/>
                  </a:lnTo>
                  <a:lnTo>
                    <a:pt x="152" y="312"/>
                  </a:lnTo>
                  <a:lnTo>
                    <a:pt x="155" y="329"/>
                  </a:lnTo>
                  <a:lnTo>
                    <a:pt x="159" y="347"/>
                  </a:lnTo>
                  <a:lnTo>
                    <a:pt x="161" y="364"/>
                  </a:lnTo>
                  <a:lnTo>
                    <a:pt x="163" y="381"/>
                  </a:lnTo>
                  <a:lnTo>
                    <a:pt x="164" y="400"/>
                  </a:lnTo>
                  <a:lnTo>
                    <a:pt x="165" y="417"/>
                  </a:lnTo>
                  <a:lnTo>
                    <a:pt x="165" y="435"/>
                  </a:lnTo>
                  <a:lnTo>
                    <a:pt x="164" y="452"/>
                  </a:lnTo>
                  <a:lnTo>
                    <a:pt x="163" y="469"/>
                  </a:lnTo>
                  <a:lnTo>
                    <a:pt x="161" y="485"/>
                  </a:lnTo>
                  <a:lnTo>
                    <a:pt x="158" y="502"/>
                  </a:lnTo>
                  <a:lnTo>
                    <a:pt x="155" y="519"/>
                  </a:lnTo>
                  <a:lnTo>
                    <a:pt x="150" y="534"/>
                  </a:lnTo>
                  <a:lnTo>
                    <a:pt x="145" y="549"/>
                  </a:lnTo>
                  <a:lnTo>
                    <a:pt x="139" y="564"/>
                  </a:lnTo>
                  <a:lnTo>
                    <a:pt x="133" y="578"/>
                  </a:lnTo>
                  <a:lnTo>
                    <a:pt x="126" y="591"/>
                  </a:lnTo>
                  <a:lnTo>
                    <a:pt x="118" y="604"/>
                  </a:lnTo>
                  <a:lnTo>
                    <a:pt x="114" y="610"/>
                  </a:lnTo>
                  <a:lnTo>
                    <a:pt x="112" y="617"/>
                  </a:lnTo>
                  <a:lnTo>
                    <a:pt x="109" y="623"/>
                  </a:lnTo>
                  <a:lnTo>
                    <a:pt x="108" y="629"/>
                  </a:lnTo>
                  <a:lnTo>
                    <a:pt x="108" y="636"/>
                  </a:lnTo>
                  <a:lnTo>
                    <a:pt x="108" y="642"/>
                  </a:lnTo>
                  <a:lnTo>
                    <a:pt x="108" y="648"/>
                  </a:lnTo>
                  <a:lnTo>
                    <a:pt x="110" y="654"/>
                  </a:lnTo>
                  <a:lnTo>
                    <a:pt x="112" y="659"/>
                  </a:lnTo>
                  <a:lnTo>
                    <a:pt x="115" y="664"/>
                  </a:lnTo>
                  <a:lnTo>
                    <a:pt x="118" y="669"/>
                  </a:lnTo>
                  <a:lnTo>
                    <a:pt x="121" y="674"/>
                  </a:lnTo>
                  <a:lnTo>
                    <a:pt x="130" y="682"/>
                  </a:lnTo>
                  <a:lnTo>
                    <a:pt x="140" y="689"/>
                  </a:lnTo>
                  <a:lnTo>
                    <a:pt x="152" y="694"/>
                  </a:lnTo>
                  <a:lnTo>
                    <a:pt x="163" y="698"/>
                  </a:lnTo>
                  <a:lnTo>
                    <a:pt x="169" y="699"/>
                  </a:lnTo>
                  <a:lnTo>
                    <a:pt x="175" y="699"/>
                  </a:lnTo>
                  <a:lnTo>
                    <a:pt x="181" y="699"/>
                  </a:lnTo>
                  <a:lnTo>
                    <a:pt x="187" y="698"/>
                  </a:lnTo>
                  <a:lnTo>
                    <a:pt x="193" y="697"/>
                  </a:lnTo>
                  <a:lnTo>
                    <a:pt x="199" y="695"/>
                  </a:lnTo>
                  <a:lnTo>
                    <a:pt x="205" y="693"/>
                  </a:lnTo>
                  <a:lnTo>
                    <a:pt x="211" y="689"/>
                  </a:lnTo>
                  <a:lnTo>
                    <a:pt x="216" y="686"/>
                  </a:lnTo>
                  <a:lnTo>
                    <a:pt x="221" y="681"/>
                  </a:lnTo>
                  <a:lnTo>
                    <a:pt x="226" y="676"/>
                  </a:lnTo>
                  <a:lnTo>
                    <a:pt x="230" y="670"/>
                  </a:lnTo>
                  <a:lnTo>
                    <a:pt x="230" y="6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0" name="Freeform 155"/>
            <p:cNvSpPr/>
            <p:nvPr/>
          </p:nvSpPr>
          <p:spPr bwMode="auto">
            <a:xfrm>
              <a:off x="4837113" y="1524000"/>
              <a:ext cx="66675" cy="160338"/>
            </a:xfrm>
            <a:custGeom>
              <a:avLst/>
              <a:gdLst>
                <a:gd name="T0" fmla="*/ 260 w 293"/>
                <a:gd name="T1" fmla="*/ 641 h 707"/>
                <a:gd name="T2" fmla="*/ 273 w 293"/>
                <a:gd name="T3" fmla="*/ 597 h 707"/>
                <a:gd name="T4" fmla="*/ 283 w 293"/>
                <a:gd name="T5" fmla="*/ 554 h 707"/>
                <a:gd name="T6" fmla="*/ 290 w 293"/>
                <a:gd name="T7" fmla="*/ 511 h 707"/>
                <a:gd name="T8" fmla="*/ 292 w 293"/>
                <a:gd name="T9" fmla="*/ 468 h 707"/>
                <a:gd name="T10" fmla="*/ 292 w 293"/>
                <a:gd name="T11" fmla="*/ 426 h 707"/>
                <a:gd name="T12" fmla="*/ 289 w 293"/>
                <a:gd name="T13" fmla="*/ 383 h 707"/>
                <a:gd name="T14" fmla="*/ 282 w 293"/>
                <a:gd name="T15" fmla="*/ 342 h 707"/>
                <a:gd name="T16" fmla="*/ 272 w 293"/>
                <a:gd name="T17" fmla="*/ 301 h 707"/>
                <a:gd name="T18" fmla="*/ 259 w 293"/>
                <a:gd name="T19" fmla="*/ 260 h 707"/>
                <a:gd name="T20" fmla="*/ 244 w 293"/>
                <a:gd name="T21" fmla="*/ 221 h 707"/>
                <a:gd name="T22" fmla="*/ 226 w 293"/>
                <a:gd name="T23" fmla="*/ 182 h 707"/>
                <a:gd name="T24" fmla="*/ 205 w 293"/>
                <a:gd name="T25" fmla="*/ 144 h 707"/>
                <a:gd name="T26" fmla="*/ 181 w 293"/>
                <a:gd name="T27" fmla="*/ 107 h 707"/>
                <a:gd name="T28" fmla="*/ 155 w 293"/>
                <a:gd name="T29" fmla="*/ 72 h 707"/>
                <a:gd name="T30" fmla="*/ 126 w 293"/>
                <a:gd name="T31" fmla="*/ 37 h 707"/>
                <a:gd name="T32" fmla="*/ 105 w 293"/>
                <a:gd name="T33" fmla="*/ 15 h 707"/>
                <a:gd name="T34" fmla="*/ 94 w 293"/>
                <a:gd name="T35" fmla="*/ 7 h 707"/>
                <a:gd name="T36" fmla="*/ 82 w 293"/>
                <a:gd name="T37" fmla="*/ 2 h 707"/>
                <a:gd name="T38" fmla="*/ 70 w 293"/>
                <a:gd name="T39" fmla="*/ 0 h 707"/>
                <a:gd name="T40" fmla="*/ 58 w 293"/>
                <a:gd name="T41" fmla="*/ 1 h 707"/>
                <a:gd name="T42" fmla="*/ 47 w 293"/>
                <a:gd name="T43" fmla="*/ 4 h 707"/>
                <a:gd name="T44" fmla="*/ 31 w 293"/>
                <a:gd name="T45" fmla="*/ 13 h 707"/>
                <a:gd name="T46" fmla="*/ 13 w 293"/>
                <a:gd name="T47" fmla="*/ 30 h 707"/>
                <a:gd name="T48" fmla="*/ 5 w 293"/>
                <a:gd name="T49" fmla="*/ 46 h 707"/>
                <a:gd name="T50" fmla="*/ 2 w 293"/>
                <a:gd name="T51" fmla="*/ 58 h 707"/>
                <a:gd name="T52" fmla="*/ 0 w 293"/>
                <a:gd name="T53" fmla="*/ 70 h 707"/>
                <a:gd name="T54" fmla="*/ 2 w 293"/>
                <a:gd name="T55" fmla="*/ 82 h 707"/>
                <a:gd name="T56" fmla="*/ 6 w 293"/>
                <a:gd name="T57" fmla="*/ 94 h 707"/>
                <a:gd name="T58" fmla="*/ 14 w 293"/>
                <a:gd name="T59" fmla="*/ 106 h 707"/>
                <a:gd name="T60" fmla="*/ 32 w 293"/>
                <a:gd name="T61" fmla="*/ 126 h 707"/>
                <a:gd name="T62" fmla="*/ 55 w 293"/>
                <a:gd name="T63" fmla="*/ 154 h 707"/>
                <a:gd name="T64" fmla="*/ 77 w 293"/>
                <a:gd name="T65" fmla="*/ 183 h 707"/>
                <a:gd name="T66" fmla="*/ 95 w 293"/>
                <a:gd name="T67" fmla="*/ 213 h 707"/>
                <a:gd name="T68" fmla="*/ 112 w 293"/>
                <a:gd name="T69" fmla="*/ 243 h 707"/>
                <a:gd name="T70" fmla="*/ 126 w 293"/>
                <a:gd name="T71" fmla="*/ 274 h 707"/>
                <a:gd name="T72" fmla="*/ 138 w 293"/>
                <a:gd name="T73" fmla="*/ 306 h 707"/>
                <a:gd name="T74" fmla="*/ 147 w 293"/>
                <a:gd name="T75" fmla="*/ 338 h 707"/>
                <a:gd name="T76" fmla="*/ 155 w 293"/>
                <a:gd name="T77" fmla="*/ 370 h 707"/>
                <a:gd name="T78" fmla="*/ 160 w 293"/>
                <a:gd name="T79" fmla="*/ 404 h 707"/>
                <a:gd name="T80" fmla="*/ 162 w 293"/>
                <a:gd name="T81" fmla="*/ 437 h 707"/>
                <a:gd name="T82" fmla="*/ 162 w 293"/>
                <a:gd name="T83" fmla="*/ 471 h 707"/>
                <a:gd name="T84" fmla="*/ 159 w 293"/>
                <a:gd name="T85" fmla="*/ 505 h 707"/>
                <a:gd name="T86" fmla="*/ 152 w 293"/>
                <a:gd name="T87" fmla="*/ 541 h 707"/>
                <a:gd name="T88" fmla="*/ 144 w 293"/>
                <a:gd name="T89" fmla="*/ 575 h 707"/>
                <a:gd name="T90" fmla="*/ 134 w 293"/>
                <a:gd name="T91" fmla="*/ 610 h 707"/>
                <a:gd name="T92" fmla="*/ 125 w 293"/>
                <a:gd name="T93" fmla="*/ 636 h 707"/>
                <a:gd name="T94" fmla="*/ 123 w 293"/>
                <a:gd name="T95" fmla="*/ 650 h 707"/>
                <a:gd name="T96" fmla="*/ 124 w 293"/>
                <a:gd name="T97" fmla="*/ 662 h 707"/>
                <a:gd name="T98" fmla="*/ 128 w 293"/>
                <a:gd name="T99" fmla="*/ 673 h 707"/>
                <a:gd name="T100" fmla="*/ 134 w 293"/>
                <a:gd name="T101" fmla="*/ 683 h 707"/>
                <a:gd name="T102" fmla="*/ 142 w 293"/>
                <a:gd name="T103" fmla="*/ 691 h 707"/>
                <a:gd name="T104" fmla="*/ 158 w 293"/>
                <a:gd name="T105" fmla="*/ 700 h 707"/>
                <a:gd name="T106" fmla="*/ 181 w 293"/>
                <a:gd name="T107" fmla="*/ 706 h 707"/>
                <a:gd name="T108" fmla="*/ 199 w 293"/>
                <a:gd name="T109" fmla="*/ 706 h 707"/>
                <a:gd name="T110" fmla="*/ 211 w 293"/>
                <a:gd name="T111" fmla="*/ 703 h 707"/>
                <a:gd name="T112" fmla="*/ 223 w 293"/>
                <a:gd name="T113" fmla="*/ 698 h 707"/>
                <a:gd name="T114" fmla="*/ 233 w 293"/>
                <a:gd name="T115" fmla="*/ 691 h 707"/>
                <a:gd name="T116" fmla="*/ 242 w 293"/>
                <a:gd name="T117" fmla="*/ 682 h 707"/>
                <a:gd name="T118" fmla="*/ 250 w 293"/>
                <a:gd name="T119" fmla="*/ 670 h 707"/>
                <a:gd name="T120" fmla="*/ 253 w 293"/>
                <a:gd name="T121" fmla="*/ 663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707">
                  <a:moveTo>
                    <a:pt x="253" y="663"/>
                  </a:moveTo>
                  <a:lnTo>
                    <a:pt x="260" y="641"/>
                  </a:lnTo>
                  <a:lnTo>
                    <a:pt x="267" y="619"/>
                  </a:lnTo>
                  <a:lnTo>
                    <a:pt x="273" y="597"/>
                  </a:lnTo>
                  <a:lnTo>
                    <a:pt x="278" y="576"/>
                  </a:lnTo>
                  <a:lnTo>
                    <a:pt x="283" y="554"/>
                  </a:lnTo>
                  <a:lnTo>
                    <a:pt x="287" y="533"/>
                  </a:lnTo>
                  <a:lnTo>
                    <a:pt x="290" y="511"/>
                  </a:lnTo>
                  <a:lnTo>
                    <a:pt x="291" y="489"/>
                  </a:lnTo>
                  <a:lnTo>
                    <a:pt x="292" y="468"/>
                  </a:lnTo>
                  <a:lnTo>
                    <a:pt x="293" y="447"/>
                  </a:lnTo>
                  <a:lnTo>
                    <a:pt x="292" y="426"/>
                  </a:lnTo>
                  <a:lnTo>
                    <a:pt x="291" y="405"/>
                  </a:lnTo>
                  <a:lnTo>
                    <a:pt x="289" y="383"/>
                  </a:lnTo>
                  <a:lnTo>
                    <a:pt x="286" y="362"/>
                  </a:lnTo>
                  <a:lnTo>
                    <a:pt x="282" y="342"/>
                  </a:lnTo>
                  <a:lnTo>
                    <a:pt x="277" y="321"/>
                  </a:lnTo>
                  <a:lnTo>
                    <a:pt x="272" y="301"/>
                  </a:lnTo>
                  <a:lnTo>
                    <a:pt x="266" y="281"/>
                  </a:lnTo>
                  <a:lnTo>
                    <a:pt x="259" y="260"/>
                  </a:lnTo>
                  <a:lnTo>
                    <a:pt x="252" y="240"/>
                  </a:lnTo>
                  <a:lnTo>
                    <a:pt x="244" y="221"/>
                  </a:lnTo>
                  <a:lnTo>
                    <a:pt x="235" y="201"/>
                  </a:lnTo>
                  <a:lnTo>
                    <a:pt x="226" y="182"/>
                  </a:lnTo>
                  <a:lnTo>
                    <a:pt x="216" y="164"/>
                  </a:lnTo>
                  <a:lnTo>
                    <a:pt x="205" y="144"/>
                  </a:lnTo>
                  <a:lnTo>
                    <a:pt x="194" y="126"/>
                  </a:lnTo>
                  <a:lnTo>
                    <a:pt x="181" y="107"/>
                  </a:lnTo>
                  <a:lnTo>
                    <a:pt x="169" y="90"/>
                  </a:lnTo>
                  <a:lnTo>
                    <a:pt x="155" y="72"/>
                  </a:lnTo>
                  <a:lnTo>
                    <a:pt x="140" y="55"/>
                  </a:lnTo>
                  <a:lnTo>
                    <a:pt x="126" y="37"/>
                  </a:lnTo>
                  <a:lnTo>
                    <a:pt x="111" y="20"/>
                  </a:lnTo>
                  <a:lnTo>
                    <a:pt x="105" y="15"/>
                  </a:lnTo>
                  <a:lnTo>
                    <a:pt x="99" y="10"/>
                  </a:lnTo>
                  <a:lnTo>
                    <a:pt x="94" y="7"/>
                  </a:lnTo>
                  <a:lnTo>
                    <a:pt x="88" y="4"/>
                  </a:lnTo>
                  <a:lnTo>
                    <a:pt x="82" y="2"/>
                  </a:lnTo>
                  <a:lnTo>
                    <a:pt x="76" y="1"/>
                  </a:lnTo>
                  <a:lnTo>
                    <a:pt x="70" y="0"/>
                  </a:lnTo>
                  <a:lnTo>
                    <a:pt x="64" y="0"/>
                  </a:lnTo>
                  <a:lnTo>
                    <a:pt x="58" y="1"/>
                  </a:lnTo>
                  <a:lnTo>
                    <a:pt x="53" y="2"/>
                  </a:lnTo>
                  <a:lnTo>
                    <a:pt x="47" y="4"/>
                  </a:lnTo>
                  <a:lnTo>
                    <a:pt x="42" y="6"/>
                  </a:lnTo>
                  <a:lnTo>
                    <a:pt x="31" y="13"/>
                  </a:lnTo>
                  <a:lnTo>
                    <a:pt x="21" y="20"/>
                  </a:lnTo>
                  <a:lnTo>
                    <a:pt x="13" y="30"/>
                  </a:lnTo>
                  <a:lnTo>
                    <a:pt x="7" y="40"/>
                  </a:lnTo>
                  <a:lnTo>
                    <a:pt x="5" y="46"/>
                  </a:lnTo>
                  <a:lnTo>
                    <a:pt x="3" y="52"/>
                  </a:lnTo>
                  <a:lnTo>
                    <a:pt x="2" y="58"/>
                  </a:lnTo>
                  <a:lnTo>
                    <a:pt x="1" y="64"/>
                  </a:lnTo>
                  <a:lnTo>
                    <a:pt x="0" y="70"/>
                  </a:lnTo>
                  <a:lnTo>
                    <a:pt x="1" y="76"/>
                  </a:lnTo>
                  <a:lnTo>
                    <a:pt x="2" y="82"/>
                  </a:lnTo>
                  <a:lnTo>
                    <a:pt x="4" y="88"/>
                  </a:lnTo>
                  <a:lnTo>
                    <a:pt x="6" y="94"/>
                  </a:lnTo>
                  <a:lnTo>
                    <a:pt x="10" y="100"/>
                  </a:lnTo>
                  <a:lnTo>
                    <a:pt x="14" y="106"/>
                  </a:lnTo>
                  <a:lnTo>
                    <a:pt x="18" y="112"/>
                  </a:lnTo>
                  <a:lnTo>
                    <a:pt x="32" y="126"/>
                  </a:lnTo>
                  <a:lnTo>
                    <a:pt x="44" y="140"/>
                  </a:lnTo>
                  <a:lnTo>
                    <a:pt x="55" y="154"/>
                  </a:lnTo>
                  <a:lnTo>
                    <a:pt x="66" y="169"/>
                  </a:lnTo>
                  <a:lnTo>
                    <a:pt x="77" y="183"/>
                  </a:lnTo>
                  <a:lnTo>
                    <a:pt x="86" y="198"/>
                  </a:lnTo>
                  <a:lnTo>
                    <a:pt x="95" y="213"/>
                  </a:lnTo>
                  <a:lnTo>
                    <a:pt x="104" y="228"/>
                  </a:lnTo>
                  <a:lnTo>
                    <a:pt x="112" y="243"/>
                  </a:lnTo>
                  <a:lnTo>
                    <a:pt x="119" y="258"/>
                  </a:lnTo>
                  <a:lnTo>
                    <a:pt x="126" y="274"/>
                  </a:lnTo>
                  <a:lnTo>
                    <a:pt x="132" y="290"/>
                  </a:lnTo>
                  <a:lnTo>
                    <a:pt x="138" y="306"/>
                  </a:lnTo>
                  <a:lnTo>
                    <a:pt x="143" y="322"/>
                  </a:lnTo>
                  <a:lnTo>
                    <a:pt x="147" y="338"/>
                  </a:lnTo>
                  <a:lnTo>
                    <a:pt x="151" y="354"/>
                  </a:lnTo>
                  <a:lnTo>
                    <a:pt x="155" y="370"/>
                  </a:lnTo>
                  <a:lnTo>
                    <a:pt x="158" y="387"/>
                  </a:lnTo>
                  <a:lnTo>
                    <a:pt x="160" y="404"/>
                  </a:lnTo>
                  <a:lnTo>
                    <a:pt x="161" y="421"/>
                  </a:lnTo>
                  <a:lnTo>
                    <a:pt x="162" y="437"/>
                  </a:lnTo>
                  <a:lnTo>
                    <a:pt x="162" y="454"/>
                  </a:lnTo>
                  <a:lnTo>
                    <a:pt x="162" y="471"/>
                  </a:lnTo>
                  <a:lnTo>
                    <a:pt x="161" y="488"/>
                  </a:lnTo>
                  <a:lnTo>
                    <a:pt x="159" y="505"/>
                  </a:lnTo>
                  <a:lnTo>
                    <a:pt x="156" y="523"/>
                  </a:lnTo>
                  <a:lnTo>
                    <a:pt x="152" y="541"/>
                  </a:lnTo>
                  <a:lnTo>
                    <a:pt x="149" y="558"/>
                  </a:lnTo>
                  <a:lnTo>
                    <a:pt x="144" y="575"/>
                  </a:lnTo>
                  <a:lnTo>
                    <a:pt x="140" y="593"/>
                  </a:lnTo>
                  <a:lnTo>
                    <a:pt x="134" y="610"/>
                  </a:lnTo>
                  <a:lnTo>
                    <a:pt x="128" y="628"/>
                  </a:lnTo>
                  <a:lnTo>
                    <a:pt x="125" y="636"/>
                  </a:lnTo>
                  <a:lnTo>
                    <a:pt x="124" y="643"/>
                  </a:lnTo>
                  <a:lnTo>
                    <a:pt x="123" y="650"/>
                  </a:lnTo>
                  <a:lnTo>
                    <a:pt x="123" y="656"/>
                  </a:lnTo>
                  <a:lnTo>
                    <a:pt x="124" y="662"/>
                  </a:lnTo>
                  <a:lnTo>
                    <a:pt x="126" y="667"/>
                  </a:lnTo>
                  <a:lnTo>
                    <a:pt x="128" y="673"/>
                  </a:lnTo>
                  <a:lnTo>
                    <a:pt x="131" y="678"/>
                  </a:lnTo>
                  <a:lnTo>
                    <a:pt x="134" y="683"/>
                  </a:lnTo>
                  <a:lnTo>
                    <a:pt x="138" y="687"/>
                  </a:lnTo>
                  <a:lnTo>
                    <a:pt x="142" y="691"/>
                  </a:lnTo>
                  <a:lnTo>
                    <a:pt x="147" y="694"/>
                  </a:lnTo>
                  <a:lnTo>
                    <a:pt x="158" y="700"/>
                  </a:lnTo>
                  <a:lnTo>
                    <a:pt x="169" y="704"/>
                  </a:lnTo>
                  <a:lnTo>
                    <a:pt x="181" y="706"/>
                  </a:lnTo>
                  <a:lnTo>
                    <a:pt x="193" y="707"/>
                  </a:lnTo>
                  <a:lnTo>
                    <a:pt x="199" y="706"/>
                  </a:lnTo>
                  <a:lnTo>
                    <a:pt x="205" y="705"/>
                  </a:lnTo>
                  <a:lnTo>
                    <a:pt x="211" y="703"/>
                  </a:lnTo>
                  <a:lnTo>
                    <a:pt x="217" y="701"/>
                  </a:lnTo>
                  <a:lnTo>
                    <a:pt x="223" y="698"/>
                  </a:lnTo>
                  <a:lnTo>
                    <a:pt x="228" y="695"/>
                  </a:lnTo>
                  <a:lnTo>
                    <a:pt x="233" y="691"/>
                  </a:lnTo>
                  <a:lnTo>
                    <a:pt x="238" y="687"/>
                  </a:lnTo>
                  <a:lnTo>
                    <a:pt x="242" y="682"/>
                  </a:lnTo>
                  <a:lnTo>
                    <a:pt x="246" y="676"/>
                  </a:lnTo>
                  <a:lnTo>
                    <a:pt x="250" y="670"/>
                  </a:lnTo>
                  <a:lnTo>
                    <a:pt x="253" y="663"/>
                  </a:lnTo>
                  <a:lnTo>
                    <a:pt x="253" y="6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1" name="Freeform 156"/>
            <p:cNvSpPr/>
            <p:nvPr/>
          </p:nvSpPr>
          <p:spPr bwMode="auto">
            <a:xfrm>
              <a:off x="4779963" y="1547813"/>
              <a:ext cx="53975" cy="119063"/>
            </a:xfrm>
            <a:custGeom>
              <a:avLst/>
              <a:gdLst>
                <a:gd name="T0" fmla="*/ 231 w 236"/>
                <a:gd name="T1" fmla="*/ 415 h 526"/>
                <a:gd name="T2" fmla="*/ 225 w 236"/>
                <a:gd name="T3" fmla="*/ 356 h 526"/>
                <a:gd name="T4" fmla="*/ 220 w 236"/>
                <a:gd name="T5" fmla="*/ 300 h 526"/>
                <a:gd name="T6" fmla="*/ 215 w 236"/>
                <a:gd name="T7" fmla="*/ 245 h 526"/>
                <a:gd name="T8" fmla="*/ 206 w 236"/>
                <a:gd name="T9" fmla="*/ 192 h 526"/>
                <a:gd name="T10" fmla="*/ 196 w 236"/>
                <a:gd name="T11" fmla="*/ 153 h 526"/>
                <a:gd name="T12" fmla="*/ 187 w 236"/>
                <a:gd name="T13" fmla="*/ 128 h 526"/>
                <a:gd name="T14" fmla="*/ 175 w 236"/>
                <a:gd name="T15" fmla="*/ 103 h 526"/>
                <a:gd name="T16" fmla="*/ 161 w 236"/>
                <a:gd name="T17" fmla="*/ 79 h 526"/>
                <a:gd name="T18" fmla="*/ 143 w 236"/>
                <a:gd name="T19" fmla="*/ 54 h 526"/>
                <a:gd name="T20" fmla="*/ 123 w 236"/>
                <a:gd name="T21" fmla="*/ 30 h 526"/>
                <a:gd name="T22" fmla="*/ 106 w 236"/>
                <a:gd name="T23" fmla="*/ 14 h 526"/>
                <a:gd name="T24" fmla="*/ 94 w 236"/>
                <a:gd name="T25" fmla="*/ 6 h 526"/>
                <a:gd name="T26" fmla="*/ 82 w 236"/>
                <a:gd name="T27" fmla="*/ 2 h 526"/>
                <a:gd name="T28" fmla="*/ 70 w 236"/>
                <a:gd name="T29" fmla="*/ 0 h 526"/>
                <a:gd name="T30" fmla="*/ 58 w 236"/>
                <a:gd name="T31" fmla="*/ 1 h 526"/>
                <a:gd name="T32" fmla="*/ 47 w 236"/>
                <a:gd name="T33" fmla="*/ 4 h 526"/>
                <a:gd name="T34" fmla="*/ 31 w 236"/>
                <a:gd name="T35" fmla="*/ 13 h 526"/>
                <a:gd name="T36" fmla="*/ 13 w 236"/>
                <a:gd name="T37" fmla="*/ 30 h 526"/>
                <a:gd name="T38" fmla="*/ 4 w 236"/>
                <a:gd name="T39" fmla="*/ 46 h 526"/>
                <a:gd name="T40" fmla="*/ 1 w 236"/>
                <a:gd name="T41" fmla="*/ 58 h 526"/>
                <a:gd name="T42" fmla="*/ 0 w 236"/>
                <a:gd name="T43" fmla="*/ 70 h 526"/>
                <a:gd name="T44" fmla="*/ 2 w 236"/>
                <a:gd name="T45" fmla="*/ 82 h 526"/>
                <a:gd name="T46" fmla="*/ 7 w 236"/>
                <a:gd name="T47" fmla="*/ 94 h 526"/>
                <a:gd name="T48" fmla="*/ 15 w 236"/>
                <a:gd name="T49" fmla="*/ 105 h 526"/>
                <a:gd name="T50" fmla="*/ 30 w 236"/>
                <a:gd name="T51" fmla="*/ 120 h 526"/>
                <a:gd name="T52" fmla="*/ 46 w 236"/>
                <a:gd name="T53" fmla="*/ 139 h 526"/>
                <a:gd name="T54" fmla="*/ 59 w 236"/>
                <a:gd name="T55" fmla="*/ 160 h 526"/>
                <a:gd name="T56" fmla="*/ 69 w 236"/>
                <a:gd name="T57" fmla="*/ 182 h 526"/>
                <a:gd name="T58" fmla="*/ 81 w 236"/>
                <a:gd name="T59" fmla="*/ 214 h 526"/>
                <a:gd name="T60" fmla="*/ 92 w 236"/>
                <a:gd name="T61" fmla="*/ 260 h 526"/>
                <a:gd name="T62" fmla="*/ 99 w 236"/>
                <a:gd name="T63" fmla="*/ 332 h 526"/>
                <a:gd name="T64" fmla="*/ 102 w 236"/>
                <a:gd name="T65" fmla="*/ 405 h 526"/>
                <a:gd name="T66" fmla="*/ 106 w 236"/>
                <a:gd name="T67" fmla="*/ 455 h 526"/>
                <a:gd name="T68" fmla="*/ 111 w 236"/>
                <a:gd name="T69" fmla="*/ 486 h 526"/>
                <a:gd name="T70" fmla="*/ 116 w 236"/>
                <a:gd name="T71" fmla="*/ 499 h 526"/>
                <a:gd name="T72" fmla="*/ 123 w 236"/>
                <a:gd name="T73" fmla="*/ 509 h 526"/>
                <a:gd name="T74" fmla="*/ 132 w 236"/>
                <a:gd name="T75" fmla="*/ 516 h 526"/>
                <a:gd name="T76" fmla="*/ 142 w 236"/>
                <a:gd name="T77" fmla="*/ 522 h 526"/>
                <a:gd name="T78" fmla="*/ 153 w 236"/>
                <a:gd name="T79" fmla="*/ 526 h 526"/>
                <a:gd name="T80" fmla="*/ 171 w 236"/>
                <a:gd name="T81" fmla="*/ 526 h 526"/>
                <a:gd name="T82" fmla="*/ 195 w 236"/>
                <a:gd name="T83" fmla="*/ 519 h 526"/>
                <a:gd name="T84" fmla="*/ 210 w 236"/>
                <a:gd name="T85" fmla="*/ 509 h 526"/>
                <a:gd name="T86" fmla="*/ 219 w 236"/>
                <a:gd name="T87" fmla="*/ 500 h 526"/>
                <a:gd name="T88" fmla="*/ 227 w 236"/>
                <a:gd name="T89" fmla="*/ 490 h 526"/>
                <a:gd name="T90" fmla="*/ 232 w 236"/>
                <a:gd name="T91" fmla="*/ 479 h 526"/>
                <a:gd name="T92" fmla="*/ 235 w 236"/>
                <a:gd name="T93" fmla="*/ 466 h 526"/>
                <a:gd name="T94" fmla="*/ 236 w 236"/>
                <a:gd name="T95" fmla="*/ 452 h 526"/>
                <a:gd name="T96" fmla="*/ 235 w 236"/>
                <a:gd name="T97" fmla="*/ 44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 h="526">
                  <a:moveTo>
                    <a:pt x="235" y="445"/>
                  </a:moveTo>
                  <a:lnTo>
                    <a:pt x="231" y="415"/>
                  </a:lnTo>
                  <a:lnTo>
                    <a:pt x="227" y="385"/>
                  </a:lnTo>
                  <a:lnTo>
                    <a:pt x="225" y="356"/>
                  </a:lnTo>
                  <a:lnTo>
                    <a:pt x="222" y="328"/>
                  </a:lnTo>
                  <a:lnTo>
                    <a:pt x="220" y="300"/>
                  </a:lnTo>
                  <a:lnTo>
                    <a:pt x="218" y="272"/>
                  </a:lnTo>
                  <a:lnTo>
                    <a:pt x="215" y="245"/>
                  </a:lnTo>
                  <a:lnTo>
                    <a:pt x="211" y="219"/>
                  </a:lnTo>
                  <a:lnTo>
                    <a:pt x="206" y="192"/>
                  </a:lnTo>
                  <a:lnTo>
                    <a:pt x="200" y="166"/>
                  </a:lnTo>
                  <a:lnTo>
                    <a:pt x="196" y="153"/>
                  </a:lnTo>
                  <a:lnTo>
                    <a:pt x="192" y="140"/>
                  </a:lnTo>
                  <a:lnTo>
                    <a:pt x="187" y="128"/>
                  </a:lnTo>
                  <a:lnTo>
                    <a:pt x="181" y="116"/>
                  </a:lnTo>
                  <a:lnTo>
                    <a:pt x="175" y="103"/>
                  </a:lnTo>
                  <a:lnTo>
                    <a:pt x="169" y="91"/>
                  </a:lnTo>
                  <a:lnTo>
                    <a:pt x="161" y="79"/>
                  </a:lnTo>
                  <a:lnTo>
                    <a:pt x="152" y="67"/>
                  </a:lnTo>
                  <a:lnTo>
                    <a:pt x="143" y="54"/>
                  </a:lnTo>
                  <a:lnTo>
                    <a:pt x="134" y="42"/>
                  </a:lnTo>
                  <a:lnTo>
                    <a:pt x="123" y="30"/>
                  </a:lnTo>
                  <a:lnTo>
                    <a:pt x="112" y="19"/>
                  </a:lnTo>
                  <a:lnTo>
                    <a:pt x="106" y="14"/>
                  </a:lnTo>
                  <a:lnTo>
                    <a:pt x="100" y="10"/>
                  </a:lnTo>
                  <a:lnTo>
                    <a:pt x="94" y="6"/>
                  </a:lnTo>
                  <a:lnTo>
                    <a:pt x="88" y="4"/>
                  </a:lnTo>
                  <a:lnTo>
                    <a:pt x="82" y="2"/>
                  </a:lnTo>
                  <a:lnTo>
                    <a:pt x="76" y="1"/>
                  </a:lnTo>
                  <a:lnTo>
                    <a:pt x="70" y="0"/>
                  </a:lnTo>
                  <a:lnTo>
                    <a:pt x="64" y="0"/>
                  </a:lnTo>
                  <a:lnTo>
                    <a:pt x="58" y="1"/>
                  </a:lnTo>
                  <a:lnTo>
                    <a:pt x="52" y="2"/>
                  </a:lnTo>
                  <a:lnTo>
                    <a:pt x="47" y="4"/>
                  </a:lnTo>
                  <a:lnTo>
                    <a:pt x="41" y="7"/>
                  </a:lnTo>
                  <a:lnTo>
                    <a:pt x="31" y="13"/>
                  </a:lnTo>
                  <a:lnTo>
                    <a:pt x="21" y="21"/>
                  </a:lnTo>
                  <a:lnTo>
                    <a:pt x="13" y="30"/>
                  </a:lnTo>
                  <a:lnTo>
                    <a:pt x="7" y="40"/>
                  </a:lnTo>
                  <a:lnTo>
                    <a:pt x="4" y="46"/>
                  </a:lnTo>
                  <a:lnTo>
                    <a:pt x="3" y="51"/>
                  </a:lnTo>
                  <a:lnTo>
                    <a:pt x="1" y="58"/>
                  </a:lnTo>
                  <a:lnTo>
                    <a:pt x="1" y="64"/>
                  </a:lnTo>
                  <a:lnTo>
                    <a:pt x="0" y="70"/>
                  </a:lnTo>
                  <a:lnTo>
                    <a:pt x="1" y="76"/>
                  </a:lnTo>
                  <a:lnTo>
                    <a:pt x="2" y="82"/>
                  </a:lnTo>
                  <a:lnTo>
                    <a:pt x="4" y="88"/>
                  </a:lnTo>
                  <a:lnTo>
                    <a:pt x="7" y="94"/>
                  </a:lnTo>
                  <a:lnTo>
                    <a:pt x="10" y="100"/>
                  </a:lnTo>
                  <a:lnTo>
                    <a:pt x="15" y="105"/>
                  </a:lnTo>
                  <a:lnTo>
                    <a:pt x="20" y="111"/>
                  </a:lnTo>
                  <a:lnTo>
                    <a:pt x="30" y="120"/>
                  </a:lnTo>
                  <a:lnTo>
                    <a:pt x="38" y="130"/>
                  </a:lnTo>
                  <a:lnTo>
                    <a:pt x="46" y="139"/>
                  </a:lnTo>
                  <a:lnTo>
                    <a:pt x="52" y="149"/>
                  </a:lnTo>
                  <a:lnTo>
                    <a:pt x="59" y="160"/>
                  </a:lnTo>
                  <a:lnTo>
                    <a:pt x="64" y="170"/>
                  </a:lnTo>
                  <a:lnTo>
                    <a:pt x="69" y="182"/>
                  </a:lnTo>
                  <a:lnTo>
                    <a:pt x="74" y="192"/>
                  </a:lnTo>
                  <a:lnTo>
                    <a:pt x="81" y="214"/>
                  </a:lnTo>
                  <a:lnTo>
                    <a:pt x="87" y="237"/>
                  </a:lnTo>
                  <a:lnTo>
                    <a:pt x="92" y="260"/>
                  </a:lnTo>
                  <a:lnTo>
                    <a:pt x="95" y="283"/>
                  </a:lnTo>
                  <a:lnTo>
                    <a:pt x="99" y="332"/>
                  </a:lnTo>
                  <a:lnTo>
                    <a:pt x="101" y="381"/>
                  </a:lnTo>
                  <a:lnTo>
                    <a:pt x="102" y="405"/>
                  </a:lnTo>
                  <a:lnTo>
                    <a:pt x="104" y="431"/>
                  </a:lnTo>
                  <a:lnTo>
                    <a:pt x="106" y="455"/>
                  </a:lnTo>
                  <a:lnTo>
                    <a:pt x="110" y="479"/>
                  </a:lnTo>
                  <a:lnTo>
                    <a:pt x="111" y="486"/>
                  </a:lnTo>
                  <a:lnTo>
                    <a:pt x="114" y="493"/>
                  </a:lnTo>
                  <a:lnTo>
                    <a:pt x="116" y="499"/>
                  </a:lnTo>
                  <a:lnTo>
                    <a:pt x="120" y="504"/>
                  </a:lnTo>
                  <a:lnTo>
                    <a:pt x="123" y="509"/>
                  </a:lnTo>
                  <a:lnTo>
                    <a:pt x="128" y="513"/>
                  </a:lnTo>
                  <a:lnTo>
                    <a:pt x="132" y="516"/>
                  </a:lnTo>
                  <a:lnTo>
                    <a:pt x="137" y="519"/>
                  </a:lnTo>
                  <a:lnTo>
                    <a:pt x="142" y="522"/>
                  </a:lnTo>
                  <a:lnTo>
                    <a:pt x="147" y="523"/>
                  </a:lnTo>
                  <a:lnTo>
                    <a:pt x="153" y="526"/>
                  </a:lnTo>
                  <a:lnTo>
                    <a:pt x="160" y="526"/>
                  </a:lnTo>
                  <a:lnTo>
                    <a:pt x="171" y="526"/>
                  </a:lnTo>
                  <a:lnTo>
                    <a:pt x="183" y="523"/>
                  </a:lnTo>
                  <a:lnTo>
                    <a:pt x="195" y="519"/>
                  </a:lnTo>
                  <a:lnTo>
                    <a:pt x="205" y="513"/>
                  </a:lnTo>
                  <a:lnTo>
                    <a:pt x="210" y="509"/>
                  </a:lnTo>
                  <a:lnTo>
                    <a:pt x="215" y="505"/>
                  </a:lnTo>
                  <a:lnTo>
                    <a:pt x="219" y="500"/>
                  </a:lnTo>
                  <a:lnTo>
                    <a:pt x="223" y="496"/>
                  </a:lnTo>
                  <a:lnTo>
                    <a:pt x="227" y="490"/>
                  </a:lnTo>
                  <a:lnTo>
                    <a:pt x="230" y="485"/>
                  </a:lnTo>
                  <a:lnTo>
                    <a:pt x="232" y="479"/>
                  </a:lnTo>
                  <a:lnTo>
                    <a:pt x="234" y="473"/>
                  </a:lnTo>
                  <a:lnTo>
                    <a:pt x="235" y="466"/>
                  </a:lnTo>
                  <a:lnTo>
                    <a:pt x="236" y="459"/>
                  </a:lnTo>
                  <a:lnTo>
                    <a:pt x="236" y="452"/>
                  </a:lnTo>
                  <a:lnTo>
                    <a:pt x="235" y="445"/>
                  </a:lnTo>
                  <a:lnTo>
                    <a:pt x="235" y="4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2" name="Freeform 157"/>
            <p:cNvSpPr/>
            <p:nvPr/>
          </p:nvSpPr>
          <p:spPr bwMode="auto">
            <a:xfrm>
              <a:off x="5780088" y="3557588"/>
              <a:ext cx="155575" cy="112713"/>
            </a:xfrm>
            <a:custGeom>
              <a:avLst/>
              <a:gdLst>
                <a:gd name="T0" fmla="*/ 58 w 684"/>
                <a:gd name="T1" fmla="*/ 473 h 497"/>
                <a:gd name="T2" fmla="*/ 113 w 684"/>
                <a:gd name="T3" fmla="*/ 488 h 497"/>
                <a:gd name="T4" fmla="*/ 171 w 684"/>
                <a:gd name="T5" fmla="*/ 496 h 497"/>
                <a:gd name="T6" fmla="*/ 229 w 684"/>
                <a:gd name="T7" fmla="*/ 497 h 497"/>
                <a:gd name="T8" fmla="*/ 288 w 684"/>
                <a:gd name="T9" fmla="*/ 492 h 497"/>
                <a:gd name="T10" fmla="*/ 345 w 684"/>
                <a:gd name="T11" fmla="*/ 480 h 497"/>
                <a:gd name="T12" fmla="*/ 401 w 684"/>
                <a:gd name="T13" fmla="*/ 462 h 497"/>
                <a:gd name="T14" fmla="*/ 455 w 684"/>
                <a:gd name="T15" fmla="*/ 438 h 497"/>
                <a:gd name="T16" fmla="*/ 504 w 684"/>
                <a:gd name="T17" fmla="*/ 409 h 497"/>
                <a:gd name="T18" fmla="*/ 551 w 684"/>
                <a:gd name="T19" fmla="*/ 375 h 497"/>
                <a:gd name="T20" fmla="*/ 591 w 684"/>
                <a:gd name="T21" fmla="*/ 335 h 497"/>
                <a:gd name="T22" fmla="*/ 625 w 684"/>
                <a:gd name="T23" fmla="*/ 292 h 497"/>
                <a:gd name="T24" fmla="*/ 652 w 684"/>
                <a:gd name="T25" fmla="*/ 243 h 497"/>
                <a:gd name="T26" fmla="*/ 672 w 684"/>
                <a:gd name="T27" fmla="*/ 190 h 497"/>
                <a:gd name="T28" fmla="*/ 683 w 684"/>
                <a:gd name="T29" fmla="*/ 134 h 497"/>
                <a:gd name="T30" fmla="*/ 684 w 684"/>
                <a:gd name="T31" fmla="*/ 73 h 497"/>
                <a:gd name="T32" fmla="*/ 679 w 684"/>
                <a:gd name="T33" fmla="*/ 36 h 497"/>
                <a:gd name="T34" fmla="*/ 675 w 684"/>
                <a:gd name="T35" fmla="*/ 24 h 497"/>
                <a:gd name="T36" fmla="*/ 668 w 684"/>
                <a:gd name="T37" fmla="*/ 15 h 497"/>
                <a:gd name="T38" fmla="*/ 661 w 684"/>
                <a:gd name="T39" fmla="*/ 8 h 497"/>
                <a:gd name="T40" fmla="*/ 651 w 684"/>
                <a:gd name="T41" fmla="*/ 3 h 497"/>
                <a:gd name="T42" fmla="*/ 641 w 684"/>
                <a:gd name="T43" fmla="*/ 1 h 497"/>
                <a:gd name="T44" fmla="*/ 625 w 684"/>
                <a:gd name="T45" fmla="*/ 0 h 497"/>
                <a:gd name="T46" fmla="*/ 604 w 684"/>
                <a:gd name="T47" fmla="*/ 6 h 497"/>
                <a:gd name="T48" fmla="*/ 585 w 684"/>
                <a:gd name="T49" fmla="*/ 18 h 497"/>
                <a:gd name="T50" fmla="*/ 574 w 684"/>
                <a:gd name="T51" fmla="*/ 32 h 497"/>
                <a:gd name="T52" fmla="*/ 569 w 684"/>
                <a:gd name="T53" fmla="*/ 42 h 497"/>
                <a:gd name="T54" fmla="*/ 566 w 684"/>
                <a:gd name="T55" fmla="*/ 54 h 497"/>
                <a:gd name="T56" fmla="*/ 565 w 684"/>
                <a:gd name="T57" fmla="*/ 67 h 497"/>
                <a:gd name="T58" fmla="*/ 568 w 684"/>
                <a:gd name="T59" fmla="*/ 95 h 497"/>
                <a:gd name="T60" fmla="*/ 567 w 684"/>
                <a:gd name="T61" fmla="*/ 136 h 497"/>
                <a:gd name="T62" fmla="*/ 558 w 684"/>
                <a:gd name="T63" fmla="*/ 174 h 497"/>
                <a:gd name="T64" fmla="*/ 542 w 684"/>
                <a:gd name="T65" fmla="*/ 209 h 497"/>
                <a:gd name="T66" fmla="*/ 520 w 684"/>
                <a:gd name="T67" fmla="*/ 242 h 497"/>
                <a:gd name="T68" fmla="*/ 493 w 684"/>
                <a:gd name="T69" fmla="*/ 272 h 497"/>
                <a:gd name="T70" fmla="*/ 462 w 684"/>
                <a:gd name="T71" fmla="*/ 298 h 497"/>
                <a:gd name="T72" fmla="*/ 428 w 684"/>
                <a:gd name="T73" fmla="*/ 321 h 497"/>
                <a:gd name="T74" fmla="*/ 389 w 684"/>
                <a:gd name="T75" fmla="*/ 341 h 497"/>
                <a:gd name="T76" fmla="*/ 350 w 684"/>
                <a:gd name="T77" fmla="*/ 358 h 497"/>
                <a:gd name="T78" fmla="*/ 309 w 684"/>
                <a:gd name="T79" fmla="*/ 370 h 497"/>
                <a:gd name="T80" fmla="*/ 267 w 684"/>
                <a:gd name="T81" fmla="*/ 378 h 497"/>
                <a:gd name="T82" fmla="*/ 225 w 684"/>
                <a:gd name="T83" fmla="*/ 382 h 497"/>
                <a:gd name="T84" fmla="*/ 185 w 684"/>
                <a:gd name="T85" fmla="*/ 381 h 497"/>
                <a:gd name="T86" fmla="*/ 145 w 684"/>
                <a:gd name="T87" fmla="*/ 376 h 497"/>
                <a:gd name="T88" fmla="*/ 108 w 684"/>
                <a:gd name="T89" fmla="*/ 367 h 497"/>
                <a:gd name="T90" fmla="*/ 85 w 684"/>
                <a:gd name="T91" fmla="*/ 358 h 497"/>
                <a:gd name="T92" fmla="*/ 72 w 684"/>
                <a:gd name="T93" fmla="*/ 355 h 497"/>
                <a:gd name="T94" fmla="*/ 60 w 684"/>
                <a:gd name="T95" fmla="*/ 355 h 497"/>
                <a:gd name="T96" fmla="*/ 49 w 684"/>
                <a:gd name="T97" fmla="*/ 358 h 497"/>
                <a:gd name="T98" fmla="*/ 33 w 684"/>
                <a:gd name="T99" fmla="*/ 365 h 497"/>
                <a:gd name="T100" fmla="*/ 15 w 684"/>
                <a:gd name="T101" fmla="*/ 380 h 497"/>
                <a:gd name="T102" fmla="*/ 4 w 684"/>
                <a:gd name="T103" fmla="*/ 399 h 497"/>
                <a:gd name="T104" fmla="*/ 0 w 684"/>
                <a:gd name="T105" fmla="*/ 414 h 497"/>
                <a:gd name="T106" fmla="*/ 0 w 684"/>
                <a:gd name="T107" fmla="*/ 424 h 497"/>
                <a:gd name="T108" fmla="*/ 3 w 684"/>
                <a:gd name="T109" fmla="*/ 434 h 497"/>
                <a:gd name="T110" fmla="*/ 7 w 684"/>
                <a:gd name="T111" fmla="*/ 443 h 497"/>
                <a:gd name="T112" fmla="*/ 15 w 684"/>
                <a:gd name="T113" fmla="*/ 452 h 497"/>
                <a:gd name="T114" fmla="*/ 25 w 684"/>
                <a:gd name="T115" fmla="*/ 459 h 497"/>
                <a:gd name="T116" fmla="*/ 32 w 684"/>
                <a:gd name="T117" fmla="*/ 46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497">
                  <a:moveTo>
                    <a:pt x="32" y="462"/>
                  </a:moveTo>
                  <a:lnTo>
                    <a:pt x="58" y="473"/>
                  </a:lnTo>
                  <a:lnTo>
                    <a:pt x="86" y="481"/>
                  </a:lnTo>
                  <a:lnTo>
                    <a:pt x="113" y="488"/>
                  </a:lnTo>
                  <a:lnTo>
                    <a:pt x="142" y="493"/>
                  </a:lnTo>
                  <a:lnTo>
                    <a:pt x="171" y="496"/>
                  </a:lnTo>
                  <a:lnTo>
                    <a:pt x="200" y="497"/>
                  </a:lnTo>
                  <a:lnTo>
                    <a:pt x="229" y="497"/>
                  </a:lnTo>
                  <a:lnTo>
                    <a:pt x="258" y="495"/>
                  </a:lnTo>
                  <a:lnTo>
                    <a:pt x="288" y="492"/>
                  </a:lnTo>
                  <a:lnTo>
                    <a:pt x="317" y="487"/>
                  </a:lnTo>
                  <a:lnTo>
                    <a:pt x="345" y="480"/>
                  </a:lnTo>
                  <a:lnTo>
                    <a:pt x="373" y="472"/>
                  </a:lnTo>
                  <a:lnTo>
                    <a:pt x="401" y="462"/>
                  </a:lnTo>
                  <a:lnTo>
                    <a:pt x="429" y="451"/>
                  </a:lnTo>
                  <a:lnTo>
                    <a:pt x="455" y="438"/>
                  </a:lnTo>
                  <a:lnTo>
                    <a:pt x="480" y="424"/>
                  </a:lnTo>
                  <a:lnTo>
                    <a:pt x="504" y="409"/>
                  </a:lnTo>
                  <a:lnTo>
                    <a:pt x="528" y="393"/>
                  </a:lnTo>
                  <a:lnTo>
                    <a:pt x="551" y="375"/>
                  </a:lnTo>
                  <a:lnTo>
                    <a:pt x="571" y="356"/>
                  </a:lnTo>
                  <a:lnTo>
                    <a:pt x="591" y="335"/>
                  </a:lnTo>
                  <a:lnTo>
                    <a:pt x="609" y="314"/>
                  </a:lnTo>
                  <a:lnTo>
                    <a:pt x="625" y="292"/>
                  </a:lnTo>
                  <a:lnTo>
                    <a:pt x="639" y="268"/>
                  </a:lnTo>
                  <a:lnTo>
                    <a:pt x="652" y="243"/>
                  </a:lnTo>
                  <a:lnTo>
                    <a:pt x="664" y="217"/>
                  </a:lnTo>
                  <a:lnTo>
                    <a:pt x="672" y="190"/>
                  </a:lnTo>
                  <a:lnTo>
                    <a:pt x="679" y="163"/>
                  </a:lnTo>
                  <a:lnTo>
                    <a:pt x="683" y="134"/>
                  </a:lnTo>
                  <a:lnTo>
                    <a:pt x="684" y="104"/>
                  </a:lnTo>
                  <a:lnTo>
                    <a:pt x="684" y="73"/>
                  </a:lnTo>
                  <a:lnTo>
                    <a:pt x="680" y="42"/>
                  </a:lnTo>
                  <a:lnTo>
                    <a:pt x="679" y="36"/>
                  </a:lnTo>
                  <a:lnTo>
                    <a:pt x="677" y="30"/>
                  </a:lnTo>
                  <a:lnTo>
                    <a:pt x="675" y="24"/>
                  </a:lnTo>
                  <a:lnTo>
                    <a:pt x="672" y="19"/>
                  </a:lnTo>
                  <a:lnTo>
                    <a:pt x="668" y="15"/>
                  </a:lnTo>
                  <a:lnTo>
                    <a:pt x="665" y="11"/>
                  </a:lnTo>
                  <a:lnTo>
                    <a:pt x="661" y="8"/>
                  </a:lnTo>
                  <a:lnTo>
                    <a:pt x="655" y="5"/>
                  </a:lnTo>
                  <a:lnTo>
                    <a:pt x="651" y="3"/>
                  </a:lnTo>
                  <a:lnTo>
                    <a:pt x="646" y="2"/>
                  </a:lnTo>
                  <a:lnTo>
                    <a:pt x="641" y="1"/>
                  </a:lnTo>
                  <a:lnTo>
                    <a:pt x="636" y="0"/>
                  </a:lnTo>
                  <a:lnTo>
                    <a:pt x="625" y="0"/>
                  </a:lnTo>
                  <a:lnTo>
                    <a:pt x="614" y="2"/>
                  </a:lnTo>
                  <a:lnTo>
                    <a:pt x="604" y="6"/>
                  </a:lnTo>
                  <a:lnTo>
                    <a:pt x="594" y="11"/>
                  </a:lnTo>
                  <a:lnTo>
                    <a:pt x="585" y="18"/>
                  </a:lnTo>
                  <a:lnTo>
                    <a:pt x="577" y="27"/>
                  </a:lnTo>
                  <a:lnTo>
                    <a:pt x="574" y="32"/>
                  </a:lnTo>
                  <a:lnTo>
                    <a:pt x="571" y="37"/>
                  </a:lnTo>
                  <a:lnTo>
                    <a:pt x="569" y="42"/>
                  </a:lnTo>
                  <a:lnTo>
                    <a:pt x="567" y="48"/>
                  </a:lnTo>
                  <a:lnTo>
                    <a:pt x="566" y="54"/>
                  </a:lnTo>
                  <a:lnTo>
                    <a:pt x="565" y="60"/>
                  </a:lnTo>
                  <a:lnTo>
                    <a:pt x="565" y="67"/>
                  </a:lnTo>
                  <a:lnTo>
                    <a:pt x="566" y="74"/>
                  </a:lnTo>
                  <a:lnTo>
                    <a:pt x="568" y="95"/>
                  </a:lnTo>
                  <a:lnTo>
                    <a:pt x="568" y="116"/>
                  </a:lnTo>
                  <a:lnTo>
                    <a:pt x="567" y="136"/>
                  </a:lnTo>
                  <a:lnTo>
                    <a:pt x="563" y="155"/>
                  </a:lnTo>
                  <a:lnTo>
                    <a:pt x="558" y="174"/>
                  </a:lnTo>
                  <a:lnTo>
                    <a:pt x="551" y="192"/>
                  </a:lnTo>
                  <a:lnTo>
                    <a:pt x="542" y="209"/>
                  </a:lnTo>
                  <a:lnTo>
                    <a:pt x="532" y="225"/>
                  </a:lnTo>
                  <a:lnTo>
                    <a:pt x="520" y="242"/>
                  </a:lnTo>
                  <a:lnTo>
                    <a:pt x="507" y="257"/>
                  </a:lnTo>
                  <a:lnTo>
                    <a:pt x="493" y="272"/>
                  </a:lnTo>
                  <a:lnTo>
                    <a:pt x="478" y="285"/>
                  </a:lnTo>
                  <a:lnTo>
                    <a:pt x="462" y="298"/>
                  </a:lnTo>
                  <a:lnTo>
                    <a:pt x="445" y="310"/>
                  </a:lnTo>
                  <a:lnTo>
                    <a:pt x="428" y="321"/>
                  </a:lnTo>
                  <a:lnTo>
                    <a:pt x="409" y="331"/>
                  </a:lnTo>
                  <a:lnTo>
                    <a:pt x="389" y="341"/>
                  </a:lnTo>
                  <a:lnTo>
                    <a:pt x="370" y="350"/>
                  </a:lnTo>
                  <a:lnTo>
                    <a:pt x="350" y="358"/>
                  </a:lnTo>
                  <a:lnTo>
                    <a:pt x="330" y="364"/>
                  </a:lnTo>
                  <a:lnTo>
                    <a:pt x="309" y="370"/>
                  </a:lnTo>
                  <a:lnTo>
                    <a:pt x="288" y="374"/>
                  </a:lnTo>
                  <a:lnTo>
                    <a:pt x="267" y="378"/>
                  </a:lnTo>
                  <a:lnTo>
                    <a:pt x="246" y="380"/>
                  </a:lnTo>
                  <a:lnTo>
                    <a:pt x="225" y="382"/>
                  </a:lnTo>
                  <a:lnTo>
                    <a:pt x="205" y="382"/>
                  </a:lnTo>
                  <a:lnTo>
                    <a:pt x="185" y="381"/>
                  </a:lnTo>
                  <a:lnTo>
                    <a:pt x="165" y="380"/>
                  </a:lnTo>
                  <a:lnTo>
                    <a:pt x="145" y="376"/>
                  </a:lnTo>
                  <a:lnTo>
                    <a:pt x="126" y="372"/>
                  </a:lnTo>
                  <a:lnTo>
                    <a:pt x="108" y="367"/>
                  </a:lnTo>
                  <a:lnTo>
                    <a:pt x="91" y="360"/>
                  </a:lnTo>
                  <a:lnTo>
                    <a:pt x="85" y="358"/>
                  </a:lnTo>
                  <a:lnTo>
                    <a:pt x="78" y="356"/>
                  </a:lnTo>
                  <a:lnTo>
                    <a:pt x="72" y="355"/>
                  </a:lnTo>
                  <a:lnTo>
                    <a:pt x="66" y="355"/>
                  </a:lnTo>
                  <a:lnTo>
                    <a:pt x="60" y="355"/>
                  </a:lnTo>
                  <a:lnTo>
                    <a:pt x="54" y="356"/>
                  </a:lnTo>
                  <a:lnTo>
                    <a:pt x="49" y="358"/>
                  </a:lnTo>
                  <a:lnTo>
                    <a:pt x="43" y="360"/>
                  </a:lnTo>
                  <a:lnTo>
                    <a:pt x="33" y="365"/>
                  </a:lnTo>
                  <a:lnTo>
                    <a:pt x="23" y="372"/>
                  </a:lnTo>
                  <a:lnTo>
                    <a:pt x="15" y="380"/>
                  </a:lnTo>
                  <a:lnTo>
                    <a:pt x="9" y="389"/>
                  </a:lnTo>
                  <a:lnTo>
                    <a:pt x="4" y="399"/>
                  </a:lnTo>
                  <a:lnTo>
                    <a:pt x="1" y="409"/>
                  </a:lnTo>
                  <a:lnTo>
                    <a:pt x="0" y="414"/>
                  </a:lnTo>
                  <a:lnTo>
                    <a:pt x="0" y="419"/>
                  </a:lnTo>
                  <a:lnTo>
                    <a:pt x="0" y="424"/>
                  </a:lnTo>
                  <a:lnTo>
                    <a:pt x="1" y="429"/>
                  </a:lnTo>
                  <a:lnTo>
                    <a:pt x="3" y="434"/>
                  </a:lnTo>
                  <a:lnTo>
                    <a:pt x="5" y="439"/>
                  </a:lnTo>
                  <a:lnTo>
                    <a:pt x="7" y="443"/>
                  </a:lnTo>
                  <a:lnTo>
                    <a:pt x="11" y="448"/>
                  </a:lnTo>
                  <a:lnTo>
                    <a:pt x="15" y="452"/>
                  </a:lnTo>
                  <a:lnTo>
                    <a:pt x="19" y="455"/>
                  </a:lnTo>
                  <a:lnTo>
                    <a:pt x="25" y="459"/>
                  </a:lnTo>
                  <a:lnTo>
                    <a:pt x="32" y="462"/>
                  </a:lnTo>
                  <a:lnTo>
                    <a:pt x="32" y="4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3" name="Freeform 158"/>
            <p:cNvSpPr/>
            <p:nvPr/>
          </p:nvSpPr>
          <p:spPr bwMode="auto">
            <a:xfrm>
              <a:off x="5772150" y="3482975"/>
              <a:ext cx="111125" cy="138113"/>
            </a:xfrm>
            <a:custGeom>
              <a:avLst/>
              <a:gdLst>
                <a:gd name="T0" fmla="*/ 65 w 486"/>
                <a:gd name="T1" fmla="*/ 607 h 609"/>
                <a:gd name="T2" fmla="*/ 97 w 486"/>
                <a:gd name="T3" fmla="*/ 609 h 609"/>
                <a:gd name="T4" fmla="*/ 129 w 486"/>
                <a:gd name="T5" fmla="*/ 607 h 609"/>
                <a:gd name="T6" fmla="*/ 192 w 486"/>
                <a:gd name="T7" fmla="*/ 591 h 609"/>
                <a:gd name="T8" fmla="*/ 249 w 486"/>
                <a:gd name="T9" fmla="*/ 562 h 609"/>
                <a:gd name="T10" fmla="*/ 302 w 486"/>
                <a:gd name="T11" fmla="*/ 522 h 609"/>
                <a:gd name="T12" fmla="*/ 352 w 486"/>
                <a:gd name="T13" fmla="*/ 479 h 609"/>
                <a:gd name="T14" fmla="*/ 380 w 486"/>
                <a:gd name="T15" fmla="*/ 446 h 609"/>
                <a:gd name="T16" fmla="*/ 419 w 486"/>
                <a:gd name="T17" fmla="*/ 387 h 609"/>
                <a:gd name="T18" fmla="*/ 452 w 486"/>
                <a:gd name="T19" fmla="*/ 309 h 609"/>
                <a:gd name="T20" fmla="*/ 472 w 486"/>
                <a:gd name="T21" fmla="*/ 227 h 609"/>
                <a:gd name="T22" fmla="*/ 483 w 486"/>
                <a:gd name="T23" fmla="*/ 142 h 609"/>
                <a:gd name="T24" fmla="*/ 486 w 486"/>
                <a:gd name="T25" fmla="*/ 57 h 609"/>
                <a:gd name="T26" fmla="*/ 484 w 486"/>
                <a:gd name="T27" fmla="*/ 37 h 609"/>
                <a:gd name="T28" fmla="*/ 476 w 486"/>
                <a:gd name="T29" fmla="*/ 22 h 609"/>
                <a:gd name="T30" fmla="*/ 464 w 486"/>
                <a:gd name="T31" fmla="*/ 11 h 609"/>
                <a:gd name="T32" fmla="*/ 450 w 486"/>
                <a:gd name="T33" fmla="*/ 3 h 609"/>
                <a:gd name="T34" fmla="*/ 416 w 486"/>
                <a:gd name="T35" fmla="*/ 1 h 609"/>
                <a:gd name="T36" fmla="*/ 396 w 486"/>
                <a:gd name="T37" fmla="*/ 8 h 609"/>
                <a:gd name="T38" fmla="*/ 383 w 486"/>
                <a:gd name="T39" fmla="*/ 18 h 609"/>
                <a:gd name="T40" fmla="*/ 373 w 486"/>
                <a:gd name="T41" fmla="*/ 32 h 609"/>
                <a:gd name="T42" fmla="*/ 368 w 486"/>
                <a:gd name="T43" fmla="*/ 50 h 609"/>
                <a:gd name="T44" fmla="*/ 365 w 486"/>
                <a:gd name="T45" fmla="*/ 134 h 609"/>
                <a:gd name="T46" fmla="*/ 359 w 486"/>
                <a:gd name="T47" fmla="*/ 191 h 609"/>
                <a:gd name="T48" fmla="*/ 348 w 486"/>
                <a:gd name="T49" fmla="*/ 247 h 609"/>
                <a:gd name="T50" fmla="*/ 330 w 486"/>
                <a:gd name="T51" fmla="*/ 301 h 609"/>
                <a:gd name="T52" fmla="*/ 302 w 486"/>
                <a:gd name="T53" fmla="*/ 353 h 609"/>
                <a:gd name="T54" fmla="*/ 273 w 486"/>
                <a:gd name="T55" fmla="*/ 392 h 609"/>
                <a:gd name="T56" fmla="*/ 234 w 486"/>
                <a:gd name="T57" fmla="*/ 430 h 609"/>
                <a:gd name="T58" fmla="*/ 189 w 486"/>
                <a:gd name="T59" fmla="*/ 464 h 609"/>
                <a:gd name="T60" fmla="*/ 139 w 486"/>
                <a:gd name="T61" fmla="*/ 486 h 609"/>
                <a:gd name="T62" fmla="*/ 98 w 486"/>
                <a:gd name="T63" fmla="*/ 491 h 609"/>
                <a:gd name="T64" fmla="*/ 74 w 486"/>
                <a:gd name="T65" fmla="*/ 488 h 609"/>
                <a:gd name="T66" fmla="*/ 54 w 486"/>
                <a:gd name="T67" fmla="*/ 485 h 609"/>
                <a:gd name="T68" fmla="*/ 37 w 486"/>
                <a:gd name="T69" fmla="*/ 489 h 609"/>
                <a:gd name="T70" fmla="*/ 23 w 486"/>
                <a:gd name="T71" fmla="*/ 497 h 609"/>
                <a:gd name="T72" fmla="*/ 12 w 486"/>
                <a:gd name="T73" fmla="*/ 509 h 609"/>
                <a:gd name="T74" fmla="*/ 1 w 486"/>
                <a:gd name="T75" fmla="*/ 540 h 609"/>
                <a:gd name="T76" fmla="*/ 2 w 486"/>
                <a:gd name="T77" fmla="*/ 563 h 609"/>
                <a:gd name="T78" fmla="*/ 8 w 486"/>
                <a:gd name="T79" fmla="*/ 578 h 609"/>
                <a:gd name="T80" fmla="*/ 19 w 486"/>
                <a:gd name="T81" fmla="*/ 590 h 609"/>
                <a:gd name="T82" fmla="*/ 35 w 486"/>
                <a:gd name="T83" fmla="*/ 60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6" h="609">
                  <a:moveTo>
                    <a:pt x="42" y="602"/>
                  </a:moveTo>
                  <a:lnTo>
                    <a:pt x="53" y="604"/>
                  </a:lnTo>
                  <a:lnTo>
                    <a:pt x="65" y="607"/>
                  </a:lnTo>
                  <a:lnTo>
                    <a:pt x="76" y="608"/>
                  </a:lnTo>
                  <a:lnTo>
                    <a:pt x="87" y="609"/>
                  </a:lnTo>
                  <a:lnTo>
                    <a:pt x="97" y="609"/>
                  </a:lnTo>
                  <a:lnTo>
                    <a:pt x="108" y="609"/>
                  </a:lnTo>
                  <a:lnTo>
                    <a:pt x="119" y="609"/>
                  </a:lnTo>
                  <a:lnTo>
                    <a:pt x="129" y="607"/>
                  </a:lnTo>
                  <a:lnTo>
                    <a:pt x="150" y="604"/>
                  </a:lnTo>
                  <a:lnTo>
                    <a:pt x="171" y="598"/>
                  </a:lnTo>
                  <a:lnTo>
                    <a:pt x="192" y="591"/>
                  </a:lnTo>
                  <a:lnTo>
                    <a:pt x="211" y="583"/>
                  </a:lnTo>
                  <a:lnTo>
                    <a:pt x="231" y="573"/>
                  </a:lnTo>
                  <a:lnTo>
                    <a:pt x="249" y="562"/>
                  </a:lnTo>
                  <a:lnTo>
                    <a:pt x="268" y="549"/>
                  </a:lnTo>
                  <a:lnTo>
                    <a:pt x="285" y="536"/>
                  </a:lnTo>
                  <a:lnTo>
                    <a:pt x="302" y="522"/>
                  </a:lnTo>
                  <a:lnTo>
                    <a:pt x="320" y="508"/>
                  </a:lnTo>
                  <a:lnTo>
                    <a:pt x="336" y="493"/>
                  </a:lnTo>
                  <a:lnTo>
                    <a:pt x="352" y="479"/>
                  </a:lnTo>
                  <a:lnTo>
                    <a:pt x="362" y="468"/>
                  </a:lnTo>
                  <a:lnTo>
                    <a:pt x="371" y="457"/>
                  </a:lnTo>
                  <a:lnTo>
                    <a:pt x="380" y="446"/>
                  </a:lnTo>
                  <a:lnTo>
                    <a:pt x="389" y="434"/>
                  </a:lnTo>
                  <a:lnTo>
                    <a:pt x="405" y="411"/>
                  </a:lnTo>
                  <a:lnTo>
                    <a:pt x="419" y="387"/>
                  </a:lnTo>
                  <a:lnTo>
                    <a:pt x="431" y="362"/>
                  </a:lnTo>
                  <a:lnTo>
                    <a:pt x="443" y="336"/>
                  </a:lnTo>
                  <a:lnTo>
                    <a:pt x="452" y="309"/>
                  </a:lnTo>
                  <a:lnTo>
                    <a:pt x="460" y="282"/>
                  </a:lnTo>
                  <a:lnTo>
                    <a:pt x="467" y="255"/>
                  </a:lnTo>
                  <a:lnTo>
                    <a:pt x="472" y="227"/>
                  </a:lnTo>
                  <a:lnTo>
                    <a:pt x="477" y="199"/>
                  </a:lnTo>
                  <a:lnTo>
                    <a:pt x="480" y="170"/>
                  </a:lnTo>
                  <a:lnTo>
                    <a:pt x="483" y="142"/>
                  </a:lnTo>
                  <a:lnTo>
                    <a:pt x="485" y="114"/>
                  </a:lnTo>
                  <a:lnTo>
                    <a:pt x="486" y="85"/>
                  </a:lnTo>
                  <a:lnTo>
                    <a:pt x="486" y="57"/>
                  </a:lnTo>
                  <a:lnTo>
                    <a:pt x="486" y="50"/>
                  </a:lnTo>
                  <a:lnTo>
                    <a:pt x="485" y="43"/>
                  </a:lnTo>
                  <a:lnTo>
                    <a:pt x="484" y="37"/>
                  </a:lnTo>
                  <a:lnTo>
                    <a:pt x="482" y="32"/>
                  </a:lnTo>
                  <a:lnTo>
                    <a:pt x="479" y="27"/>
                  </a:lnTo>
                  <a:lnTo>
                    <a:pt x="476" y="22"/>
                  </a:lnTo>
                  <a:lnTo>
                    <a:pt x="472" y="18"/>
                  </a:lnTo>
                  <a:lnTo>
                    <a:pt x="468" y="14"/>
                  </a:lnTo>
                  <a:lnTo>
                    <a:pt x="464" y="11"/>
                  </a:lnTo>
                  <a:lnTo>
                    <a:pt x="460" y="8"/>
                  </a:lnTo>
                  <a:lnTo>
                    <a:pt x="455" y="5"/>
                  </a:lnTo>
                  <a:lnTo>
                    <a:pt x="450" y="3"/>
                  </a:lnTo>
                  <a:lnTo>
                    <a:pt x="439" y="1"/>
                  </a:lnTo>
                  <a:lnTo>
                    <a:pt x="427" y="0"/>
                  </a:lnTo>
                  <a:lnTo>
                    <a:pt x="416" y="1"/>
                  </a:lnTo>
                  <a:lnTo>
                    <a:pt x="406" y="3"/>
                  </a:lnTo>
                  <a:lnTo>
                    <a:pt x="401" y="5"/>
                  </a:lnTo>
                  <a:lnTo>
                    <a:pt x="396" y="8"/>
                  </a:lnTo>
                  <a:lnTo>
                    <a:pt x="391" y="11"/>
                  </a:lnTo>
                  <a:lnTo>
                    <a:pt x="387" y="14"/>
                  </a:lnTo>
                  <a:lnTo>
                    <a:pt x="383" y="18"/>
                  </a:lnTo>
                  <a:lnTo>
                    <a:pt x="379" y="22"/>
                  </a:lnTo>
                  <a:lnTo>
                    <a:pt x="376" y="27"/>
                  </a:lnTo>
                  <a:lnTo>
                    <a:pt x="373" y="32"/>
                  </a:lnTo>
                  <a:lnTo>
                    <a:pt x="371" y="37"/>
                  </a:lnTo>
                  <a:lnTo>
                    <a:pt x="369" y="43"/>
                  </a:lnTo>
                  <a:lnTo>
                    <a:pt x="368" y="50"/>
                  </a:lnTo>
                  <a:lnTo>
                    <a:pt x="368" y="57"/>
                  </a:lnTo>
                  <a:lnTo>
                    <a:pt x="367" y="96"/>
                  </a:lnTo>
                  <a:lnTo>
                    <a:pt x="365" y="134"/>
                  </a:lnTo>
                  <a:lnTo>
                    <a:pt x="364" y="153"/>
                  </a:lnTo>
                  <a:lnTo>
                    <a:pt x="362" y="172"/>
                  </a:lnTo>
                  <a:lnTo>
                    <a:pt x="359" y="191"/>
                  </a:lnTo>
                  <a:lnTo>
                    <a:pt x="356" y="210"/>
                  </a:lnTo>
                  <a:lnTo>
                    <a:pt x="352" y="229"/>
                  </a:lnTo>
                  <a:lnTo>
                    <a:pt x="348" y="247"/>
                  </a:lnTo>
                  <a:lnTo>
                    <a:pt x="343" y="265"/>
                  </a:lnTo>
                  <a:lnTo>
                    <a:pt x="337" y="283"/>
                  </a:lnTo>
                  <a:lnTo>
                    <a:pt x="330" y="301"/>
                  </a:lnTo>
                  <a:lnTo>
                    <a:pt x="322" y="318"/>
                  </a:lnTo>
                  <a:lnTo>
                    <a:pt x="313" y="336"/>
                  </a:lnTo>
                  <a:lnTo>
                    <a:pt x="302" y="353"/>
                  </a:lnTo>
                  <a:lnTo>
                    <a:pt x="294" y="365"/>
                  </a:lnTo>
                  <a:lnTo>
                    <a:pt x="284" y="378"/>
                  </a:lnTo>
                  <a:lnTo>
                    <a:pt x="273" y="392"/>
                  </a:lnTo>
                  <a:lnTo>
                    <a:pt x="261" y="405"/>
                  </a:lnTo>
                  <a:lnTo>
                    <a:pt x="248" y="418"/>
                  </a:lnTo>
                  <a:lnTo>
                    <a:pt x="234" y="430"/>
                  </a:lnTo>
                  <a:lnTo>
                    <a:pt x="220" y="443"/>
                  </a:lnTo>
                  <a:lnTo>
                    <a:pt x="204" y="454"/>
                  </a:lnTo>
                  <a:lnTo>
                    <a:pt x="189" y="464"/>
                  </a:lnTo>
                  <a:lnTo>
                    <a:pt x="172" y="473"/>
                  </a:lnTo>
                  <a:lnTo>
                    <a:pt x="155" y="480"/>
                  </a:lnTo>
                  <a:lnTo>
                    <a:pt x="139" y="486"/>
                  </a:lnTo>
                  <a:lnTo>
                    <a:pt x="122" y="489"/>
                  </a:lnTo>
                  <a:lnTo>
                    <a:pt x="106" y="491"/>
                  </a:lnTo>
                  <a:lnTo>
                    <a:pt x="98" y="491"/>
                  </a:lnTo>
                  <a:lnTo>
                    <a:pt x="90" y="491"/>
                  </a:lnTo>
                  <a:lnTo>
                    <a:pt x="82" y="489"/>
                  </a:lnTo>
                  <a:lnTo>
                    <a:pt x="74" y="488"/>
                  </a:lnTo>
                  <a:lnTo>
                    <a:pt x="67" y="486"/>
                  </a:lnTo>
                  <a:lnTo>
                    <a:pt x="61" y="485"/>
                  </a:lnTo>
                  <a:lnTo>
                    <a:pt x="54" y="485"/>
                  </a:lnTo>
                  <a:lnTo>
                    <a:pt x="48" y="486"/>
                  </a:lnTo>
                  <a:lnTo>
                    <a:pt x="42" y="487"/>
                  </a:lnTo>
                  <a:lnTo>
                    <a:pt x="37" y="489"/>
                  </a:lnTo>
                  <a:lnTo>
                    <a:pt x="32" y="491"/>
                  </a:lnTo>
                  <a:lnTo>
                    <a:pt x="27" y="494"/>
                  </a:lnTo>
                  <a:lnTo>
                    <a:pt x="23" y="497"/>
                  </a:lnTo>
                  <a:lnTo>
                    <a:pt x="19" y="501"/>
                  </a:lnTo>
                  <a:lnTo>
                    <a:pt x="15" y="505"/>
                  </a:lnTo>
                  <a:lnTo>
                    <a:pt x="12" y="509"/>
                  </a:lnTo>
                  <a:lnTo>
                    <a:pt x="6" y="519"/>
                  </a:lnTo>
                  <a:lnTo>
                    <a:pt x="3" y="529"/>
                  </a:lnTo>
                  <a:lnTo>
                    <a:pt x="1" y="540"/>
                  </a:lnTo>
                  <a:lnTo>
                    <a:pt x="0" y="551"/>
                  </a:lnTo>
                  <a:lnTo>
                    <a:pt x="1" y="557"/>
                  </a:lnTo>
                  <a:lnTo>
                    <a:pt x="2" y="563"/>
                  </a:lnTo>
                  <a:lnTo>
                    <a:pt x="4" y="568"/>
                  </a:lnTo>
                  <a:lnTo>
                    <a:pt x="6" y="573"/>
                  </a:lnTo>
                  <a:lnTo>
                    <a:pt x="8" y="578"/>
                  </a:lnTo>
                  <a:lnTo>
                    <a:pt x="11" y="582"/>
                  </a:lnTo>
                  <a:lnTo>
                    <a:pt x="15" y="586"/>
                  </a:lnTo>
                  <a:lnTo>
                    <a:pt x="19" y="590"/>
                  </a:lnTo>
                  <a:lnTo>
                    <a:pt x="24" y="594"/>
                  </a:lnTo>
                  <a:lnTo>
                    <a:pt x="29" y="597"/>
                  </a:lnTo>
                  <a:lnTo>
                    <a:pt x="35" y="600"/>
                  </a:lnTo>
                  <a:lnTo>
                    <a:pt x="42" y="602"/>
                  </a:lnTo>
                  <a:lnTo>
                    <a:pt x="42" y="6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4" name="Freeform 159"/>
            <p:cNvSpPr/>
            <p:nvPr/>
          </p:nvSpPr>
          <p:spPr bwMode="auto">
            <a:xfrm>
              <a:off x="5757863" y="3452813"/>
              <a:ext cx="80963" cy="144463"/>
            </a:xfrm>
            <a:custGeom>
              <a:avLst/>
              <a:gdLst>
                <a:gd name="T0" fmla="*/ 102 w 360"/>
                <a:gd name="T1" fmla="*/ 617 h 640"/>
                <a:gd name="T2" fmla="*/ 135 w 360"/>
                <a:gd name="T3" fmla="*/ 591 h 640"/>
                <a:gd name="T4" fmla="*/ 165 w 360"/>
                <a:gd name="T5" fmla="*/ 561 h 640"/>
                <a:gd name="T6" fmla="*/ 193 w 360"/>
                <a:gd name="T7" fmla="*/ 532 h 640"/>
                <a:gd name="T8" fmla="*/ 219 w 360"/>
                <a:gd name="T9" fmla="*/ 500 h 640"/>
                <a:gd name="T10" fmla="*/ 243 w 360"/>
                <a:gd name="T11" fmla="*/ 467 h 640"/>
                <a:gd name="T12" fmla="*/ 265 w 360"/>
                <a:gd name="T13" fmla="*/ 432 h 640"/>
                <a:gd name="T14" fmla="*/ 285 w 360"/>
                <a:gd name="T15" fmla="*/ 396 h 640"/>
                <a:gd name="T16" fmla="*/ 303 w 360"/>
                <a:gd name="T17" fmla="*/ 359 h 640"/>
                <a:gd name="T18" fmla="*/ 318 w 360"/>
                <a:gd name="T19" fmla="*/ 320 h 640"/>
                <a:gd name="T20" fmla="*/ 331 w 360"/>
                <a:gd name="T21" fmla="*/ 281 h 640"/>
                <a:gd name="T22" fmla="*/ 342 w 360"/>
                <a:gd name="T23" fmla="*/ 242 h 640"/>
                <a:gd name="T24" fmla="*/ 350 w 360"/>
                <a:gd name="T25" fmla="*/ 201 h 640"/>
                <a:gd name="T26" fmla="*/ 356 w 360"/>
                <a:gd name="T27" fmla="*/ 160 h 640"/>
                <a:gd name="T28" fmla="*/ 359 w 360"/>
                <a:gd name="T29" fmla="*/ 119 h 640"/>
                <a:gd name="T30" fmla="*/ 359 w 360"/>
                <a:gd name="T31" fmla="*/ 77 h 640"/>
                <a:gd name="T32" fmla="*/ 358 w 360"/>
                <a:gd name="T33" fmla="*/ 50 h 640"/>
                <a:gd name="T34" fmla="*/ 355 w 360"/>
                <a:gd name="T35" fmla="*/ 37 h 640"/>
                <a:gd name="T36" fmla="*/ 350 w 360"/>
                <a:gd name="T37" fmla="*/ 27 h 640"/>
                <a:gd name="T38" fmla="*/ 343 w 360"/>
                <a:gd name="T39" fmla="*/ 18 h 640"/>
                <a:gd name="T40" fmla="*/ 329 w 360"/>
                <a:gd name="T41" fmla="*/ 8 h 640"/>
                <a:gd name="T42" fmla="*/ 308 w 360"/>
                <a:gd name="T43" fmla="*/ 1 h 640"/>
                <a:gd name="T44" fmla="*/ 287 w 360"/>
                <a:gd name="T45" fmla="*/ 1 h 640"/>
                <a:gd name="T46" fmla="*/ 271 w 360"/>
                <a:gd name="T47" fmla="*/ 5 h 640"/>
                <a:gd name="T48" fmla="*/ 262 w 360"/>
                <a:gd name="T49" fmla="*/ 11 h 640"/>
                <a:gd name="T50" fmla="*/ 253 w 360"/>
                <a:gd name="T51" fmla="*/ 18 h 640"/>
                <a:gd name="T52" fmla="*/ 247 w 360"/>
                <a:gd name="T53" fmla="*/ 27 h 640"/>
                <a:gd name="T54" fmla="*/ 243 w 360"/>
                <a:gd name="T55" fmla="*/ 37 h 640"/>
                <a:gd name="T56" fmla="*/ 241 w 360"/>
                <a:gd name="T57" fmla="*/ 50 h 640"/>
                <a:gd name="T58" fmla="*/ 241 w 360"/>
                <a:gd name="T59" fmla="*/ 90 h 640"/>
                <a:gd name="T60" fmla="*/ 237 w 360"/>
                <a:gd name="T61" fmla="*/ 157 h 640"/>
                <a:gd name="T62" fmla="*/ 224 w 360"/>
                <a:gd name="T63" fmla="*/ 223 h 640"/>
                <a:gd name="T64" fmla="*/ 204 w 360"/>
                <a:gd name="T65" fmla="*/ 288 h 640"/>
                <a:gd name="T66" fmla="*/ 185 w 360"/>
                <a:gd name="T67" fmla="*/ 334 h 640"/>
                <a:gd name="T68" fmla="*/ 169 w 360"/>
                <a:gd name="T69" fmla="*/ 364 h 640"/>
                <a:gd name="T70" fmla="*/ 152 w 360"/>
                <a:gd name="T71" fmla="*/ 393 h 640"/>
                <a:gd name="T72" fmla="*/ 133 w 360"/>
                <a:gd name="T73" fmla="*/ 420 h 640"/>
                <a:gd name="T74" fmla="*/ 112 w 360"/>
                <a:gd name="T75" fmla="*/ 446 h 640"/>
                <a:gd name="T76" fmla="*/ 89 w 360"/>
                <a:gd name="T77" fmla="*/ 472 h 640"/>
                <a:gd name="T78" fmla="*/ 65 w 360"/>
                <a:gd name="T79" fmla="*/ 495 h 640"/>
                <a:gd name="T80" fmla="*/ 40 w 360"/>
                <a:gd name="T81" fmla="*/ 517 h 640"/>
                <a:gd name="T82" fmla="*/ 21 w 360"/>
                <a:gd name="T83" fmla="*/ 531 h 640"/>
                <a:gd name="T84" fmla="*/ 12 w 360"/>
                <a:gd name="T85" fmla="*/ 540 h 640"/>
                <a:gd name="T86" fmla="*/ 6 w 360"/>
                <a:gd name="T87" fmla="*/ 551 h 640"/>
                <a:gd name="T88" fmla="*/ 1 w 360"/>
                <a:gd name="T89" fmla="*/ 562 h 640"/>
                <a:gd name="T90" fmla="*/ 0 w 360"/>
                <a:gd name="T91" fmla="*/ 580 h 640"/>
                <a:gd name="T92" fmla="*/ 5 w 360"/>
                <a:gd name="T93" fmla="*/ 601 h 640"/>
                <a:gd name="T94" fmla="*/ 16 w 360"/>
                <a:gd name="T95" fmla="*/ 620 h 640"/>
                <a:gd name="T96" fmla="*/ 28 w 360"/>
                <a:gd name="T97" fmla="*/ 631 h 640"/>
                <a:gd name="T98" fmla="*/ 37 w 360"/>
                <a:gd name="T99" fmla="*/ 636 h 640"/>
                <a:gd name="T100" fmla="*/ 47 w 360"/>
                <a:gd name="T101" fmla="*/ 639 h 640"/>
                <a:gd name="T102" fmla="*/ 57 w 360"/>
                <a:gd name="T103" fmla="*/ 640 h 640"/>
                <a:gd name="T104" fmla="*/ 68 w 360"/>
                <a:gd name="T105" fmla="*/ 638 h 640"/>
                <a:gd name="T106" fmla="*/ 80 w 360"/>
                <a:gd name="T107" fmla="*/ 633 h 640"/>
                <a:gd name="T108" fmla="*/ 86 w 360"/>
                <a:gd name="T109" fmla="*/ 629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640">
                  <a:moveTo>
                    <a:pt x="86" y="629"/>
                  </a:moveTo>
                  <a:lnTo>
                    <a:pt x="102" y="617"/>
                  </a:lnTo>
                  <a:lnTo>
                    <a:pt x="118" y="604"/>
                  </a:lnTo>
                  <a:lnTo>
                    <a:pt x="135" y="591"/>
                  </a:lnTo>
                  <a:lnTo>
                    <a:pt x="150" y="577"/>
                  </a:lnTo>
                  <a:lnTo>
                    <a:pt x="165" y="561"/>
                  </a:lnTo>
                  <a:lnTo>
                    <a:pt x="179" y="547"/>
                  </a:lnTo>
                  <a:lnTo>
                    <a:pt x="193" y="532"/>
                  </a:lnTo>
                  <a:lnTo>
                    <a:pt x="206" y="516"/>
                  </a:lnTo>
                  <a:lnTo>
                    <a:pt x="219" y="500"/>
                  </a:lnTo>
                  <a:lnTo>
                    <a:pt x="231" y="484"/>
                  </a:lnTo>
                  <a:lnTo>
                    <a:pt x="243" y="467"/>
                  </a:lnTo>
                  <a:lnTo>
                    <a:pt x="255" y="449"/>
                  </a:lnTo>
                  <a:lnTo>
                    <a:pt x="265" y="432"/>
                  </a:lnTo>
                  <a:lnTo>
                    <a:pt x="276" y="414"/>
                  </a:lnTo>
                  <a:lnTo>
                    <a:pt x="285" y="396"/>
                  </a:lnTo>
                  <a:lnTo>
                    <a:pt x="294" y="378"/>
                  </a:lnTo>
                  <a:lnTo>
                    <a:pt x="303" y="359"/>
                  </a:lnTo>
                  <a:lnTo>
                    <a:pt x="311" y="339"/>
                  </a:lnTo>
                  <a:lnTo>
                    <a:pt x="318" y="320"/>
                  </a:lnTo>
                  <a:lnTo>
                    <a:pt x="325" y="301"/>
                  </a:lnTo>
                  <a:lnTo>
                    <a:pt x="331" y="281"/>
                  </a:lnTo>
                  <a:lnTo>
                    <a:pt x="337" y="262"/>
                  </a:lnTo>
                  <a:lnTo>
                    <a:pt x="342" y="242"/>
                  </a:lnTo>
                  <a:lnTo>
                    <a:pt x="346" y="221"/>
                  </a:lnTo>
                  <a:lnTo>
                    <a:pt x="350" y="201"/>
                  </a:lnTo>
                  <a:lnTo>
                    <a:pt x="353" y="181"/>
                  </a:lnTo>
                  <a:lnTo>
                    <a:pt x="356" y="160"/>
                  </a:lnTo>
                  <a:lnTo>
                    <a:pt x="358" y="140"/>
                  </a:lnTo>
                  <a:lnTo>
                    <a:pt x="359" y="119"/>
                  </a:lnTo>
                  <a:lnTo>
                    <a:pt x="360" y="98"/>
                  </a:lnTo>
                  <a:lnTo>
                    <a:pt x="359" y="77"/>
                  </a:lnTo>
                  <a:lnTo>
                    <a:pt x="359" y="57"/>
                  </a:lnTo>
                  <a:lnTo>
                    <a:pt x="358" y="50"/>
                  </a:lnTo>
                  <a:lnTo>
                    <a:pt x="357" y="43"/>
                  </a:lnTo>
                  <a:lnTo>
                    <a:pt x="355" y="37"/>
                  </a:lnTo>
                  <a:lnTo>
                    <a:pt x="353" y="32"/>
                  </a:lnTo>
                  <a:lnTo>
                    <a:pt x="350" y="27"/>
                  </a:lnTo>
                  <a:lnTo>
                    <a:pt x="346" y="22"/>
                  </a:lnTo>
                  <a:lnTo>
                    <a:pt x="343" y="18"/>
                  </a:lnTo>
                  <a:lnTo>
                    <a:pt x="338" y="14"/>
                  </a:lnTo>
                  <a:lnTo>
                    <a:pt x="329" y="8"/>
                  </a:lnTo>
                  <a:lnTo>
                    <a:pt x="319" y="4"/>
                  </a:lnTo>
                  <a:lnTo>
                    <a:pt x="308" y="1"/>
                  </a:lnTo>
                  <a:lnTo>
                    <a:pt x="297" y="0"/>
                  </a:lnTo>
                  <a:lnTo>
                    <a:pt x="287" y="1"/>
                  </a:lnTo>
                  <a:lnTo>
                    <a:pt x="276" y="3"/>
                  </a:lnTo>
                  <a:lnTo>
                    <a:pt x="271" y="5"/>
                  </a:lnTo>
                  <a:lnTo>
                    <a:pt x="266" y="8"/>
                  </a:lnTo>
                  <a:lnTo>
                    <a:pt x="262" y="11"/>
                  </a:lnTo>
                  <a:lnTo>
                    <a:pt x="258" y="14"/>
                  </a:lnTo>
                  <a:lnTo>
                    <a:pt x="253" y="18"/>
                  </a:lnTo>
                  <a:lnTo>
                    <a:pt x="250" y="22"/>
                  </a:lnTo>
                  <a:lnTo>
                    <a:pt x="247" y="27"/>
                  </a:lnTo>
                  <a:lnTo>
                    <a:pt x="244" y="32"/>
                  </a:lnTo>
                  <a:lnTo>
                    <a:pt x="243" y="37"/>
                  </a:lnTo>
                  <a:lnTo>
                    <a:pt x="241" y="43"/>
                  </a:lnTo>
                  <a:lnTo>
                    <a:pt x="241" y="50"/>
                  </a:lnTo>
                  <a:lnTo>
                    <a:pt x="241" y="57"/>
                  </a:lnTo>
                  <a:lnTo>
                    <a:pt x="241" y="90"/>
                  </a:lnTo>
                  <a:lnTo>
                    <a:pt x="240" y="124"/>
                  </a:lnTo>
                  <a:lnTo>
                    <a:pt x="237" y="157"/>
                  </a:lnTo>
                  <a:lnTo>
                    <a:pt x="231" y="190"/>
                  </a:lnTo>
                  <a:lnTo>
                    <a:pt x="224" y="223"/>
                  </a:lnTo>
                  <a:lnTo>
                    <a:pt x="215" y="256"/>
                  </a:lnTo>
                  <a:lnTo>
                    <a:pt x="204" y="288"/>
                  </a:lnTo>
                  <a:lnTo>
                    <a:pt x="192" y="319"/>
                  </a:lnTo>
                  <a:lnTo>
                    <a:pt x="185" y="334"/>
                  </a:lnTo>
                  <a:lnTo>
                    <a:pt x="177" y="350"/>
                  </a:lnTo>
                  <a:lnTo>
                    <a:pt x="169" y="364"/>
                  </a:lnTo>
                  <a:lnTo>
                    <a:pt x="161" y="379"/>
                  </a:lnTo>
                  <a:lnTo>
                    <a:pt x="152" y="393"/>
                  </a:lnTo>
                  <a:lnTo>
                    <a:pt x="143" y="407"/>
                  </a:lnTo>
                  <a:lnTo>
                    <a:pt x="133" y="420"/>
                  </a:lnTo>
                  <a:lnTo>
                    <a:pt x="122" y="434"/>
                  </a:lnTo>
                  <a:lnTo>
                    <a:pt x="112" y="446"/>
                  </a:lnTo>
                  <a:lnTo>
                    <a:pt x="101" y="460"/>
                  </a:lnTo>
                  <a:lnTo>
                    <a:pt x="89" y="472"/>
                  </a:lnTo>
                  <a:lnTo>
                    <a:pt x="78" y="484"/>
                  </a:lnTo>
                  <a:lnTo>
                    <a:pt x="65" y="495"/>
                  </a:lnTo>
                  <a:lnTo>
                    <a:pt x="53" y="506"/>
                  </a:lnTo>
                  <a:lnTo>
                    <a:pt x="40" y="517"/>
                  </a:lnTo>
                  <a:lnTo>
                    <a:pt x="26" y="527"/>
                  </a:lnTo>
                  <a:lnTo>
                    <a:pt x="21" y="531"/>
                  </a:lnTo>
                  <a:lnTo>
                    <a:pt x="16" y="536"/>
                  </a:lnTo>
                  <a:lnTo>
                    <a:pt x="12" y="540"/>
                  </a:lnTo>
                  <a:lnTo>
                    <a:pt x="9" y="546"/>
                  </a:lnTo>
                  <a:lnTo>
                    <a:pt x="6" y="551"/>
                  </a:lnTo>
                  <a:lnTo>
                    <a:pt x="4" y="556"/>
                  </a:lnTo>
                  <a:lnTo>
                    <a:pt x="1" y="562"/>
                  </a:lnTo>
                  <a:lnTo>
                    <a:pt x="0" y="567"/>
                  </a:lnTo>
                  <a:lnTo>
                    <a:pt x="0" y="580"/>
                  </a:lnTo>
                  <a:lnTo>
                    <a:pt x="1" y="591"/>
                  </a:lnTo>
                  <a:lnTo>
                    <a:pt x="5" y="601"/>
                  </a:lnTo>
                  <a:lnTo>
                    <a:pt x="10" y="611"/>
                  </a:lnTo>
                  <a:lnTo>
                    <a:pt x="16" y="620"/>
                  </a:lnTo>
                  <a:lnTo>
                    <a:pt x="24" y="628"/>
                  </a:lnTo>
                  <a:lnTo>
                    <a:pt x="28" y="631"/>
                  </a:lnTo>
                  <a:lnTo>
                    <a:pt x="32" y="634"/>
                  </a:lnTo>
                  <a:lnTo>
                    <a:pt x="37" y="636"/>
                  </a:lnTo>
                  <a:lnTo>
                    <a:pt x="42" y="638"/>
                  </a:lnTo>
                  <a:lnTo>
                    <a:pt x="47" y="639"/>
                  </a:lnTo>
                  <a:lnTo>
                    <a:pt x="52" y="640"/>
                  </a:lnTo>
                  <a:lnTo>
                    <a:pt x="57" y="640"/>
                  </a:lnTo>
                  <a:lnTo>
                    <a:pt x="63" y="639"/>
                  </a:lnTo>
                  <a:lnTo>
                    <a:pt x="68" y="638"/>
                  </a:lnTo>
                  <a:lnTo>
                    <a:pt x="74" y="636"/>
                  </a:lnTo>
                  <a:lnTo>
                    <a:pt x="80" y="633"/>
                  </a:lnTo>
                  <a:lnTo>
                    <a:pt x="86" y="629"/>
                  </a:lnTo>
                  <a:lnTo>
                    <a:pt x="86"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5" name="Freeform 160"/>
            <p:cNvSpPr/>
            <p:nvPr/>
          </p:nvSpPr>
          <p:spPr bwMode="auto">
            <a:xfrm>
              <a:off x="5724525" y="3405188"/>
              <a:ext cx="66675" cy="120650"/>
            </a:xfrm>
            <a:custGeom>
              <a:avLst/>
              <a:gdLst>
                <a:gd name="T0" fmla="*/ 90 w 300"/>
                <a:gd name="T1" fmla="*/ 530 h 536"/>
                <a:gd name="T2" fmla="*/ 120 w 300"/>
                <a:gd name="T3" fmla="*/ 517 h 536"/>
                <a:gd name="T4" fmla="*/ 147 w 300"/>
                <a:gd name="T5" fmla="*/ 499 h 536"/>
                <a:gd name="T6" fmla="*/ 172 w 300"/>
                <a:gd name="T7" fmla="*/ 477 h 536"/>
                <a:gd name="T8" fmla="*/ 193 w 300"/>
                <a:gd name="T9" fmla="*/ 451 h 536"/>
                <a:gd name="T10" fmla="*/ 212 w 300"/>
                <a:gd name="T11" fmla="*/ 420 h 536"/>
                <a:gd name="T12" fmla="*/ 229 w 300"/>
                <a:gd name="T13" fmla="*/ 388 h 536"/>
                <a:gd name="T14" fmla="*/ 243 w 300"/>
                <a:gd name="T15" fmla="*/ 354 h 536"/>
                <a:gd name="T16" fmla="*/ 261 w 300"/>
                <a:gd name="T17" fmla="*/ 299 h 536"/>
                <a:gd name="T18" fmla="*/ 280 w 300"/>
                <a:gd name="T19" fmla="*/ 225 h 536"/>
                <a:gd name="T20" fmla="*/ 291 w 300"/>
                <a:gd name="T21" fmla="*/ 152 h 536"/>
                <a:gd name="T22" fmla="*/ 298 w 300"/>
                <a:gd name="T23" fmla="*/ 87 h 536"/>
                <a:gd name="T24" fmla="*/ 300 w 300"/>
                <a:gd name="T25" fmla="*/ 50 h 536"/>
                <a:gd name="T26" fmla="*/ 298 w 300"/>
                <a:gd name="T27" fmla="*/ 38 h 536"/>
                <a:gd name="T28" fmla="*/ 294 w 300"/>
                <a:gd name="T29" fmla="*/ 27 h 536"/>
                <a:gd name="T30" fmla="*/ 287 w 300"/>
                <a:gd name="T31" fmla="*/ 18 h 536"/>
                <a:gd name="T32" fmla="*/ 280 w 300"/>
                <a:gd name="T33" fmla="*/ 11 h 536"/>
                <a:gd name="T34" fmla="*/ 269 w 300"/>
                <a:gd name="T35" fmla="*/ 6 h 536"/>
                <a:gd name="T36" fmla="*/ 254 w 300"/>
                <a:gd name="T37" fmla="*/ 1 h 536"/>
                <a:gd name="T38" fmla="*/ 232 w 300"/>
                <a:gd name="T39" fmla="*/ 1 h 536"/>
                <a:gd name="T40" fmla="*/ 211 w 300"/>
                <a:gd name="T41" fmla="*/ 8 h 536"/>
                <a:gd name="T42" fmla="*/ 198 w 300"/>
                <a:gd name="T43" fmla="*/ 18 h 536"/>
                <a:gd name="T44" fmla="*/ 191 w 300"/>
                <a:gd name="T45" fmla="*/ 27 h 536"/>
                <a:gd name="T46" fmla="*/ 185 w 300"/>
                <a:gd name="T47" fmla="*/ 38 h 536"/>
                <a:gd name="T48" fmla="*/ 182 w 300"/>
                <a:gd name="T49" fmla="*/ 50 h 536"/>
                <a:gd name="T50" fmla="*/ 178 w 300"/>
                <a:gd name="T51" fmla="*/ 98 h 536"/>
                <a:gd name="T52" fmla="*/ 169 w 300"/>
                <a:gd name="T53" fmla="*/ 176 h 536"/>
                <a:gd name="T54" fmla="*/ 158 w 300"/>
                <a:gd name="T55" fmla="*/ 234 h 536"/>
                <a:gd name="T56" fmla="*/ 142 w 300"/>
                <a:gd name="T57" fmla="*/ 291 h 536"/>
                <a:gd name="T58" fmla="*/ 127 w 300"/>
                <a:gd name="T59" fmla="*/ 332 h 536"/>
                <a:gd name="T60" fmla="*/ 116 w 300"/>
                <a:gd name="T61" fmla="*/ 355 h 536"/>
                <a:gd name="T62" fmla="*/ 102 w 300"/>
                <a:gd name="T63" fmla="*/ 376 h 536"/>
                <a:gd name="T64" fmla="*/ 88 w 300"/>
                <a:gd name="T65" fmla="*/ 394 h 536"/>
                <a:gd name="T66" fmla="*/ 71 w 300"/>
                <a:gd name="T67" fmla="*/ 408 h 536"/>
                <a:gd name="T68" fmla="*/ 53 w 300"/>
                <a:gd name="T69" fmla="*/ 417 h 536"/>
                <a:gd name="T70" fmla="*/ 36 w 300"/>
                <a:gd name="T71" fmla="*/ 422 h 536"/>
                <a:gd name="T72" fmla="*/ 25 w 300"/>
                <a:gd name="T73" fmla="*/ 427 h 536"/>
                <a:gd name="T74" fmla="*/ 15 w 300"/>
                <a:gd name="T75" fmla="*/ 435 h 536"/>
                <a:gd name="T76" fmla="*/ 8 w 300"/>
                <a:gd name="T77" fmla="*/ 443 h 536"/>
                <a:gd name="T78" fmla="*/ 3 w 300"/>
                <a:gd name="T79" fmla="*/ 453 h 536"/>
                <a:gd name="T80" fmla="*/ 0 w 300"/>
                <a:gd name="T81" fmla="*/ 463 h 536"/>
                <a:gd name="T82" fmla="*/ 0 w 300"/>
                <a:gd name="T83" fmla="*/ 479 h 536"/>
                <a:gd name="T84" fmla="*/ 6 w 300"/>
                <a:gd name="T85" fmla="*/ 500 h 536"/>
                <a:gd name="T86" fmla="*/ 18 w 300"/>
                <a:gd name="T87" fmla="*/ 519 h 536"/>
                <a:gd name="T88" fmla="*/ 32 w 300"/>
                <a:gd name="T89" fmla="*/ 529 h 536"/>
                <a:gd name="T90" fmla="*/ 43 w 300"/>
                <a:gd name="T91" fmla="*/ 533 h 536"/>
                <a:gd name="T92" fmla="*/ 54 w 300"/>
                <a:gd name="T93" fmla="*/ 536 h 536"/>
                <a:gd name="T94" fmla="*/ 67 w 300"/>
                <a:gd name="T95" fmla="*/ 535 h 536"/>
                <a:gd name="T96" fmla="*/ 74 w 300"/>
                <a:gd name="T97" fmla="*/ 534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536">
                  <a:moveTo>
                    <a:pt x="74" y="534"/>
                  </a:moveTo>
                  <a:lnTo>
                    <a:pt x="90" y="530"/>
                  </a:lnTo>
                  <a:lnTo>
                    <a:pt x="105" y="524"/>
                  </a:lnTo>
                  <a:lnTo>
                    <a:pt x="120" y="517"/>
                  </a:lnTo>
                  <a:lnTo>
                    <a:pt x="134" y="509"/>
                  </a:lnTo>
                  <a:lnTo>
                    <a:pt x="147" y="499"/>
                  </a:lnTo>
                  <a:lnTo>
                    <a:pt x="160" y="489"/>
                  </a:lnTo>
                  <a:lnTo>
                    <a:pt x="172" y="477"/>
                  </a:lnTo>
                  <a:lnTo>
                    <a:pt x="183" y="464"/>
                  </a:lnTo>
                  <a:lnTo>
                    <a:pt x="193" y="451"/>
                  </a:lnTo>
                  <a:lnTo>
                    <a:pt x="203" y="436"/>
                  </a:lnTo>
                  <a:lnTo>
                    <a:pt x="212" y="420"/>
                  </a:lnTo>
                  <a:lnTo>
                    <a:pt x="221" y="405"/>
                  </a:lnTo>
                  <a:lnTo>
                    <a:pt x="229" y="388"/>
                  </a:lnTo>
                  <a:lnTo>
                    <a:pt x="236" y="372"/>
                  </a:lnTo>
                  <a:lnTo>
                    <a:pt x="243" y="354"/>
                  </a:lnTo>
                  <a:lnTo>
                    <a:pt x="250" y="337"/>
                  </a:lnTo>
                  <a:lnTo>
                    <a:pt x="261" y="299"/>
                  </a:lnTo>
                  <a:lnTo>
                    <a:pt x="271" y="262"/>
                  </a:lnTo>
                  <a:lnTo>
                    <a:pt x="280" y="225"/>
                  </a:lnTo>
                  <a:lnTo>
                    <a:pt x="286" y="188"/>
                  </a:lnTo>
                  <a:lnTo>
                    <a:pt x="291" y="152"/>
                  </a:lnTo>
                  <a:lnTo>
                    <a:pt x="295" y="119"/>
                  </a:lnTo>
                  <a:lnTo>
                    <a:pt x="298" y="87"/>
                  </a:lnTo>
                  <a:lnTo>
                    <a:pt x="300" y="57"/>
                  </a:lnTo>
                  <a:lnTo>
                    <a:pt x="300" y="50"/>
                  </a:lnTo>
                  <a:lnTo>
                    <a:pt x="299" y="44"/>
                  </a:lnTo>
                  <a:lnTo>
                    <a:pt x="298" y="38"/>
                  </a:lnTo>
                  <a:lnTo>
                    <a:pt x="296" y="32"/>
                  </a:lnTo>
                  <a:lnTo>
                    <a:pt x="294" y="27"/>
                  </a:lnTo>
                  <a:lnTo>
                    <a:pt x="291" y="22"/>
                  </a:lnTo>
                  <a:lnTo>
                    <a:pt x="287" y="18"/>
                  </a:lnTo>
                  <a:lnTo>
                    <a:pt x="284" y="14"/>
                  </a:lnTo>
                  <a:lnTo>
                    <a:pt x="280" y="11"/>
                  </a:lnTo>
                  <a:lnTo>
                    <a:pt x="274" y="8"/>
                  </a:lnTo>
                  <a:lnTo>
                    <a:pt x="269" y="6"/>
                  </a:lnTo>
                  <a:lnTo>
                    <a:pt x="265" y="4"/>
                  </a:lnTo>
                  <a:lnTo>
                    <a:pt x="254" y="1"/>
                  </a:lnTo>
                  <a:lnTo>
                    <a:pt x="243" y="0"/>
                  </a:lnTo>
                  <a:lnTo>
                    <a:pt x="232" y="1"/>
                  </a:lnTo>
                  <a:lnTo>
                    <a:pt x="221" y="4"/>
                  </a:lnTo>
                  <a:lnTo>
                    <a:pt x="211" y="8"/>
                  </a:lnTo>
                  <a:lnTo>
                    <a:pt x="202" y="15"/>
                  </a:lnTo>
                  <a:lnTo>
                    <a:pt x="198" y="18"/>
                  </a:lnTo>
                  <a:lnTo>
                    <a:pt x="194" y="22"/>
                  </a:lnTo>
                  <a:lnTo>
                    <a:pt x="191" y="27"/>
                  </a:lnTo>
                  <a:lnTo>
                    <a:pt x="188" y="32"/>
                  </a:lnTo>
                  <a:lnTo>
                    <a:pt x="185" y="38"/>
                  </a:lnTo>
                  <a:lnTo>
                    <a:pt x="183" y="44"/>
                  </a:lnTo>
                  <a:lnTo>
                    <a:pt x="182" y="50"/>
                  </a:lnTo>
                  <a:lnTo>
                    <a:pt x="181" y="57"/>
                  </a:lnTo>
                  <a:lnTo>
                    <a:pt x="178" y="98"/>
                  </a:lnTo>
                  <a:lnTo>
                    <a:pt x="173" y="148"/>
                  </a:lnTo>
                  <a:lnTo>
                    <a:pt x="169" y="176"/>
                  </a:lnTo>
                  <a:lnTo>
                    <a:pt x="164" y="205"/>
                  </a:lnTo>
                  <a:lnTo>
                    <a:pt x="158" y="234"/>
                  </a:lnTo>
                  <a:lnTo>
                    <a:pt x="151" y="263"/>
                  </a:lnTo>
                  <a:lnTo>
                    <a:pt x="142" y="291"/>
                  </a:lnTo>
                  <a:lnTo>
                    <a:pt x="133" y="319"/>
                  </a:lnTo>
                  <a:lnTo>
                    <a:pt x="127" y="332"/>
                  </a:lnTo>
                  <a:lnTo>
                    <a:pt x="122" y="344"/>
                  </a:lnTo>
                  <a:lnTo>
                    <a:pt x="116" y="355"/>
                  </a:lnTo>
                  <a:lnTo>
                    <a:pt x="109" y="366"/>
                  </a:lnTo>
                  <a:lnTo>
                    <a:pt x="102" y="376"/>
                  </a:lnTo>
                  <a:lnTo>
                    <a:pt x="95" y="386"/>
                  </a:lnTo>
                  <a:lnTo>
                    <a:pt x="88" y="394"/>
                  </a:lnTo>
                  <a:lnTo>
                    <a:pt x="80" y="401"/>
                  </a:lnTo>
                  <a:lnTo>
                    <a:pt x="71" y="408"/>
                  </a:lnTo>
                  <a:lnTo>
                    <a:pt x="62" y="413"/>
                  </a:lnTo>
                  <a:lnTo>
                    <a:pt x="53" y="417"/>
                  </a:lnTo>
                  <a:lnTo>
                    <a:pt x="43" y="420"/>
                  </a:lnTo>
                  <a:lnTo>
                    <a:pt x="36" y="422"/>
                  </a:lnTo>
                  <a:lnTo>
                    <a:pt x="30" y="424"/>
                  </a:lnTo>
                  <a:lnTo>
                    <a:pt x="25" y="427"/>
                  </a:lnTo>
                  <a:lnTo>
                    <a:pt x="19" y="430"/>
                  </a:lnTo>
                  <a:lnTo>
                    <a:pt x="15" y="435"/>
                  </a:lnTo>
                  <a:lnTo>
                    <a:pt x="11" y="439"/>
                  </a:lnTo>
                  <a:lnTo>
                    <a:pt x="8" y="443"/>
                  </a:lnTo>
                  <a:lnTo>
                    <a:pt x="5" y="448"/>
                  </a:lnTo>
                  <a:lnTo>
                    <a:pt x="3" y="453"/>
                  </a:lnTo>
                  <a:lnTo>
                    <a:pt x="1" y="458"/>
                  </a:lnTo>
                  <a:lnTo>
                    <a:pt x="0" y="463"/>
                  </a:lnTo>
                  <a:lnTo>
                    <a:pt x="0" y="468"/>
                  </a:lnTo>
                  <a:lnTo>
                    <a:pt x="0" y="479"/>
                  </a:lnTo>
                  <a:lnTo>
                    <a:pt x="2" y="490"/>
                  </a:lnTo>
                  <a:lnTo>
                    <a:pt x="6" y="500"/>
                  </a:lnTo>
                  <a:lnTo>
                    <a:pt x="11" y="510"/>
                  </a:lnTo>
                  <a:lnTo>
                    <a:pt x="18" y="519"/>
                  </a:lnTo>
                  <a:lnTo>
                    <a:pt x="28" y="526"/>
                  </a:lnTo>
                  <a:lnTo>
                    <a:pt x="32" y="529"/>
                  </a:lnTo>
                  <a:lnTo>
                    <a:pt x="37" y="531"/>
                  </a:lnTo>
                  <a:lnTo>
                    <a:pt x="43" y="533"/>
                  </a:lnTo>
                  <a:lnTo>
                    <a:pt x="48" y="535"/>
                  </a:lnTo>
                  <a:lnTo>
                    <a:pt x="54" y="536"/>
                  </a:lnTo>
                  <a:lnTo>
                    <a:pt x="61" y="536"/>
                  </a:lnTo>
                  <a:lnTo>
                    <a:pt x="67" y="535"/>
                  </a:lnTo>
                  <a:lnTo>
                    <a:pt x="74" y="534"/>
                  </a:lnTo>
                  <a:lnTo>
                    <a:pt x="74" y="5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6" name="Freeform 161"/>
            <p:cNvSpPr/>
            <p:nvPr/>
          </p:nvSpPr>
          <p:spPr bwMode="auto">
            <a:xfrm>
              <a:off x="5676900" y="3354388"/>
              <a:ext cx="68263" cy="142875"/>
            </a:xfrm>
            <a:custGeom>
              <a:avLst/>
              <a:gdLst>
                <a:gd name="T0" fmla="*/ 120 w 299"/>
                <a:gd name="T1" fmla="*/ 602 h 628"/>
                <a:gd name="T2" fmla="*/ 148 w 299"/>
                <a:gd name="T3" fmla="*/ 575 h 628"/>
                <a:gd name="T4" fmla="*/ 172 w 299"/>
                <a:gd name="T5" fmla="*/ 547 h 628"/>
                <a:gd name="T6" fmla="*/ 193 w 299"/>
                <a:gd name="T7" fmla="*/ 515 h 628"/>
                <a:gd name="T8" fmla="*/ 211 w 299"/>
                <a:gd name="T9" fmla="*/ 483 h 628"/>
                <a:gd name="T10" fmla="*/ 227 w 299"/>
                <a:gd name="T11" fmla="*/ 450 h 628"/>
                <a:gd name="T12" fmla="*/ 242 w 299"/>
                <a:gd name="T13" fmla="*/ 414 h 628"/>
                <a:gd name="T14" fmla="*/ 253 w 299"/>
                <a:gd name="T15" fmla="*/ 378 h 628"/>
                <a:gd name="T16" fmla="*/ 267 w 299"/>
                <a:gd name="T17" fmla="*/ 323 h 628"/>
                <a:gd name="T18" fmla="*/ 280 w 299"/>
                <a:gd name="T19" fmla="*/ 246 h 628"/>
                <a:gd name="T20" fmla="*/ 292 w 299"/>
                <a:gd name="T21" fmla="*/ 131 h 628"/>
                <a:gd name="T22" fmla="*/ 299 w 299"/>
                <a:gd name="T23" fmla="*/ 50 h 628"/>
                <a:gd name="T24" fmla="*/ 297 w 299"/>
                <a:gd name="T25" fmla="*/ 37 h 628"/>
                <a:gd name="T26" fmla="*/ 293 w 299"/>
                <a:gd name="T27" fmla="*/ 27 h 628"/>
                <a:gd name="T28" fmla="*/ 287 w 299"/>
                <a:gd name="T29" fmla="*/ 18 h 628"/>
                <a:gd name="T30" fmla="*/ 280 w 299"/>
                <a:gd name="T31" fmla="*/ 11 h 628"/>
                <a:gd name="T32" fmla="*/ 271 w 299"/>
                <a:gd name="T33" fmla="*/ 6 h 628"/>
                <a:gd name="T34" fmla="*/ 255 w 299"/>
                <a:gd name="T35" fmla="*/ 1 h 628"/>
                <a:gd name="T36" fmla="*/ 234 w 299"/>
                <a:gd name="T37" fmla="*/ 1 h 628"/>
                <a:gd name="T38" fmla="*/ 211 w 299"/>
                <a:gd name="T39" fmla="*/ 8 h 628"/>
                <a:gd name="T40" fmla="*/ 198 w 299"/>
                <a:gd name="T41" fmla="*/ 18 h 628"/>
                <a:gd name="T42" fmla="*/ 190 w 299"/>
                <a:gd name="T43" fmla="*/ 27 h 628"/>
                <a:gd name="T44" fmla="*/ 185 w 299"/>
                <a:gd name="T45" fmla="*/ 37 h 628"/>
                <a:gd name="T46" fmla="*/ 181 w 299"/>
                <a:gd name="T47" fmla="*/ 50 h 628"/>
                <a:gd name="T48" fmla="*/ 175 w 299"/>
                <a:gd name="T49" fmla="*/ 120 h 628"/>
                <a:gd name="T50" fmla="*/ 165 w 299"/>
                <a:gd name="T51" fmla="*/ 218 h 628"/>
                <a:gd name="T52" fmla="*/ 155 w 299"/>
                <a:gd name="T53" fmla="*/ 282 h 628"/>
                <a:gd name="T54" fmla="*/ 140 w 299"/>
                <a:gd name="T55" fmla="*/ 345 h 628"/>
                <a:gd name="T56" fmla="*/ 124 w 299"/>
                <a:gd name="T57" fmla="*/ 390 h 628"/>
                <a:gd name="T58" fmla="*/ 111 w 299"/>
                <a:gd name="T59" fmla="*/ 419 h 628"/>
                <a:gd name="T60" fmla="*/ 95 w 299"/>
                <a:gd name="T61" fmla="*/ 447 h 628"/>
                <a:gd name="T62" fmla="*/ 77 w 299"/>
                <a:gd name="T63" fmla="*/ 473 h 628"/>
                <a:gd name="T64" fmla="*/ 57 w 299"/>
                <a:gd name="T65" fmla="*/ 497 h 628"/>
                <a:gd name="T66" fmla="*/ 34 w 299"/>
                <a:gd name="T67" fmla="*/ 520 h 628"/>
                <a:gd name="T68" fmla="*/ 16 w 299"/>
                <a:gd name="T69" fmla="*/ 535 h 628"/>
                <a:gd name="T70" fmla="*/ 8 w 299"/>
                <a:gd name="T71" fmla="*/ 545 h 628"/>
                <a:gd name="T72" fmla="*/ 3 w 299"/>
                <a:gd name="T73" fmla="*/ 555 h 628"/>
                <a:gd name="T74" fmla="*/ 1 w 299"/>
                <a:gd name="T75" fmla="*/ 565 h 628"/>
                <a:gd name="T76" fmla="*/ 1 w 299"/>
                <a:gd name="T77" fmla="*/ 576 h 628"/>
                <a:gd name="T78" fmla="*/ 3 w 299"/>
                <a:gd name="T79" fmla="*/ 585 h 628"/>
                <a:gd name="T80" fmla="*/ 11 w 299"/>
                <a:gd name="T81" fmla="*/ 599 h 628"/>
                <a:gd name="T82" fmla="*/ 26 w 299"/>
                <a:gd name="T83" fmla="*/ 615 h 628"/>
                <a:gd name="T84" fmla="*/ 46 w 299"/>
                <a:gd name="T85" fmla="*/ 625 h 628"/>
                <a:gd name="T86" fmla="*/ 63 w 299"/>
                <a:gd name="T87" fmla="*/ 628 h 628"/>
                <a:gd name="T88" fmla="*/ 75 w 299"/>
                <a:gd name="T89" fmla="*/ 627 h 628"/>
                <a:gd name="T90" fmla="*/ 87 w 299"/>
                <a:gd name="T91" fmla="*/ 624 h 628"/>
                <a:gd name="T92" fmla="*/ 98 w 299"/>
                <a:gd name="T93" fmla="*/ 618 h 628"/>
                <a:gd name="T94" fmla="*/ 104 w 299"/>
                <a:gd name="T95" fmla="*/ 614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9" h="628">
                  <a:moveTo>
                    <a:pt x="104" y="614"/>
                  </a:moveTo>
                  <a:lnTo>
                    <a:pt x="120" y="602"/>
                  </a:lnTo>
                  <a:lnTo>
                    <a:pt x="134" y="589"/>
                  </a:lnTo>
                  <a:lnTo>
                    <a:pt x="148" y="575"/>
                  </a:lnTo>
                  <a:lnTo>
                    <a:pt x="160" y="561"/>
                  </a:lnTo>
                  <a:lnTo>
                    <a:pt x="172" y="547"/>
                  </a:lnTo>
                  <a:lnTo>
                    <a:pt x="183" y="531"/>
                  </a:lnTo>
                  <a:lnTo>
                    <a:pt x="193" y="515"/>
                  </a:lnTo>
                  <a:lnTo>
                    <a:pt x="203" y="500"/>
                  </a:lnTo>
                  <a:lnTo>
                    <a:pt x="211" y="483"/>
                  </a:lnTo>
                  <a:lnTo>
                    <a:pt x="220" y="467"/>
                  </a:lnTo>
                  <a:lnTo>
                    <a:pt x="227" y="450"/>
                  </a:lnTo>
                  <a:lnTo>
                    <a:pt x="235" y="432"/>
                  </a:lnTo>
                  <a:lnTo>
                    <a:pt x="242" y="414"/>
                  </a:lnTo>
                  <a:lnTo>
                    <a:pt x="248" y="396"/>
                  </a:lnTo>
                  <a:lnTo>
                    <a:pt x="253" y="378"/>
                  </a:lnTo>
                  <a:lnTo>
                    <a:pt x="258" y="360"/>
                  </a:lnTo>
                  <a:lnTo>
                    <a:pt x="267" y="323"/>
                  </a:lnTo>
                  <a:lnTo>
                    <a:pt x="274" y="284"/>
                  </a:lnTo>
                  <a:lnTo>
                    <a:pt x="280" y="246"/>
                  </a:lnTo>
                  <a:lnTo>
                    <a:pt x="284" y="208"/>
                  </a:lnTo>
                  <a:lnTo>
                    <a:pt x="292" y="131"/>
                  </a:lnTo>
                  <a:lnTo>
                    <a:pt x="298" y="57"/>
                  </a:lnTo>
                  <a:lnTo>
                    <a:pt x="299" y="50"/>
                  </a:lnTo>
                  <a:lnTo>
                    <a:pt x="298" y="43"/>
                  </a:lnTo>
                  <a:lnTo>
                    <a:pt x="297" y="37"/>
                  </a:lnTo>
                  <a:lnTo>
                    <a:pt x="295" y="32"/>
                  </a:lnTo>
                  <a:lnTo>
                    <a:pt x="293" y="27"/>
                  </a:lnTo>
                  <a:lnTo>
                    <a:pt x="290" y="22"/>
                  </a:lnTo>
                  <a:lnTo>
                    <a:pt x="287" y="18"/>
                  </a:lnTo>
                  <a:lnTo>
                    <a:pt x="284" y="14"/>
                  </a:lnTo>
                  <a:lnTo>
                    <a:pt x="280" y="11"/>
                  </a:lnTo>
                  <a:lnTo>
                    <a:pt x="275" y="8"/>
                  </a:lnTo>
                  <a:lnTo>
                    <a:pt x="271" y="6"/>
                  </a:lnTo>
                  <a:lnTo>
                    <a:pt x="266" y="4"/>
                  </a:lnTo>
                  <a:lnTo>
                    <a:pt x="255" y="1"/>
                  </a:lnTo>
                  <a:lnTo>
                    <a:pt x="245" y="0"/>
                  </a:lnTo>
                  <a:lnTo>
                    <a:pt x="234" y="1"/>
                  </a:lnTo>
                  <a:lnTo>
                    <a:pt x="222" y="4"/>
                  </a:lnTo>
                  <a:lnTo>
                    <a:pt x="211" y="8"/>
                  </a:lnTo>
                  <a:lnTo>
                    <a:pt x="202" y="14"/>
                  </a:lnTo>
                  <a:lnTo>
                    <a:pt x="198" y="18"/>
                  </a:lnTo>
                  <a:lnTo>
                    <a:pt x="194" y="22"/>
                  </a:lnTo>
                  <a:lnTo>
                    <a:pt x="190" y="27"/>
                  </a:lnTo>
                  <a:lnTo>
                    <a:pt x="187" y="32"/>
                  </a:lnTo>
                  <a:lnTo>
                    <a:pt x="185" y="37"/>
                  </a:lnTo>
                  <a:lnTo>
                    <a:pt x="182" y="43"/>
                  </a:lnTo>
                  <a:lnTo>
                    <a:pt x="181" y="50"/>
                  </a:lnTo>
                  <a:lnTo>
                    <a:pt x="180" y="57"/>
                  </a:lnTo>
                  <a:lnTo>
                    <a:pt x="175" y="120"/>
                  </a:lnTo>
                  <a:lnTo>
                    <a:pt x="169" y="184"/>
                  </a:lnTo>
                  <a:lnTo>
                    <a:pt x="165" y="218"/>
                  </a:lnTo>
                  <a:lnTo>
                    <a:pt x="161" y="250"/>
                  </a:lnTo>
                  <a:lnTo>
                    <a:pt x="155" y="282"/>
                  </a:lnTo>
                  <a:lnTo>
                    <a:pt x="148" y="315"/>
                  </a:lnTo>
                  <a:lnTo>
                    <a:pt x="140" y="345"/>
                  </a:lnTo>
                  <a:lnTo>
                    <a:pt x="130" y="376"/>
                  </a:lnTo>
                  <a:lnTo>
                    <a:pt x="124" y="390"/>
                  </a:lnTo>
                  <a:lnTo>
                    <a:pt x="118" y="405"/>
                  </a:lnTo>
                  <a:lnTo>
                    <a:pt x="111" y="419"/>
                  </a:lnTo>
                  <a:lnTo>
                    <a:pt x="103" y="434"/>
                  </a:lnTo>
                  <a:lnTo>
                    <a:pt x="95" y="447"/>
                  </a:lnTo>
                  <a:lnTo>
                    <a:pt x="86" y="460"/>
                  </a:lnTo>
                  <a:lnTo>
                    <a:pt x="77" y="473"/>
                  </a:lnTo>
                  <a:lnTo>
                    <a:pt x="67" y="485"/>
                  </a:lnTo>
                  <a:lnTo>
                    <a:pt x="57" y="497"/>
                  </a:lnTo>
                  <a:lnTo>
                    <a:pt x="46" y="509"/>
                  </a:lnTo>
                  <a:lnTo>
                    <a:pt x="34" y="520"/>
                  </a:lnTo>
                  <a:lnTo>
                    <a:pt x="21" y="530"/>
                  </a:lnTo>
                  <a:lnTo>
                    <a:pt x="16" y="535"/>
                  </a:lnTo>
                  <a:lnTo>
                    <a:pt x="11" y="541"/>
                  </a:lnTo>
                  <a:lnTo>
                    <a:pt x="8" y="545"/>
                  </a:lnTo>
                  <a:lnTo>
                    <a:pt x="5" y="550"/>
                  </a:lnTo>
                  <a:lnTo>
                    <a:pt x="3" y="555"/>
                  </a:lnTo>
                  <a:lnTo>
                    <a:pt x="1" y="560"/>
                  </a:lnTo>
                  <a:lnTo>
                    <a:pt x="1" y="565"/>
                  </a:lnTo>
                  <a:lnTo>
                    <a:pt x="0" y="570"/>
                  </a:lnTo>
                  <a:lnTo>
                    <a:pt x="1" y="576"/>
                  </a:lnTo>
                  <a:lnTo>
                    <a:pt x="2" y="581"/>
                  </a:lnTo>
                  <a:lnTo>
                    <a:pt x="3" y="585"/>
                  </a:lnTo>
                  <a:lnTo>
                    <a:pt x="5" y="590"/>
                  </a:lnTo>
                  <a:lnTo>
                    <a:pt x="11" y="599"/>
                  </a:lnTo>
                  <a:lnTo>
                    <a:pt x="18" y="608"/>
                  </a:lnTo>
                  <a:lnTo>
                    <a:pt x="26" y="615"/>
                  </a:lnTo>
                  <a:lnTo>
                    <a:pt x="36" y="621"/>
                  </a:lnTo>
                  <a:lnTo>
                    <a:pt x="46" y="625"/>
                  </a:lnTo>
                  <a:lnTo>
                    <a:pt x="58" y="627"/>
                  </a:lnTo>
                  <a:lnTo>
                    <a:pt x="63" y="628"/>
                  </a:lnTo>
                  <a:lnTo>
                    <a:pt x="69" y="628"/>
                  </a:lnTo>
                  <a:lnTo>
                    <a:pt x="75" y="627"/>
                  </a:lnTo>
                  <a:lnTo>
                    <a:pt x="81" y="626"/>
                  </a:lnTo>
                  <a:lnTo>
                    <a:pt x="87" y="624"/>
                  </a:lnTo>
                  <a:lnTo>
                    <a:pt x="93" y="622"/>
                  </a:lnTo>
                  <a:lnTo>
                    <a:pt x="98" y="618"/>
                  </a:lnTo>
                  <a:lnTo>
                    <a:pt x="104" y="614"/>
                  </a:lnTo>
                  <a:lnTo>
                    <a:pt x="104" y="6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7" name="Freeform 162"/>
            <p:cNvSpPr/>
            <p:nvPr/>
          </p:nvSpPr>
          <p:spPr bwMode="auto">
            <a:xfrm>
              <a:off x="4638675" y="3643313"/>
              <a:ext cx="127000" cy="185738"/>
            </a:xfrm>
            <a:custGeom>
              <a:avLst/>
              <a:gdLst>
                <a:gd name="T0" fmla="*/ 98 w 555"/>
                <a:gd name="T1" fmla="*/ 810 h 823"/>
                <a:gd name="T2" fmla="*/ 149 w 555"/>
                <a:gd name="T3" fmla="*/ 784 h 823"/>
                <a:gd name="T4" fmla="*/ 196 w 555"/>
                <a:gd name="T5" fmla="*/ 753 h 823"/>
                <a:gd name="T6" fmla="*/ 241 w 555"/>
                <a:gd name="T7" fmla="*/ 717 h 823"/>
                <a:gd name="T8" fmla="*/ 284 w 555"/>
                <a:gd name="T9" fmla="*/ 676 h 823"/>
                <a:gd name="T10" fmla="*/ 323 w 555"/>
                <a:gd name="T11" fmla="*/ 631 h 823"/>
                <a:gd name="T12" fmla="*/ 359 w 555"/>
                <a:gd name="T13" fmla="*/ 583 h 823"/>
                <a:gd name="T14" fmla="*/ 392 w 555"/>
                <a:gd name="T15" fmla="*/ 531 h 823"/>
                <a:gd name="T16" fmla="*/ 423 w 555"/>
                <a:gd name="T17" fmla="*/ 477 h 823"/>
                <a:gd name="T18" fmla="*/ 450 w 555"/>
                <a:gd name="T19" fmla="*/ 421 h 823"/>
                <a:gd name="T20" fmla="*/ 475 w 555"/>
                <a:gd name="T21" fmla="*/ 365 h 823"/>
                <a:gd name="T22" fmla="*/ 496 w 555"/>
                <a:gd name="T23" fmla="*/ 307 h 823"/>
                <a:gd name="T24" fmla="*/ 514 w 555"/>
                <a:gd name="T25" fmla="*/ 250 h 823"/>
                <a:gd name="T26" fmla="*/ 530 w 555"/>
                <a:gd name="T27" fmla="*/ 192 h 823"/>
                <a:gd name="T28" fmla="*/ 542 w 555"/>
                <a:gd name="T29" fmla="*/ 136 h 823"/>
                <a:gd name="T30" fmla="*/ 551 w 555"/>
                <a:gd name="T31" fmla="*/ 81 h 823"/>
                <a:gd name="T32" fmla="*/ 555 w 555"/>
                <a:gd name="T33" fmla="*/ 48 h 823"/>
                <a:gd name="T34" fmla="*/ 553 w 555"/>
                <a:gd name="T35" fmla="*/ 36 h 823"/>
                <a:gd name="T36" fmla="*/ 550 w 555"/>
                <a:gd name="T37" fmla="*/ 26 h 823"/>
                <a:gd name="T38" fmla="*/ 544 w 555"/>
                <a:gd name="T39" fmla="*/ 17 h 823"/>
                <a:gd name="T40" fmla="*/ 537 w 555"/>
                <a:gd name="T41" fmla="*/ 10 h 823"/>
                <a:gd name="T42" fmla="*/ 528 w 555"/>
                <a:gd name="T43" fmla="*/ 5 h 823"/>
                <a:gd name="T44" fmla="*/ 512 w 555"/>
                <a:gd name="T45" fmla="*/ 0 h 823"/>
                <a:gd name="T46" fmla="*/ 491 w 555"/>
                <a:gd name="T47" fmla="*/ 1 h 823"/>
                <a:gd name="T48" fmla="*/ 470 w 555"/>
                <a:gd name="T49" fmla="*/ 7 h 823"/>
                <a:gd name="T50" fmla="*/ 456 w 555"/>
                <a:gd name="T51" fmla="*/ 17 h 823"/>
                <a:gd name="T52" fmla="*/ 449 w 555"/>
                <a:gd name="T53" fmla="*/ 26 h 823"/>
                <a:gd name="T54" fmla="*/ 443 w 555"/>
                <a:gd name="T55" fmla="*/ 36 h 823"/>
                <a:gd name="T56" fmla="*/ 439 w 555"/>
                <a:gd name="T57" fmla="*/ 48 h 823"/>
                <a:gd name="T58" fmla="*/ 435 w 555"/>
                <a:gd name="T59" fmla="*/ 76 h 823"/>
                <a:gd name="T60" fmla="*/ 428 w 555"/>
                <a:gd name="T61" fmla="*/ 121 h 823"/>
                <a:gd name="T62" fmla="*/ 418 w 555"/>
                <a:gd name="T63" fmla="*/ 167 h 823"/>
                <a:gd name="T64" fmla="*/ 405 w 555"/>
                <a:gd name="T65" fmla="*/ 216 h 823"/>
                <a:gd name="T66" fmla="*/ 389 w 555"/>
                <a:gd name="T67" fmla="*/ 264 h 823"/>
                <a:gd name="T68" fmla="*/ 371 w 555"/>
                <a:gd name="T69" fmla="*/ 313 h 823"/>
                <a:gd name="T70" fmla="*/ 351 w 555"/>
                <a:gd name="T71" fmla="*/ 363 h 823"/>
                <a:gd name="T72" fmla="*/ 328 w 555"/>
                <a:gd name="T73" fmla="*/ 411 h 823"/>
                <a:gd name="T74" fmla="*/ 303 w 555"/>
                <a:gd name="T75" fmla="*/ 458 h 823"/>
                <a:gd name="T76" fmla="*/ 275 w 555"/>
                <a:gd name="T77" fmla="*/ 503 h 823"/>
                <a:gd name="T78" fmla="*/ 244 w 555"/>
                <a:gd name="T79" fmla="*/ 545 h 823"/>
                <a:gd name="T80" fmla="*/ 212 w 555"/>
                <a:gd name="T81" fmla="*/ 585 h 823"/>
                <a:gd name="T82" fmla="*/ 178 w 555"/>
                <a:gd name="T83" fmla="*/ 620 h 823"/>
                <a:gd name="T84" fmla="*/ 141 w 555"/>
                <a:gd name="T85" fmla="*/ 651 h 823"/>
                <a:gd name="T86" fmla="*/ 102 w 555"/>
                <a:gd name="T87" fmla="*/ 678 h 823"/>
                <a:gd name="T88" fmla="*/ 62 w 555"/>
                <a:gd name="T89" fmla="*/ 699 h 823"/>
                <a:gd name="T90" fmla="*/ 35 w 555"/>
                <a:gd name="T91" fmla="*/ 710 h 823"/>
                <a:gd name="T92" fmla="*/ 24 w 555"/>
                <a:gd name="T93" fmla="*/ 717 h 823"/>
                <a:gd name="T94" fmla="*/ 14 w 555"/>
                <a:gd name="T95" fmla="*/ 725 h 823"/>
                <a:gd name="T96" fmla="*/ 8 w 555"/>
                <a:gd name="T97" fmla="*/ 734 h 823"/>
                <a:gd name="T98" fmla="*/ 2 w 555"/>
                <a:gd name="T99" fmla="*/ 749 h 823"/>
                <a:gd name="T100" fmla="*/ 1 w 555"/>
                <a:gd name="T101" fmla="*/ 771 h 823"/>
                <a:gd name="T102" fmla="*/ 6 w 555"/>
                <a:gd name="T103" fmla="*/ 793 h 823"/>
                <a:gd name="T104" fmla="*/ 15 w 555"/>
                <a:gd name="T105" fmla="*/ 806 h 823"/>
                <a:gd name="T106" fmla="*/ 23 w 555"/>
                <a:gd name="T107" fmla="*/ 813 h 823"/>
                <a:gd name="T108" fmla="*/ 32 w 555"/>
                <a:gd name="T109" fmla="*/ 819 h 823"/>
                <a:gd name="T110" fmla="*/ 42 w 555"/>
                <a:gd name="T111" fmla="*/ 822 h 823"/>
                <a:gd name="T112" fmla="*/ 53 w 555"/>
                <a:gd name="T113" fmla="*/ 823 h 823"/>
                <a:gd name="T114" fmla="*/ 65 w 555"/>
                <a:gd name="T115" fmla="*/ 822 h 823"/>
                <a:gd name="T116" fmla="*/ 71 w 555"/>
                <a:gd name="T117" fmla="*/ 82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23">
                  <a:moveTo>
                    <a:pt x="71" y="820"/>
                  </a:moveTo>
                  <a:lnTo>
                    <a:pt x="98" y="810"/>
                  </a:lnTo>
                  <a:lnTo>
                    <a:pt x="123" y="798"/>
                  </a:lnTo>
                  <a:lnTo>
                    <a:pt x="149" y="784"/>
                  </a:lnTo>
                  <a:lnTo>
                    <a:pt x="173" y="769"/>
                  </a:lnTo>
                  <a:lnTo>
                    <a:pt x="196" y="753"/>
                  </a:lnTo>
                  <a:lnTo>
                    <a:pt x="219" y="736"/>
                  </a:lnTo>
                  <a:lnTo>
                    <a:pt x="241" y="717"/>
                  </a:lnTo>
                  <a:lnTo>
                    <a:pt x="262" y="697"/>
                  </a:lnTo>
                  <a:lnTo>
                    <a:pt x="284" y="676"/>
                  </a:lnTo>
                  <a:lnTo>
                    <a:pt x="303" y="654"/>
                  </a:lnTo>
                  <a:lnTo>
                    <a:pt x="323" y="631"/>
                  </a:lnTo>
                  <a:lnTo>
                    <a:pt x="341" y="607"/>
                  </a:lnTo>
                  <a:lnTo>
                    <a:pt x="359" y="583"/>
                  </a:lnTo>
                  <a:lnTo>
                    <a:pt x="376" y="558"/>
                  </a:lnTo>
                  <a:lnTo>
                    <a:pt x="392" y="531"/>
                  </a:lnTo>
                  <a:lnTo>
                    <a:pt x="408" y="504"/>
                  </a:lnTo>
                  <a:lnTo>
                    <a:pt x="423" y="477"/>
                  </a:lnTo>
                  <a:lnTo>
                    <a:pt x="437" y="450"/>
                  </a:lnTo>
                  <a:lnTo>
                    <a:pt x="450" y="421"/>
                  </a:lnTo>
                  <a:lnTo>
                    <a:pt x="463" y="393"/>
                  </a:lnTo>
                  <a:lnTo>
                    <a:pt x="475" y="365"/>
                  </a:lnTo>
                  <a:lnTo>
                    <a:pt x="486" y="336"/>
                  </a:lnTo>
                  <a:lnTo>
                    <a:pt x="496" y="307"/>
                  </a:lnTo>
                  <a:lnTo>
                    <a:pt x="506" y="278"/>
                  </a:lnTo>
                  <a:lnTo>
                    <a:pt x="514" y="250"/>
                  </a:lnTo>
                  <a:lnTo>
                    <a:pt x="522" y="221"/>
                  </a:lnTo>
                  <a:lnTo>
                    <a:pt x="530" y="192"/>
                  </a:lnTo>
                  <a:lnTo>
                    <a:pt x="537" y="164"/>
                  </a:lnTo>
                  <a:lnTo>
                    <a:pt x="542" y="136"/>
                  </a:lnTo>
                  <a:lnTo>
                    <a:pt x="547" y="109"/>
                  </a:lnTo>
                  <a:lnTo>
                    <a:pt x="551" y="81"/>
                  </a:lnTo>
                  <a:lnTo>
                    <a:pt x="554" y="55"/>
                  </a:lnTo>
                  <a:lnTo>
                    <a:pt x="555" y="48"/>
                  </a:lnTo>
                  <a:lnTo>
                    <a:pt x="554" y="42"/>
                  </a:lnTo>
                  <a:lnTo>
                    <a:pt x="553" y="36"/>
                  </a:lnTo>
                  <a:lnTo>
                    <a:pt x="552" y="31"/>
                  </a:lnTo>
                  <a:lnTo>
                    <a:pt x="550" y="26"/>
                  </a:lnTo>
                  <a:lnTo>
                    <a:pt x="547" y="21"/>
                  </a:lnTo>
                  <a:lnTo>
                    <a:pt x="544" y="17"/>
                  </a:lnTo>
                  <a:lnTo>
                    <a:pt x="541" y="13"/>
                  </a:lnTo>
                  <a:lnTo>
                    <a:pt x="537" y="10"/>
                  </a:lnTo>
                  <a:lnTo>
                    <a:pt x="533" y="7"/>
                  </a:lnTo>
                  <a:lnTo>
                    <a:pt x="528" y="5"/>
                  </a:lnTo>
                  <a:lnTo>
                    <a:pt x="522" y="3"/>
                  </a:lnTo>
                  <a:lnTo>
                    <a:pt x="512" y="0"/>
                  </a:lnTo>
                  <a:lnTo>
                    <a:pt x="501" y="0"/>
                  </a:lnTo>
                  <a:lnTo>
                    <a:pt x="491" y="1"/>
                  </a:lnTo>
                  <a:lnTo>
                    <a:pt x="480" y="3"/>
                  </a:lnTo>
                  <a:lnTo>
                    <a:pt x="470" y="7"/>
                  </a:lnTo>
                  <a:lnTo>
                    <a:pt x="460" y="14"/>
                  </a:lnTo>
                  <a:lnTo>
                    <a:pt x="456" y="17"/>
                  </a:lnTo>
                  <a:lnTo>
                    <a:pt x="452" y="21"/>
                  </a:lnTo>
                  <a:lnTo>
                    <a:pt x="449" y="26"/>
                  </a:lnTo>
                  <a:lnTo>
                    <a:pt x="445" y="31"/>
                  </a:lnTo>
                  <a:lnTo>
                    <a:pt x="443" y="36"/>
                  </a:lnTo>
                  <a:lnTo>
                    <a:pt x="441" y="42"/>
                  </a:lnTo>
                  <a:lnTo>
                    <a:pt x="439" y="48"/>
                  </a:lnTo>
                  <a:lnTo>
                    <a:pt x="438" y="55"/>
                  </a:lnTo>
                  <a:lnTo>
                    <a:pt x="435" y="76"/>
                  </a:lnTo>
                  <a:lnTo>
                    <a:pt x="432" y="99"/>
                  </a:lnTo>
                  <a:lnTo>
                    <a:pt x="428" y="121"/>
                  </a:lnTo>
                  <a:lnTo>
                    <a:pt x="423" y="144"/>
                  </a:lnTo>
                  <a:lnTo>
                    <a:pt x="418" y="167"/>
                  </a:lnTo>
                  <a:lnTo>
                    <a:pt x="412" y="191"/>
                  </a:lnTo>
                  <a:lnTo>
                    <a:pt x="405" y="216"/>
                  </a:lnTo>
                  <a:lnTo>
                    <a:pt x="398" y="240"/>
                  </a:lnTo>
                  <a:lnTo>
                    <a:pt x="389" y="264"/>
                  </a:lnTo>
                  <a:lnTo>
                    <a:pt x="381" y="289"/>
                  </a:lnTo>
                  <a:lnTo>
                    <a:pt x="371" y="313"/>
                  </a:lnTo>
                  <a:lnTo>
                    <a:pt x="361" y="339"/>
                  </a:lnTo>
                  <a:lnTo>
                    <a:pt x="351" y="363"/>
                  </a:lnTo>
                  <a:lnTo>
                    <a:pt x="340" y="387"/>
                  </a:lnTo>
                  <a:lnTo>
                    <a:pt x="328" y="411"/>
                  </a:lnTo>
                  <a:lnTo>
                    <a:pt x="316" y="434"/>
                  </a:lnTo>
                  <a:lnTo>
                    <a:pt x="303" y="458"/>
                  </a:lnTo>
                  <a:lnTo>
                    <a:pt x="289" y="481"/>
                  </a:lnTo>
                  <a:lnTo>
                    <a:pt x="275" y="503"/>
                  </a:lnTo>
                  <a:lnTo>
                    <a:pt x="260" y="524"/>
                  </a:lnTo>
                  <a:lnTo>
                    <a:pt x="244" y="545"/>
                  </a:lnTo>
                  <a:lnTo>
                    <a:pt x="229" y="566"/>
                  </a:lnTo>
                  <a:lnTo>
                    <a:pt x="212" y="585"/>
                  </a:lnTo>
                  <a:lnTo>
                    <a:pt x="195" y="603"/>
                  </a:lnTo>
                  <a:lnTo>
                    <a:pt x="178" y="620"/>
                  </a:lnTo>
                  <a:lnTo>
                    <a:pt x="160" y="636"/>
                  </a:lnTo>
                  <a:lnTo>
                    <a:pt x="141" y="651"/>
                  </a:lnTo>
                  <a:lnTo>
                    <a:pt x="122" y="665"/>
                  </a:lnTo>
                  <a:lnTo>
                    <a:pt x="102" y="678"/>
                  </a:lnTo>
                  <a:lnTo>
                    <a:pt x="82" y="690"/>
                  </a:lnTo>
                  <a:lnTo>
                    <a:pt x="62" y="699"/>
                  </a:lnTo>
                  <a:lnTo>
                    <a:pt x="41" y="708"/>
                  </a:lnTo>
                  <a:lnTo>
                    <a:pt x="35" y="710"/>
                  </a:lnTo>
                  <a:lnTo>
                    <a:pt x="29" y="713"/>
                  </a:lnTo>
                  <a:lnTo>
                    <a:pt x="24" y="717"/>
                  </a:lnTo>
                  <a:lnTo>
                    <a:pt x="18" y="721"/>
                  </a:lnTo>
                  <a:lnTo>
                    <a:pt x="14" y="725"/>
                  </a:lnTo>
                  <a:lnTo>
                    <a:pt x="11" y="729"/>
                  </a:lnTo>
                  <a:lnTo>
                    <a:pt x="8" y="734"/>
                  </a:lnTo>
                  <a:lnTo>
                    <a:pt x="5" y="739"/>
                  </a:lnTo>
                  <a:lnTo>
                    <a:pt x="2" y="749"/>
                  </a:lnTo>
                  <a:lnTo>
                    <a:pt x="0" y="760"/>
                  </a:lnTo>
                  <a:lnTo>
                    <a:pt x="1" y="771"/>
                  </a:lnTo>
                  <a:lnTo>
                    <a:pt x="3" y="782"/>
                  </a:lnTo>
                  <a:lnTo>
                    <a:pt x="6" y="793"/>
                  </a:lnTo>
                  <a:lnTo>
                    <a:pt x="11" y="802"/>
                  </a:lnTo>
                  <a:lnTo>
                    <a:pt x="15" y="806"/>
                  </a:lnTo>
                  <a:lnTo>
                    <a:pt x="18" y="810"/>
                  </a:lnTo>
                  <a:lnTo>
                    <a:pt x="23" y="813"/>
                  </a:lnTo>
                  <a:lnTo>
                    <a:pt x="27" y="816"/>
                  </a:lnTo>
                  <a:lnTo>
                    <a:pt x="32" y="819"/>
                  </a:lnTo>
                  <a:lnTo>
                    <a:pt x="37" y="821"/>
                  </a:lnTo>
                  <a:lnTo>
                    <a:pt x="42" y="822"/>
                  </a:lnTo>
                  <a:lnTo>
                    <a:pt x="47" y="823"/>
                  </a:lnTo>
                  <a:lnTo>
                    <a:pt x="53" y="823"/>
                  </a:lnTo>
                  <a:lnTo>
                    <a:pt x="59" y="823"/>
                  </a:lnTo>
                  <a:lnTo>
                    <a:pt x="65" y="822"/>
                  </a:lnTo>
                  <a:lnTo>
                    <a:pt x="71" y="820"/>
                  </a:lnTo>
                  <a:lnTo>
                    <a:pt x="71" y="8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8" name="Freeform 163"/>
            <p:cNvSpPr/>
            <p:nvPr/>
          </p:nvSpPr>
          <p:spPr bwMode="auto">
            <a:xfrm>
              <a:off x="4614863" y="3513138"/>
              <a:ext cx="90488" cy="187325"/>
            </a:xfrm>
            <a:custGeom>
              <a:avLst/>
              <a:gdLst>
                <a:gd name="T0" fmla="*/ 104 w 395"/>
                <a:gd name="T1" fmla="*/ 799 h 826"/>
                <a:gd name="T2" fmla="*/ 145 w 395"/>
                <a:gd name="T3" fmla="*/ 764 h 826"/>
                <a:gd name="T4" fmla="*/ 181 w 395"/>
                <a:gd name="T5" fmla="*/ 726 h 826"/>
                <a:gd name="T6" fmla="*/ 214 w 395"/>
                <a:gd name="T7" fmla="*/ 685 h 826"/>
                <a:gd name="T8" fmla="*/ 244 w 395"/>
                <a:gd name="T9" fmla="*/ 642 h 826"/>
                <a:gd name="T10" fmla="*/ 271 w 395"/>
                <a:gd name="T11" fmla="*/ 596 h 826"/>
                <a:gd name="T12" fmla="*/ 295 w 395"/>
                <a:gd name="T13" fmla="*/ 550 h 826"/>
                <a:gd name="T14" fmla="*/ 315 w 395"/>
                <a:gd name="T15" fmla="*/ 500 h 826"/>
                <a:gd name="T16" fmla="*/ 333 w 395"/>
                <a:gd name="T17" fmla="*/ 450 h 826"/>
                <a:gd name="T18" fmla="*/ 348 w 395"/>
                <a:gd name="T19" fmla="*/ 398 h 826"/>
                <a:gd name="T20" fmla="*/ 361 w 395"/>
                <a:gd name="T21" fmla="*/ 346 h 826"/>
                <a:gd name="T22" fmla="*/ 372 w 395"/>
                <a:gd name="T23" fmla="*/ 293 h 826"/>
                <a:gd name="T24" fmla="*/ 384 w 395"/>
                <a:gd name="T25" fmla="*/ 214 h 826"/>
                <a:gd name="T26" fmla="*/ 393 w 395"/>
                <a:gd name="T27" fmla="*/ 108 h 826"/>
                <a:gd name="T28" fmla="*/ 394 w 395"/>
                <a:gd name="T29" fmla="*/ 49 h 826"/>
                <a:gd name="T30" fmla="*/ 392 w 395"/>
                <a:gd name="T31" fmla="*/ 37 h 826"/>
                <a:gd name="T32" fmla="*/ 387 w 395"/>
                <a:gd name="T33" fmla="*/ 27 h 826"/>
                <a:gd name="T34" fmla="*/ 381 w 395"/>
                <a:gd name="T35" fmla="*/ 18 h 826"/>
                <a:gd name="T36" fmla="*/ 372 w 395"/>
                <a:gd name="T37" fmla="*/ 11 h 826"/>
                <a:gd name="T38" fmla="*/ 363 w 395"/>
                <a:gd name="T39" fmla="*/ 6 h 826"/>
                <a:gd name="T40" fmla="*/ 348 w 395"/>
                <a:gd name="T41" fmla="*/ 1 h 826"/>
                <a:gd name="T42" fmla="*/ 326 w 395"/>
                <a:gd name="T43" fmla="*/ 1 h 826"/>
                <a:gd name="T44" fmla="*/ 306 w 395"/>
                <a:gd name="T45" fmla="*/ 8 h 826"/>
                <a:gd name="T46" fmla="*/ 293 w 395"/>
                <a:gd name="T47" fmla="*/ 18 h 826"/>
                <a:gd name="T48" fmla="*/ 286 w 395"/>
                <a:gd name="T49" fmla="*/ 27 h 826"/>
                <a:gd name="T50" fmla="*/ 282 w 395"/>
                <a:gd name="T51" fmla="*/ 37 h 826"/>
                <a:gd name="T52" fmla="*/ 279 w 395"/>
                <a:gd name="T53" fmla="*/ 49 h 826"/>
                <a:gd name="T54" fmla="*/ 277 w 395"/>
                <a:gd name="T55" fmla="*/ 100 h 826"/>
                <a:gd name="T56" fmla="*/ 271 w 395"/>
                <a:gd name="T57" fmla="*/ 189 h 826"/>
                <a:gd name="T58" fmla="*/ 258 w 395"/>
                <a:gd name="T59" fmla="*/ 281 h 826"/>
                <a:gd name="T60" fmla="*/ 242 w 395"/>
                <a:gd name="T61" fmla="*/ 350 h 826"/>
                <a:gd name="T62" fmla="*/ 230 w 395"/>
                <a:gd name="T63" fmla="*/ 395 h 826"/>
                <a:gd name="T64" fmla="*/ 216 w 395"/>
                <a:gd name="T65" fmla="*/ 440 h 826"/>
                <a:gd name="T66" fmla="*/ 199 w 395"/>
                <a:gd name="T67" fmla="*/ 483 h 826"/>
                <a:gd name="T68" fmla="*/ 180 w 395"/>
                <a:gd name="T69" fmla="*/ 524 h 826"/>
                <a:gd name="T70" fmla="*/ 158 w 395"/>
                <a:gd name="T71" fmla="*/ 565 h 826"/>
                <a:gd name="T72" fmla="*/ 134 w 395"/>
                <a:gd name="T73" fmla="*/ 602 h 826"/>
                <a:gd name="T74" fmla="*/ 106 w 395"/>
                <a:gd name="T75" fmla="*/ 638 h 826"/>
                <a:gd name="T76" fmla="*/ 76 w 395"/>
                <a:gd name="T77" fmla="*/ 671 h 826"/>
                <a:gd name="T78" fmla="*/ 43 w 395"/>
                <a:gd name="T79" fmla="*/ 701 h 826"/>
                <a:gd name="T80" fmla="*/ 20 w 395"/>
                <a:gd name="T81" fmla="*/ 719 h 826"/>
                <a:gd name="T82" fmla="*/ 11 w 395"/>
                <a:gd name="T83" fmla="*/ 728 h 826"/>
                <a:gd name="T84" fmla="*/ 5 w 395"/>
                <a:gd name="T85" fmla="*/ 738 h 826"/>
                <a:gd name="T86" fmla="*/ 1 w 395"/>
                <a:gd name="T87" fmla="*/ 749 h 826"/>
                <a:gd name="T88" fmla="*/ 0 w 395"/>
                <a:gd name="T89" fmla="*/ 766 h 826"/>
                <a:gd name="T90" fmla="*/ 4 w 395"/>
                <a:gd name="T91" fmla="*/ 788 h 826"/>
                <a:gd name="T92" fmla="*/ 15 w 395"/>
                <a:gd name="T93" fmla="*/ 807 h 826"/>
                <a:gd name="T94" fmla="*/ 27 w 395"/>
                <a:gd name="T95" fmla="*/ 818 h 826"/>
                <a:gd name="T96" fmla="*/ 35 w 395"/>
                <a:gd name="T97" fmla="*/ 823 h 826"/>
                <a:gd name="T98" fmla="*/ 45 w 395"/>
                <a:gd name="T99" fmla="*/ 826 h 826"/>
                <a:gd name="T100" fmla="*/ 55 w 395"/>
                <a:gd name="T101" fmla="*/ 826 h 826"/>
                <a:gd name="T102" fmla="*/ 66 w 395"/>
                <a:gd name="T103" fmla="*/ 824 h 826"/>
                <a:gd name="T104" fmla="*/ 77 w 395"/>
                <a:gd name="T105" fmla="*/ 819 h 826"/>
                <a:gd name="T106" fmla="*/ 83 w 395"/>
                <a:gd name="T107" fmla="*/ 81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5" h="826">
                  <a:moveTo>
                    <a:pt x="83" y="815"/>
                  </a:moveTo>
                  <a:lnTo>
                    <a:pt x="104" y="799"/>
                  </a:lnTo>
                  <a:lnTo>
                    <a:pt x="126" y="782"/>
                  </a:lnTo>
                  <a:lnTo>
                    <a:pt x="145" y="764"/>
                  </a:lnTo>
                  <a:lnTo>
                    <a:pt x="164" y="745"/>
                  </a:lnTo>
                  <a:lnTo>
                    <a:pt x="181" y="726"/>
                  </a:lnTo>
                  <a:lnTo>
                    <a:pt x="198" y="706"/>
                  </a:lnTo>
                  <a:lnTo>
                    <a:pt x="214" y="685"/>
                  </a:lnTo>
                  <a:lnTo>
                    <a:pt x="229" y="664"/>
                  </a:lnTo>
                  <a:lnTo>
                    <a:pt x="244" y="642"/>
                  </a:lnTo>
                  <a:lnTo>
                    <a:pt x="258" y="619"/>
                  </a:lnTo>
                  <a:lnTo>
                    <a:pt x="271" y="596"/>
                  </a:lnTo>
                  <a:lnTo>
                    <a:pt x="283" y="573"/>
                  </a:lnTo>
                  <a:lnTo>
                    <a:pt x="295" y="550"/>
                  </a:lnTo>
                  <a:lnTo>
                    <a:pt x="305" y="524"/>
                  </a:lnTo>
                  <a:lnTo>
                    <a:pt x="315" y="500"/>
                  </a:lnTo>
                  <a:lnTo>
                    <a:pt x="325" y="475"/>
                  </a:lnTo>
                  <a:lnTo>
                    <a:pt x="333" y="450"/>
                  </a:lnTo>
                  <a:lnTo>
                    <a:pt x="341" y="424"/>
                  </a:lnTo>
                  <a:lnTo>
                    <a:pt x="348" y="398"/>
                  </a:lnTo>
                  <a:lnTo>
                    <a:pt x="355" y="372"/>
                  </a:lnTo>
                  <a:lnTo>
                    <a:pt x="361" y="346"/>
                  </a:lnTo>
                  <a:lnTo>
                    <a:pt x="367" y="320"/>
                  </a:lnTo>
                  <a:lnTo>
                    <a:pt x="372" y="293"/>
                  </a:lnTo>
                  <a:lnTo>
                    <a:pt x="376" y="267"/>
                  </a:lnTo>
                  <a:lnTo>
                    <a:pt x="384" y="214"/>
                  </a:lnTo>
                  <a:lnTo>
                    <a:pt x="390" y="161"/>
                  </a:lnTo>
                  <a:lnTo>
                    <a:pt x="393" y="108"/>
                  </a:lnTo>
                  <a:lnTo>
                    <a:pt x="395" y="56"/>
                  </a:lnTo>
                  <a:lnTo>
                    <a:pt x="394" y="49"/>
                  </a:lnTo>
                  <a:lnTo>
                    <a:pt x="394" y="43"/>
                  </a:lnTo>
                  <a:lnTo>
                    <a:pt x="392" y="37"/>
                  </a:lnTo>
                  <a:lnTo>
                    <a:pt x="390" y="32"/>
                  </a:lnTo>
                  <a:lnTo>
                    <a:pt x="387" y="27"/>
                  </a:lnTo>
                  <a:lnTo>
                    <a:pt x="384" y="22"/>
                  </a:lnTo>
                  <a:lnTo>
                    <a:pt x="381" y="18"/>
                  </a:lnTo>
                  <a:lnTo>
                    <a:pt x="376" y="14"/>
                  </a:lnTo>
                  <a:lnTo>
                    <a:pt x="372" y="11"/>
                  </a:lnTo>
                  <a:lnTo>
                    <a:pt x="368" y="8"/>
                  </a:lnTo>
                  <a:lnTo>
                    <a:pt x="363" y="6"/>
                  </a:lnTo>
                  <a:lnTo>
                    <a:pt x="358" y="4"/>
                  </a:lnTo>
                  <a:lnTo>
                    <a:pt x="348" y="1"/>
                  </a:lnTo>
                  <a:lnTo>
                    <a:pt x="337" y="0"/>
                  </a:lnTo>
                  <a:lnTo>
                    <a:pt x="326" y="1"/>
                  </a:lnTo>
                  <a:lnTo>
                    <a:pt x="316" y="4"/>
                  </a:lnTo>
                  <a:lnTo>
                    <a:pt x="306" y="8"/>
                  </a:lnTo>
                  <a:lnTo>
                    <a:pt x="297" y="14"/>
                  </a:lnTo>
                  <a:lnTo>
                    <a:pt x="293" y="18"/>
                  </a:lnTo>
                  <a:lnTo>
                    <a:pt x="290" y="22"/>
                  </a:lnTo>
                  <a:lnTo>
                    <a:pt x="286" y="27"/>
                  </a:lnTo>
                  <a:lnTo>
                    <a:pt x="284" y="32"/>
                  </a:lnTo>
                  <a:lnTo>
                    <a:pt x="282" y="37"/>
                  </a:lnTo>
                  <a:lnTo>
                    <a:pt x="280" y="43"/>
                  </a:lnTo>
                  <a:lnTo>
                    <a:pt x="279" y="49"/>
                  </a:lnTo>
                  <a:lnTo>
                    <a:pt x="278" y="56"/>
                  </a:lnTo>
                  <a:lnTo>
                    <a:pt x="277" y="100"/>
                  </a:lnTo>
                  <a:lnTo>
                    <a:pt x="275" y="144"/>
                  </a:lnTo>
                  <a:lnTo>
                    <a:pt x="271" y="189"/>
                  </a:lnTo>
                  <a:lnTo>
                    <a:pt x="265" y="235"/>
                  </a:lnTo>
                  <a:lnTo>
                    <a:pt x="258" y="281"/>
                  </a:lnTo>
                  <a:lnTo>
                    <a:pt x="248" y="327"/>
                  </a:lnTo>
                  <a:lnTo>
                    <a:pt x="242" y="350"/>
                  </a:lnTo>
                  <a:lnTo>
                    <a:pt x="236" y="373"/>
                  </a:lnTo>
                  <a:lnTo>
                    <a:pt x="230" y="395"/>
                  </a:lnTo>
                  <a:lnTo>
                    <a:pt x="223" y="417"/>
                  </a:lnTo>
                  <a:lnTo>
                    <a:pt x="216" y="440"/>
                  </a:lnTo>
                  <a:lnTo>
                    <a:pt x="208" y="461"/>
                  </a:lnTo>
                  <a:lnTo>
                    <a:pt x="199" y="483"/>
                  </a:lnTo>
                  <a:lnTo>
                    <a:pt x="190" y="504"/>
                  </a:lnTo>
                  <a:lnTo>
                    <a:pt x="180" y="524"/>
                  </a:lnTo>
                  <a:lnTo>
                    <a:pt x="170" y="545"/>
                  </a:lnTo>
                  <a:lnTo>
                    <a:pt x="158" y="565"/>
                  </a:lnTo>
                  <a:lnTo>
                    <a:pt x="147" y="584"/>
                  </a:lnTo>
                  <a:lnTo>
                    <a:pt x="134" y="602"/>
                  </a:lnTo>
                  <a:lnTo>
                    <a:pt x="120" y="620"/>
                  </a:lnTo>
                  <a:lnTo>
                    <a:pt x="106" y="638"/>
                  </a:lnTo>
                  <a:lnTo>
                    <a:pt x="91" y="654"/>
                  </a:lnTo>
                  <a:lnTo>
                    <a:pt x="76" y="671"/>
                  </a:lnTo>
                  <a:lnTo>
                    <a:pt x="60" y="687"/>
                  </a:lnTo>
                  <a:lnTo>
                    <a:pt x="43" y="701"/>
                  </a:lnTo>
                  <a:lnTo>
                    <a:pt x="25" y="715"/>
                  </a:lnTo>
                  <a:lnTo>
                    <a:pt x="20" y="719"/>
                  </a:lnTo>
                  <a:lnTo>
                    <a:pt x="15" y="724"/>
                  </a:lnTo>
                  <a:lnTo>
                    <a:pt x="11" y="728"/>
                  </a:lnTo>
                  <a:lnTo>
                    <a:pt x="8" y="733"/>
                  </a:lnTo>
                  <a:lnTo>
                    <a:pt x="5" y="738"/>
                  </a:lnTo>
                  <a:lnTo>
                    <a:pt x="3" y="744"/>
                  </a:lnTo>
                  <a:lnTo>
                    <a:pt x="1" y="749"/>
                  </a:lnTo>
                  <a:lnTo>
                    <a:pt x="0" y="755"/>
                  </a:lnTo>
                  <a:lnTo>
                    <a:pt x="0" y="766"/>
                  </a:lnTo>
                  <a:lnTo>
                    <a:pt x="1" y="777"/>
                  </a:lnTo>
                  <a:lnTo>
                    <a:pt x="4" y="788"/>
                  </a:lnTo>
                  <a:lnTo>
                    <a:pt x="9" y="798"/>
                  </a:lnTo>
                  <a:lnTo>
                    <a:pt x="15" y="807"/>
                  </a:lnTo>
                  <a:lnTo>
                    <a:pt x="23" y="815"/>
                  </a:lnTo>
                  <a:lnTo>
                    <a:pt x="27" y="818"/>
                  </a:lnTo>
                  <a:lnTo>
                    <a:pt x="31" y="820"/>
                  </a:lnTo>
                  <a:lnTo>
                    <a:pt x="35" y="823"/>
                  </a:lnTo>
                  <a:lnTo>
                    <a:pt x="40" y="824"/>
                  </a:lnTo>
                  <a:lnTo>
                    <a:pt x="45" y="826"/>
                  </a:lnTo>
                  <a:lnTo>
                    <a:pt x="50" y="826"/>
                  </a:lnTo>
                  <a:lnTo>
                    <a:pt x="55" y="826"/>
                  </a:lnTo>
                  <a:lnTo>
                    <a:pt x="61" y="825"/>
                  </a:lnTo>
                  <a:lnTo>
                    <a:pt x="66" y="824"/>
                  </a:lnTo>
                  <a:lnTo>
                    <a:pt x="72" y="822"/>
                  </a:lnTo>
                  <a:lnTo>
                    <a:pt x="77" y="819"/>
                  </a:lnTo>
                  <a:lnTo>
                    <a:pt x="83" y="815"/>
                  </a:lnTo>
                  <a:lnTo>
                    <a:pt x="83" y="8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9" name="Freeform 164"/>
            <p:cNvSpPr/>
            <p:nvPr/>
          </p:nvSpPr>
          <p:spPr bwMode="auto">
            <a:xfrm>
              <a:off x="5553075" y="3757613"/>
              <a:ext cx="52388" cy="179388"/>
            </a:xfrm>
            <a:custGeom>
              <a:avLst/>
              <a:gdLst>
                <a:gd name="T0" fmla="*/ 204 w 231"/>
                <a:gd name="T1" fmla="*/ 722 h 785"/>
                <a:gd name="T2" fmla="*/ 216 w 231"/>
                <a:gd name="T3" fmla="*/ 677 h 785"/>
                <a:gd name="T4" fmla="*/ 225 w 231"/>
                <a:gd name="T5" fmla="*/ 632 h 785"/>
                <a:gd name="T6" fmla="*/ 229 w 231"/>
                <a:gd name="T7" fmla="*/ 588 h 785"/>
                <a:gd name="T8" fmla="*/ 231 w 231"/>
                <a:gd name="T9" fmla="*/ 544 h 785"/>
                <a:gd name="T10" fmla="*/ 229 w 231"/>
                <a:gd name="T11" fmla="*/ 499 h 785"/>
                <a:gd name="T12" fmla="*/ 225 w 231"/>
                <a:gd name="T13" fmla="*/ 456 h 785"/>
                <a:gd name="T14" fmla="*/ 219 w 231"/>
                <a:gd name="T15" fmla="*/ 412 h 785"/>
                <a:gd name="T16" fmla="*/ 206 w 231"/>
                <a:gd name="T17" fmla="*/ 347 h 785"/>
                <a:gd name="T18" fmla="*/ 183 w 231"/>
                <a:gd name="T19" fmla="*/ 260 h 785"/>
                <a:gd name="T20" fmla="*/ 143 w 231"/>
                <a:gd name="T21" fmla="*/ 129 h 785"/>
                <a:gd name="T22" fmla="*/ 115 w 231"/>
                <a:gd name="T23" fmla="*/ 35 h 785"/>
                <a:gd name="T24" fmla="*/ 109 w 231"/>
                <a:gd name="T25" fmla="*/ 24 h 785"/>
                <a:gd name="T26" fmla="*/ 102 w 231"/>
                <a:gd name="T27" fmla="*/ 15 h 785"/>
                <a:gd name="T28" fmla="*/ 93 w 231"/>
                <a:gd name="T29" fmla="*/ 8 h 785"/>
                <a:gd name="T30" fmla="*/ 83 w 231"/>
                <a:gd name="T31" fmla="*/ 3 h 785"/>
                <a:gd name="T32" fmla="*/ 72 w 231"/>
                <a:gd name="T33" fmla="*/ 1 h 785"/>
                <a:gd name="T34" fmla="*/ 56 w 231"/>
                <a:gd name="T35" fmla="*/ 0 h 785"/>
                <a:gd name="T36" fmla="*/ 34 w 231"/>
                <a:gd name="T37" fmla="*/ 6 h 785"/>
                <a:gd name="T38" fmla="*/ 20 w 231"/>
                <a:gd name="T39" fmla="*/ 15 h 785"/>
                <a:gd name="T40" fmla="*/ 12 w 231"/>
                <a:gd name="T41" fmla="*/ 23 h 785"/>
                <a:gd name="T42" fmla="*/ 6 w 231"/>
                <a:gd name="T43" fmla="*/ 32 h 785"/>
                <a:gd name="T44" fmla="*/ 2 w 231"/>
                <a:gd name="T45" fmla="*/ 42 h 785"/>
                <a:gd name="T46" fmla="*/ 0 w 231"/>
                <a:gd name="T47" fmla="*/ 55 h 785"/>
                <a:gd name="T48" fmla="*/ 1 w 231"/>
                <a:gd name="T49" fmla="*/ 67 h 785"/>
                <a:gd name="T50" fmla="*/ 27 w 231"/>
                <a:gd name="T51" fmla="*/ 153 h 785"/>
                <a:gd name="T52" fmla="*/ 64 w 231"/>
                <a:gd name="T53" fmla="*/ 271 h 785"/>
                <a:gd name="T54" fmla="*/ 85 w 231"/>
                <a:gd name="T55" fmla="*/ 350 h 785"/>
                <a:gd name="T56" fmla="*/ 102 w 231"/>
                <a:gd name="T57" fmla="*/ 430 h 785"/>
                <a:gd name="T58" fmla="*/ 109 w 231"/>
                <a:gd name="T59" fmla="*/ 489 h 785"/>
                <a:gd name="T60" fmla="*/ 111 w 231"/>
                <a:gd name="T61" fmla="*/ 530 h 785"/>
                <a:gd name="T62" fmla="*/ 110 w 231"/>
                <a:gd name="T63" fmla="*/ 570 h 785"/>
                <a:gd name="T64" fmla="*/ 106 w 231"/>
                <a:gd name="T65" fmla="*/ 610 h 785"/>
                <a:gd name="T66" fmla="*/ 99 w 231"/>
                <a:gd name="T67" fmla="*/ 652 h 785"/>
                <a:gd name="T68" fmla="*/ 89 w 231"/>
                <a:gd name="T69" fmla="*/ 692 h 785"/>
                <a:gd name="T70" fmla="*/ 80 w 231"/>
                <a:gd name="T71" fmla="*/ 719 h 785"/>
                <a:gd name="T72" fmla="*/ 78 w 231"/>
                <a:gd name="T73" fmla="*/ 732 h 785"/>
                <a:gd name="T74" fmla="*/ 79 w 231"/>
                <a:gd name="T75" fmla="*/ 743 h 785"/>
                <a:gd name="T76" fmla="*/ 82 w 231"/>
                <a:gd name="T77" fmla="*/ 754 h 785"/>
                <a:gd name="T78" fmla="*/ 88 w 231"/>
                <a:gd name="T79" fmla="*/ 763 h 785"/>
                <a:gd name="T80" fmla="*/ 95 w 231"/>
                <a:gd name="T81" fmla="*/ 771 h 785"/>
                <a:gd name="T82" fmla="*/ 109 w 231"/>
                <a:gd name="T83" fmla="*/ 779 h 785"/>
                <a:gd name="T84" fmla="*/ 130 w 231"/>
                <a:gd name="T85" fmla="*/ 785 h 785"/>
                <a:gd name="T86" fmla="*/ 154 w 231"/>
                <a:gd name="T87" fmla="*/ 784 h 785"/>
                <a:gd name="T88" fmla="*/ 170 w 231"/>
                <a:gd name="T89" fmla="*/ 778 h 785"/>
                <a:gd name="T90" fmla="*/ 179 w 231"/>
                <a:gd name="T91" fmla="*/ 771 h 785"/>
                <a:gd name="T92" fmla="*/ 188 w 231"/>
                <a:gd name="T93" fmla="*/ 762 h 785"/>
                <a:gd name="T94" fmla="*/ 194 w 231"/>
                <a:gd name="T95" fmla="*/ 750 h 785"/>
                <a:gd name="T96" fmla="*/ 197 w 231"/>
                <a:gd name="T97" fmla="*/ 74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 h="785">
                  <a:moveTo>
                    <a:pt x="197" y="744"/>
                  </a:moveTo>
                  <a:lnTo>
                    <a:pt x="204" y="722"/>
                  </a:lnTo>
                  <a:lnTo>
                    <a:pt x="211" y="699"/>
                  </a:lnTo>
                  <a:lnTo>
                    <a:pt x="216" y="677"/>
                  </a:lnTo>
                  <a:lnTo>
                    <a:pt x="221" y="655"/>
                  </a:lnTo>
                  <a:lnTo>
                    <a:pt x="225" y="632"/>
                  </a:lnTo>
                  <a:lnTo>
                    <a:pt x="227" y="609"/>
                  </a:lnTo>
                  <a:lnTo>
                    <a:pt x="229" y="588"/>
                  </a:lnTo>
                  <a:lnTo>
                    <a:pt x="230" y="566"/>
                  </a:lnTo>
                  <a:lnTo>
                    <a:pt x="231" y="544"/>
                  </a:lnTo>
                  <a:lnTo>
                    <a:pt x="230" y="522"/>
                  </a:lnTo>
                  <a:lnTo>
                    <a:pt x="229" y="499"/>
                  </a:lnTo>
                  <a:lnTo>
                    <a:pt x="227" y="477"/>
                  </a:lnTo>
                  <a:lnTo>
                    <a:pt x="225" y="456"/>
                  </a:lnTo>
                  <a:lnTo>
                    <a:pt x="222" y="434"/>
                  </a:lnTo>
                  <a:lnTo>
                    <a:pt x="219" y="412"/>
                  </a:lnTo>
                  <a:lnTo>
                    <a:pt x="215" y="390"/>
                  </a:lnTo>
                  <a:lnTo>
                    <a:pt x="206" y="347"/>
                  </a:lnTo>
                  <a:lnTo>
                    <a:pt x="195" y="304"/>
                  </a:lnTo>
                  <a:lnTo>
                    <a:pt x="183" y="260"/>
                  </a:lnTo>
                  <a:lnTo>
                    <a:pt x="171" y="217"/>
                  </a:lnTo>
                  <a:lnTo>
                    <a:pt x="143" y="129"/>
                  </a:lnTo>
                  <a:lnTo>
                    <a:pt x="118" y="42"/>
                  </a:lnTo>
                  <a:lnTo>
                    <a:pt x="115" y="35"/>
                  </a:lnTo>
                  <a:lnTo>
                    <a:pt x="113" y="29"/>
                  </a:lnTo>
                  <a:lnTo>
                    <a:pt x="109" y="24"/>
                  </a:lnTo>
                  <a:lnTo>
                    <a:pt x="106" y="19"/>
                  </a:lnTo>
                  <a:lnTo>
                    <a:pt x="102" y="15"/>
                  </a:lnTo>
                  <a:lnTo>
                    <a:pt x="97" y="11"/>
                  </a:lnTo>
                  <a:lnTo>
                    <a:pt x="93" y="8"/>
                  </a:lnTo>
                  <a:lnTo>
                    <a:pt x="88" y="5"/>
                  </a:lnTo>
                  <a:lnTo>
                    <a:pt x="83" y="3"/>
                  </a:lnTo>
                  <a:lnTo>
                    <a:pt x="78" y="2"/>
                  </a:lnTo>
                  <a:lnTo>
                    <a:pt x="72" y="1"/>
                  </a:lnTo>
                  <a:lnTo>
                    <a:pt x="67" y="0"/>
                  </a:lnTo>
                  <a:lnTo>
                    <a:pt x="56" y="0"/>
                  </a:lnTo>
                  <a:lnTo>
                    <a:pt x="45" y="2"/>
                  </a:lnTo>
                  <a:lnTo>
                    <a:pt x="34" y="6"/>
                  </a:lnTo>
                  <a:lnTo>
                    <a:pt x="25" y="12"/>
                  </a:lnTo>
                  <a:lnTo>
                    <a:pt x="20" y="15"/>
                  </a:lnTo>
                  <a:lnTo>
                    <a:pt x="15" y="19"/>
                  </a:lnTo>
                  <a:lnTo>
                    <a:pt x="12" y="23"/>
                  </a:lnTo>
                  <a:lnTo>
                    <a:pt x="8" y="27"/>
                  </a:lnTo>
                  <a:lnTo>
                    <a:pt x="6" y="32"/>
                  </a:lnTo>
                  <a:lnTo>
                    <a:pt x="3" y="37"/>
                  </a:lnTo>
                  <a:lnTo>
                    <a:pt x="2" y="42"/>
                  </a:lnTo>
                  <a:lnTo>
                    <a:pt x="0" y="49"/>
                  </a:lnTo>
                  <a:lnTo>
                    <a:pt x="0" y="55"/>
                  </a:lnTo>
                  <a:lnTo>
                    <a:pt x="0" y="61"/>
                  </a:lnTo>
                  <a:lnTo>
                    <a:pt x="1" y="67"/>
                  </a:lnTo>
                  <a:lnTo>
                    <a:pt x="2" y="74"/>
                  </a:lnTo>
                  <a:lnTo>
                    <a:pt x="27" y="153"/>
                  </a:lnTo>
                  <a:lnTo>
                    <a:pt x="52" y="232"/>
                  </a:lnTo>
                  <a:lnTo>
                    <a:pt x="64" y="271"/>
                  </a:lnTo>
                  <a:lnTo>
                    <a:pt x="75" y="311"/>
                  </a:lnTo>
                  <a:lnTo>
                    <a:pt x="85" y="350"/>
                  </a:lnTo>
                  <a:lnTo>
                    <a:pt x="94" y="390"/>
                  </a:lnTo>
                  <a:lnTo>
                    <a:pt x="102" y="430"/>
                  </a:lnTo>
                  <a:lnTo>
                    <a:pt x="107" y="470"/>
                  </a:lnTo>
                  <a:lnTo>
                    <a:pt x="109" y="489"/>
                  </a:lnTo>
                  <a:lnTo>
                    <a:pt x="110" y="509"/>
                  </a:lnTo>
                  <a:lnTo>
                    <a:pt x="111" y="530"/>
                  </a:lnTo>
                  <a:lnTo>
                    <a:pt x="111" y="550"/>
                  </a:lnTo>
                  <a:lnTo>
                    <a:pt x="110" y="570"/>
                  </a:lnTo>
                  <a:lnTo>
                    <a:pt x="109" y="590"/>
                  </a:lnTo>
                  <a:lnTo>
                    <a:pt x="106" y="610"/>
                  </a:lnTo>
                  <a:lnTo>
                    <a:pt x="103" y="630"/>
                  </a:lnTo>
                  <a:lnTo>
                    <a:pt x="99" y="652"/>
                  </a:lnTo>
                  <a:lnTo>
                    <a:pt x="94" y="672"/>
                  </a:lnTo>
                  <a:lnTo>
                    <a:pt x="89" y="692"/>
                  </a:lnTo>
                  <a:lnTo>
                    <a:pt x="82" y="712"/>
                  </a:lnTo>
                  <a:lnTo>
                    <a:pt x="80" y="719"/>
                  </a:lnTo>
                  <a:lnTo>
                    <a:pt x="78" y="725"/>
                  </a:lnTo>
                  <a:lnTo>
                    <a:pt x="78" y="732"/>
                  </a:lnTo>
                  <a:lnTo>
                    <a:pt x="78" y="737"/>
                  </a:lnTo>
                  <a:lnTo>
                    <a:pt x="79" y="743"/>
                  </a:lnTo>
                  <a:lnTo>
                    <a:pt x="80" y="748"/>
                  </a:lnTo>
                  <a:lnTo>
                    <a:pt x="82" y="754"/>
                  </a:lnTo>
                  <a:lnTo>
                    <a:pt x="85" y="759"/>
                  </a:lnTo>
                  <a:lnTo>
                    <a:pt x="88" y="763"/>
                  </a:lnTo>
                  <a:lnTo>
                    <a:pt x="92" y="767"/>
                  </a:lnTo>
                  <a:lnTo>
                    <a:pt x="95" y="771"/>
                  </a:lnTo>
                  <a:lnTo>
                    <a:pt x="100" y="774"/>
                  </a:lnTo>
                  <a:lnTo>
                    <a:pt x="109" y="779"/>
                  </a:lnTo>
                  <a:lnTo>
                    <a:pt x="119" y="783"/>
                  </a:lnTo>
                  <a:lnTo>
                    <a:pt x="130" y="785"/>
                  </a:lnTo>
                  <a:lnTo>
                    <a:pt x="142" y="785"/>
                  </a:lnTo>
                  <a:lnTo>
                    <a:pt x="154" y="784"/>
                  </a:lnTo>
                  <a:lnTo>
                    <a:pt x="165" y="780"/>
                  </a:lnTo>
                  <a:lnTo>
                    <a:pt x="170" y="778"/>
                  </a:lnTo>
                  <a:lnTo>
                    <a:pt x="175" y="775"/>
                  </a:lnTo>
                  <a:lnTo>
                    <a:pt x="179" y="771"/>
                  </a:lnTo>
                  <a:lnTo>
                    <a:pt x="184" y="767"/>
                  </a:lnTo>
                  <a:lnTo>
                    <a:pt x="188" y="762"/>
                  </a:lnTo>
                  <a:lnTo>
                    <a:pt x="191" y="757"/>
                  </a:lnTo>
                  <a:lnTo>
                    <a:pt x="194" y="750"/>
                  </a:lnTo>
                  <a:lnTo>
                    <a:pt x="197" y="744"/>
                  </a:lnTo>
                  <a:lnTo>
                    <a:pt x="197" y="7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90" name="Freeform 165"/>
            <p:cNvSpPr/>
            <p:nvPr/>
          </p:nvSpPr>
          <p:spPr bwMode="auto">
            <a:xfrm>
              <a:off x="5302250" y="3538538"/>
              <a:ext cx="152400" cy="93663"/>
            </a:xfrm>
            <a:custGeom>
              <a:avLst/>
              <a:gdLst>
                <a:gd name="T0" fmla="*/ 86 w 673"/>
                <a:gd name="T1" fmla="*/ 101 h 412"/>
                <a:gd name="T2" fmla="*/ 164 w 673"/>
                <a:gd name="T3" fmla="*/ 108 h 412"/>
                <a:gd name="T4" fmla="*/ 221 w 673"/>
                <a:gd name="T5" fmla="*/ 118 h 412"/>
                <a:gd name="T6" fmla="*/ 259 w 673"/>
                <a:gd name="T7" fmla="*/ 127 h 412"/>
                <a:gd name="T8" fmla="*/ 296 w 673"/>
                <a:gd name="T9" fmla="*/ 138 h 412"/>
                <a:gd name="T10" fmla="*/ 333 w 673"/>
                <a:gd name="T11" fmla="*/ 151 h 412"/>
                <a:gd name="T12" fmla="*/ 372 w 673"/>
                <a:gd name="T13" fmla="*/ 168 h 412"/>
                <a:gd name="T14" fmla="*/ 408 w 673"/>
                <a:gd name="T15" fmla="*/ 190 h 412"/>
                <a:gd name="T16" fmla="*/ 441 w 673"/>
                <a:gd name="T17" fmla="*/ 215 h 412"/>
                <a:gd name="T18" fmla="*/ 469 w 673"/>
                <a:gd name="T19" fmla="*/ 242 h 412"/>
                <a:gd name="T20" fmla="*/ 495 w 673"/>
                <a:gd name="T21" fmla="*/ 272 h 412"/>
                <a:gd name="T22" fmla="*/ 520 w 673"/>
                <a:gd name="T23" fmla="*/ 303 h 412"/>
                <a:gd name="T24" fmla="*/ 555 w 673"/>
                <a:gd name="T25" fmla="*/ 355 h 412"/>
                <a:gd name="T26" fmla="*/ 582 w 673"/>
                <a:gd name="T27" fmla="*/ 394 h 412"/>
                <a:gd name="T28" fmla="*/ 589 w 673"/>
                <a:gd name="T29" fmla="*/ 402 h 412"/>
                <a:gd name="T30" fmla="*/ 602 w 673"/>
                <a:gd name="T31" fmla="*/ 409 h 412"/>
                <a:gd name="T32" fmla="*/ 621 w 673"/>
                <a:gd name="T33" fmla="*/ 412 h 412"/>
                <a:gd name="T34" fmla="*/ 640 w 673"/>
                <a:gd name="T35" fmla="*/ 409 h 412"/>
                <a:gd name="T36" fmla="*/ 656 w 673"/>
                <a:gd name="T37" fmla="*/ 399 h 412"/>
                <a:gd name="T38" fmla="*/ 668 w 673"/>
                <a:gd name="T39" fmla="*/ 386 h 412"/>
                <a:gd name="T40" fmla="*/ 672 w 673"/>
                <a:gd name="T41" fmla="*/ 373 h 412"/>
                <a:gd name="T42" fmla="*/ 673 w 673"/>
                <a:gd name="T43" fmla="*/ 364 h 412"/>
                <a:gd name="T44" fmla="*/ 671 w 673"/>
                <a:gd name="T45" fmla="*/ 355 h 412"/>
                <a:gd name="T46" fmla="*/ 668 w 673"/>
                <a:gd name="T47" fmla="*/ 345 h 412"/>
                <a:gd name="T48" fmla="*/ 640 w 673"/>
                <a:gd name="T49" fmla="*/ 302 h 412"/>
                <a:gd name="T50" fmla="*/ 590 w 673"/>
                <a:gd name="T51" fmla="*/ 233 h 412"/>
                <a:gd name="T52" fmla="*/ 551 w 673"/>
                <a:gd name="T53" fmla="*/ 185 h 412"/>
                <a:gd name="T54" fmla="*/ 522 w 673"/>
                <a:gd name="T55" fmla="*/ 156 h 412"/>
                <a:gd name="T56" fmla="*/ 490 w 673"/>
                <a:gd name="T57" fmla="*/ 128 h 412"/>
                <a:gd name="T58" fmla="*/ 454 w 673"/>
                <a:gd name="T59" fmla="*/ 103 h 412"/>
                <a:gd name="T60" fmla="*/ 413 w 673"/>
                <a:gd name="T61" fmla="*/ 77 h 412"/>
                <a:gd name="T62" fmla="*/ 367 w 673"/>
                <a:gd name="T63" fmla="*/ 56 h 412"/>
                <a:gd name="T64" fmla="*/ 320 w 673"/>
                <a:gd name="T65" fmla="*/ 39 h 412"/>
                <a:gd name="T66" fmla="*/ 272 w 673"/>
                <a:gd name="T67" fmla="*/ 26 h 412"/>
                <a:gd name="T68" fmla="*/ 222 w 673"/>
                <a:gd name="T69" fmla="*/ 15 h 412"/>
                <a:gd name="T70" fmla="*/ 172 w 673"/>
                <a:gd name="T71" fmla="*/ 8 h 412"/>
                <a:gd name="T72" fmla="*/ 97 w 673"/>
                <a:gd name="T73" fmla="*/ 2 h 412"/>
                <a:gd name="T74" fmla="*/ 42 w 673"/>
                <a:gd name="T75" fmla="*/ 0 h 412"/>
                <a:gd name="T76" fmla="*/ 31 w 673"/>
                <a:gd name="T77" fmla="*/ 2 h 412"/>
                <a:gd name="T78" fmla="*/ 22 w 673"/>
                <a:gd name="T79" fmla="*/ 6 h 412"/>
                <a:gd name="T80" fmla="*/ 15 w 673"/>
                <a:gd name="T81" fmla="*/ 12 h 412"/>
                <a:gd name="T82" fmla="*/ 6 w 673"/>
                <a:gd name="T83" fmla="*/ 22 h 412"/>
                <a:gd name="T84" fmla="*/ 0 w 673"/>
                <a:gd name="T85" fmla="*/ 39 h 412"/>
                <a:gd name="T86" fmla="*/ 0 w 673"/>
                <a:gd name="T87" fmla="*/ 58 h 412"/>
                <a:gd name="T88" fmla="*/ 6 w 673"/>
                <a:gd name="T89" fmla="*/ 75 h 412"/>
                <a:gd name="T90" fmla="*/ 15 w 673"/>
                <a:gd name="T91" fmla="*/ 87 h 412"/>
                <a:gd name="T92" fmla="*/ 22 w 673"/>
                <a:gd name="T93" fmla="*/ 93 h 412"/>
                <a:gd name="T94" fmla="*/ 31 w 673"/>
                <a:gd name="T95" fmla="*/ 97 h 412"/>
                <a:gd name="T96" fmla="*/ 42 w 673"/>
                <a:gd name="T97" fmla="*/ 99 h 412"/>
                <a:gd name="T98" fmla="*/ 47 w 673"/>
                <a:gd name="T99" fmla="*/ 10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3" h="412">
                  <a:moveTo>
                    <a:pt x="47" y="100"/>
                  </a:moveTo>
                  <a:lnTo>
                    <a:pt x="86" y="101"/>
                  </a:lnTo>
                  <a:lnTo>
                    <a:pt x="126" y="104"/>
                  </a:lnTo>
                  <a:lnTo>
                    <a:pt x="164" y="108"/>
                  </a:lnTo>
                  <a:lnTo>
                    <a:pt x="202" y="114"/>
                  </a:lnTo>
                  <a:lnTo>
                    <a:pt x="221" y="118"/>
                  </a:lnTo>
                  <a:lnTo>
                    <a:pt x="240" y="122"/>
                  </a:lnTo>
                  <a:lnTo>
                    <a:pt x="259" y="127"/>
                  </a:lnTo>
                  <a:lnTo>
                    <a:pt x="278" y="132"/>
                  </a:lnTo>
                  <a:lnTo>
                    <a:pt x="296" y="138"/>
                  </a:lnTo>
                  <a:lnTo>
                    <a:pt x="314" y="144"/>
                  </a:lnTo>
                  <a:lnTo>
                    <a:pt x="333" y="151"/>
                  </a:lnTo>
                  <a:lnTo>
                    <a:pt x="351" y="159"/>
                  </a:lnTo>
                  <a:lnTo>
                    <a:pt x="372" y="168"/>
                  </a:lnTo>
                  <a:lnTo>
                    <a:pt x="391" y="179"/>
                  </a:lnTo>
                  <a:lnTo>
                    <a:pt x="408" y="190"/>
                  </a:lnTo>
                  <a:lnTo>
                    <a:pt x="425" y="203"/>
                  </a:lnTo>
                  <a:lnTo>
                    <a:pt x="441" y="215"/>
                  </a:lnTo>
                  <a:lnTo>
                    <a:pt x="455" y="228"/>
                  </a:lnTo>
                  <a:lnTo>
                    <a:pt x="469" y="242"/>
                  </a:lnTo>
                  <a:lnTo>
                    <a:pt x="482" y="257"/>
                  </a:lnTo>
                  <a:lnTo>
                    <a:pt x="495" y="272"/>
                  </a:lnTo>
                  <a:lnTo>
                    <a:pt x="508" y="287"/>
                  </a:lnTo>
                  <a:lnTo>
                    <a:pt x="520" y="303"/>
                  </a:lnTo>
                  <a:lnTo>
                    <a:pt x="532" y="321"/>
                  </a:lnTo>
                  <a:lnTo>
                    <a:pt x="555" y="355"/>
                  </a:lnTo>
                  <a:lnTo>
                    <a:pt x="578" y="390"/>
                  </a:lnTo>
                  <a:lnTo>
                    <a:pt x="582" y="394"/>
                  </a:lnTo>
                  <a:lnTo>
                    <a:pt x="586" y="399"/>
                  </a:lnTo>
                  <a:lnTo>
                    <a:pt x="589" y="402"/>
                  </a:lnTo>
                  <a:lnTo>
                    <a:pt x="594" y="405"/>
                  </a:lnTo>
                  <a:lnTo>
                    <a:pt x="602" y="409"/>
                  </a:lnTo>
                  <a:lnTo>
                    <a:pt x="612" y="412"/>
                  </a:lnTo>
                  <a:lnTo>
                    <a:pt x="621" y="412"/>
                  </a:lnTo>
                  <a:lnTo>
                    <a:pt x="631" y="411"/>
                  </a:lnTo>
                  <a:lnTo>
                    <a:pt x="640" y="409"/>
                  </a:lnTo>
                  <a:lnTo>
                    <a:pt x="648" y="405"/>
                  </a:lnTo>
                  <a:lnTo>
                    <a:pt x="656" y="399"/>
                  </a:lnTo>
                  <a:lnTo>
                    <a:pt x="662" y="393"/>
                  </a:lnTo>
                  <a:lnTo>
                    <a:pt x="668" y="386"/>
                  </a:lnTo>
                  <a:lnTo>
                    <a:pt x="671" y="378"/>
                  </a:lnTo>
                  <a:lnTo>
                    <a:pt x="672" y="373"/>
                  </a:lnTo>
                  <a:lnTo>
                    <a:pt x="673" y="369"/>
                  </a:lnTo>
                  <a:lnTo>
                    <a:pt x="673" y="364"/>
                  </a:lnTo>
                  <a:lnTo>
                    <a:pt x="673" y="360"/>
                  </a:lnTo>
                  <a:lnTo>
                    <a:pt x="671" y="355"/>
                  </a:lnTo>
                  <a:lnTo>
                    <a:pt x="670" y="350"/>
                  </a:lnTo>
                  <a:lnTo>
                    <a:pt x="668" y="345"/>
                  </a:lnTo>
                  <a:lnTo>
                    <a:pt x="665" y="340"/>
                  </a:lnTo>
                  <a:lnTo>
                    <a:pt x="640" y="302"/>
                  </a:lnTo>
                  <a:lnTo>
                    <a:pt x="614" y="267"/>
                  </a:lnTo>
                  <a:lnTo>
                    <a:pt x="590" y="233"/>
                  </a:lnTo>
                  <a:lnTo>
                    <a:pt x="564" y="201"/>
                  </a:lnTo>
                  <a:lnTo>
                    <a:pt x="551" y="185"/>
                  </a:lnTo>
                  <a:lnTo>
                    <a:pt x="537" y="170"/>
                  </a:lnTo>
                  <a:lnTo>
                    <a:pt x="522" y="156"/>
                  </a:lnTo>
                  <a:lnTo>
                    <a:pt x="507" y="142"/>
                  </a:lnTo>
                  <a:lnTo>
                    <a:pt x="490" y="128"/>
                  </a:lnTo>
                  <a:lnTo>
                    <a:pt x="472" y="115"/>
                  </a:lnTo>
                  <a:lnTo>
                    <a:pt x="454" y="103"/>
                  </a:lnTo>
                  <a:lnTo>
                    <a:pt x="434" y="90"/>
                  </a:lnTo>
                  <a:lnTo>
                    <a:pt x="413" y="77"/>
                  </a:lnTo>
                  <a:lnTo>
                    <a:pt x="390" y="66"/>
                  </a:lnTo>
                  <a:lnTo>
                    <a:pt x="367" y="56"/>
                  </a:lnTo>
                  <a:lnTo>
                    <a:pt x="343" y="47"/>
                  </a:lnTo>
                  <a:lnTo>
                    <a:pt x="320" y="39"/>
                  </a:lnTo>
                  <a:lnTo>
                    <a:pt x="296" y="32"/>
                  </a:lnTo>
                  <a:lnTo>
                    <a:pt x="272" y="26"/>
                  </a:lnTo>
                  <a:lnTo>
                    <a:pt x="247" y="20"/>
                  </a:lnTo>
                  <a:lnTo>
                    <a:pt x="222" y="15"/>
                  </a:lnTo>
                  <a:lnTo>
                    <a:pt x="197" y="11"/>
                  </a:lnTo>
                  <a:lnTo>
                    <a:pt x="172" y="8"/>
                  </a:lnTo>
                  <a:lnTo>
                    <a:pt x="147" y="5"/>
                  </a:lnTo>
                  <a:lnTo>
                    <a:pt x="97" y="2"/>
                  </a:lnTo>
                  <a:lnTo>
                    <a:pt x="47" y="0"/>
                  </a:lnTo>
                  <a:lnTo>
                    <a:pt x="42" y="0"/>
                  </a:lnTo>
                  <a:lnTo>
                    <a:pt x="36" y="1"/>
                  </a:lnTo>
                  <a:lnTo>
                    <a:pt x="31" y="2"/>
                  </a:lnTo>
                  <a:lnTo>
                    <a:pt x="26" y="4"/>
                  </a:lnTo>
                  <a:lnTo>
                    <a:pt x="22" y="6"/>
                  </a:lnTo>
                  <a:lnTo>
                    <a:pt x="18" y="9"/>
                  </a:lnTo>
                  <a:lnTo>
                    <a:pt x="15" y="12"/>
                  </a:lnTo>
                  <a:lnTo>
                    <a:pt x="12" y="15"/>
                  </a:lnTo>
                  <a:lnTo>
                    <a:pt x="6" y="22"/>
                  </a:lnTo>
                  <a:lnTo>
                    <a:pt x="3" y="30"/>
                  </a:lnTo>
                  <a:lnTo>
                    <a:pt x="0" y="39"/>
                  </a:lnTo>
                  <a:lnTo>
                    <a:pt x="0" y="48"/>
                  </a:lnTo>
                  <a:lnTo>
                    <a:pt x="0" y="58"/>
                  </a:lnTo>
                  <a:lnTo>
                    <a:pt x="3" y="67"/>
                  </a:lnTo>
                  <a:lnTo>
                    <a:pt x="6" y="75"/>
                  </a:lnTo>
                  <a:lnTo>
                    <a:pt x="12" y="84"/>
                  </a:lnTo>
                  <a:lnTo>
                    <a:pt x="15" y="87"/>
                  </a:lnTo>
                  <a:lnTo>
                    <a:pt x="18" y="90"/>
                  </a:lnTo>
                  <a:lnTo>
                    <a:pt x="22" y="93"/>
                  </a:lnTo>
                  <a:lnTo>
                    <a:pt x="27" y="95"/>
                  </a:lnTo>
                  <a:lnTo>
                    <a:pt x="31" y="97"/>
                  </a:lnTo>
                  <a:lnTo>
                    <a:pt x="36" y="98"/>
                  </a:lnTo>
                  <a:lnTo>
                    <a:pt x="42" y="99"/>
                  </a:lnTo>
                  <a:lnTo>
                    <a:pt x="47" y="100"/>
                  </a:lnTo>
                  <a:lnTo>
                    <a:pt x="47"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91" name="Freeform 166"/>
            <p:cNvSpPr/>
            <p:nvPr/>
          </p:nvSpPr>
          <p:spPr bwMode="auto">
            <a:xfrm>
              <a:off x="5321300" y="3490913"/>
              <a:ext cx="173038" cy="107950"/>
            </a:xfrm>
            <a:custGeom>
              <a:avLst/>
              <a:gdLst>
                <a:gd name="T0" fmla="*/ 90 w 763"/>
                <a:gd name="T1" fmla="*/ 100 h 473"/>
                <a:gd name="T2" fmla="*/ 183 w 763"/>
                <a:gd name="T3" fmla="*/ 105 h 473"/>
                <a:gd name="T4" fmla="*/ 259 w 763"/>
                <a:gd name="T5" fmla="*/ 113 h 473"/>
                <a:gd name="T6" fmla="*/ 311 w 763"/>
                <a:gd name="T7" fmla="*/ 122 h 473"/>
                <a:gd name="T8" fmla="*/ 362 w 763"/>
                <a:gd name="T9" fmla="*/ 133 h 473"/>
                <a:gd name="T10" fmla="*/ 413 w 763"/>
                <a:gd name="T11" fmla="*/ 147 h 473"/>
                <a:gd name="T12" fmla="*/ 460 w 763"/>
                <a:gd name="T13" fmla="*/ 164 h 473"/>
                <a:gd name="T14" fmla="*/ 505 w 763"/>
                <a:gd name="T15" fmla="*/ 185 h 473"/>
                <a:gd name="T16" fmla="*/ 547 w 763"/>
                <a:gd name="T17" fmla="*/ 209 h 473"/>
                <a:gd name="T18" fmla="*/ 583 w 763"/>
                <a:gd name="T19" fmla="*/ 238 h 473"/>
                <a:gd name="T20" fmla="*/ 614 w 763"/>
                <a:gd name="T21" fmla="*/ 270 h 473"/>
                <a:gd name="T22" fmla="*/ 638 w 763"/>
                <a:gd name="T23" fmla="*/ 309 h 473"/>
                <a:gd name="T24" fmla="*/ 655 w 763"/>
                <a:gd name="T25" fmla="*/ 351 h 473"/>
                <a:gd name="T26" fmla="*/ 664 w 763"/>
                <a:gd name="T27" fmla="*/ 398 h 473"/>
                <a:gd name="T28" fmla="*/ 665 w 763"/>
                <a:gd name="T29" fmla="*/ 431 h 473"/>
                <a:gd name="T30" fmla="*/ 667 w 763"/>
                <a:gd name="T31" fmla="*/ 441 h 473"/>
                <a:gd name="T32" fmla="*/ 671 w 763"/>
                <a:gd name="T33" fmla="*/ 450 h 473"/>
                <a:gd name="T34" fmla="*/ 676 w 763"/>
                <a:gd name="T35" fmla="*/ 458 h 473"/>
                <a:gd name="T36" fmla="*/ 687 w 763"/>
                <a:gd name="T37" fmla="*/ 466 h 473"/>
                <a:gd name="T38" fmla="*/ 704 w 763"/>
                <a:gd name="T39" fmla="*/ 472 h 473"/>
                <a:gd name="T40" fmla="*/ 723 w 763"/>
                <a:gd name="T41" fmla="*/ 472 h 473"/>
                <a:gd name="T42" fmla="*/ 740 w 763"/>
                <a:gd name="T43" fmla="*/ 466 h 473"/>
                <a:gd name="T44" fmla="*/ 751 w 763"/>
                <a:gd name="T45" fmla="*/ 458 h 473"/>
                <a:gd name="T46" fmla="*/ 757 w 763"/>
                <a:gd name="T47" fmla="*/ 450 h 473"/>
                <a:gd name="T48" fmla="*/ 761 w 763"/>
                <a:gd name="T49" fmla="*/ 441 h 473"/>
                <a:gd name="T50" fmla="*/ 763 w 763"/>
                <a:gd name="T51" fmla="*/ 431 h 473"/>
                <a:gd name="T52" fmla="*/ 763 w 763"/>
                <a:gd name="T53" fmla="*/ 392 h 473"/>
                <a:gd name="T54" fmla="*/ 754 w 763"/>
                <a:gd name="T55" fmla="*/ 333 h 473"/>
                <a:gd name="T56" fmla="*/ 735 w 763"/>
                <a:gd name="T57" fmla="*/ 279 h 473"/>
                <a:gd name="T58" fmla="*/ 709 w 763"/>
                <a:gd name="T59" fmla="*/ 232 h 473"/>
                <a:gd name="T60" fmla="*/ 675 w 763"/>
                <a:gd name="T61" fmla="*/ 190 h 473"/>
                <a:gd name="T62" fmla="*/ 633 w 763"/>
                <a:gd name="T63" fmla="*/ 152 h 473"/>
                <a:gd name="T64" fmla="*/ 587 w 763"/>
                <a:gd name="T65" fmla="*/ 120 h 473"/>
                <a:gd name="T66" fmla="*/ 537 w 763"/>
                <a:gd name="T67" fmla="*/ 92 h 473"/>
                <a:gd name="T68" fmla="*/ 481 w 763"/>
                <a:gd name="T69" fmla="*/ 69 h 473"/>
                <a:gd name="T70" fmla="*/ 424 w 763"/>
                <a:gd name="T71" fmla="*/ 49 h 473"/>
                <a:gd name="T72" fmla="*/ 365 w 763"/>
                <a:gd name="T73" fmla="*/ 33 h 473"/>
                <a:gd name="T74" fmla="*/ 305 w 763"/>
                <a:gd name="T75" fmla="*/ 21 h 473"/>
                <a:gd name="T76" fmla="*/ 244 w 763"/>
                <a:gd name="T77" fmla="*/ 12 h 473"/>
                <a:gd name="T78" fmla="*/ 186 w 763"/>
                <a:gd name="T79" fmla="*/ 6 h 473"/>
                <a:gd name="T80" fmla="*/ 101 w 763"/>
                <a:gd name="T81" fmla="*/ 1 h 473"/>
                <a:gd name="T82" fmla="*/ 43 w 763"/>
                <a:gd name="T83" fmla="*/ 0 h 473"/>
                <a:gd name="T84" fmla="*/ 31 w 763"/>
                <a:gd name="T85" fmla="*/ 3 h 473"/>
                <a:gd name="T86" fmla="*/ 22 w 763"/>
                <a:gd name="T87" fmla="*/ 7 h 473"/>
                <a:gd name="T88" fmla="*/ 15 w 763"/>
                <a:gd name="T89" fmla="*/ 12 h 473"/>
                <a:gd name="T90" fmla="*/ 7 w 763"/>
                <a:gd name="T91" fmla="*/ 23 h 473"/>
                <a:gd name="T92" fmla="*/ 1 w 763"/>
                <a:gd name="T93" fmla="*/ 40 h 473"/>
                <a:gd name="T94" fmla="*/ 1 w 763"/>
                <a:gd name="T95" fmla="*/ 60 h 473"/>
                <a:gd name="T96" fmla="*/ 7 w 763"/>
                <a:gd name="T97" fmla="*/ 77 h 473"/>
                <a:gd name="T98" fmla="*/ 15 w 763"/>
                <a:gd name="T99" fmla="*/ 88 h 473"/>
                <a:gd name="T100" fmla="*/ 22 w 763"/>
                <a:gd name="T101" fmla="*/ 93 h 473"/>
                <a:gd name="T102" fmla="*/ 31 w 763"/>
                <a:gd name="T103" fmla="*/ 97 h 473"/>
                <a:gd name="T104" fmla="*/ 43 w 763"/>
                <a:gd name="T105" fmla="*/ 99 h 473"/>
                <a:gd name="T106" fmla="*/ 48 w 763"/>
                <a:gd name="T107" fmla="*/ 10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3" h="473">
                  <a:moveTo>
                    <a:pt x="48" y="100"/>
                  </a:moveTo>
                  <a:lnTo>
                    <a:pt x="90" y="100"/>
                  </a:lnTo>
                  <a:lnTo>
                    <a:pt x="135" y="102"/>
                  </a:lnTo>
                  <a:lnTo>
                    <a:pt x="183" y="105"/>
                  </a:lnTo>
                  <a:lnTo>
                    <a:pt x="233" y="110"/>
                  </a:lnTo>
                  <a:lnTo>
                    <a:pt x="259" y="113"/>
                  </a:lnTo>
                  <a:lnTo>
                    <a:pt x="285" y="117"/>
                  </a:lnTo>
                  <a:lnTo>
                    <a:pt x="311" y="122"/>
                  </a:lnTo>
                  <a:lnTo>
                    <a:pt x="336" y="127"/>
                  </a:lnTo>
                  <a:lnTo>
                    <a:pt x="362" y="133"/>
                  </a:lnTo>
                  <a:lnTo>
                    <a:pt x="387" y="139"/>
                  </a:lnTo>
                  <a:lnTo>
                    <a:pt x="413" y="147"/>
                  </a:lnTo>
                  <a:lnTo>
                    <a:pt x="437" y="155"/>
                  </a:lnTo>
                  <a:lnTo>
                    <a:pt x="460" y="164"/>
                  </a:lnTo>
                  <a:lnTo>
                    <a:pt x="483" y="174"/>
                  </a:lnTo>
                  <a:lnTo>
                    <a:pt x="505" y="185"/>
                  </a:lnTo>
                  <a:lnTo>
                    <a:pt x="526" y="197"/>
                  </a:lnTo>
                  <a:lnTo>
                    <a:pt x="547" y="209"/>
                  </a:lnTo>
                  <a:lnTo>
                    <a:pt x="566" y="223"/>
                  </a:lnTo>
                  <a:lnTo>
                    <a:pt x="583" y="238"/>
                  </a:lnTo>
                  <a:lnTo>
                    <a:pt x="599" y="254"/>
                  </a:lnTo>
                  <a:lnTo>
                    <a:pt x="614" y="270"/>
                  </a:lnTo>
                  <a:lnTo>
                    <a:pt x="627" y="289"/>
                  </a:lnTo>
                  <a:lnTo>
                    <a:pt x="638" y="309"/>
                  </a:lnTo>
                  <a:lnTo>
                    <a:pt x="647" y="329"/>
                  </a:lnTo>
                  <a:lnTo>
                    <a:pt x="655" y="351"/>
                  </a:lnTo>
                  <a:lnTo>
                    <a:pt x="660" y="374"/>
                  </a:lnTo>
                  <a:lnTo>
                    <a:pt x="664" y="398"/>
                  </a:lnTo>
                  <a:lnTo>
                    <a:pt x="665" y="425"/>
                  </a:lnTo>
                  <a:lnTo>
                    <a:pt x="665" y="431"/>
                  </a:lnTo>
                  <a:lnTo>
                    <a:pt x="666" y="436"/>
                  </a:lnTo>
                  <a:lnTo>
                    <a:pt x="667" y="441"/>
                  </a:lnTo>
                  <a:lnTo>
                    <a:pt x="669" y="446"/>
                  </a:lnTo>
                  <a:lnTo>
                    <a:pt x="671" y="450"/>
                  </a:lnTo>
                  <a:lnTo>
                    <a:pt x="673" y="454"/>
                  </a:lnTo>
                  <a:lnTo>
                    <a:pt x="676" y="458"/>
                  </a:lnTo>
                  <a:lnTo>
                    <a:pt x="680" y="461"/>
                  </a:lnTo>
                  <a:lnTo>
                    <a:pt x="687" y="466"/>
                  </a:lnTo>
                  <a:lnTo>
                    <a:pt x="695" y="470"/>
                  </a:lnTo>
                  <a:lnTo>
                    <a:pt x="704" y="472"/>
                  </a:lnTo>
                  <a:lnTo>
                    <a:pt x="713" y="473"/>
                  </a:lnTo>
                  <a:lnTo>
                    <a:pt x="723" y="472"/>
                  </a:lnTo>
                  <a:lnTo>
                    <a:pt x="732" y="470"/>
                  </a:lnTo>
                  <a:lnTo>
                    <a:pt x="740" y="466"/>
                  </a:lnTo>
                  <a:lnTo>
                    <a:pt x="747" y="461"/>
                  </a:lnTo>
                  <a:lnTo>
                    <a:pt x="751" y="458"/>
                  </a:lnTo>
                  <a:lnTo>
                    <a:pt x="754" y="454"/>
                  </a:lnTo>
                  <a:lnTo>
                    <a:pt x="757" y="450"/>
                  </a:lnTo>
                  <a:lnTo>
                    <a:pt x="759" y="446"/>
                  </a:lnTo>
                  <a:lnTo>
                    <a:pt x="761" y="441"/>
                  </a:lnTo>
                  <a:lnTo>
                    <a:pt x="762" y="436"/>
                  </a:lnTo>
                  <a:lnTo>
                    <a:pt x="763" y="431"/>
                  </a:lnTo>
                  <a:lnTo>
                    <a:pt x="763" y="425"/>
                  </a:lnTo>
                  <a:lnTo>
                    <a:pt x="763" y="392"/>
                  </a:lnTo>
                  <a:lnTo>
                    <a:pt x="759" y="362"/>
                  </a:lnTo>
                  <a:lnTo>
                    <a:pt x="754" y="333"/>
                  </a:lnTo>
                  <a:lnTo>
                    <a:pt x="746" y="306"/>
                  </a:lnTo>
                  <a:lnTo>
                    <a:pt x="735" y="279"/>
                  </a:lnTo>
                  <a:lnTo>
                    <a:pt x="723" y="255"/>
                  </a:lnTo>
                  <a:lnTo>
                    <a:pt x="709" y="232"/>
                  </a:lnTo>
                  <a:lnTo>
                    <a:pt x="693" y="210"/>
                  </a:lnTo>
                  <a:lnTo>
                    <a:pt x="675" y="190"/>
                  </a:lnTo>
                  <a:lnTo>
                    <a:pt x="654" y="170"/>
                  </a:lnTo>
                  <a:lnTo>
                    <a:pt x="633" y="152"/>
                  </a:lnTo>
                  <a:lnTo>
                    <a:pt x="611" y="135"/>
                  </a:lnTo>
                  <a:lnTo>
                    <a:pt x="587" y="120"/>
                  </a:lnTo>
                  <a:lnTo>
                    <a:pt x="562" y="106"/>
                  </a:lnTo>
                  <a:lnTo>
                    <a:pt x="537" y="92"/>
                  </a:lnTo>
                  <a:lnTo>
                    <a:pt x="509" y="80"/>
                  </a:lnTo>
                  <a:lnTo>
                    <a:pt x="481" y="69"/>
                  </a:lnTo>
                  <a:lnTo>
                    <a:pt x="453" y="59"/>
                  </a:lnTo>
                  <a:lnTo>
                    <a:pt x="424" y="49"/>
                  </a:lnTo>
                  <a:lnTo>
                    <a:pt x="394" y="41"/>
                  </a:lnTo>
                  <a:lnTo>
                    <a:pt x="365" y="33"/>
                  </a:lnTo>
                  <a:lnTo>
                    <a:pt x="335" y="27"/>
                  </a:lnTo>
                  <a:lnTo>
                    <a:pt x="305" y="21"/>
                  </a:lnTo>
                  <a:lnTo>
                    <a:pt x="274" y="16"/>
                  </a:lnTo>
                  <a:lnTo>
                    <a:pt x="244" y="12"/>
                  </a:lnTo>
                  <a:lnTo>
                    <a:pt x="215" y="9"/>
                  </a:lnTo>
                  <a:lnTo>
                    <a:pt x="186" y="6"/>
                  </a:lnTo>
                  <a:lnTo>
                    <a:pt x="156" y="3"/>
                  </a:lnTo>
                  <a:lnTo>
                    <a:pt x="101" y="1"/>
                  </a:lnTo>
                  <a:lnTo>
                    <a:pt x="48" y="0"/>
                  </a:lnTo>
                  <a:lnTo>
                    <a:pt x="43" y="0"/>
                  </a:lnTo>
                  <a:lnTo>
                    <a:pt x="37" y="1"/>
                  </a:lnTo>
                  <a:lnTo>
                    <a:pt x="31" y="3"/>
                  </a:lnTo>
                  <a:lnTo>
                    <a:pt x="27" y="4"/>
                  </a:lnTo>
                  <a:lnTo>
                    <a:pt x="22" y="7"/>
                  </a:lnTo>
                  <a:lnTo>
                    <a:pt x="18" y="9"/>
                  </a:lnTo>
                  <a:lnTo>
                    <a:pt x="15" y="12"/>
                  </a:lnTo>
                  <a:lnTo>
                    <a:pt x="12" y="16"/>
                  </a:lnTo>
                  <a:lnTo>
                    <a:pt x="7" y="23"/>
                  </a:lnTo>
                  <a:lnTo>
                    <a:pt x="3" y="31"/>
                  </a:lnTo>
                  <a:lnTo>
                    <a:pt x="1" y="40"/>
                  </a:lnTo>
                  <a:lnTo>
                    <a:pt x="0" y="49"/>
                  </a:lnTo>
                  <a:lnTo>
                    <a:pt x="1" y="60"/>
                  </a:lnTo>
                  <a:lnTo>
                    <a:pt x="3" y="69"/>
                  </a:lnTo>
                  <a:lnTo>
                    <a:pt x="7" y="77"/>
                  </a:lnTo>
                  <a:lnTo>
                    <a:pt x="12" y="84"/>
                  </a:lnTo>
                  <a:lnTo>
                    <a:pt x="15" y="88"/>
                  </a:lnTo>
                  <a:lnTo>
                    <a:pt x="18" y="91"/>
                  </a:lnTo>
                  <a:lnTo>
                    <a:pt x="22" y="93"/>
                  </a:lnTo>
                  <a:lnTo>
                    <a:pt x="27" y="95"/>
                  </a:lnTo>
                  <a:lnTo>
                    <a:pt x="31" y="97"/>
                  </a:lnTo>
                  <a:lnTo>
                    <a:pt x="37" y="99"/>
                  </a:lnTo>
                  <a:lnTo>
                    <a:pt x="43" y="99"/>
                  </a:lnTo>
                  <a:lnTo>
                    <a:pt x="48" y="100"/>
                  </a:lnTo>
                  <a:lnTo>
                    <a:pt x="48"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92" name="Freeform 167"/>
            <p:cNvSpPr/>
            <p:nvPr/>
          </p:nvSpPr>
          <p:spPr bwMode="auto">
            <a:xfrm>
              <a:off x="5411788" y="3455988"/>
              <a:ext cx="133350" cy="100013"/>
            </a:xfrm>
            <a:custGeom>
              <a:avLst/>
              <a:gdLst>
                <a:gd name="T0" fmla="*/ 65 w 591"/>
                <a:gd name="T1" fmla="*/ 104 h 437"/>
                <a:gd name="T2" fmla="*/ 130 w 591"/>
                <a:gd name="T3" fmla="*/ 121 h 437"/>
                <a:gd name="T4" fmla="*/ 202 w 591"/>
                <a:gd name="T5" fmla="*/ 143 h 437"/>
                <a:gd name="T6" fmla="*/ 275 w 591"/>
                <a:gd name="T7" fmla="*/ 171 h 437"/>
                <a:gd name="T8" fmla="*/ 327 w 591"/>
                <a:gd name="T9" fmla="*/ 196 h 437"/>
                <a:gd name="T10" fmla="*/ 360 w 591"/>
                <a:gd name="T11" fmla="*/ 216 h 437"/>
                <a:gd name="T12" fmla="*/ 390 w 591"/>
                <a:gd name="T13" fmla="*/ 237 h 437"/>
                <a:gd name="T14" fmla="*/ 419 w 591"/>
                <a:gd name="T15" fmla="*/ 260 h 437"/>
                <a:gd name="T16" fmla="*/ 443 w 591"/>
                <a:gd name="T17" fmla="*/ 285 h 437"/>
                <a:gd name="T18" fmla="*/ 463 w 591"/>
                <a:gd name="T19" fmla="*/ 312 h 437"/>
                <a:gd name="T20" fmla="*/ 478 w 591"/>
                <a:gd name="T21" fmla="*/ 342 h 437"/>
                <a:gd name="T22" fmla="*/ 488 w 591"/>
                <a:gd name="T23" fmla="*/ 374 h 437"/>
                <a:gd name="T24" fmla="*/ 492 w 591"/>
                <a:gd name="T25" fmla="*/ 396 h 437"/>
                <a:gd name="T26" fmla="*/ 496 w 591"/>
                <a:gd name="T27" fmla="*/ 406 h 437"/>
                <a:gd name="T28" fmla="*/ 504 w 591"/>
                <a:gd name="T29" fmla="*/ 419 h 437"/>
                <a:gd name="T30" fmla="*/ 520 w 591"/>
                <a:gd name="T31" fmla="*/ 430 h 437"/>
                <a:gd name="T32" fmla="*/ 538 w 591"/>
                <a:gd name="T33" fmla="*/ 436 h 437"/>
                <a:gd name="T34" fmla="*/ 557 w 591"/>
                <a:gd name="T35" fmla="*/ 436 h 437"/>
                <a:gd name="T36" fmla="*/ 573 w 591"/>
                <a:gd name="T37" fmla="*/ 431 h 437"/>
                <a:gd name="T38" fmla="*/ 583 w 591"/>
                <a:gd name="T39" fmla="*/ 422 h 437"/>
                <a:gd name="T40" fmla="*/ 587 w 591"/>
                <a:gd name="T41" fmla="*/ 415 h 437"/>
                <a:gd name="T42" fmla="*/ 590 w 591"/>
                <a:gd name="T43" fmla="*/ 406 h 437"/>
                <a:gd name="T44" fmla="*/ 591 w 591"/>
                <a:gd name="T45" fmla="*/ 396 h 437"/>
                <a:gd name="T46" fmla="*/ 587 w 591"/>
                <a:gd name="T47" fmla="*/ 368 h 437"/>
                <a:gd name="T48" fmla="*/ 575 w 591"/>
                <a:gd name="T49" fmla="*/ 327 h 437"/>
                <a:gd name="T50" fmla="*/ 558 w 591"/>
                <a:gd name="T51" fmla="*/ 287 h 437"/>
                <a:gd name="T52" fmla="*/ 537 w 591"/>
                <a:gd name="T53" fmla="*/ 251 h 437"/>
                <a:gd name="T54" fmla="*/ 510 w 591"/>
                <a:gd name="T55" fmla="*/ 219 h 437"/>
                <a:gd name="T56" fmla="*/ 480 w 591"/>
                <a:gd name="T57" fmla="*/ 187 h 437"/>
                <a:gd name="T58" fmla="*/ 447 w 591"/>
                <a:gd name="T59" fmla="*/ 160 h 437"/>
                <a:gd name="T60" fmla="*/ 411 w 591"/>
                <a:gd name="T61" fmla="*/ 134 h 437"/>
                <a:gd name="T62" fmla="*/ 372 w 591"/>
                <a:gd name="T63" fmla="*/ 111 h 437"/>
                <a:gd name="T64" fmla="*/ 332 w 591"/>
                <a:gd name="T65" fmla="*/ 91 h 437"/>
                <a:gd name="T66" fmla="*/ 270 w 591"/>
                <a:gd name="T67" fmla="*/ 62 h 437"/>
                <a:gd name="T68" fmla="*/ 185 w 591"/>
                <a:gd name="T69" fmla="*/ 33 h 437"/>
                <a:gd name="T70" fmla="*/ 101 w 591"/>
                <a:gd name="T71" fmla="*/ 11 h 437"/>
                <a:gd name="T72" fmla="*/ 56 w 591"/>
                <a:gd name="T73" fmla="*/ 1 h 437"/>
                <a:gd name="T74" fmla="*/ 46 w 591"/>
                <a:gd name="T75" fmla="*/ 1 h 437"/>
                <a:gd name="T76" fmla="*/ 31 w 591"/>
                <a:gd name="T77" fmla="*/ 4 h 437"/>
                <a:gd name="T78" fmla="*/ 16 w 591"/>
                <a:gd name="T79" fmla="*/ 15 h 437"/>
                <a:gd name="T80" fmla="*/ 5 w 591"/>
                <a:gd name="T81" fmla="*/ 31 h 437"/>
                <a:gd name="T82" fmla="*/ 0 w 591"/>
                <a:gd name="T83" fmla="*/ 48 h 437"/>
                <a:gd name="T84" fmla="*/ 1 w 591"/>
                <a:gd name="T85" fmla="*/ 66 h 437"/>
                <a:gd name="T86" fmla="*/ 6 w 591"/>
                <a:gd name="T87" fmla="*/ 78 h 437"/>
                <a:gd name="T88" fmla="*/ 12 w 591"/>
                <a:gd name="T89" fmla="*/ 85 h 437"/>
                <a:gd name="T90" fmla="*/ 21 w 591"/>
                <a:gd name="T91" fmla="*/ 92 h 437"/>
                <a:gd name="T92" fmla="*/ 30 w 591"/>
                <a:gd name="T93" fmla="*/ 96 h 437"/>
                <a:gd name="T94" fmla="*/ 36 w 591"/>
                <a:gd name="T95" fmla="*/ 9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1" h="437">
                  <a:moveTo>
                    <a:pt x="36" y="98"/>
                  </a:moveTo>
                  <a:lnTo>
                    <a:pt x="65" y="104"/>
                  </a:lnTo>
                  <a:lnTo>
                    <a:pt x="97" y="112"/>
                  </a:lnTo>
                  <a:lnTo>
                    <a:pt x="130" y="121"/>
                  </a:lnTo>
                  <a:lnTo>
                    <a:pt x="167" y="131"/>
                  </a:lnTo>
                  <a:lnTo>
                    <a:pt x="202" y="143"/>
                  </a:lnTo>
                  <a:lnTo>
                    <a:pt x="239" y="156"/>
                  </a:lnTo>
                  <a:lnTo>
                    <a:pt x="275" y="171"/>
                  </a:lnTo>
                  <a:lnTo>
                    <a:pt x="310" y="187"/>
                  </a:lnTo>
                  <a:lnTo>
                    <a:pt x="327" y="196"/>
                  </a:lnTo>
                  <a:lnTo>
                    <a:pt x="344" y="205"/>
                  </a:lnTo>
                  <a:lnTo>
                    <a:pt x="360" y="216"/>
                  </a:lnTo>
                  <a:lnTo>
                    <a:pt x="376" y="226"/>
                  </a:lnTo>
                  <a:lnTo>
                    <a:pt x="390" y="237"/>
                  </a:lnTo>
                  <a:lnTo>
                    <a:pt x="405" y="248"/>
                  </a:lnTo>
                  <a:lnTo>
                    <a:pt x="419" y="260"/>
                  </a:lnTo>
                  <a:lnTo>
                    <a:pt x="431" y="272"/>
                  </a:lnTo>
                  <a:lnTo>
                    <a:pt x="443" y="285"/>
                  </a:lnTo>
                  <a:lnTo>
                    <a:pt x="453" y="298"/>
                  </a:lnTo>
                  <a:lnTo>
                    <a:pt x="463" y="312"/>
                  </a:lnTo>
                  <a:lnTo>
                    <a:pt x="471" y="327"/>
                  </a:lnTo>
                  <a:lnTo>
                    <a:pt x="478" y="342"/>
                  </a:lnTo>
                  <a:lnTo>
                    <a:pt x="484" y="357"/>
                  </a:lnTo>
                  <a:lnTo>
                    <a:pt x="488" y="374"/>
                  </a:lnTo>
                  <a:lnTo>
                    <a:pt x="491" y="390"/>
                  </a:lnTo>
                  <a:lnTo>
                    <a:pt x="492" y="396"/>
                  </a:lnTo>
                  <a:lnTo>
                    <a:pt x="494" y="401"/>
                  </a:lnTo>
                  <a:lnTo>
                    <a:pt x="496" y="406"/>
                  </a:lnTo>
                  <a:lnTo>
                    <a:pt x="498" y="411"/>
                  </a:lnTo>
                  <a:lnTo>
                    <a:pt x="504" y="419"/>
                  </a:lnTo>
                  <a:lnTo>
                    <a:pt x="511" y="425"/>
                  </a:lnTo>
                  <a:lnTo>
                    <a:pt x="520" y="430"/>
                  </a:lnTo>
                  <a:lnTo>
                    <a:pt x="529" y="434"/>
                  </a:lnTo>
                  <a:lnTo>
                    <a:pt x="538" y="436"/>
                  </a:lnTo>
                  <a:lnTo>
                    <a:pt x="548" y="437"/>
                  </a:lnTo>
                  <a:lnTo>
                    <a:pt x="557" y="436"/>
                  </a:lnTo>
                  <a:lnTo>
                    <a:pt x="565" y="434"/>
                  </a:lnTo>
                  <a:lnTo>
                    <a:pt x="573" y="431"/>
                  </a:lnTo>
                  <a:lnTo>
                    <a:pt x="580" y="425"/>
                  </a:lnTo>
                  <a:lnTo>
                    <a:pt x="583" y="422"/>
                  </a:lnTo>
                  <a:lnTo>
                    <a:pt x="585" y="419"/>
                  </a:lnTo>
                  <a:lnTo>
                    <a:pt x="587" y="415"/>
                  </a:lnTo>
                  <a:lnTo>
                    <a:pt x="589" y="411"/>
                  </a:lnTo>
                  <a:lnTo>
                    <a:pt x="590" y="406"/>
                  </a:lnTo>
                  <a:lnTo>
                    <a:pt x="591" y="401"/>
                  </a:lnTo>
                  <a:lnTo>
                    <a:pt x="591" y="396"/>
                  </a:lnTo>
                  <a:lnTo>
                    <a:pt x="591" y="390"/>
                  </a:lnTo>
                  <a:lnTo>
                    <a:pt x="587" y="368"/>
                  </a:lnTo>
                  <a:lnTo>
                    <a:pt x="582" y="347"/>
                  </a:lnTo>
                  <a:lnTo>
                    <a:pt x="575" y="327"/>
                  </a:lnTo>
                  <a:lnTo>
                    <a:pt x="568" y="306"/>
                  </a:lnTo>
                  <a:lnTo>
                    <a:pt x="558" y="287"/>
                  </a:lnTo>
                  <a:lnTo>
                    <a:pt x="548" y="269"/>
                  </a:lnTo>
                  <a:lnTo>
                    <a:pt x="537" y="251"/>
                  </a:lnTo>
                  <a:lnTo>
                    <a:pt x="524" y="235"/>
                  </a:lnTo>
                  <a:lnTo>
                    <a:pt x="510" y="219"/>
                  </a:lnTo>
                  <a:lnTo>
                    <a:pt x="495" y="202"/>
                  </a:lnTo>
                  <a:lnTo>
                    <a:pt x="480" y="187"/>
                  </a:lnTo>
                  <a:lnTo>
                    <a:pt x="464" y="173"/>
                  </a:lnTo>
                  <a:lnTo>
                    <a:pt x="447" y="160"/>
                  </a:lnTo>
                  <a:lnTo>
                    <a:pt x="429" y="147"/>
                  </a:lnTo>
                  <a:lnTo>
                    <a:pt x="411" y="134"/>
                  </a:lnTo>
                  <a:lnTo>
                    <a:pt x="391" y="123"/>
                  </a:lnTo>
                  <a:lnTo>
                    <a:pt x="372" y="111"/>
                  </a:lnTo>
                  <a:lnTo>
                    <a:pt x="352" y="101"/>
                  </a:lnTo>
                  <a:lnTo>
                    <a:pt x="332" y="91"/>
                  </a:lnTo>
                  <a:lnTo>
                    <a:pt x="311" y="80"/>
                  </a:lnTo>
                  <a:lnTo>
                    <a:pt x="270" y="62"/>
                  </a:lnTo>
                  <a:lnTo>
                    <a:pt x="227" y="47"/>
                  </a:lnTo>
                  <a:lnTo>
                    <a:pt x="185" y="33"/>
                  </a:lnTo>
                  <a:lnTo>
                    <a:pt x="143" y="21"/>
                  </a:lnTo>
                  <a:lnTo>
                    <a:pt x="101" y="11"/>
                  </a:lnTo>
                  <a:lnTo>
                    <a:pt x="62" y="2"/>
                  </a:lnTo>
                  <a:lnTo>
                    <a:pt x="56" y="1"/>
                  </a:lnTo>
                  <a:lnTo>
                    <a:pt x="51" y="0"/>
                  </a:lnTo>
                  <a:lnTo>
                    <a:pt x="46" y="1"/>
                  </a:lnTo>
                  <a:lnTo>
                    <a:pt x="41" y="1"/>
                  </a:lnTo>
                  <a:lnTo>
                    <a:pt x="31" y="4"/>
                  </a:lnTo>
                  <a:lnTo>
                    <a:pt x="23" y="9"/>
                  </a:lnTo>
                  <a:lnTo>
                    <a:pt x="16" y="15"/>
                  </a:lnTo>
                  <a:lnTo>
                    <a:pt x="9" y="22"/>
                  </a:lnTo>
                  <a:lnTo>
                    <a:pt x="5" y="31"/>
                  </a:lnTo>
                  <a:lnTo>
                    <a:pt x="2" y="39"/>
                  </a:lnTo>
                  <a:lnTo>
                    <a:pt x="0" y="48"/>
                  </a:lnTo>
                  <a:lnTo>
                    <a:pt x="0" y="57"/>
                  </a:lnTo>
                  <a:lnTo>
                    <a:pt x="1" y="66"/>
                  </a:lnTo>
                  <a:lnTo>
                    <a:pt x="4" y="74"/>
                  </a:lnTo>
                  <a:lnTo>
                    <a:pt x="6" y="78"/>
                  </a:lnTo>
                  <a:lnTo>
                    <a:pt x="9" y="82"/>
                  </a:lnTo>
                  <a:lnTo>
                    <a:pt x="12" y="85"/>
                  </a:lnTo>
                  <a:lnTo>
                    <a:pt x="17" y="88"/>
                  </a:lnTo>
                  <a:lnTo>
                    <a:pt x="21" y="92"/>
                  </a:lnTo>
                  <a:lnTo>
                    <a:pt x="25" y="94"/>
                  </a:lnTo>
                  <a:lnTo>
                    <a:pt x="30" y="96"/>
                  </a:lnTo>
                  <a:lnTo>
                    <a:pt x="36" y="98"/>
                  </a:lnTo>
                  <a:lnTo>
                    <a:pt x="36"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93" name="Freeform 168"/>
            <p:cNvSpPr>
              <a:spLocks noEditPoints="1"/>
            </p:cNvSpPr>
            <p:nvPr/>
          </p:nvSpPr>
          <p:spPr bwMode="auto">
            <a:xfrm>
              <a:off x="4598988" y="962025"/>
              <a:ext cx="1801813" cy="3219450"/>
            </a:xfrm>
            <a:custGeom>
              <a:avLst/>
              <a:gdLst>
                <a:gd name="T0" fmla="*/ 137 w 7946"/>
                <a:gd name="T1" fmla="*/ 1006 h 14196"/>
                <a:gd name="T2" fmla="*/ 583 w 7946"/>
                <a:gd name="T3" fmla="*/ 355 h 14196"/>
                <a:gd name="T4" fmla="*/ 1278 w 7946"/>
                <a:gd name="T5" fmla="*/ 34 h 14196"/>
                <a:gd name="T6" fmla="*/ 2443 w 7946"/>
                <a:gd name="T7" fmla="*/ 229 h 14196"/>
                <a:gd name="T8" fmla="*/ 3065 w 7946"/>
                <a:gd name="T9" fmla="*/ 1048 h 14196"/>
                <a:gd name="T10" fmla="*/ 4160 w 7946"/>
                <a:gd name="T11" fmla="*/ 1114 h 14196"/>
                <a:gd name="T12" fmla="*/ 5386 w 7946"/>
                <a:gd name="T13" fmla="*/ 2308 h 14196"/>
                <a:gd name="T14" fmla="*/ 6276 w 7946"/>
                <a:gd name="T15" fmla="*/ 2647 h 14196"/>
                <a:gd name="T16" fmla="*/ 6892 w 7946"/>
                <a:gd name="T17" fmla="*/ 3496 h 14196"/>
                <a:gd name="T18" fmla="*/ 6938 w 7946"/>
                <a:gd name="T19" fmla="*/ 4308 h 14196"/>
                <a:gd name="T20" fmla="*/ 7238 w 7946"/>
                <a:gd name="T21" fmla="*/ 4819 h 14196"/>
                <a:gd name="T22" fmla="*/ 7530 w 7946"/>
                <a:gd name="T23" fmla="*/ 5366 h 14196"/>
                <a:gd name="T24" fmla="*/ 7546 w 7946"/>
                <a:gd name="T25" fmla="*/ 6014 h 14196"/>
                <a:gd name="T26" fmla="*/ 7538 w 7946"/>
                <a:gd name="T27" fmla="*/ 6602 h 14196"/>
                <a:gd name="T28" fmla="*/ 7805 w 7946"/>
                <a:gd name="T29" fmla="*/ 7010 h 14196"/>
                <a:gd name="T30" fmla="*/ 7923 w 7946"/>
                <a:gd name="T31" fmla="*/ 8116 h 14196"/>
                <a:gd name="T32" fmla="*/ 7591 w 7946"/>
                <a:gd name="T33" fmla="*/ 8990 h 14196"/>
                <a:gd name="T34" fmla="*/ 7390 w 7946"/>
                <a:gd name="T35" fmla="*/ 9880 h 14196"/>
                <a:gd name="T36" fmla="*/ 7235 w 7946"/>
                <a:gd name="T37" fmla="*/ 10396 h 14196"/>
                <a:gd name="T38" fmla="*/ 6823 w 7946"/>
                <a:gd name="T39" fmla="*/ 10811 h 14196"/>
                <a:gd name="T40" fmla="*/ 6635 w 7946"/>
                <a:gd name="T41" fmla="*/ 11290 h 14196"/>
                <a:gd name="T42" fmla="*/ 6352 w 7946"/>
                <a:gd name="T43" fmla="*/ 12056 h 14196"/>
                <a:gd name="T44" fmla="*/ 5763 w 7946"/>
                <a:gd name="T45" fmla="*/ 12712 h 14196"/>
                <a:gd name="T46" fmla="*/ 4852 w 7946"/>
                <a:gd name="T47" fmla="*/ 13060 h 14196"/>
                <a:gd name="T48" fmla="*/ 4324 w 7946"/>
                <a:gd name="T49" fmla="*/ 13395 h 14196"/>
                <a:gd name="T50" fmla="*/ 3623 w 7946"/>
                <a:gd name="T51" fmla="*/ 13878 h 14196"/>
                <a:gd name="T52" fmla="*/ 2607 w 7946"/>
                <a:gd name="T53" fmla="*/ 14171 h 14196"/>
                <a:gd name="T54" fmla="*/ 1647 w 7946"/>
                <a:gd name="T55" fmla="*/ 14112 h 14196"/>
                <a:gd name="T56" fmla="*/ 817 w 7946"/>
                <a:gd name="T57" fmla="*/ 13708 h 14196"/>
                <a:gd name="T58" fmla="*/ 248 w 7946"/>
                <a:gd name="T59" fmla="*/ 13028 h 14196"/>
                <a:gd name="T60" fmla="*/ 8 w 7946"/>
                <a:gd name="T61" fmla="*/ 12121 h 14196"/>
                <a:gd name="T62" fmla="*/ 382 w 7946"/>
                <a:gd name="T63" fmla="*/ 1068 h 14196"/>
                <a:gd name="T64" fmla="*/ 252 w 7946"/>
                <a:gd name="T65" fmla="*/ 1821 h 14196"/>
                <a:gd name="T66" fmla="*/ 389 w 7946"/>
                <a:gd name="T67" fmla="*/ 12723 h 14196"/>
                <a:gd name="T68" fmla="*/ 806 w 7946"/>
                <a:gd name="T69" fmla="*/ 13367 h 14196"/>
                <a:gd name="T70" fmla="*/ 1511 w 7946"/>
                <a:gd name="T71" fmla="*/ 13803 h 14196"/>
                <a:gd name="T72" fmla="*/ 2337 w 7946"/>
                <a:gd name="T73" fmla="*/ 13943 h 14196"/>
                <a:gd name="T74" fmla="*/ 3296 w 7946"/>
                <a:gd name="T75" fmla="*/ 13742 h 14196"/>
                <a:gd name="T76" fmla="*/ 4030 w 7946"/>
                <a:gd name="T77" fmla="*/ 13332 h 14196"/>
                <a:gd name="T78" fmla="*/ 4542 w 7946"/>
                <a:gd name="T79" fmla="*/ 12823 h 14196"/>
                <a:gd name="T80" fmla="*/ 5357 w 7946"/>
                <a:gd name="T81" fmla="*/ 12660 h 14196"/>
                <a:gd name="T82" fmla="*/ 5974 w 7946"/>
                <a:gd name="T83" fmla="*/ 12164 h 14196"/>
                <a:gd name="T84" fmla="*/ 6324 w 7946"/>
                <a:gd name="T85" fmla="*/ 11500 h 14196"/>
                <a:gd name="T86" fmla="*/ 6413 w 7946"/>
                <a:gd name="T87" fmla="*/ 10880 h 14196"/>
                <a:gd name="T88" fmla="*/ 6865 w 7946"/>
                <a:gd name="T89" fmla="*/ 10463 h 14196"/>
                <a:gd name="T90" fmla="*/ 7104 w 7946"/>
                <a:gd name="T91" fmla="*/ 10057 h 14196"/>
                <a:gd name="T92" fmla="*/ 7095 w 7946"/>
                <a:gd name="T93" fmla="*/ 9281 h 14196"/>
                <a:gd name="T94" fmla="*/ 7540 w 7946"/>
                <a:gd name="T95" fmla="*/ 8572 h 14196"/>
                <a:gd name="T96" fmla="*/ 7677 w 7946"/>
                <a:gd name="T97" fmla="*/ 7514 h 14196"/>
                <a:gd name="T98" fmla="*/ 7411 w 7946"/>
                <a:gd name="T99" fmla="*/ 6832 h 14196"/>
                <a:gd name="T100" fmla="*/ 7215 w 7946"/>
                <a:gd name="T101" fmla="*/ 6307 h 14196"/>
                <a:gd name="T102" fmla="*/ 7317 w 7946"/>
                <a:gd name="T103" fmla="*/ 5634 h 14196"/>
                <a:gd name="T104" fmla="*/ 7143 w 7946"/>
                <a:gd name="T105" fmla="*/ 5105 h 14196"/>
                <a:gd name="T106" fmla="*/ 6716 w 7946"/>
                <a:gd name="T107" fmla="*/ 4728 h 14196"/>
                <a:gd name="T108" fmla="*/ 6716 w 7946"/>
                <a:gd name="T109" fmla="*/ 3895 h 14196"/>
                <a:gd name="T110" fmla="*/ 6372 w 7946"/>
                <a:gd name="T111" fmla="*/ 3078 h 14196"/>
                <a:gd name="T112" fmla="*/ 5622 w 7946"/>
                <a:gd name="T113" fmla="*/ 2602 h 14196"/>
                <a:gd name="T114" fmla="*/ 4601 w 7946"/>
                <a:gd name="T115" fmla="*/ 1743 h 14196"/>
                <a:gd name="T116" fmla="*/ 3234 w 7946"/>
                <a:gd name="T117" fmla="*/ 1332 h 14196"/>
                <a:gd name="T118" fmla="*/ 2704 w 7946"/>
                <a:gd name="T119" fmla="*/ 875 h 14196"/>
                <a:gd name="T120" fmla="*/ 1616 w 7946"/>
                <a:gd name="T121" fmla="*/ 253 h 14196"/>
                <a:gd name="T122" fmla="*/ 933 w 7946"/>
                <a:gd name="T123" fmla="*/ 420 h 14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46" h="14196">
                  <a:moveTo>
                    <a:pt x="0" y="1821"/>
                  </a:moveTo>
                  <a:lnTo>
                    <a:pt x="0" y="1773"/>
                  </a:lnTo>
                  <a:lnTo>
                    <a:pt x="1" y="1725"/>
                  </a:lnTo>
                  <a:lnTo>
                    <a:pt x="4" y="1677"/>
                  </a:lnTo>
                  <a:lnTo>
                    <a:pt x="6" y="1630"/>
                  </a:lnTo>
                  <a:lnTo>
                    <a:pt x="10" y="1583"/>
                  </a:lnTo>
                  <a:lnTo>
                    <a:pt x="15" y="1537"/>
                  </a:lnTo>
                  <a:lnTo>
                    <a:pt x="20" y="1491"/>
                  </a:lnTo>
                  <a:lnTo>
                    <a:pt x="26" y="1444"/>
                  </a:lnTo>
                  <a:lnTo>
                    <a:pt x="33" y="1398"/>
                  </a:lnTo>
                  <a:lnTo>
                    <a:pt x="41" y="1354"/>
                  </a:lnTo>
                  <a:lnTo>
                    <a:pt x="50" y="1308"/>
                  </a:lnTo>
                  <a:lnTo>
                    <a:pt x="59" y="1264"/>
                  </a:lnTo>
                  <a:lnTo>
                    <a:pt x="70" y="1219"/>
                  </a:lnTo>
                  <a:lnTo>
                    <a:pt x="82" y="1176"/>
                  </a:lnTo>
                  <a:lnTo>
                    <a:pt x="95" y="1133"/>
                  </a:lnTo>
                  <a:lnTo>
                    <a:pt x="108" y="1089"/>
                  </a:lnTo>
                  <a:lnTo>
                    <a:pt x="122" y="1047"/>
                  </a:lnTo>
                  <a:lnTo>
                    <a:pt x="137" y="1006"/>
                  </a:lnTo>
                  <a:lnTo>
                    <a:pt x="153" y="964"/>
                  </a:lnTo>
                  <a:lnTo>
                    <a:pt x="169" y="924"/>
                  </a:lnTo>
                  <a:lnTo>
                    <a:pt x="187" y="884"/>
                  </a:lnTo>
                  <a:lnTo>
                    <a:pt x="207" y="844"/>
                  </a:lnTo>
                  <a:lnTo>
                    <a:pt x="226" y="806"/>
                  </a:lnTo>
                  <a:lnTo>
                    <a:pt x="247" y="768"/>
                  </a:lnTo>
                  <a:lnTo>
                    <a:pt x="268" y="730"/>
                  </a:lnTo>
                  <a:lnTo>
                    <a:pt x="290" y="693"/>
                  </a:lnTo>
                  <a:lnTo>
                    <a:pt x="314" y="657"/>
                  </a:lnTo>
                  <a:lnTo>
                    <a:pt x="339" y="621"/>
                  </a:lnTo>
                  <a:lnTo>
                    <a:pt x="364" y="587"/>
                  </a:lnTo>
                  <a:lnTo>
                    <a:pt x="390" y="553"/>
                  </a:lnTo>
                  <a:lnTo>
                    <a:pt x="417" y="519"/>
                  </a:lnTo>
                  <a:lnTo>
                    <a:pt x="446" y="487"/>
                  </a:lnTo>
                  <a:lnTo>
                    <a:pt x="472" y="460"/>
                  </a:lnTo>
                  <a:lnTo>
                    <a:pt x="499" y="433"/>
                  </a:lnTo>
                  <a:lnTo>
                    <a:pt x="526" y="406"/>
                  </a:lnTo>
                  <a:lnTo>
                    <a:pt x="553" y="380"/>
                  </a:lnTo>
                  <a:lnTo>
                    <a:pt x="583" y="355"/>
                  </a:lnTo>
                  <a:lnTo>
                    <a:pt x="612" y="331"/>
                  </a:lnTo>
                  <a:lnTo>
                    <a:pt x="643" y="308"/>
                  </a:lnTo>
                  <a:lnTo>
                    <a:pt x="673" y="284"/>
                  </a:lnTo>
                  <a:lnTo>
                    <a:pt x="706" y="262"/>
                  </a:lnTo>
                  <a:lnTo>
                    <a:pt x="738" y="241"/>
                  </a:lnTo>
                  <a:lnTo>
                    <a:pt x="772" y="221"/>
                  </a:lnTo>
                  <a:lnTo>
                    <a:pt x="805" y="202"/>
                  </a:lnTo>
                  <a:lnTo>
                    <a:pt x="841" y="183"/>
                  </a:lnTo>
                  <a:lnTo>
                    <a:pt x="877" y="164"/>
                  </a:lnTo>
                  <a:lnTo>
                    <a:pt x="913" y="147"/>
                  </a:lnTo>
                  <a:lnTo>
                    <a:pt x="950" y="131"/>
                  </a:lnTo>
                  <a:lnTo>
                    <a:pt x="989" y="116"/>
                  </a:lnTo>
                  <a:lnTo>
                    <a:pt x="1027" y="102"/>
                  </a:lnTo>
                  <a:lnTo>
                    <a:pt x="1067" y="88"/>
                  </a:lnTo>
                  <a:lnTo>
                    <a:pt x="1108" y="75"/>
                  </a:lnTo>
                  <a:lnTo>
                    <a:pt x="1149" y="64"/>
                  </a:lnTo>
                  <a:lnTo>
                    <a:pt x="1191" y="52"/>
                  </a:lnTo>
                  <a:lnTo>
                    <a:pt x="1235" y="42"/>
                  </a:lnTo>
                  <a:lnTo>
                    <a:pt x="1278" y="34"/>
                  </a:lnTo>
                  <a:lnTo>
                    <a:pt x="1322" y="26"/>
                  </a:lnTo>
                  <a:lnTo>
                    <a:pt x="1369" y="19"/>
                  </a:lnTo>
                  <a:lnTo>
                    <a:pt x="1415" y="13"/>
                  </a:lnTo>
                  <a:lnTo>
                    <a:pt x="1462" y="9"/>
                  </a:lnTo>
                  <a:lnTo>
                    <a:pt x="1510" y="5"/>
                  </a:lnTo>
                  <a:lnTo>
                    <a:pt x="1558" y="2"/>
                  </a:lnTo>
                  <a:lnTo>
                    <a:pt x="1609" y="1"/>
                  </a:lnTo>
                  <a:lnTo>
                    <a:pt x="1659" y="0"/>
                  </a:lnTo>
                  <a:lnTo>
                    <a:pt x="1746" y="2"/>
                  </a:lnTo>
                  <a:lnTo>
                    <a:pt x="1829" y="9"/>
                  </a:lnTo>
                  <a:lnTo>
                    <a:pt x="1909" y="20"/>
                  </a:lnTo>
                  <a:lnTo>
                    <a:pt x="1987" y="34"/>
                  </a:lnTo>
                  <a:lnTo>
                    <a:pt x="2061" y="53"/>
                  </a:lnTo>
                  <a:lnTo>
                    <a:pt x="2132" y="75"/>
                  </a:lnTo>
                  <a:lnTo>
                    <a:pt x="2199" y="101"/>
                  </a:lnTo>
                  <a:lnTo>
                    <a:pt x="2265" y="129"/>
                  </a:lnTo>
                  <a:lnTo>
                    <a:pt x="2327" y="159"/>
                  </a:lnTo>
                  <a:lnTo>
                    <a:pt x="2386" y="194"/>
                  </a:lnTo>
                  <a:lnTo>
                    <a:pt x="2443" y="229"/>
                  </a:lnTo>
                  <a:lnTo>
                    <a:pt x="2497" y="267"/>
                  </a:lnTo>
                  <a:lnTo>
                    <a:pt x="2548" y="308"/>
                  </a:lnTo>
                  <a:lnTo>
                    <a:pt x="2597" y="349"/>
                  </a:lnTo>
                  <a:lnTo>
                    <a:pt x="2643" y="391"/>
                  </a:lnTo>
                  <a:lnTo>
                    <a:pt x="2686" y="436"/>
                  </a:lnTo>
                  <a:lnTo>
                    <a:pt x="2727" y="481"/>
                  </a:lnTo>
                  <a:lnTo>
                    <a:pt x="2766" y="526"/>
                  </a:lnTo>
                  <a:lnTo>
                    <a:pt x="2802" y="573"/>
                  </a:lnTo>
                  <a:lnTo>
                    <a:pt x="2836" y="619"/>
                  </a:lnTo>
                  <a:lnTo>
                    <a:pt x="2868" y="666"/>
                  </a:lnTo>
                  <a:lnTo>
                    <a:pt x="2898" y="712"/>
                  </a:lnTo>
                  <a:lnTo>
                    <a:pt x="2925" y="758"/>
                  </a:lnTo>
                  <a:lnTo>
                    <a:pt x="2951" y="804"/>
                  </a:lnTo>
                  <a:lnTo>
                    <a:pt x="2975" y="847"/>
                  </a:lnTo>
                  <a:lnTo>
                    <a:pt x="2997" y="891"/>
                  </a:lnTo>
                  <a:lnTo>
                    <a:pt x="3017" y="933"/>
                  </a:lnTo>
                  <a:lnTo>
                    <a:pt x="3034" y="973"/>
                  </a:lnTo>
                  <a:lnTo>
                    <a:pt x="3051" y="1012"/>
                  </a:lnTo>
                  <a:lnTo>
                    <a:pt x="3065" y="1048"/>
                  </a:lnTo>
                  <a:lnTo>
                    <a:pt x="3078" y="1081"/>
                  </a:lnTo>
                  <a:lnTo>
                    <a:pt x="3089" y="1113"/>
                  </a:lnTo>
                  <a:lnTo>
                    <a:pt x="3129" y="1101"/>
                  </a:lnTo>
                  <a:lnTo>
                    <a:pt x="3172" y="1089"/>
                  </a:lnTo>
                  <a:lnTo>
                    <a:pt x="3219" y="1078"/>
                  </a:lnTo>
                  <a:lnTo>
                    <a:pt x="3270" y="1066"/>
                  </a:lnTo>
                  <a:lnTo>
                    <a:pt x="3324" y="1056"/>
                  </a:lnTo>
                  <a:lnTo>
                    <a:pt x="3383" y="1047"/>
                  </a:lnTo>
                  <a:lnTo>
                    <a:pt x="3443" y="1039"/>
                  </a:lnTo>
                  <a:lnTo>
                    <a:pt x="3507" y="1033"/>
                  </a:lnTo>
                  <a:lnTo>
                    <a:pt x="3573" y="1029"/>
                  </a:lnTo>
                  <a:lnTo>
                    <a:pt x="3641" y="1028"/>
                  </a:lnTo>
                  <a:lnTo>
                    <a:pt x="3711" y="1029"/>
                  </a:lnTo>
                  <a:lnTo>
                    <a:pt x="3783" y="1033"/>
                  </a:lnTo>
                  <a:lnTo>
                    <a:pt x="3857" y="1041"/>
                  </a:lnTo>
                  <a:lnTo>
                    <a:pt x="3931" y="1053"/>
                  </a:lnTo>
                  <a:lnTo>
                    <a:pt x="4007" y="1069"/>
                  </a:lnTo>
                  <a:lnTo>
                    <a:pt x="4083" y="1089"/>
                  </a:lnTo>
                  <a:lnTo>
                    <a:pt x="4160" y="1114"/>
                  </a:lnTo>
                  <a:lnTo>
                    <a:pt x="4238" y="1146"/>
                  </a:lnTo>
                  <a:lnTo>
                    <a:pt x="4314" y="1181"/>
                  </a:lnTo>
                  <a:lnTo>
                    <a:pt x="4391" y="1223"/>
                  </a:lnTo>
                  <a:lnTo>
                    <a:pt x="4466" y="1271"/>
                  </a:lnTo>
                  <a:lnTo>
                    <a:pt x="4542" y="1326"/>
                  </a:lnTo>
                  <a:lnTo>
                    <a:pt x="4616" y="1387"/>
                  </a:lnTo>
                  <a:lnTo>
                    <a:pt x="4688" y="1455"/>
                  </a:lnTo>
                  <a:lnTo>
                    <a:pt x="4760" y="1532"/>
                  </a:lnTo>
                  <a:lnTo>
                    <a:pt x="4828" y="1616"/>
                  </a:lnTo>
                  <a:lnTo>
                    <a:pt x="4896" y="1709"/>
                  </a:lnTo>
                  <a:lnTo>
                    <a:pt x="4960" y="1809"/>
                  </a:lnTo>
                  <a:lnTo>
                    <a:pt x="5023" y="1918"/>
                  </a:lnTo>
                  <a:lnTo>
                    <a:pt x="5082" y="2037"/>
                  </a:lnTo>
                  <a:lnTo>
                    <a:pt x="5138" y="2165"/>
                  </a:lnTo>
                  <a:lnTo>
                    <a:pt x="5190" y="2304"/>
                  </a:lnTo>
                  <a:lnTo>
                    <a:pt x="5240" y="2303"/>
                  </a:lnTo>
                  <a:lnTo>
                    <a:pt x="5289" y="2303"/>
                  </a:lnTo>
                  <a:lnTo>
                    <a:pt x="5337" y="2305"/>
                  </a:lnTo>
                  <a:lnTo>
                    <a:pt x="5386" y="2308"/>
                  </a:lnTo>
                  <a:lnTo>
                    <a:pt x="5434" y="2312"/>
                  </a:lnTo>
                  <a:lnTo>
                    <a:pt x="5481" y="2318"/>
                  </a:lnTo>
                  <a:lnTo>
                    <a:pt x="5529" y="2325"/>
                  </a:lnTo>
                  <a:lnTo>
                    <a:pt x="5576" y="2333"/>
                  </a:lnTo>
                  <a:lnTo>
                    <a:pt x="5623" y="2343"/>
                  </a:lnTo>
                  <a:lnTo>
                    <a:pt x="5669" y="2354"/>
                  </a:lnTo>
                  <a:lnTo>
                    <a:pt x="5714" y="2366"/>
                  </a:lnTo>
                  <a:lnTo>
                    <a:pt x="5760" y="2380"/>
                  </a:lnTo>
                  <a:lnTo>
                    <a:pt x="5805" y="2395"/>
                  </a:lnTo>
                  <a:lnTo>
                    <a:pt x="5849" y="2412"/>
                  </a:lnTo>
                  <a:lnTo>
                    <a:pt x="5893" y="2429"/>
                  </a:lnTo>
                  <a:lnTo>
                    <a:pt x="5936" y="2447"/>
                  </a:lnTo>
                  <a:lnTo>
                    <a:pt x="5987" y="2471"/>
                  </a:lnTo>
                  <a:lnTo>
                    <a:pt x="6038" y="2496"/>
                  </a:lnTo>
                  <a:lnTo>
                    <a:pt x="6087" y="2524"/>
                  </a:lnTo>
                  <a:lnTo>
                    <a:pt x="6136" y="2552"/>
                  </a:lnTo>
                  <a:lnTo>
                    <a:pt x="6184" y="2582"/>
                  </a:lnTo>
                  <a:lnTo>
                    <a:pt x="6230" y="2613"/>
                  </a:lnTo>
                  <a:lnTo>
                    <a:pt x="6276" y="2647"/>
                  </a:lnTo>
                  <a:lnTo>
                    <a:pt x="6320" y="2681"/>
                  </a:lnTo>
                  <a:lnTo>
                    <a:pt x="6364" y="2716"/>
                  </a:lnTo>
                  <a:lnTo>
                    <a:pt x="6406" y="2753"/>
                  </a:lnTo>
                  <a:lnTo>
                    <a:pt x="6447" y="2792"/>
                  </a:lnTo>
                  <a:lnTo>
                    <a:pt x="6486" y="2831"/>
                  </a:lnTo>
                  <a:lnTo>
                    <a:pt x="6526" y="2871"/>
                  </a:lnTo>
                  <a:lnTo>
                    <a:pt x="6562" y="2914"/>
                  </a:lnTo>
                  <a:lnTo>
                    <a:pt x="6598" y="2957"/>
                  </a:lnTo>
                  <a:lnTo>
                    <a:pt x="6633" y="3002"/>
                  </a:lnTo>
                  <a:lnTo>
                    <a:pt x="6666" y="3046"/>
                  </a:lnTo>
                  <a:lnTo>
                    <a:pt x="6697" y="3092"/>
                  </a:lnTo>
                  <a:lnTo>
                    <a:pt x="6727" y="3140"/>
                  </a:lnTo>
                  <a:lnTo>
                    <a:pt x="6756" y="3188"/>
                  </a:lnTo>
                  <a:lnTo>
                    <a:pt x="6783" y="3238"/>
                  </a:lnTo>
                  <a:lnTo>
                    <a:pt x="6808" y="3288"/>
                  </a:lnTo>
                  <a:lnTo>
                    <a:pt x="6831" y="3338"/>
                  </a:lnTo>
                  <a:lnTo>
                    <a:pt x="6853" y="3390"/>
                  </a:lnTo>
                  <a:lnTo>
                    <a:pt x="6873" y="3443"/>
                  </a:lnTo>
                  <a:lnTo>
                    <a:pt x="6892" y="3496"/>
                  </a:lnTo>
                  <a:lnTo>
                    <a:pt x="6909" y="3550"/>
                  </a:lnTo>
                  <a:lnTo>
                    <a:pt x="6923" y="3605"/>
                  </a:lnTo>
                  <a:lnTo>
                    <a:pt x="6936" y="3659"/>
                  </a:lnTo>
                  <a:lnTo>
                    <a:pt x="6947" y="3716"/>
                  </a:lnTo>
                  <a:lnTo>
                    <a:pt x="6952" y="3743"/>
                  </a:lnTo>
                  <a:lnTo>
                    <a:pt x="6956" y="3771"/>
                  </a:lnTo>
                  <a:lnTo>
                    <a:pt x="6959" y="3799"/>
                  </a:lnTo>
                  <a:lnTo>
                    <a:pt x="6963" y="3828"/>
                  </a:lnTo>
                  <a:lnTo>
                    <a:pt x="6966" y="3871"/>
                  </a:lnTo>
                  <a:lnTo>
                    <a:pt x="6969" y="3913"/>
                  </a:lnTo>
                  <a:lnTo>
                    <a:pt x="6971" y="3957"/>
                  </a:lnTo>
                  <a:lnTo>
                    <a:pt x="6971" y="4000"/>
                  </a:lnTo>
                  <a:lnTo>
                    <a:pt x="6970" y="4044"/>
                  </a:lnTo>
                  <a:lnTo>
                    <a:pt x="6968" y="4088"/>
                  </a:lnTo>
                  <a:lnTo>
                    <a:pt x="6964" y="4131"/>
                  </a:lnTo>
                  <a:lnTo>
                    <a:pt x="6960" y="4176"/>
                  </a:lnTo>
                  <a:lnTo>
                    <a:pt x="6954" y="4220"/>
                  </a:lnTo>
                  <a:lnTo>
                    <a:pt x="6947" y="4263"/>
                  </a:lnTo>
                  <a:lnTo>
                    <a:pt x="6938" y="4308"/>
                  </a:lnTo>
                  <a:lnTo>
                    <a:pt x="6928" y="4352"/>
                  </a:lnTo>
                  <a:lnTo>
                    <a:pt x="6917" y="4396"/>
                  </a:lnTo>
                  <a:lnTo>
                    <a:pt x="6905" y="4441"/>
                  </a:lnTo>
                  <a:lnTo>
                    <a:pt x="6891" y="4485"/>
                  </a:lnTo>
                  <a:lnTo>
                    <a:pt x="6876" y="4530"/>
                  </a:lnTo>
                  <a:lnTo>
                    <a:pt x="6905" y="4547"/>
                  </a:lnTo>
                  <a:lnTo>
                    <a:pt x="6934" y="4565"/>
                  </a:lnTo>
                  <a:lnTo>
                    <a:pt x="6962" y="4583"/>
                  </a:lnTo>
                  <a:lnTo>
                    <a:pt x="6989" y="4602"/>
                  </a:lnTo>
                  <a:lnTo>
                    <a:pt x="7017" y="4621"/>
                  </a:lnTo>
                  <a:lnTo>
                    <a:pt x="7044" y="4642"/>
                  </a:lnTo>
                  <a:lnTo>
                    <a:pt x="7070" y="4662"/>
                  </a:lnTo>
                  <a:lnTo>
                    <a:pt x="7096" y="4683"/>
                  </a:lnTo>
                  <a:lnTo>
                    <a:pt x="7121" y="4704"/>
                  </a:lnTo>
                  <a:lnTo>
                    <a:pt x="7146" y="4726"/>
                  </a:lnTo>
                  <a:lnTo>
                    <a:pt x="7170" y="4748"/>
                  </a:lnTo>
                  <a:lnTo>
                    <a:pt x="7193" y="4772"/>
                  </a:lnTo>
                  <a:lnTo>
                    <a:pt x="7216" y="4795"/>
                  </a:lnTo>
                  <a:lnTo>
                    <a:pt x="7238" y="4819"/>
                  </a:lnTo>
                  <a:lnTo>
                    <a:pt x="7260" y="4843"/>
                  </a:lnTo>
                  <a:lnTo>
                    <a:pt x="7281" y="4867"/>
                  </a:lnTo>
                  <a:lnTo>
                    <a:pt x="7301" y="4894"/>
                  </a:lnTo>
                  <a:lnTo>
                    <a:pt x="7320" y="4919"/>
                  </a:lnTo>
                  <a:lnTo>
                    <a:pt x="7339" y="4945"/>
                  </a:lnTo>
                  <a:lnTo>
                    <a:pt x="7357" y="4972"/>
                  </a:lnTo>
                  <a:lnTo>
                    <a:pt x="7375" y="5000"/>
                  </a:lnTo>
                  <a:lnTo>
                    <a:pt x="7393" y="5028"/>
                  </a:lnTo>
                  <a:lnTo>
                    <a:pt x="7409" y="5056"/>
                  </a:lnTo>
                  <a:lnTo>
                    <a:pt x="7424" y="5085"/>
                  </a:lnTo>
                  <a:lnTo>
                    <a:pt x="7439" y="5115"/>
                  </a:lnTo>
                  <a:lnTo>
                    <a:pt x="7453" y="5145"/>
                  </a:lnTo>
                  <a:lnTo>
                    <a:pt x="7466" y="5175"/>
                  </a:lnTo>
                  <a:lnTo>
                    <a:pt x="7479" y="5206"/>
                  </a:lnTo>
                  <a:lnTo>
                    <a:pt x="7490" y="5238"/>
                  </a:lnTo>
                  <a:lnTo>
                    <a:pt x="7501" y="5270"/>
                  </a:lnTo>
                  <a:lnTo>
                    <a:pt x="7513" y="5303"/>
                  </a:lnTo>
                  <a:lnTo>
                    <a:pt x="7522" y="5336"/>
                  </a:lnTo>
                  <a:lnTo>
                    <a:pt x="7530" y="5366"/>
                  </a:lnTo>
                  <a:lnTo>
                    <a:pt x="7537" y="5396"/>
                  </a:lnTo>
                  <a:lnTo>
                    <a:pt x="7543" y="5427"/>
                  </a:lnTo>
                  <a:lnTo>
                    <a:pt x="7549" y="5459"/>
                  </a:lnTo>
                  <a:lnTo>
                    <a:pt x="7554" y="5490"/>
                  </a:lnTo>
                  <a:lnTo>
                    <a:pt x="7559" y="5522"/>
                  </a:lnTo>
                  <a:lnTo>
                    <a:pt x="7562" y="5554"/>
                  </a:lnTo>
                  <a:lnTo>
                    <a:pt x="7566" y="5588"/>
                  </a:lnTo>
                  <a:lnTo>
                    <a:pt x="7568" y="5621"/>
                  </a:lnTo>
                  <a:lnTo>
                    <a:pt x="7570" y="5654"/>
                  </a:lnTo>
                  <a:lnTo>
                    <a:pt x="7571" y="5688"/>
                  </a:lnTo>
                  <a:lnTo>
                    <a:pt x="7571" y="5723"/>
                  </a:lnTo>
                  <a:lnTo>
                    <a:pt x="7570" y="5758"/>
                  </a:lnTo>
                  <a:lnTo>
                    <a:pt x="7569" y="5793"/>
                  </a:lnTo>
                  <a:lnTo>
                    <a:pt x="7567" y="5829"/>
                  </a:lnTo>
                  <a:lnTo>
                    <a:pt x="7564" y="5865"/>
                  </a:lnTo>
                  <a:lnTo>
                    <a:pt x="7561" y="5902"/>
                  </a:lnTo>
                  <a:lnTo>
                    <a:pt x="7557" y="5939"/>
                  </a:lnTo>
                  <a:lnTo>
                    <a:pt x="7552" y="5976"/>
                  </a:lnTo>
                  <a:lnTo>
                    <a:pt x="7546" y="6014"/>
                  </a:lnTo>
                  <a:lnTo>
                    <a:pt x="7539" y="6053"/>
                  </a:lnTo>
                  <a:lnTo>
                    <a:pt x="7532" y="6092"/>
                  </a:lnTo>
                  <a:lnTo>
                    <a:pt x="7524" y="6130"/>
                  </a:lnTo>
                  <a:lnTo>
                    <a:pt x="7515" y="6171"/>
                  </a:lnTo>
                  <a:lnTo>
                    <a:pt x="7504" y="6210"/>
                  </a:lnTo>
                  <a:lnTo>
                    <a:pt x="7494" y="6251"/>
                  </a:lnTo>
                  <a:lnTo>
                    <a:pt x="7483" y="6292"/>
                  </a:lnTo>
                  <a:lnTo>
                    <a:pt x="7470" y="6333"/>
                  </a:lnTo>
                  <a:lnTo>
                    <a:pt x="7457" y="6375"/>
                  </a:lnTo>
                  <a:lnTo>
                    <a:pt x="7443" y="6418"/>
                  </a:lnTo>
                  <a:lnTo>
                    <a:pt x="7429" y="6460"/>
                  </a:lnTo>
                  <a:lnTo>
                    <a:pt x="7413" y="6503"/>
                  </a:lnTo>
                  <a:lnTo>
                    <a:pt x="7432" y="6516"/>
                  </a:lnTo>
                  <a:lnTo>
                    <a:pt x="7450" y="6529"/>
                  </a:lnTo>
                  <a:lnTo>
                    <a:pt x="7468" y="6543"/>
                  </a:lnTo>
                  <a:lnTo>
                    <a:pt x="7486" y="6557"/>
                  </a:lnTo>
                  <a:lnTo>
                    <a:pt x="7504" y="6571"/>
                  </a:lnTo>
                  <a:lnTo>
                    <a:pt x="7522" y="6586"/>
                  </a:lnTo>
                  <a:lnTo>
                    <a:pt x="7538" y="6602"/>
                  </a:lnTo>
                  <a:lnTo>
                    <a:pt x="7555" y="6618"/>
                  </a:lnTo>
                  <a:lnTo>
                    <a:pt x="7571" y="6636"/>
                  </a:lnTo>
                  <a:lnTo>
                    <a:pt x="7587" y="6653"/>
                  </a:lnTo>
                  <a:lnTo>
                    <a:pt x="7602" y="6670"/>
                  </a:lnTo>
                  <a:lnTo>
                    <a:pt x="7617" y="6688"/>
                  </a:lnTo>
                  <a:lnTo>
                    <a:pt x="7633" y="6707"/>
                  </a:lnTo>
                  <a:lnTo>
                    <a:pt x="7647" y="6726"/>
                  </a:lnTo>
                  <a:lnTo>
                    <a:pt x="7662" y="6745"/>
                  </a:lnTo>
                  <a:lnTo>
                    <a:pt x="7675" y="6766"/>
                  </a:lnTo>
                  <a:lnTo>
                    <a:pt x="7690" y="6788"/>
                  </a:lnTo>
                  <a:lnTo>
                    <a:pt x="7704" y="6811"/>
                  </a:lnTo>
                  <a:lnTo>
                    <a:pt x="7718" y="6834"/>
                  </a:lnTo>
                  <a:lnTo>
                    <a:pt x="7732" y="6857"/>
                  </a:lnTo>
                  <a:lnTo>
                    <a:pt x="7745" y="6882"/>
                  </a:lnTo>
                  <a:lnTo>
                    <a:pt x="7758" y="6907"/>
                  </a:lnTo>
                  <a:lnTo>
                    <a:pt x="7770" y="6932"/>
                  </a:lnTo>
                  <a:lnTo>
                    <a:pt x="7782" y="6957"/>
                  </a:lnTo>
                  <a:lnTo>
                    <a:pt x="7794" y="6984"/>
                  </a:lnTo>
                  <a:lnTo>
                    <a:pt x="7805" y="7010"/>
                  </a:lnTo>
                  <a:lnTo>
                    <a:pt x="7815" y="7037"/>
                  </a:lnTo>
                  <a:lnTo>
                    <a:pt x="7826" y="7064"/>
                  </a:lnTo>
                  <a:lnTo>
                    <a:pt x="7845" y="7120"/>
                  </a:lnTo>
                  <a:lnTo>
                    <a:pt x="7862" y="7176"/>
                  </a:lnTo>
                  <a:lnTo>
                    <a:pt x="7878" y="7235"/>
                  </a:lnTo>
                  <a:lnTo>
                    <a:pt x="7893" y="7293"/>
                  </a:lnTo>
                  <a:lnTo>
                    <a:pt x="7906" y="7354"/>
                  </a:lnTo>
                  <a:lnTo>
                    <a:pt x="7917" y="7415"/>
                  </a:lnTo>
                  <a:lnTo>
                    <a:pt x="7926" y="7477"/>
                  </a:lnTo>
                  <a:lnTo>
                    <a:pt x="7933" y="7540"/>
                  </a:lnTo>
                  <a:lnTo>
                    <a:pt x="7939" y="7603"/>
                  </a:lnTo>
                  <a:lnTo>
                    <a:pt x="7943" y="7667"/>
                  </a:lnTo>
                  <a:lnTo>
                    <a:pt x="7945" y="7731"/>
                  </a:lnTo>
                  <a:lnTo>
                    <a:pt x="7946" y="7794"/>
                  </a:lnTo>
                  <a:lnTo>
                    <a:pt x="7945" y="7859"/>
                  </a:lnTo>
                  <a:lnTo>
                    <a:pt x="7942" y="7924"/>
                  </a:lnTo>
                  <a:lnTo>
                    <a:pt x="7937" y="7988"/>
                  </a:lnTo>
                  <a:lnTo>
                    <a:pt x="7931" y="8053"/>
                  </a:lnTo>
                  <a:lnTo>
                    <a:pt x="7923" y="8116"/>
                  </a:lnTo>
                  <a:lnTo>
                    <a:pt x="7913" y="8181"/>
                  </a:lnTo>
                  <a:lnTo>
                    <a:pt x="7902" y="8244"/>
                  </a:lnTo>
                  <a:lnTo>
                    <a:pt x="7889" y="8308"/>
                  </a:lnTo>
                  <a:lnTo>
                    <a:pt x="7873" y="8370"/>
                  </a:lnTo>
                  <a:lnTo>
                    <a:pt x="7856" y="8432"/>
                  </a:lnTo>
                  <a:lnTo>
                    <a:pt x="7837" y="8493"/>
                  </a:lnTo>
                  <a:lnTo>
                    <a:pt x="7817" y="8554"/>
                  </a:lnTo>
                  <a:lnTo>
                    <a:pt x="7806" y="8584"/>
                  </a:lnTo>
                  <a:lnTo>
                    <a:pt x="7795" y="8613"/>
                  </a:lnTo>
                  <a:lnTo>
                    <a:pt x="7783" y="8643"/>
                  </a:lnTo>
                  <a:lnTo>
                    <a:pt x="7771" y="8672"/>
                  </a:lnTo>
                  <a:lnTo>
                    <a:pt x="7751" y="8714"/>
                  </a:lnTo>
                  <a:lnTo>
                    <a:pt x="7731" y="8756"/>
                  </a:lnTo>
                  <a:lnTo>
                    <a:pt x="7711" y="8797"/>
                  </a:lnTo>
                  <a:lnTo>
                    <a:pt x="7689" y="8837"/>
                  </a:lnTo>
                  <a:lnTo>
                    <a:pt x="7666" y="8877"/>
                  </a:lnTo>
                  <a:lnTo>
                    <a:pt x="7642" y="8915"/>
                  </a:lnTo>
                  <a:lnTo>
                    <a:pt x="7616" y="8952"/>
                  </a:lnTo>
                  <a:lnTo>
                    <a:pt x="7591" y="8990"/>
                  </a:lnTo>
                  <a:lnTo>
                    <a:pt x="7564" y="9026"/>
                  </a:lnTo>
                  <a:lnTo>
                    <a:pt x="7536" y="9060"/>
                  </a:lnTo>
                  <a:lnTo>
                    <a:pt x="7507" y="9095"/>
                  </a:lnTo>
                  <a:lnTo>
                    <a:pt x="7476" y="9127"/>
                  </a:lnTo>
                  <a:lnTo>
                    <a:pt x="7445" y="9159"/>
                  </a:lnTo>
                  <a:lnTo>
                    <a:pt x="7413" y="9189"/>
                  </a:lnTo>
                  <a:lnTo>
                    <a:pt x="7380" y="9219"/>
                  </a:lnTo>
                  <a:lnTo>
                    <a:pt x="7345" y="9247"/>
                  </a:lnTo>
                  <a:lnTo>
                    <a:pt x="7356" y="9309"/>
                  </a:lnTo>
                  <a:lnTo>
                    <a:pt x="7367" y="9372"/>
                  </a:lnTo>
                  <a:lnTo>
                    <a:pt x="7376" y="9433"/>
                  </a:lnTo>
                  <a:lnTo>
                    <a:pt x="7384" y="9494"/>
                  </a:lnTo>
                  <a:lnTo>
                    <a:pt x="7390" y="9554"/>
                  </a:lnTo>
                  <a:lnTo>
                    <a:pt x="7394" y="9615"/>
                  </a:lnTo>
                  <a:lnTo>
                    <a:pt x="7396" y="9675"/>
                  </a:lnTo>
                  <a:lnTo>
                    <a:pt x="7397" y="9734"/>
                  </a:lnTo>
                  <a:lnTo>
                    <a:pt x="7396" y="9792"/>
                  </a:lnTo>
                  <a:lnTo>
                    <a:pt x="7393" y="9851"/>
                  </a:lnTo>
                  <a:lnTo>
                    <a:pt x="7390" y="9880"/>
                  </a:lnTo>
                  <a:lnTo>
                    <a:pt x="7387" y="9908"/>
                  </a:lnTo>
                  <a:lnTo>
                    <a:pt x="7384" y="9937"/>
                  </a:lnTo>
                  <a:lnTo>
                    <a:pt x="7380" y="9965"/>
                  </a:lnTo>
                  <a:lnTo>
                    <a:pt x="7375" y="9993"/>
                  </a:lnTo>
                  <a:lnTo>
                    <a:pt x="7370" y="10021"/>
                  </a:lnTo>
                  <a:lnTo>
                    <a:pt x="7365" y="10049"/>
                  </a:lnTo>
                  <a:lnTo>
                    <a:pt x="7359" y="10076"/>
                  </a:lnTo>
                  <a:lnTo>
                    <a:pt x="7352" y="10104"/>
                  </a:lnTo>
                  <a:lnTo>
                    <a:pt x="7345" y="10130"/>
                  </a:lnTo>
                  <a:lnTo>
                    <a:pt x="7337" y="10158"/>
                  </a:lnTo>
                  <a:lnTo>
                    <a:pt x="7329" y="10184"/>
                  </a:lnTo>
                  <a:lnTo>
                    <a:pt x="7319" y="10212"/>
                  </a:lnTo>
                  <a:lnTo>
                    <a:pt x="7309" y="10239"/>
                  </a:lnTo>
                  <a:lnTo>
                    <a:pt x="7299" y="10265"/>
                  </a:lnTo>
                  <a:lnTo>
                    <a:pt x="7288" y="10293"/>
                  </a:lnTo>
                  <a:lnTo>
                    <a:pt x="7276" y="10319"/>
                  </a:lnTo>
                  <a:lnTo>
                    <a:pt x="7263" y="10344"/>
                  </a:lnTo>
                  <a:lnTo>
                    <a:pt x="7249" y="10370"/>
                  </a:lnTo>
                  <a:lnTo>
                    <a:pt x="7235" y="10396"/>
                  </a:lnTo>
                  <a:lnTo>
                    <a:pt x="7220" y="10421"/>
                  </a:lnTo>
                  <a:lnTo>
                    <a:pt x="7205" y="10445"/>
                  </a:lnTo>
                  <a:lnTo>
                    <a:pt x="7189" y="10470"/>
                  </a:lnTo>
                  <a:lnTo>
                    <a:pt x="7172" y="10494"/>
                  </a:lnTo>
                  <a:lnTo>
                    <a:pt x="7154" y="10518"/>
                  </a:lnTo>
                  <a:lnTo>
                    <a:pt x="7136" y="10541"/>
                  </a:lnTo>
                  <a:lnTo>
                    <a:pt x="7116" y="10564"/>
                  </a:lnTo>
                  <a:lnTo>
                    <a:pt x="7096" y="10587"/>
                  </a:lnTo>
                  <a:lnTo>
                    <a:pt x="7076" y="10609"/>
                  </a:lnTo>
                  <a:lnTo>
                    <a:pt x="7054" y="10632"/>
                  </a:lnTo>
                  <a:lnTo>
                    <a:pt x="7032" y="10653"/>
                  </a:lnTo>
                  <a:lnTo>
                    <a:pt x="7009" y="10674"/>
                  </a:lnTo>
                  <a:lnTo>
                    <a:pt x="6984" y="10695"/>
                  </a:lnTo>
                  <a:lnTo>
                    <a:pt x="6960" y="10715"/>
                  </a:lnTo>
                  <a:lnTo>
                    <a:pt x="6934" y="10736"/>
                  </a:lnTo>
                  <a:lnTo>
                    <a:pt x="6908" y="10755"/>
                  </a:lnTo>
                  <a:lnTo>
                    <a:pt x="6881" y="10775"/>
                  </a:lnTo>
                  <a:lnTo>
                    <a:pt x="6852" y="10793"/>
                  </a:lnTo>
                  <a:lnTo>
                    <a:pt x="6823" y="10811"/>
                  </a:lnTo>
                  <a:lnTo>
                    <a:pt x="6794" y="10829"/>
                  </a:lnTo>
                  <a:lnTo>
                    <a:pt x="6763" y="10847"/>
                  </a:lnTo>
                  <a:lnTo>
                    <a:pt x="6731" y="10865"/>
                  </a:lnTo>
                  <a:lnTo>
                    <a:pt x="6698" y="10881"/>
                  </a:lnTo>
                  <a:lnTo>
                    <a:pt x="6665" y="10897"/>
                  </a:lnTo>
                  <a:lnTo>
                    <a:pt x="6665" y="10917"/>
                  </a:lnTo>
                  <a:lnTo>
                    <a:pt x="6666" y="10936"/>
                  </a:lnTo>
                  <a:lnTo>
                    <a:pt x="6666" y="10956"/>
                  </a:lnTo>
                  <a:lnTo>
                    <a:pt x="6666" y="10977"/>
                  </a:lnTo>
                  <a:lnTo>
                    <a:pt x="6665" y="10997"/>
                  </a:lnTo>
                  <a:lnTo>
                    <a:pt x="6665" y="11017"/>
                  </a:lnTo>
                  <a:lnTo>
                    <a:pt x="6664" y="11037"/>
                  </a:lnTo>
                  <a:lnTo>
                    <a:pt x="6663" y="11057"/>
                  </a:lnTo>
                  <a:lnTo>
                    <a:pt x="6660" y="11096"/>
                  </a:lnTo>
                  <a:lnTo>
                    <a:pt x="6656" y="11134"/>
                  </a:lnTo>
                  <a:lnTo>
                    <a:pt x="6652" y="11172"/>
                  </a:lnTo>
                  <a:lnTo>
                    <a:pt x="6647" y="11212"/>
                  </a:lnTo>
                  <a:lnTo>
                    <a:pt x="6641" y="11251"/>
                  </a:lnTo>
                  <a:lnTo>
                    <a:pt x="6635" y="11290"/>
                  </a:lnTo>
                  <a:lnTo>
                    <a:pt x="6627" y="11331"/>
                  </a:lnTo>
                  <a:lnTo>
                    <a:pt x="6618" y="11371"/>
                  </a:lnTo>
                  <a:lnTo>
                    <a:pt x="6609" y="11411"/>
                  </a:lnTo>
                  <a:lnTo>
                    <a:pt x="6599" y="11452"/>
                  </a:lnTo>
                  <a:lnTo>
                    <a:pt x="6589" y="11492"/>
                  </a:lnTo>
                  <a:lnTo>
                    <a:pt x="6577" y="11532"/>
                  </a:lnTo>
                  <a:lnTo>
                    <a:pt x="6565" y="11574"/>
                  </a:lnTo>
                  <a:lnTo>
                    <a:pt x="6552" y="11614"/>
                  </a:lnTo>
                  <a:lnTo>
                    <a:pt x="6538" y="11654"/>
                  </a:lnTo>
                  <a:lnTo>
                    <a:pt x="6523" y="11696"/>
                  </a:lnTo>
                  <a:lnTo>
                    <a:pt x="6508" y="11736"/>
                  </a:lnTo>
                  <a:lnTo>
                    <a:pt x="6490" y="11776"/>
                  </a:lnTo>
                  <a:lnTo>
                    <a:pt x="6473" y="11817"/>
                  </a:lnTo>
                  <a:lnTo>
                    <a:pt x="6455" y="11857"/>
                  </a:lnTo>
                  <a:lnTo>
                    <a:pt x="6436" y="11897"/>
                  </a:lnTo>
                  <a:lnTo>
                    <a:pt x="6416" y="11938"/>
                  </a:lnTo>
                  <a:lnTo>
                    <a:pt x="6396" y="11977"/>
                  </a:lnTo>
                  <a:lnTo>
                    <a:pt x="6375" y="12016"/>
                  </a:lnTo>
                  <a:lnTo>
                    <a:pt x="6352" y="12056"/>
                  </a:lnTo>
                  <a:lnTo>
                    <a:pt x="6329" y="12095"/>
                  </a:lnTo>
                  <a:lnTo>
                    <a:pt x="6305" y="12133"/>
                  </a:lnTo>
                  <a:lnTo>
                    <a:pt x="6280" y="12172"/>
                  </a:lnTo>
                  <a:lnTo>
                    <a:pt x="6255" y="12210"/>
                  </a:lnTo>
                  <a:lnTo>
                    <a:pt x="6227" y="12247"/>
                  </a:lnTo>
                  <a:lnTo>
                    <a:pt x="6200" y="12284"/>
                  </a:lnTo>
                  <a:lnTo>
                    <a:pt x="6172" y="12320"/>
                  </a:lnTo>
                  <a:lnTo>
                    <a:pt x="6143" y="12356"/>
                  </a:lnTo>
                  <a:lnTo>
                    <a:pt x="6112" y="12393"/>
                  </a:lnTo>
                  <a:lnTo>
                    <a:pt x="6081" y="12427"/>
                  </a:lnTo>
                  <a:lnTo>
                    <a:pt x="6049" y="12462"/>
                  </a:lnTo>
                  <a:lnTo>
                    <a:pt x="6017" y="12496"/>
                  </a:lnTo>
                  <a:lnTo>
                    <a:pt x="5982" y="12529"/>
                  </a:lnTo>
                  <a:lnTo>
                    <a:pt x="5948" y="12561"/>
                  </a:lnTo>
                  <a:lnTo>
                    <a:pt x="5913" y="12593"/>
                  </a:lnTo>
                  <a:lnTo>
                    <a:pt x="5877" y="12625"/>
                  </a:lnTo>
                  <a:lnTo>
                    <a:pt x="5839" y="12655"/>
                  </a:lnTo>
                  <a:lnTo>
                    <a:pt x="5801" y="12684"/>
                  </a:lnTo>
                  <a:lnTo>
                    <a:pt x="5763" y="12712"/>
                  </a:lnTo>
                  <a:lnTo>
                    <a:pt x="5722" y="12741"/>
                  </a:lnTo>
                  <a:lnTo>
                    <a:pt x="5682" y="12768"/>
                  </a:lnTo>
                  <a:lnTo>
                    <a:pt x="5640" y="12793"/>
                  </a:lnTo>
                  <a:lnTo>
                    <a:pt x="5597" y="12818"/>
                  </a:lnTo>
                  <a:lnTo>
                    <a:pt x="5554" y="12842"/>
                  </a:lnTo>
                  <a:lnTo>
                    <a:pt x="5510" y="12866"/>
                  </a:lnTo>
                  <a:lnTo>
                    <a:pt x="5465" y="12888"/>
                  </a:lnTo>
                  <a:lnTo>
                    <a:pt x="5419" y="12909"/>
                  </a:lnTo>
                  <a:lnTo>
                    <a:pt x="5372" y="12928"/>
                  </a:lnTo>
                  <a:lnTo>
                    <a:pt x="5324" y="12947"/>
                  </a:lnTo>
                  <a:lnTo>
                    <a:pt x="5275" y="12965"/>
                  </a:lnTo>
                  <a:lnTo>
                    <a:pt x="5225" y="12982"/>
                  </a:lnTo>
                  <a:lnTo>
                    <a:pt x="5175" y="12997"/>
                  </a:lnTo>
                  <a:lnTo>
                    <a:pt x="5124" y="13010"/>
                  </a:lnTo>
                  <a:lnTo>
                    <a:pt x="5071" y="13023"/>
                  </a:lnTo>
                  <a:lnTo>
                    <a:pt x="5018" y="13034"/>
                  </a:lnTo>
                  <a:lnTo>
                    <a:pt x="4963" y="13044"/>
                  </a:lnTo>
                  <a:lnTo>
                    <a:pt x="4909" y="13053"/>
                  </a:lnTo>
                  <a:lnTo>
                    <a:pt x="4852" y="13060"/>
                  </a:lnTo>
                  <a:lnTo>
                    <a:pt x="4796" y="13066"/>
                  </a:lnTo>
                  <a:lnTo>
                    <a:pt x="4765" y="13069"/>
                  </a:lnTo>
                  <a:lnTo>
                    <a:pt x="4732" y="13071"/>
                  </a:lnTo>
                  <a:lnTo>
                    <a:pt x="4701" y="13073"/>
                  </a:lnTo>
                  <a:lnTo>
                    <a:pt x="4669" y="13074"/>
                  </a:lnTo>
                  <a:lnTo>
                    <a:pt x="4638" y="13075"/>
                  </a:lnTo>
                  <a:lnTo>
                    <a:pt x="4605" y="13075"/>
                  </a:lnTo>
                  <a:lnTo>
                    <a:pt x="4572" y="13075"/>
                  </a:lnTo>
                  <a:lnTo>
                    <a:pt x="4540" y="13075"/>
                  </a:lnTo>
                  <a:lnTo>
                    <a:pt x="4525" y="13109"/>
                  </a:lnTo>
                  <a:lnTo>
                    <a:pt x="4508" y="13142"/>
                  </a:lnTo>
                  <a:lnTo>
                    <a:pt x="4490" y="13175"/>
                  </a:lnTo>
                  <a:lnTo>
                    <a:pt x="4469" y="13208"/>
                  </a:lnTo>
                  <a:lnTo>
                    <a:pt x="4449" y="13240"/>
                  </a:lnTo>
                  <a:lnTo>
                    <a:pt x="4426" y="13272"/>
                  </a:lnTo>
                  <a:lnTo>
                    <a:pt x="4403" y="13303"/>
                  </a:lnTo>
                  <a:lnTo>
                    <a:pt x="4378" y="13334"/>
                  </a:lnTo>
                  <a:lnTo>
                    <a:pt x="4351" y="13365"/>
                  </a:lnTo>
                  <a:lnTo>
                    <a:pt x="4324" y="13395"/>
                  </a:lnTo>
                  <a:lnTo>
                    <a:pt x="4296" y="13424"/>
                  </a:lnTo>
                  <a:lnTo>
                    <a:pt x="4267" y="13454"/>
                  </a:lnTo>
                  <a:lnTo>
                    <a:pt x="4236" y="13483"/>
                  </a:lnTo>
                  <a:lnTo>
                    <a:pt x="4204" y="13511"/>
                  </a:lnTo>
                  <a:lnTo>
                    <a:pt x="4171" y="13539"/>
                  </a:lnTo>
                  <a:lnTo>
                    <a:pt x="4138" y="13567"/>
                  </a:lnTo>
                  <a:lnTo>
                    <a:pt x="4102" y="13594"/>
                  </a:lnTo>
                  <a:lnTo>
                    <a:pt x="4067" y="13620"/>
                  </a:lnTo>
                  <a:lnTo>
                    <a:pt x="4030" y="13646"/>
                  </a:lnTo>
                  <a:lnTo>
                    <a:pt x="3993" y="13672"/>
                  </a:lnTo>
                  <a:lnTo>
                    <a:pt x="3954" y="13697"/>
                  </a:lnTo>
                  <a:lnTo>
                    <a:pt x="3915" y="13721"/>
                  </a:lnTo>
                  <a:lnTo>
                    <a:pt x="3876" y="13745"/>
                  </a:lnTo>
                  <a:lnTo>
                    <a:pt x="3835" y="13768"/>
                  </a:lnTo>
                  <a:lnTo>
                    <a:pt x="3794" y="13792"/>
                  </a:lnTo>
                  <a:lnTo>
                    <a:pt x="3752" y="13814"/>
                  </a:lnTo>
                  <a:lnTo>
                    <a:pt x="3709" y="13836"/>
                  </a:lnTo>
                  <a:lnTo>
                    <a:pt x="3666" y="13857"/>
                  </a:lnTo>
                  <a:lnTo>
                    <a:pt x="3623" y="13878"/>
                  </a:lnTo>
                  <a:lnTo>
                    <a:pt x="3578" y="13898"/>
                  </a:lnTo>
                  <a:lnTo>
                    <a:pt x="3533" y="13918"/>
                  </a:lnTo>
                  <a:lnTo>
                    <a:pt x="3488" y="13937"/>
                  </a:lnTo>
                  <a:lnTo>
                    <a:pt x="3435" y="13958"/>
                  </a:lnTo>
                  <a:lnTo>
                    <a:pt x="3382" y="13978"/>
                  </a:lnTo>
                  <a:lnTo>
                    <a:pt x="3328" y="13997"/>
                  </a:lnTo>
                  <a:lnTo>
                    <a:pt x="3274" y="14016"/>
                  </a:lnTo>
                  <a:lnTo>
                    <a:pt x="3219" y="14034"/>
                  </a:lnTo>
                  <a:lnTo>
                    <a:pt x="3164" y="14051"/>
                  </a:lnTo>
                  <a:lnTo>
                    <a:pt x="3109" y="14067"/>
                  </a:lnTo>
                  <a:lnTo>
                    <a:pt x="3053" y="14082"/>
                  </a:lnTo>
                  <a:lnTo>
                    <a:pt x="2998" y="14096"/>
                  </a:lnTo>
                  <a:lnTo>
                    <a:pt x="2941" y="14110"/>
                  </a:lnTo>
                  <a:lnTo>
                    <a:pt x="2886" y="14122"/>
                  </a:lnTo>
                  <a:lnTo>
                    <a:pt x="2829" y="14134"/>
                  </a:lnTo>
                  <a:lnTo>
                    <a:pt x="2774" y="14145"/>
                  </a:lnTo>
                  <a:lnTo>
                    <a:pt x="2718" y="14155"/>
                  </a:lnTo>
                  <a:lnTo>
                    <a:pt x="2662" y="14163"/>
                  </a:lnTo>
                  <a:lnTo>
                    <a:pt x="2607" y="14171"/>
                  </a:lnTo>
                  <a:lnTo>
                    <a:pt x="2551" y="14178"/>
                  </a:lnTo>
                  <a:lnTo>
                    <a:pt x="2496" y="14183"/>
                  </a:lnTo>
                  <a:lnTo>
                    <a:pt x="2441" y="14188"/>
                  </a:lnTo>
                  <a:lnTo>
                    <a:pt x="2387" y="14192"/>
                  </a:lnTo>
                  <a:lnTo>
                    <a:pt x="2333" y="14194"/>
                  </a:lnTo>
                  <a:lnTo>
                    <a:pt x="2280" y="14196"/>
                  </a:lnTo>
                  <a:lnTo>
                    <a:pt x="2227" y="14196"/>
                  </a:lnTo>
                  <a:lnTo>
                    <a:pt x="2175" y="14195"/>
                  </a:lnTo>
                  <a:lnTo>
                    <a:pt x="2124" y="14194"/>
                  </a:lnTo>
                  <a:lnTo>
                    <a:pt x="2072" y="14191"/>
                  </a:lnTo>
                  <a:lnTo>
                    <a:pt x="2023" y="14187"/>
                  </a:lnTo>
                  <a:lnTo>
                    <a:pt x="1974" y="14182"/>
                  </a:lnTo>
                  <a:lnTo>
                    <a:pt x="1925" y="14175"/>
                  </a:lnTo>
                  <a:lnTo>
                    <a:pt x="1879" y="14168"/>
                  </a:lnTo>
                  <a:lnTo>
                    <a:pt x="1832" y="14159"/>
                  </a:lnTo>
                  <a:lnTo>
                    <a:pt x="1787" y="14149"/>
                  </a:lnTo>
                  <a:lnTo>
                    <a:pt x="1740" y="14138"/>
                  </a:lnTo>
                  <a:lnTo>
                    <a:pt x="1693" y="14125"/>
                  </a:lnTo>
                  <a:lnTo>
                    <a:pt x="1647" y="14112"/>
                  </a:lnTo>
                  <a:lnTo>
                    <a:pt x="1601" y="14099"/>
                  </a:lnTo>
                  <a:lnTo>
                    <a:pt x="1554" y="14084"/>
                  </a:lnTo>
                  <a:lnTo>
                    <a:pt x="1508" y="14069"/>
                  </a:lnTo>
                  <a:lnTo>
                    <a:pt x="1463" y="14053"/>
                  </a:lnTo>
                  <a:lnTo>
                    <a:pt x="1416" y="14036"/>
                  </a:lnTo>
                  <a:lnTo>
                    <a:pt x="1371" y="14018"/>
                  </a:lnTo>
                  <a:lnTo>
                    <a:pt x="1326" y="13999"/>
                  </a:lnTo>
                  <a:lnTo>
                    <a:pt x="1281" y="13980"/>
                  </a:lnTo>
                  <a:lnTo>
                    <a:pt x="1237" y="13960"/>
                  </a:lnTo>
                  <a:lnTo>
                    <a:pt x="1193" y="13939"/>
                  </a:lnTo>
                  <a:lnTo>
                    <a:pt x="1149" y="13917"/>
                  </a:lnTo>
                  <a:lnTo>
                    <a:pt x="1106" y="13893"/>
                  </a:lnTo>
                  <a:lnTo>
                    <a:pt x="1063" y="13870"/>
                  </a:lnTo>
                  <a:lnTo>
                    <a:pt x="1021" y="13845"/>
                  </a:lnTo>
                  <a:lnTo>
                    <a:pt x="980" y="13820"/>
                  </a:lnTo>
                  <a:lnTo>
                    <a:pt x="938" y="13794"/>
                  </a:lnTo>
                  <a:lnTo>
                    <a:pt x="897" y="13765"/>
                  </a:lnTo>
                  <a:lnTo>
                    <a:pt x="857" y="13737"/>
                  </a:lnTo>
                  <a:lnTo>
                    <a:pt x="817" y="13708"/>
                  </a:lnTo>
                  <a:lnTo>
                    <a:pt x="778" y="13678"/>
                  </a:lnTo>
                  <a:lnTo>
                    <a:pt x="740" y="13645"/>
                  </a:lnTo>
                  <a:lnTo>
                    <a:pt x="703" y="13613"/>
                  </a:lnTo>
                  <a:lnTo>
                    <a:pt x="665" y="13580"/>
                  </a:lnTo>
                  <a:lnTo>
                    <a:pt x="629" y="13545"/>
                  </a:lnTo>
                  <a:lnTo>
                    <a:pt x="594" y="13510"/>
                  </a:lnTo>
                  <a:lnTo>
                    <a:pt x="558" y="13473"/>
                  </a:lnTo>
                  <a:lnTo>
                    <a:pt x="525" y="13436"/>
                  </a:lnTo>
                  <a:lnTo>
                    <a:pt x="492" y="13397"/>
                  </a:lnTo>
                  <a:lnTo>
                    <a:pt x="460" y="13357"/>
                  </a:lnTo>
                  <a:lnTo>
                    <a:pt x="433" y="13324"/>
                  </a:lnTo>
                  <a:lnTo>
                    <a:pt x="408" y="13289"/>
                  </a:lnTo>
                  <a:lnTo>
                    <a:pt x="383" y="13254"/>
                  </a:lnTo>
                  <a:lnTo>
                    <a:pt x="359" y="13218"/>
                  </a:lnTo>
                  <a:lnTo>
                    <a:pt x="336" y="13181"/>
                  </a:lnTo>
                  <a:lnTo>
                    <a:pt x="312" y="13144"/>
                  </a:lnTo>
                  <a:lnTo>
                    <a:pt x="290" y="13106"/>
                  </a:lnTo>
                  <a:lnTo>
                    <a:pt x="269" y="13067"/>
                  </a:lnTo>
                  <a:lnTo>
                    <a:pt x="248" y="13028"/>
                  </a:lnTo>
                  <a:lnTo>
                    <a:pt x="228" y="12988"/>
                  </a:lnTo>
                  <a:lnTo>
                    <a:pt x="209" y="12946"/>
                  </a:lnTo>
                  <a:lnTo>
                    <a:pt x="190" y="12904"/>
                  </a:lnTo>
                  <a:lnTo>
                    <a:pt x="172" y="12862"/>
                  </a:lnTo>
                  <a:lnTo>
                    <a:pt x="156" y="12818"/>
                  </a:lnTo>
                  <a:lnTo>
                    <a:pt x="140" y="12774"/>
                  </a:lnTo>
                  <a:lnTo>
                    <a:pt x="124" y="12728"/>
                  </a:lnTo>
                  <a:lnTo>
                    <a:pt x="110" y="12682"/>
                  </a:lnTo>
                  <a:lnTo>
                    <a:pt x="96" y="12636"/>
                  </a:lnTo>
                  <a:lnTo>
                    <a:pt x="84" y="12588"/>
                  </a:lnTo>
                  <a:lnTo>
                    <a:pt x="72" y="12540"/>
                  </a:lnTo>
                  <a:lnTo>
                    <a:pt x="60" y="12490"/>
                  </a:lnTo>
                  <a:lnTo>
                    <a:pt x="49" y="12440"/>
                  </a:lnTo>
                  <a:lnTo>
                    <a:pt x="40" y="12390"/>
                  </a:lnTo>
                  <a:lnTo>
                    <a:pt x="32" y="12337"/>
                  </a:lnTo>
                  <a:lnTo>
                    <a:pt x="25" y="12285"/>
                  </a:lnTo>
                  <a:lnTo>
                    <a:pt x="18" y="12231"/>
                  </a:lnTo>
                  <a:lnTo>
                    <a:pt x="13" y="12177"/>
                  </a:lnTo>
                  <a:lnTo>
                    <a:pt x="8" y="12121"/>
                  </a:lnTo>
                  <a:lnTo>
                    <a:pt x="4" y="12066"/>
                  </a:lnTo>
                  <a:lnTo>
                    <a:pt x="2" y="12008"/>
                  </a:lnTo>
                  <a:lnTo>
                    <a:pt x="0" y="11951"/>
                  </a:lnTo>
                  <a:lnTo>
                    <a:pt x="0" y="11891"/>
                  </a:lnTo>
                  <a:lnTo>
                    <a:pt x="0" y="1821"/>
                  </a:lnTo>
                  <a:close/>
                  <a:moveTo>
                    <a:pt x="632" y="657"/>
                  </a:moveTo>
                  <a:lnTo>
                    <a:pt x="608" y="684"/>
                  </a:lnTo>
                  <a:lnTo>
                    <a:pt x="585" y="712"/>
                  </a:lnTo>
                  <a:lnTo>
                    <a:pt x="562" y="741"/>
                  </a:lnTo>
                  <a:lnTo>
                    <a:pt x="540" y="771"/>
                  </a:lnTo>
                  <a:lnTo>
                    <a:pt x="520" y="801"/>
                  </a:lnTo>
                  <a:lnTo>
                    <a:pt x="500" y="832"/>
                  </a:lnTo>
                  <a:lnTo>
                    <a:pt x="481" y="864"/>
                  </a:lnTo>
                  <a:lnTo>
                    <a:pt x="463" y="897"/>
                  </a:lnTo>
                  <a:lnTo>
                    <a:pt x="444" y="930"/>
                  </a:lnTo>
                  <a:lnTo>
                    <a:pt x="428" y="963"/>
                  </a:lnTo>
                  <a:lnTo>
                    <a:pt x="412" y="998"/>
                  </a:lnTo>
                  <a:lnTo>
                    <a:pt x="397" y="1032"/>
                  </a:lnTo>
                  <a:lnTo>
                    <a:pt x="382" y="1068"/>
                  </a:lnTo>
                  <a:lnTo>
                    <a:pt x="369" y="1103"/>
                  </a:lnTo>
                  <a:lnTo>
                    <a:pt x="356" y="1140"/>
                  </a:lnTo>
                  <a:lnTo>
                    <a:pt x="344" y="1177"/>
                  </a:lnTo>
                  <a:lnTo>
                    <a:pt x="333" y="1214"/>
                  </a:lnTo>
                  <a:lnTo>
                    <a:pt x="322" y="1252"/>
                  </a:lnTo>
                  <a:lnTo>
                    <a:pt x="312" y="1290"/>
                  </a:lnTo>
                  <a:lnTo>
                    <a:pt x="303" y="1329"/>
                  </a:lnTo>
                  <a:lnTo>
                    <a:pt x="295" y="1369"/>
                  </a:lnTo>
                  <a:lnTo>
                    <a:pt x="287" y="1408"/>
                  </a:lnTo>
                  <a:lnTo>
                    <a:pt x="280" y="1447"/>
                  </a:lnTo>
                  <a:lnTo>
                    <a:pt x="274" y="1488"/>
                  </a:lnTo>
                  <a:lnTo>
                    <a:pt x="269" y="1529"/>
                  </a:lnTo>
                  <a:lnTo>
                    <a:pt x="265" y="1569"/>
                  </a:lnTo>
                  <a:lnTo>
                    <a:pt x="261" y="1611"/>
                  </a:lnTo>
                  <a:lnTo>
                    <a:pt x="258" y="1652"/>
                  </a:lnTo>
                  <a:lnTo>
                    <a:pt x="255" y="1694"/>
                  </a:lnTo>
                  <a:lnTo>
                    <a:pt x="253" y="1736"/>
                  </a:lnTo>
                  <a:lnTo>
                    <a:pt x="252" y="1778"/>
                  </a:lnTo>
                  <a:lnTo>
                    <a:pt x="252" y="1821"/>
                  </a:lnTo>
                  <a:lnTo>
                    <a:pt x="252" y="11891"/>
                  </a:lnTo>
                  <a:lnTo>
                    <a:pt x="253" y="11945"/>
                  </a:lnTo>
                  <a:lnTo>
                    <a:pt x="254" y="11997"/>
                  </a:lnTo>
                  <a:lnTo>
                    <a:pt x="256" y="12049"/>
                  </a:lnTo>
                  <a:lnTo>
                    <a:pt x="259" y="12099"/>
                  </a:lnTo>
                  <a:lnTo>
                    <a:pt x="263" y="12149"/>
                  </a:lnTo>
                  <a:lnTo>
                    <a:pt x="268" y="12198"/>
                  </a:lnTo>
                  <a:lnTo>
                    <a:pt x="274" y="12246"/>
                  </a:lnTo>
                  <a:lnTo>
                    <a:pt x="280" y="12294"/>
                  </a:lnTo>
                  <a:lnTo>
                    <a:pt x="288" y="12340"/>
                  </a:lnTo>
                  <a:lnTo>
                    <a:pt x="296" y="12386"/>
                  </a:lnTo>
                  <a:lnTo>
                    <a:pt x="305" y="12431"/>
                  </a:lnTo>
                  <a:lnTo>
                    <a:pt x="314" y="12474"/>
                  </a:lnTo>
                  <a:lnTo>
                    <a:pt x="326" y="12518"/>
                  </a:lnTo>
                  <a:lnTo>
                    <a:pt x="337" y="12561"/>
                  </a:lnTo>
                  <a:lnTo>
                    <a:pt x="349" y="12602"/>
                  </a:lnTo>
                  <a:lnTo>
                    <a:pt x="362" y="12644"/>
                  </a:lnTo>
                  <a:lnTo>
                    <a:pt x="375" y="12684"/>
                  </a:lnTo>
                  <a:lnTo>
                    <a:pt x="389" y="12723"/>
                  </a:lnTo>
                  <a:lnTo>
                    <a:pt x="404" y="12762"/>
                  </a:lnTo>
                  <a:lnTo>
                    <a:pt x="420" y="12800"/>
                  </a:lnTo>
                  <a:lnTo>
                    <a:pt x="436" y="12837"/>
                  </a:lnTo>
                  <a:lnTo>
                    <a:pt x="454" y="12874"/>
                  </a:lnTo>
                  <a:lnTo>
                    <a:pt x="471" y="12910"/>
                  </a:lnTo>
                  <a:lnTo>
                    <a:pt x="489" y="12945"/>
                  </a:lnTo>
                  <a:lnTo>
                    <a:pt x="508" y="12980"/>
                  </a:lnTo>
                  <a:lnTo>
                    <a:pt x="527" y="13013"/>
                  </a:lnTo>
                  <a:lnTo>
                    <a:pt x="547" y="13046"/>
                  </a:lnTo>
                  <a:lnTo>
                    <a:pt x="568" y="13078"/>
                  </a:lnTo>
                  <a:lnTo>
                    <a:pt x="590" y="13111"/>
                  </a:lnTo>
                  <a:lnTo>
                    <a:pt x="611" y="13141"/>
                  </a:lnTo>
                  <a:lnTo>
                    <a:pt x="633" y="13171"/>
                  </a:lnTo>
                  <a:lnTo>
                    <a:pt x="656" y="13202"/>
                  </a:lnTo>
                  <a:lnTo>
                    <a:pt x="684" y="13236"/>
                  </a:lnTo>
                  <a:lnTo>
                    <a:pt x="715" y="13270"/>
                  </a:lnTo>
                  <a:lnTo>
                    <a:pt x="744" y="13303"/>
                  </a:lnTo>
                  <a:lnTo>
                    <a:pt x="775" y="13336"/>
                  </a:lnTo>
                  <a:lnTo>
                    <a:pt x="806" y="13367"/>
                  </a:lnTo>
                  <a:lnTo>
                    <a:pt x="839" y="13398"/>
                  </a:lnTo>
                  <a:lnTo>
                    <a:pt x="872" y="13427"/>
                  </a:lnTo>
                  <a:lnTo>
                    <a:pt x="905" y="13456"/>
                  </a:lnTo>
                  <a:lnTo>
                    <a:pt x="939" y="13484"/>
                  </a:lnTo>
                  <a:lnTo>
                    <a:pt x="974" y="13511"/>
                  </a:lnTo>
                  <a:lnTo>
                    <a:pt x="1009" y="13536"/>
                  </a:lnTo>
                  <a:lnTo>
                    <a:pt x="1045" y="13562"/>
                  </a:lnTo>
                  <a:lnTo>
                    <a:pt x="1082" y="13587"/>
                  </a:lnTo>
                  <a:lnTo>
                    <a:pt x="1119" y="13610"/>
                  </a:lnTo>
                  <a:lnTo>
                    <a:pt x="1156" y="13633"/>
                  </a:lnTo>
                  <a:lnTo>
                    <a:pt x="1193" y="13654"/>
                  </a:lnTo>
                  <a:lnTo>
                    <a:pt x="1232" y="13676"/>
                  </a:lnTo>
                  <a:lnTo>
                    <a:pt x="1271" y="13696"/>
                  </a:lnTo>
                  <a:lnTo>
                    <a:pt x="1310" y="13716"/>
                  </a:lnTo>
                  <a:lnTo>
                    <a:pt x="1350" y="13734"/>
                  </a:lnTo>
                  <a:lnTo>
                    <a:pt x="1389" y="13752"/>
                  </a:lnTo>
                  <a:lnTo>
                    <a:pt x="1429" y="13769"/>
                  </a:lnTo>
                  <a:lnTo>
                    <a:pt x="1470" y="13787"/>
                  </a:lnTo>
                  <a:lnTo>
                    <a:pt x="1511" y="13803"/>
                  </a:lnTo>
                  <a:lnTo>
                    <a:pt x="1551" y="13818"/>
                  </a:lnTo>
                  <a:lnTo>
                    <a:pt x="1593" y="13832"/>
                  </a:lnTo>
                  <a:lnTo>
                    <a:pt x="1634" y="13845"/>
                  </a:lnTo>
                  <a:lnTo>
                    <a:pt x="1676" y="13858"/>
                  </a:lnTo>
                  <a:lnTo>
                    <a:pt x="1718" y="13870"/>
                  </a:lnTo>
                  <a:lnTo>
                    <a:pt x="1760" y="13882"/>
                  </a:lnTo>
                  <a:lnTo>
                    <a:pt x="1802" y="13893"/>
                  </a:lnTo>
                  <a:lnTo>
                    <a:pt x="1845" y="13904"/>
                  </a:lnTo>
                  <a:lnTo>
                    <a:pt x="1885" y="13913"/>
                  </a:lnTo>
                  <a:lnTo>
                    <a:pt x="1926" y="13920"/>
                  </a:lnTo>
                  <a:lnTo>
                    <a:pt x="1969" y="13927"/>
                  </a:lnTo>
                  <a:lnTo>
                    <a:pt x="2013" y="13933"/>
                  </a:lnTo>
                  <a:lnTo>
                    <a:pt x="2056" y="13937"/>
                  </a:lnTo>
                  <a:lnTo>
                    <a:pt x="2102" y="13941"/>
                  </a:lnTo>
                  <a:lnTo>
                    <a:pt x="2148" y="13943"/>
                  </a:lnTo>
                  <a:lnTo>
                    <a:pt x="2194" y="13945"/>
                  </a:lnTo>
                  <a:lnTo>
                    <a:pt x="2242" y="13945"/>
                  </a:lnTo>
                  <a:lnTo>
                    <a:pt x="2289" y="13944"/>
                  </a:lnTo>
                  <a:lnTo>
                    <a:pt x="2337" y="13943"/>
                  </a:lnTo>
                  <a:lnTo>
                    <a:pt x="2387" y="13940"/>
                  </a:lnTo>
                  <a:lnTo>
                    <a:pt x="2436" y="13937"/>
                  </a:lnTo>
                  <a:lnTo>
                    <a:pt x="2486" y="13933"/>
                  </a:lnTo>
                  <a:lnTo>
                    <a:pt x="2536" y="13927"/>
                  </a:lnTo>
                  <a:lnTo>
                    <a:pt x="2586" y="13921"/>
                  </a:lnTo>
                  <a:lnTo>
                    <a:pt x="2637" y="13914"/>
                  </a:lnTo>
                  <a:lnTo>
                    <a:pt x="2687" y="13906"/>
                  </a:lnTo>
                  <a:lnTo>
                    <a:pt x="2739" y="13896"/>
                  </a:lnTo>
                  <a:lnTo>
                    <a:pt x="2790" y="13886"/>
                  </a:lnTo>
                  <a:lnTo>
                    <a:pt x="2840" y="13875"/>
                  </a:lnTo>
                  <a:lnTo>
                    <a:pt x="2892" y="13864"/>
                  </a:lnTo>
                  <a:lnTo>
                    <a:pt x="2943" y="13851"/>
                  </a:lnTo>
                  <a:lnTo>
                    <a:pt x="2994" y="13838"/>
                  </a:lnTo>
                  <a:lnTo>
                    <a:pt x="3045" y="13824"/>
                  </a:lnTo>
                  <a:lnTo>
                    <a:pt x="3096" y="13810"/>
                  </a:lnTo>
                  <a:lnTo>
                    <a:pt x="3146" y="13794"/>
                  </a:lnTo>
                  <a:lnTo>
                    <a:pt x="3196" y="13777"/>
                  </a:lnTo>
                  <a:lnTo>
                    <a:pt x="3247" y="13760"/>
                  </a:lnTo>
                  <a:lnTo>
                    <a:pt x="3296" y="13742"/>
                  </a:lnTo>
                  <a:lnTo>
                    <a:pt x="3344" y="13723"/>
                  </a:lnTo>
                  <a:lnTo>
                    <a:pt x="3394" y="13704"/>
                  </a:lnTo>
                  <a:lnTo>
                    <a:pt x="3436" y="13686"/>
                  </a:lnTo>
                  <a:lnTo>
                    <a:pt x="3479" y="13667"/>
                  </a:lnTo>
                  <a:lnTo>
                    <a:pt x="3521" y="13648"/>
                  </a:lnTo>
                  <a:lnTo>
                    <a:pt x="3562" y="13629"/>
                  </a:lnTo>
                  <a:lnTo>
                    <a:pt x="3604" y="13609"/>
                  </a:lnTo>
                  <a:lnTo>
                    <a:pt x="3643" y="13588"/>
                  </a:lnTo>
                  <a:lnTo>
                    <a:pt x="3682" y="13567"/>
                  </a:lnTo>
                  <a:lnTo>
                    <a:pt x="3721" y="13545"/>
                  </a:lnTo>
                  <a:lnTo>
                    <a:pt x="3759" y="13523"/>
                  </a:lnTo>
                  <a:lnTo>
                    <a:pt x="3796" y="13501"/>
                  </a:lnTo>
                  <a:lnTo>
                    <a:pt x="3832" y="13478"/>
                  </a:lnTo>
                  <a:lnTo>
                    <a:pt x="3868" y="13455"/>
                  </a:lnTo>
                  <a:lnTo>
                    <a:pt x="3902" y="13430"/>
                  </a:lnTo>
                  <a:lnTo>
                    <a:pt x="3936" y="13406"/>
                  </a:lnTo>
                  <a:lnTo>
                    <a:pt x="3968" y="13382"/>
                  </a:lnTo>
                  <a:lnTo>
                    <a:pt x="4000" y="13357"/>
                  </a:lnTo>
                  <a:lnTo>
                    <a:pt x="4030" y="13332"/>
                  </a:lnTo>
                  <a:lnTo>
                    <a:pt x="4059" y="13305"/>
                  </a:lnTo>
                  <a:lnTo>
                    <a:pt x="4087" y="13279"/>
                  </a:lnTo>
                  <a:lnTo>
                    <a:pt x="4115" y="13253"/>
                  </a:lnTo>
                  <a:lnTo>
                    <a:pt x="4141" y="13226"/>
                  </a:lnTo>
                  <a:lnTo>
                    <a:pt x="4165" y="13198"/>
                  </a:lnTo>
                  <a:lnTo>
                    <a:pt x="4188" y="13171"/>
                  </a:lnTo>
                  <a:lnTo>
                    <a:pt x="4210" y="13143"/>
                  </a:lnTo>
                  <a:lnTo>
                    <a:pt x="4231" y="13115"/>
                  </a:lnTo>
                  <a:lnTo>
                    <a:pt x="4250" y="13087"/>
                  </a:lnTo>
                  <a:lnTo>
                    <a:pt x="4267" y="13058"/>
                  </a:lnTo>
                  <a:lnTo>
                    <a:pt x="4283" y="13029"/>
                  </a:lnTo>
                  <a:lnTo>
                    <a:pt x="4298" y="13000"/>
                  </a:lnTo>
                  <a:lnTo>
                    <a:pt x="4311" y="12970"/>
                  </a:lnTo>
                  <a:lnTo>
                    <a:pt x="4322" y="12940"/>
                  </a:lnTo>
                  <a:lnTo>
                    <a:pt x="4332" y="12910"/>
                  </a:lnTo>
                  <a:lnTo>
                    <a:pt x="4361" y="12814"/>
                  </a:lnTo>
                  <a:lnTo>
                    <a:pt x="4460" y="12820"/>
                  </a:lnTo>
                  <a:lnTo>
                    <a:pt x="4502" y="12822"/>
                  </a:lnTo>
                  <a:lnTo>
                    <a:pt x="4542" y="12823"/>
                  </a:lnTo>
                  <a:lnTo>
                    <a:pt x="4581" y="12824"/>
                  </a:lnTo>
                  <a:lnTo>
                    <a:pt x="4621" y="12824"/>
                  </a:lnTo>
                  <a:lnTo>
                    <a:pt x="4660" y="12823"/>
                  </a:lnTo>
                  <a:lnTo>
                    <a:pt x="4698" y="12821"/>
                  </a:lnTo>
                  <a:lnTo>
                    <a:pt x="4736" y="12819"/>
                  </a:lnTo>
                  <a:lnTo>
                    <a:pt x="4773" y="12816"/>
                  </a:lnTo>
                  <a:lnTo>
                    <a:pt x="4822" y="12811"/>
                  </a:lnTo>
                  <a:lnTo>
                    <a:pt x="4872" y="12804"/>
                  </a:lnTo>
                  <a:lnTo>
                    <a:pt x="4920" y="12797"/>
                  </a:lnTo>
                  <a:lnTo>
                    <a:pt x="4966" y="12788"/>
                  </a:lnTo>
                  <a:lnTo>
                    <a:pt x="5014" y="12778"/>
                  </a:lnTo>
                  <a:lnTo>
                    <a:pt x="5059" y="12767"/>
                  </a:lnTo>
                  <a:lnTo>
                    <a:pt x="5104" y="12755"/>
                  </a:lnTo>
                  <a:lnTo>
                    <a:pt x="5148" y="12742"/>
                  </a:lnTo>
                  <a:lnTo>
                    <a:pt x="5191" y="12727"/>
                  </a:lnTo>
                  <a:lnTo>
                    <a:pt x="5234" y="12711"/>
                  </a:lnTo>
                  <a:lnTo>
                    <a:pt x="5276" y="12695"/>
                  </a:lnTo>
                  <a:lnTo>
                    <a:pt x="5317" y="12678"/>
                  </a:lnTo>
                  <a:lnTo>
                    <a:pt x="5357" y="12660"/>
                  </a:lnTo>
                  <a:lnTo>
                    <a:pt x="5397" y="12641"/>
                  </a:lnTo>
                  <a:lnTo>
                    <a:pt x="5435" y="12621"/>
                  </a:lnTo>
                  <a:lnTo>
                    <a:pt x="5473" y="12599"/>
                  </a:lnTo>
                  <a:lnTo>
                    <a:pt x="5510" y="12577"/>
                  </a:lnTo>
                  <a:lnTo>
                    <a:pt x="5547" y="12555"/>
                  </a:lnTo>
                  <a:lnTo>
                    <a:pt x="5582" y="12531"/>
                  </a:lnTo>
                  <a:lnTo>
                    <a:pt x="5617" y="12507"/>
                  </a:lnTo>
                  <a:lnTo>
                    <a:pt x="5651" y="12481"/>
                  </a:lnTo>
                  <a:lnTo>
                    <a:pt x="5684" y="12456"/>
                  </a:lnTo>
                  <a:lnTo>
                    <a:pt x="5716" y="12430"/>
                  </a:lnTo>
                  <a:lnTo>
                    <a:pt x="5749" y="12403"/>
                  </a:lnTo>
                  <a:lnTo>
                    <a:pt x="5779" y="12374"/>
                  </a:lnTo>
                  <a:lnTo>
                    <a:pt x="5809" y="12346"/>
                  </a:lnTo>
                  <a:lnTo>
                    <a:pt x="5839" y="12317"/>
                  </a:lnTo>
                  <a:lnTo>
                    <a:pt x="5868" y="12288"/>
                  </a:lnTo>
                  <a:lnTo>
                    <a:pt x="5896" y="12257"/>
                  </a:lnTo>
                  <a:lnTo>
                    <a:pt x="5923" y="12226"/>
                  </a:lnTo>
                  <a:lnTo>
                    <a:pt x="5949" y="12195"/>
                  </a:lnTo>
                  <a:lnTo>
                    <a:pt x="5974" y="12164"/>
                  </a:lnTo>
                  <a:lnTo>
                    <a:pt x="6000" y="12131"/>
                  </a:lnTo>
                  <a:lnTo>
                    <a:pt x="6025" y="12098"/>
                  </a:lnTo>
                  <a:lnTo>
                    <a:pt x="6048" y="12065"/>
                  </a:lnTo>
                  <a:lnTo>
                    <a:pt x="6071" y="12032"/>
                  </a:lnTo>
                  <a:lnTo>
                    <a:pt x="6093" y="11997"/>
                  </a:lnTo>
                  <a:lnTo>
                    <a:pt x="6114" y="11963"/>
                  </a:lnTo>
                  <a:lnTo>
                    <a:pt x="6135" y="11929"/>
                  </a:lnTo>
                  <a:lnTo>
                    <a:pt x="6155" y="11893"/>
                  </a:lnTo>
                  <a:lnTo>
                    <a:pt x="6174" y="11859"/>
                  </a:lnTo>
                  <a:lnTo>
                    <a:pt x="6192" y="11824"/>
                  </a:lnTo>
                  <a:lnTo>
                    <a:pt x="6210" y="11787"/>
                  </a:lnTo>
                  <a:lnTo>
                    <a:pt x="6227" y="11752"/>
                  </a:lnTo>
                  <a:lnTo>
                    <a:pt x="6243" y="11716"/>
                  </a:lnTo>
                  <a:lnTo>
                    <a:pt x="6259" y="11681"/>
                  </a:lnTo>
                  <a:lnTo>
                    <a:pt x="6273" y="11644"/>
                  </a:lnTo>
                  <a:lnTo>
                    <a:pt x="6287" y="11608"/>
                  </a:lnTo>
                  <a:lnTo>
                    <a:pt x="6300" y="11572"/>
                  </a:lnTo>
                  <a:lnTo>
                    <a:pt x="6313" y="11536"/>
                  </a:lnTo>
                  <a:lnTo>
                    <a:pt x="6324" y="11500"/>
                  </a:lnTo>
                  <a:lnTo>
                    <a:pt x="6335" y="11464"/>
                  </a:lnTo>
                  <a:lnTo>
                    <a:pt x="6345" y="11427"/>
                  </a:lnTo>
                  <a:lnTo>
                    <a:pt x="6355" y="11392"/>
                  </a:lnTo>
                  <a:lnTo>
                    <a:pt x="6364" y="11356"/>
                  </a:lnTo>
                  <a:lnTo>
                    <a:pt x="6373" y="11320"/>
                  </a:lnTo>
                  <a:lnTo>
                    <a:pt x="6380" y="11284"/>
                  </a:lnTo>
                  <a:lnTo>
                    <a:pt x="6387" y="11249"/>
                  </a:lnTo>
                  <a:lnTo>
                    <a:pt x="6393" y="11214"/>
                  </a:lnTo>
                  <a:lnTo>
                    <a:pt x="6398" y="11179"/>
                  </a:lnTo>
                  <a:lnTo>
                    <a:pt x="6402" y="11144"/>
                  </a:lnTo>
                  <a:lnTo>
                    <a:pt x="6406" y="11110"/>
                  </a:lnTo>
                  <a:lnTo>
                    <a:pt x="6409" y="11076"/>
                  </a:lnTo>
                  <a:lnTo>
                    <a:pt x="6411" y="11042"/>
                  </a:lnTo>
                  <a:lnTo>
                    <a:pt x="6413" y="11014"/>
                  </a:lnTo>
                  <a:lnTo>
                    <a:pt x="6414" y="10987"/>
                  </a:lnTo>
                  <a:lnTo>
                    <a:pt x="6414" y="10959"/>
                  </a:lnTo>
                  <a:lnTo>
                    <a:pt x="6414" y="10932"/>
                  </a:lnTo>
                  <a:lnTo>
                    <a:pt x="6414" y="10906"/>
                  </a:lnTo>
                  <a:lnTo>
                    <a:pt x="6413" y="10880"/>
                  </a:lnTo>
                  <a:lnTo>
                    <a:pt x="6411" y="10855"/>
                  </a:lnTo>
                  <a:lnTo>
                    <a:pt x="6409" y="10829"/>
                  </a:lnTo>
                  <a:lnTo>
                    <a:pt x="6401" y="10737"/>
                  </a:lnTo>
                  <a:lnTo>
                    <a:pt x="6486" y="10701"/>
                  </a:lnTo>
                  <a:lnTo>
                    <a:pt x="6518" y="10688"/>
                  </a:lnTo>
                  <a:lnTo>
                    <a:pt x="6548" y="10674"/>
                  </a:lnTo>
                  <a:lnTo>
                    <a:pt x="6577" y="10660"/>
                  </a:lnTo>
                  <a:lnTo>
                    <a:pt x="6605" y="10646"/>
                  </a:lnTo>
                  <a:lnTo>
                    <a:pt x="6634" y="10631"/>
                  </a:lnTo>
                  <a:lnTo>
                    <a:pt x="6661" y="10615"/>
                  </a:lnTo>
                  <a:lnTo>
                    <a:pt x="6686" y="10600"/>
                  </a:lnTo>
                  <a:lnTo>
                    <a:pt x="6711" y="10584"/>
                  </a:lnTo>
                  <a:lnTo>
                    <a:pt x="6735" y="10568"/>
                  </a:lnTo>
                  <a:lnTo>
                    <a:pt x="6760" y="10551"/>
                  </a:lnTo>
                  <a:lnTo>
                    <a:pt x="6782" y="10535"/>
                  </a:lnTo>
                  <a:lnTo>
                    <a:pt x="6804" y="10517"/>
                  </a:lnTo>
                  <a:lnTo>
                    <a:pt x="6825" y="10499"/>
                  </a:lnTo>
                  <a:lnTo>
                    <a:pt x="6845" y="10481"/>
                  </a:lnTo>
                  <a:lnTo>
                    <a:pt x="6865" y="10463"/>
                  </a:lnTo>
                  <a:lnTo>
                    <a:pt x="6884" y="10444"/>
                  </a:lnTo>
                  <a:lnTo>
                    <a:pt x="6902" y="10425"/>
                  </a:lnTo>
                  <a:lnTo>
                    <a:pt x="6919" y="10406"/>
                  </a:lnTo>
                  <a:lnTo>
                    <a:pt x="6936" y="10387"/>
                  </a:lnTo>
                  <a:lnTo>
                    <a:pt x="6952" y="10366"/>
                  </a:lnTo>
                  <a:lnTo>
                    <a:pt x="6967" y="10346"/>
                  </a:lnTo>
                  <a:lnTo>
                    <a:pt x="6981" y="10325"/>
                  </a:lnTo>
                  <a:lnTo>
                    <a:pt x="6995" y="10305"/>
                  </a:lnTo>
                  <a:lnTo>
                    <a:pt x="7009" y="10284"/>
                  </a:lnTo>
                  <a:lnTo>
                    <a:pt x="7021" y="10262"/>
                  </a:lnTo>
                  <a:lnTo>
                    <a:pt x="7033" y="10240"/>
                  </a:lnTo>
                  <a:lnTo>
                    <a:pt x="7044" y="10219"/>
                  </a:lnTo>
                  <a:lnTo>
                    <a:pt x="7054" y="10197"/>
                  </a:lnTo>
                  <a:lnTo>
                    <a:pt x="7064" y="10174"/>
                  </a:lnTo>
                  <a:lnTo>
                    <a:pt x="7073" y="10152"/>
                  </a:lnTo>
                  <a:lnTo>
                    <a:pt x="7081" y="10128"/>
                  </a:lnTo>
                  <a:lnTo>
                    <a:pt x="7089" y="10105"/>
                  </a:lnTo>
                  <a:lnTo>
                    <a:pt x="7097" y="10081"/>
                  </a:lnTo>
                  <a:lnTo>
                    <a:pt x="7104" y="10057"/>
                  </a:lnTo>
                  <a:lnTo>
                    <a:pt x="7110" y="10032"/>
                  </a:lnTo>
                  <a:lnTo>
                    <a:pt x="7116" y="10006"/>
                  </a:lnTo>
                  <a:lnTo>
                    <a:pt x="7121" y="9981"/>
                  </a:lnTo>
                  <a:lnTo>
                    <a:pt x="7126" y="9956"/>
                  </a:lnTo>
                  <a:lnTo>
                    <a:pt x="7131" y="9930"/>
                  </a:lnTo>
                  <a:lnTo>
                    <a:pt x="7135" y="9903"/>
                  </a:lnTo>
                  <a:lnTo>
                    <a:pt x="7138" y="9877"/>
                  </a:lnTo>
                  <a:lnTo>
                    <a:pt x="7140" y="9851"/>
                  </a:lnTo>
                  <a:lnTo>
                    <a:pt x="7142" y="9824"/>
                  </a:lnTo>
                  <a:lnTo>
                    <a:pt x="7144" y="9797"/>
                  </a:lnTo>
                  <a:lnTo>
                    <a:pt x="7145" y="9742"/>
                  </a:lnTo>
                  <a:lnTo>
                    <a:pt x="7145" y="9687"/>
                  </a:lnTo>
                  <a:lnTo>
                    <a:pt x="7143" y="9630"/>
                  </a:lnTo>
                  <a:lnTo>
                    <a:pt x="7139" y="9574"/>
                  </a:lnTo>
                  <a:lnTo>
                    <a:pt x="7133" y="9516"/>
                  </a:lnTo>
                  <a:lnTo>
                    <a:pt x="7125" y="9459"/>
                  </a:lnTo>
                  <a:lnTo>
                    <a:pt x="7117" y="9399"/>
                  </a:lnTo>
                  <a:lnTo>
                    <a:pt x="7107" y="9341"/>
                  </a:lnTo>
                  <a:lnTo>
                    <a:pt x="7095" y="9281"/>
                  </a:lnTo>
                  <a:lnTo>
                    <a:pt x="7083" y="9222"/>
                  </a:lnTo>
                  <a:lnTo>
                    <a:pt x="7064" y="9138"/>
                  </a:lnTo>
                  <a:lnTo>
                    <a:pt x="7136" y="9090"/>
                  </a:lnTo>
                  <a:lnTo>
                    <a:pt x="7168" y="9066"/>
                  </a:lnTo>
                  <a:lnTo>
                    <a:pt x="7200" y="9042"/>
                  </a:lnTo>
                  <a:lnTo>
                    <a:pt x="7231" y="9016"/>
                  </a:lnTo>
                  <a:lnTo>
                    <a:pt x="7261" y="8988"/>
                  </a:lnTo>
                  <a:lnTo>
                    <a:pt x="7290" y="8959"/>
                  </a:lnTo>
                  <a:lnTo>
                    <a:pt x="7317" y="8929"/>
                  </a:lnTo>
                  <a:lnTo>
                    <a:pt x="7344" y="8898"/>
                  </a:lnTo>
                  <a:lnTo>
                    <a:pt x="7370" y="8866"/>
                  </a:lnTo>
                  <a:lnTo>
                    <a:pt x="7395" y="8832"/>
                  </a:lnTo>
                  <a:lnTo>
                    <a:pt x="7419" y="8798"/>
                  </a:lnTo>
                  <a:lnTo>
                    <a:pt x="7441" y="8763"/>
                  </a:lnTo>
                  <a:lnTo>
                    <a:pt x="7463" y="8725"/>
                  </a:lnTo>
                  <a:lnTo>
                    <a:pt x="7483" y="8689"/>
                  </a:lnTo>
                  <a:lnTo>
                    <a:pt x="7503" y="8651"/>
                  </a:lnTo>
                  <a:lnTo>
                    <a:pt x="7523" y="8611"/>
                  </a:lnTo>
                  <a:lnTo>
                    <a:pt x="7540" y="8572"/>
                  </a:lnTo>
                  <a:lnTo>
                    <a:pt x="7561" y="8521"/>
                  </a:lnTo>
                  <a:lnTo>
                    <a:pt x="7581" y="8468"/>
                  </a:lnTo>
                  <a:lnTo>
                    <a:pt x="7599" y="8415"/>
                  </a:lnTo>
                  <a:lnTo>
                    <a:pt x="7615" y="8360"/>
                  </a:lnTo>
                  <a:lnTo>
                    <a:pt x="7630" y="8306"/>
                  </a:lnTo>
                  <a:lnTo>
                    <a:pt x="7644" y="8249"/>
                  </a:lnTo>
                  <a:lnTo>
                    <a:pt x="7656" y="8194"/>
                  </a:lnTo>
                  <a:lnTo>
                    <a:pt x="7666" y="8137"/>
                  </a:lnTo>
                  <a:lnTo>
                    <a:pt x="7675" y="8080"/>
                  </a:lnTo>
                  <a:lnTo>
                    <a:pt x="7682" y="8022"/>
                  </a:lnTo>
                  <a:lnTo>
                    <a:pt x="7687" y="7965"/>
                  </a:lnTo>
                  <a:lnTo>
                    <a:pt x="7691" y="7907"/>
                  </a:lnTo>
                  <a:lnTo>
                    <a:pt x="7693" y="7850"/>
                  </a:lnTo>
                  <a:lnTo>
                    <a:pt x="7694" y="7793"/>
                  </a:lnTo>
                  <a:lnTo>
                    <a:pt x="7694" y="7736"/>
                  </a:lnTo>
                  <a:lnTo>
                    <a:pt x="7692" y="7679"/>
                  </a:lnTo>
                  <a:lnTo>
                    <a:pt x="7688" y="7623"/>
                  </a:lnTo>
                  <a:lnTo>
                    <a:pt x="7684" y="7569"/>
                  </a:lnTo>
                  <a:lnTo>
                    <a:pt x="7677" y="7514"/>
                  </a:lnTo>
                  <a:lnTo>
                    <a:pt x="7669" y="7461"/>
                  </a:lnTo>
                  <a:lnTo>
                    <a:pt x="7660" y="7407"/>
                  </a:lnTo>
                  <a:lnTo>
                    <a:pt x="7650" y="7356"/>
                  </a:lnTo>
                  <a:lnTo>
                    <a:pt x="7638" y="7304"/>
                  </a:lnTo>
                  <a:lnTo>
                    <a:pt x="7624" y="7255"/>
                  </a:lnTo>
                  <a:lnTo>
                    <a:pt x="7609" y="7206"/>
                  </a:lnTo>
                  <a:lnTo>
                    <a:pt x="7593" y="7159"/>
                  </a:lnTo>
                  <a:lnTo>
                    <a:pt x="7575" y="7113"/>
                  </a:lnTo>
                  <a:lnTo>
                    <a:pt x="7557" y="7068"/>
                  </a:lnTo>
                  <a:lnTo>
                    <a:pt x="7536" y="7025"/>
                  </a:lnTo>
                  <a:lnTo>
                    <a:pt x="7515" y="6984"/>
                  </a:lnTo>
                  <a:lnTo>
                    <a:pt x="7503" y="6963"/>
                  </a:lnTo>
                  <a:lnTo>
                    <a:pt x="7491" y="6944"/>
                  </a:lnTo>
                  <a:lnTo>
                    <a:pt x="7479" y="6925"/>
                  </a:lnTo>
                  <a:lnTo>
                    <a:pt x="7467" y="6907"/>
                  </a:lnTo>
                  <a:lnTo>
                    <a:pt x="7454" y="6887"/>
                  </a:lnTo>
                  <a:lnTo>
                    <a:pt x="7440" y="6869"/>
                  </a:lnTo>
                  <a:lnTo>
                    <a:pt x="7425" y="6850"/>
                  </a:lnTo>
                  <a:lnTo>
                    <a:pt x="7411" y="6832"/>
                  </a:lnTo>
                  <a:lnTo>
                    <a:pt x="7396" y="6815"/>
                  </a:lnTo>
                  <a:lnTo>
                    <a:pt x="7380" y="6799"/>
                  </a:lnTo>
                  <a:lnTo>
                    <a:pt x="7364" y="6784"/>
                  </a:lnTo>
                  <a:lnTo>
                    <a:pt x="7348" y="6769"/>
                  </a:lnTo>
                  <a:lnTo>
                    <a:pt x="7331" y="6755"/>
                  </a:lnTo>
                  <a:lnTo>
                    <a:pt x="7315" y="6740"/>
                  </a:lnTo>
                  <a:lnTo>
                    <a:pt x="7297" y="6728"/>
                  </a:lnTo>
                  <a:lnTo>
                    <a:pt x="7280" y="6716"/>
                  </a:lnTo>
                  <a:lnTo>
                    <a:pt x="7262" y="6705"/>
                  </a:lnTo>
                  <a:lnTo>
                    <a:pt x="7243" y="6695"/>
                  </a:lnTo>
                  <a:lnTo>
                    <a:pt x="7224" y="6685"/>
                  </a:lnTo>
                  <a:lnTo>
                    <a:pt x="7205" y="6676"/>
                  </a:lnTo>
                  <a:lnTo>
                    <a:pt x="7092" y="6627"/>
                  </a:lnTo>
                  <a:lnTo>
                    <a:pt x="7139" y="6514"/>
                  </a:lnTo>
                  <a:lnTo>
                    <a:pt x="7156" y="6471"/>
                  </a:lnTo>
                  <a:lnTo>
                    <a:pt x="7172" y="6429"/>
                  </a:lnTo>
                  <a:lnTo>
                    <a:pt x="7188" y="6387"/>
                  </a:lnTo>
                  <a:lnTo>
                    <a:pt x="7202" y="6347"/>
                  </a:lnTo>
                  <a:lnTo>
                    <a:pt x="7215" y="6307"/>
                  </a:lnTo>
                  <a:lnTo>
                    <a:pt x="7228" y="6266"/>
                  </a:lnTo>
                  <a:lnTo>
                    <a:pt x="7240" y="6227"/>
                  </a:lnTo>
                  <a:lnTo>
                    <a:pt x="7250" y="6189"/>
                  </a:lnTo>
                  <a:lnTo>
                    <a:pt x="7261" y="6150"/>
                  </a:lnTo>
                  <a:lnTo>
                    <a:pt x="7271" y="6112"/>
                  </a:lnTo>
                  <a:lnTo>
                    <a:pt x="7279" y="6075"/>
                  </a:lnTo>
                  <a:lnTo>
                    <a:pt x="7287" y="6038"/>
                  </a:lnTo>
                  <a:lnTo>
                    <a:pt x="7293" y="6002"/>
                  </a:lnTo>
                  <a:lnTo>
                    <a:pt x="7299" y="5966"/>
                  </a:lnTo>
                  <a:lnTo>
                    <a:pt x="7304" y="5931"/>
                  </a:lnTo>
                  <a:lnTo>
                    <a:pt x="7309" y="5896"/>
                  </a:lnTo>
                  <a:lnTo>
                    <a:pt x="7313" y="5861"/>
                  </a:lnTo>
                  <a:lnTo>
                    <a:pt x="7315" y="5828"/>
                  </a:lnTo>
                  <a:lnTo>
                    <a:pt x="7318" y="5794"/>
                  </a:lnTo>
                  <a:lnTo>
                    <a:pt x="7319" y="5761"/>
                  </a:lnTo>
                  <a:lnTo>
                    <a:pt x="7320" y="5729"/>
                  </a:lnTo>
                  <a:lnTo>
                    <a:pt x="7319" y="5697"/>
                  </a:lnTo>
                  <a:lnTo>
                    <a:pt x="7319" y="5665"/>
                  </a:lnTo>
                  <a:lnTo>
                    <a:pt x="7317" y="5634"/>
                  </a:lnTo>
                  <a:lnTo>
                    <a:pt x="7315" y="5604"/>
                  </a:lnTo>
                  <a:lnTo>
                    <a:pt x="7312" y="5574"/>
                  </a:lnTo>
                  <a:lnTo>
                    <a:pt x="7308" y="5543"/>
                  </a:lnTo>
                  <a:lnTo>
                    <a:pt x="7304" y="5514"/>
                  </a:lnTo>
                  <a:lnTo>
                    <a:pt x="7299" y="5486"/>
                  </a:lnTo>
                  <a:lnTo>
                    <a:pt x="7293" y="5458"/>
                  </a:lnTo>
                  <a:lnTo>
                    <a:pt x="7287" y="5429"/>
                  </a:lnTo>
                  <a:lnTo>
                    <a:pt x="7280" y="5402"/>
                  </a:lnTo>
                  <a:lnTo>
                    <a:pt x="7271" y="5373"/>
                  </a:lnTo>
                  <a:lnTo>
                    <a:pt x="7262" y="5344"/>
                  </a:lnTo>
                  <a:lnTo>
                    <a:pt x="7251" y="5315"/>
                  </a:lnTo>
                  <a:lnTo>
                    <a:pt x="7240" y="5287"/>
                  </a:lnTo>
                  <a:lnTo>
                    <a:pt x="7228" y="5259"/>
                  </a:lnTo>
                  <a:lnTo>
                    <a:pt x="7216" y="5233"/>
                  </a:lnTo>
                  <a:lnTo>
                    <a:pt x="7203" y="5205"/>
                  </a:lnTo>
                  <a:lnTo>
                    <a:pt x="7189" y="5179"/>
                  </a:lnTo>
                  <a:lnTo>
                    <a:pt x="7174" y="5154"/>
                  </a:lnTo>
                  <a:lnTo>
                    <a:pt x="7159" y="5129"/>
                  </a:lnTo>
                  <a:lnTo>
                    <a:pt x="7143" y="5105"/>
                  </a:lnTo>
                  <a:lnTo>
                    <a:pt x="7125" y="5080"/>
                  </a:lnTo>
                  <a:lnTo>
                    <a:pt x="7108" y="5057"/>
                  </a:lnTo>
                  <a:lnTo>
                    <a:pt x="7090" y="5034"/>
                  </a:lnTo>
                  <a:lnTo>
                    <a:pt x="7071" y="5011"/>
                  </a:lnTo>
                  <a:lnTo>
                    <a:pt x="7052" y="4989"/>
                  </a:lnTo>
                  <a:lnTo>
                    <a:pt x="7032" y="4967"/>
                  </a:lnTo>
                  <a:lnTo>
                    <a:pt x="7011" y="4946"/>
                  </a:lnTo>
                  <a:lnTo>
                    <a:pt x="6989" y="4925"/>
                  </a:lnTo>
                  <a:lnTo>
                    <a:pt x="6967" y="4905"/>
                  </a:lnTo>
                  <a:lnTo>
                    <a:pt x="6945" y="4886"/>
                  </a:lnTo>
                  <a:lnTo>
                    <a:pt x="6922" y="4866"/>
                  </a:lnTo>
                  <a:lnTo>
                    <a:pt x="6898" y="4847"/>
                  </a:lnTo>
                  <a:lnTo>
                    <a:pt x="6873" y="4829"/>
                  </a:lnTo>
                  <a:lnTo>
                    <a:pt x="6849" y="4811"/>
                  </a:lnTo>
                  <a:lnTo>
                    <a:pt x="6823" y="4794"/>
                  </a:lnTo>
                  <a:lnTo>
                    <a:pt x="6798" y="4777"/>
                  </a:lnTo>
                  <a:lnTo>
                    <a:pt x="6771" y="4761"/>
                  </a:lnTo>
                  <a:lnTo>
                    <a:pt x="6744" y="4744"/>
                  </a:lnTo>
                  <a:lnTo>
                    <a:pt x="6716" y="4728"/>
                  </a:lnTo>
                  <a:lnTo>
                    <a:pt x="6688" y="4713"/>
                  </a:lnTo>
                  <a:lnTo>
                    <a:pt x="6660" y="4699"/>
                  </a:lnTo>
                  <a:lnTo>
                    <a:pt x="6553" y="4645"/>
                  </a:lnTo>
                  <a:lnTo>
                    <a:pt x="6601" y="4536"/>
                  </a:lnTo>
                  <a:lnTo>
                    <a:pt x="6619" y="4492"/>
                  </a:lnTo>
                  <a:lnTo>
                    <a:pt x="6637" y="4450"/>
                  </a:lnTo>
                  <a:lnTo>
                    <a:pt x="6652" y="4407"/>
                  </a:lnTo>
                  <a:lnTo>
                    <a:pt x="6665" y="4363"/>
                  </a:lnTo>
                  <a:lnTo>
                    <a:pt x="6677" y="4320"/>
                  </a:lnTo>
                  <a:lnTo>
                    <a:pt x="6687" y="4277"/>
                  </a:lnTo>
                  <a:lnTo>
                    <a:pt x="6696" y="4234"/>
                  </a:lnTo>
                  <a:lnTo>
                    <a:pt x="6704" y="4191"/>
                  </a:lnTo>
                  <a:lnTo>
                    <a:pt x="6710" y="4148"/>
                  </a:lnTo>
                  <a:lnTo>
                    <a:pt x="6714" y="4106"/>
                  </a:lnTo>
                  <a:lnTo>
                    <a:pt x="6717" y="4063"/>
                  </a:lnTo>
                  <a:lnTo>
                    <a:pt x="6719" y="4021"/>
                  </a:lnTo>
                  <a:lnTo>
                    <a:pt x="6719" y="3979"/>
                  </a:lnTo>
                  <a:lnTo>
                    <a:pt x="6718" y="3937"/>
                  </a:lnTo>
                  <a:lnTo>
                    <a:pt x="6716" y="3895"/>
                  </a:lnTo>
                  <a:lnTo>
                    <a:pt x="6712" y="3854"/>
                  </a:lnTo>
                  <a:lnTo>
                    <a:pt x="6707" y="3805"/>
                  </a:lnTo>
                  <a:lnTo>
                    <a:pt x="6699" y="3758"/>
                  </a:lnTo>
                  <a:lnTo>
                    <a:pt x="6690" y="3712"/>
                  </a:lnTo>
                  <a:lnTo>
                    <a:pt x="6679" y="3665"/>
                  </a:lnTo>
                  <a:lnTo>
                    <a:pt x="6667" y="3619"/>
                  </a:lnTo>
                  <a:lnTo>
                    <a:pt x="6653" y="3573"/>
                  </a:lnTo>
                  <a:lnTo>
                    <a:pt x="6637" y="3528"/>
                  </a:lnTo>
                  <a:lnTo>
                    <a:pt x="6619" y="3484"/>
                  </a:lnTo>
                  <a:lnTo>
                    <a:pt x="6601" y="3439"/>
                  </a:lnTo>
                  <a:lnTo>
                    <a:pt x="6581" y="3397"/>
                  </a:lnTo>
                  <a:lnTo>
                    <a:pt x="6559" y="3355"/>
                  </a:lnTo>
                  <a:lnTo>
                    <a:pt x="6537" y="3312"/>
                  </a:lnTo>
                  <a:lnTo>
                    <a:pt x="6513" y="3271"/>
                  </a:lnTo>
                  <a:lnTo>
                    <a:pt x="6486" y="3231"/>
                  </a:lnTo>
                  <a:lnTo>
                    <a:pt x="6460" y="3191"/>
                  </a:lnTo>
                  <a:lnTo>
                    <a:pt x="6432" y="3153"/>
                  </a:lnTo>
                  <a:lnTo>
                    <a:pt x="6402" y="3115"/>
                  </a:lnTo>
                  <a:lnTo>
                    <a:pt x="6372" y="3078"/>
                  </a:lnTo>
                  <a:lnTo>
                    <a:pt x="6339" y="3042"/>
                  </a:lnTo>
                  <a:lnTo>
                    <a:pt x="6307" y="3007"/>
                  </a:lnTo>
                  <a:lnTo>
                    <a:pt x="6273" y="2973"/>
                  </a:lnTo>
                  <a:lnTo>
                    <a:pt x="6237" y="2940"/>
                  </a:lnTo>
                  <a:lnTo>
                    <a:pt x="6201" y="2909"/>
                  </a:lnTo>
                  <a:lnTo>
                    <a:pt x="6164" y="2878"/>
                  </a:lnTo>
                  <a:lnTo>
                    <a:pt x="6126" y="2848"/>
                  </a:lnTo>
                  <a:lnTo>
                    <a:pt x="6087" y="2820"/>
                  </a:lnTo>
                  <a:lnTo>
                    <a:pt x="6047" y="2793"/>
                  </a:lnTo>
                  <a:lnTo>
                    <a:pt x="6006" y="2768"/>
                  </a:lnTo>
                  <a:lnTo>
                    <a:pt x="5964" y="2742"/>
                  </a:lnTo>
                  <a:lnTo>
                    <a:pt x="5922" y="2719"/>
                  </a:lnTo>
                  <a:lnTo>
                    <a:pt x="5879" y="2698"/>
                  </a:lnTo>
                  <a:lnTo>
                    <a:pt x="5834" y="2678"/>
                  </a:lnTo>
                  <a:lnTo>
                    <a:pt x="5793" y="2660"/>
                  </a:lnTo>
                  <a:lnTo>
                    <a:pt x="5751" y="2644"/>
                  </a:lnTo>
                  <a:lnTo>
                    <a:pt x="5708" y="2628"/>
                  </a:lnTo>
                  <a:lnTo>
                    <a:pt x="5665" y="2614"/>
                  </a:lnTo>
                  <a:lnTo>
                    <a:pt x="5622" y="2602"/>
                  </a:lnTo>
                  <a:lnTo>
                    <a:pt x="5577" y="2591"/>
                  </a:lnTo>
                  <a:lnTo>
                    <a:pt x="5533" y="2582"/>
                  </a:lnTo>
                  <a:lnTo>
                    <a:pt x="5487" y="2573"/>
                  </a:lnTo>
                  <a:lnTo>
                    <a:pt x="5442" y="2567"/>
                  </a:lnTo>
                  <a:lnTo>
                    <a:pt x="5397" y="2561"/>
                  </a:lnTo>
                  <a:lnTo>
                    <a:pt x="5350" y="2558"/>
                  </a:lnTo>
                  <a:lnTo>
                    <a:pt x="5304" y="2555"/>
                  </a:lnTo>
                  <a:lnTo>
                    <a:pt x="5258" y="2555"/>
                  </a:lnTo>
                  <a:lnTo>
                    <a:pt x="5210" y="2555"/>
                  </a:lnTo>
                  <a:lnTo>
                    <a:pt x="5163" y="2558"/>
                  </a:lnTo>
                  <a:lnTo>
                    <a:pt x="5116" y="2562"/>
                  </a:lnTo>
                  <a:lnTo>
                    <a:pt x="5015" y="2572"/>
                  </a:lnTo>
                  <a:lnTo>
                    <a:pt x="4983" y="2475"/>
                  </a:lnTo>
                  <a:lnTo>
                    <a:pt x="4929" y="2322"/>
                  </a:lnTo>
                  <a:lnTo>
                    <a:pt x="4871" y="2183"/>
                  </a:lnTo>
                  <a:lnTo>
                    <a:pt x="4808" y="2056"/>
                  </a:lnTo>
                  <a:lnTo>
                    <a:pt x="4743" y="1940"/>
                  </a:lnTo>
                  <a:lnTo>
                    <a:pt x="4673" y="1837"/>
                  </a:lnTo>
                  <a:lnTo>
                    <a:pt x="4601" y="1743"/>
                  </a:lnTo>
                  <a:lnTo>
                    <a:pt x="4527" y="1660"/>
                  </a:lnTo>
                  <a:lnTo>
                    <a:pt x="4451" y="1588"/>
                  </a:lnTo>
                  <a:lnTo>
                    <a:pt x="4373" y="1524"/>
                  </a:lnTo>
                  <a:lnTo>
                    <a:pt x="4294" y="1470"/>
                  </a:lnTo>
                  <a:lnTo>
                    <a:pt x="4213" y="1423"/>
                  </a:lnTo>
                  <a:lnTo>
                    <a:pt x="4134" y="1384"/>
                  </a:lnTo>
                  <a:lnTo>
                    <a:pt x="4053" y="1353"/>
                  </a:lnTo>
                  <a:lnTo>
                    <a:pt x="3972" y="1327"/>
                  </a:lnTo>
                  <a:lnTo>
                    <a:pt x="3894" y="1308"/>
                  </a:lnTo>
                  <a:lnTo>
                    <a:pt x="3816" y="1295"/>
                  </a:lnTo>
                  <a:lnTo>
                    <a:pt x="3740" y="1286"/>
                  </a:lnTo>
                  <a:lnTo>
                    <a:pt x="3665" y="1282"/>
                  </a:lnTo>
                  <a:lnTo>
                    <a:pt x="3593" y="1282"/>
                  </a:lnTo>
                  <a:lnTo>
                    <a:pt x="3524" y="1285"/>
                  </a:lnTo>
                  <a:lnTo>
                    <a:pt x="3457" y="1291"/>
                  </a:lnTo>
                  <a:lnTo>
                    <a:pt x="3396" y="1299"/>
                  </a:lnTo>
                  <a:lnTo>
                    <a:pt x="3337" y="1309"/>
                  </a:lnTo>
                  <a:lnTo>
                    <a:pt x="3283" y="1321"/>
                  </a:lnTo>
                  <a:lnTo>
                    <a:pt x="3234" y="1332"/>
                  </a:lnTo>
                  <a:lnTo>
                    <a:pt x="3190" y="1345"/>
                  </a:lnTo>
                  <a:lnTo>
                    <a:pt x="3152" y="1357"/>
                  </a:lnTo>
                  <a:lnTo>
                    <a:pt x="3120" y="1368"/>
                  </a:lnTo>
                  <a:lnTo>
                    <a:pt x="3074" y="1385"/>
                  </a:lnTo>
                  <a:lnTo>
                    <a:pt x="3058" y="1392"/>
                  </a:lnTo>
                  <a:lnTo>
                    <a:pt x="2921" y="1451"/>
                  </a:lnTo>
                  <a:lnTo>
                    <a:pt x="2886" y="1305"/>
                  </a:lnTo>
                  <a:lnTo>
                    <a:pt x="2883" y="1293"/>
                  </a:lnTo>
                  <a:lnTo>
                    <a:pt x="2874" y="1259"/>
                  </a:lnTo>
                  <a:lnTo>
                    <a:pt x="2866" y="1236"/>
                  </a:lnTo>
                  <a:lnTo>
                    <a:pt x="2857" y="1207"/>
                  </a:lnTo>
                  <a:lnTo>
                    <a:pt x="2846" y="1175"/>
                  </a:lnTo>
                  <a:lnTo>
                    <a:pt x="2832" y="1140"/>
                  </a:lnTo>
                  <a:lnTo>
                    <a:pt x="2817" y="1101"/>
                  </a:lnTo>
                  <a:lnTo>
                    <a:pt x="2799" y="1060"/>
                  </a:lnTo>
                  <a:lnTo>
                    <a:pt x="2779" y="1017"/>
                  </a:lnTo>
                  <a:lnTo>
                    <a:pt x="2757" y="970"/>
                  </a:lnTo>
                  <a:lnTo>
                    <a:pt x="2732" y="924"/>
                  </a:lnTo>
                  <a:lnTo>
                    <a:pt x="2704" y="875"/>
                  </a:lnTo>
                  <a:lnTo>
                    <a:pt x="2674" y="827"/>
                  </a:lnTo>
                  <a:lnTo>
                    <a:pt x="2641" y="778"/>
                  </a:lnTo>
                  <a:lnTo>
                    <a:pt x="2606" y="728"/>
                  </a:lnTo>
                  <a:lnTo>
                    <a:pt x="2566" y="680"/>
                  </a:lnTo>
                  <a:lnTo>
                    <a:pt x="2524" y="631"/>
                  </a:lnTo>
                  <a:lnTo>
                    <a:pt x="2480" y="585"/>
                  </a:lnTo>
                  <a:lnTo>
                    <a:pt x="2431" y="540"/>
                  </a:lnTo>
                  <a:lnTo>
                    <a:pt x="2380" y="496"/>
                  </a:lnTo>
                  <a:lnTo>
                    <a:pt x="2324" y="455"/>
                  </a:lnTo>
                  <a:lnTo>
                    <a:pt x="2266" y="417"/>
                  </a:lnTo>
                  <a:lnTo>
                    <a:pt x="2203" y="381"/>
                  </a:lnTo>
                  <a:lnTo>
                    <a:pt x="2138" y="349"/>
                  </a:lnTo>
                  <a:lnTo>
                    <a:pt x="2067" y="322"/>
                  </a:lnTo>
                  <a:lnTo>
                    <a:pt x="1994" y="298"/>
                  </a:lnTo>
                  <a:lnTo>
                    <a:pt x="1916" y="278"/>
                  </a:lnTo>
                  <a:lnTo>
                    <a:pt x="1834" y="264"/>
                  </a:lnTo>
                  <a:lnTo>
                    <a:pt x="1749" y="255"/>
                  </a:lnTo>
                  <a:lnTo>
                    <a:pt x="1659" y="252"/>
                  </a:lnTo>
                  <a:lnTo>
                    <a:pt x="1616" y="253"/>
                  </a:lnTo>
                  <a:lnTo>
                    <a:pt x="1573" y="254"/>
                  </a:lnTo>
                  <a:lnTo>
                    <a:pt x="1531" y="256"/>
                  </a:lnTo>
                  <a:lnTo>
                    <a:pt x="1490" y="259"/>
                  </a:lnTo>
                  <a:lnTo>
                    <a:pt x="1450" y="263"/>
                  </a:lnTo>
                  <a:lnTo>
                    <a:pt x="1410" y="268"/>
                  </a:lnTo>
                  <a:lnTo>
                    <a:pt x="1372" y="274"/>
                  </a:lnTo>
                  <a:lnTo>
                    <a:pt x="1334" y="280"/>
                  </a:lnTo>
                  <a:lnTo>
                    <a:pt x="1296" y="287"/>
                  </a:lnTo>
                  <a:lnTo>
                    <a:pt x="1260" y="296"/>
                  </a:lnTo>
                  <a:lnTo>
                    <a:pt x="1224" y="305"/>
                  </a:lnTo>
                  <a:lnTo>
                    <a:pt x="1188" y="315"/>
                  </a:lnTo>
                  <a:lnTo>
                    <a:pt x="1154" y="325"/>
                  </a:lnTo>
                  <a:lnTo>
                    <a:pt x="1121" y="336"/>
                  </a:lnTo>
                  <a:lnTo>
                    <a:pt x="1088" y="348"/>
                  </a:lnTo>
                  <a:lnTo>
                    <a:pt x="1055" y="361"/>
                  </a:lnTo>
                  <a:lnTo>
                    <a:pt x="1024" y="374"/>
                  </a:lnTo>
                  <a:lnTo>
                    <a:pt x="993" y="388"/>
                  </a:lnTo>
                  <a:lnTo>
                    <a:pt x="963" y="403"/>
                  </a:lnTo>
                  <a:lnTo>
                    <a:pt x="933" y="420"/>
                  </a:lnTo>
                  <a:lnTo>
                    <a:pt x="904" y="436"/>
                  </a:lnTo>
                  <a:lnTo>
                    <a:pt x="876" y="453"/>
                  </a:lnTo>
                  <a:lnTo>
                    <a:pt x="849" y="470"/>
                  </a:lnTo>
                  <a:lnTo>
                    <a:pt x="822" y="488"/>
                  </a:lnTo>
                  <a:lnTo>
                    <a:pt x="796" y="507"/>
                  </a:lnTo>
                  <a:lnTo>
                    <a:pt x="771" y="526"/>
                  </a:lnTo>
                  <a:lnTo>
                    <a:pt x="746" y="547"/>
                  </a:lnTo>
                  <a:lnTo>
                    <a:pt x="722" y="568"/>
                  </a:lnTo>
                  <a:lnTo>
                    <a:pt x="698" y="589"/>
                  </a:lnTo>
                  <a:lnTo>
                    <a:pt x="675" y="610"/>
                  </a:lnTo>
                  <a:lnTo>
                    <a:pt x="654" y="633"/>
                  </a:lnTo>
                  <a:lnTo>
                    <a:pt x="632" y="6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94" name="Freeform 169"/>
            <p:cNvSpPr/>
            <p:nvPr/>
          </p:nvSpPr>
          <p:spPr bwMode="auto">
            <a:xfrm>
              <a:off x="5062538" y="1609725"/>
              <a:ext cx="1065213" cy="427038"/>
            </a:xfrm>
            <a:custGeom>
              <a:avLst/>
              <a:gdLst>
                <a:gd name="T0" fmla="*/ 4611 w 4701"/>
                <a:gd name="T1" fmla="*/ 1842 h 1879"/>
                <a:gd name="T2" fmla="*/ 4430 w 4701"/>
                <a:gd name="T3" fmla="*/ 1870 h 1879"/>
                <a:gd name="T4" fmla="*/ 4178 w 4701"/>
                <a:gd name="T5" fmla="*/ 1877 h 1879"/>
                <a:gd name="T6" fmla="*/ 3878 w 4701"/>
                <a:gd name="T7" fmla="*/ 1835 h 1879"/>
                <a:gd name="T8" fmla="*/ 3552 w 4701"/>
                <a:gd name="T9" fmla="*/ 1715 h 1879"/>
                <a:gd name="T10" fmla="*/ 3224 w 4701"/>
                <a:gd name="T11" fmla="*/ 1489 h 1879"/>
                <a:gd name="T12" fmla="*/ 2915 w 4701"/>
                <a:gd name="T13" fmla="*/ 1130 h 1879"/>
                <a:gd name="T14" fmla="*/ 2672 w 4701"/>
                <a:gd name="T15" fmla="*/ 780 h 1879"/>
                <a:gd name="T16" fmla="*/ 2476 w 4701"/>
                <a:gd name="T17" fmla="*/ 878 h 1879"/>
                <a:gd name="T18" fmla="*/ 2256 w 4701"/>
                <a:gd name="T19" fmla="*/ 961 h 1879"/>
                <a:gd name="T20" fmla="*/ 2114 w 4701"/>
                <a:gd name="T21" fmla="*/ 1002 h 1879"/>
                <a:gd name="T22" fmla="*/ 1961 w 4701"/>
                <a:gd name="T23" fmla="*/ 1034 h 1879"/>
                <a:gd name="T24" fmla="*/ 1799 w 4701"/>
                <a:gd name="T25" fmla="*/ 1056 h 1879"/>
                <a:gd name="T26" fmla="*/ 1628 w 4701"/>
                <a:gd name="T27" fmla="*/ 1066 h 1879"/>
                <a:gd name="T28" fmla="*/ 1444 w 4701"/>
                <a:gd name="T29" fmla="*/ 1059 h 1879"/>
                <a:gd name="T30" fmla="*/ 1255 w 4701"/>
                <a:gd name="T31" fmla="*/ 1032 h 1879"/>
                <a:gd name="T32" fmla="*/ 1064 w 4701"/>
                <a:gd name="T33" fmla="*/ 982 h 1879"/>
                <a:gd name="T34" fmla="*/ 871 w 4701"/>
                <a:gd name="T35" fmla="*/ 906 h 1879"/>
                <a:gd name="T36" fmla="*/ 680 w 4701"/>
                <a:gd name="T37" fmla="*/ 801 h 1879"/>
                <a:gd name="T38" fmla="*/ 490 w 4701"/>
                <a:gd name="T39" fmla="*/ 665 h 1879"/>
                <a:gd name="T40" fmla="*/ 307 w 4701"/>
                <a:gd name="T41" fmla="*/ 494 h 1879"/>
                <a:gd name="T42" fmla="*/ 150 w 4701"/>
                <a:gd name="T43" fmla="*/ 313 h 1879"/>
                <a:gd name="T44" fmla="*/ 64 w 4701"/>
                <a:gd name="T45" fmla="*/ 197 h 1879"/>
                <a:gd name="T46" fmla="*/ 159 w 4701"/>
                <a:gd name="T47" fmla="*/ 0 h 1879"/>
                <a:gd name="T48" fmla="*/ 238 w 4701"/>
                <a:gd name="T49" fmla="*/ 116 h 1879"/>
                <a:gd name="T50" fmla="*/ 319 w 4701"/>
                <a:gd name="T51" fmla="*/ 222 h 1879"/>
                <a:gd name="T52" fmla="*/ 481 w 4701"/>
                <a:gd name="T53" fmla="*/ 403 h 1879"/>
                <a:gd name="T54" fmla="*/ 648 w 4701"/>
                <a:gd name="T55" fmla="*/ 549 h 1879"/>
                <a:gd name="T56" fmla="*/ 819 w 4701"/>
                <a:gd name="T57" fmla="*/ 665 h 1879"/>
                <a:gd name="T58" fmla="*/ 991 w 4701"/>
                <a:gd name="T59" fmla="*/ 753 h 1879"/>
                <a:gd name="T60" fmla="*/ 1164 w 4701"/>
                <a:gd name="T61" fmla="*/ 815 h 1879"/>
                <a:gd name="T62" fmla="*/ 1336 w 4701"/>
                <a:gd name="T63" fmla="*/ 855 h 1879"/>
                <a:gd name="T64" fmla="*/ 1504 w 4701"/>
                <a:gd name="T65" fmla="*/ 875 h 1879"/>
                <a:gd name="T66" fmla="*/ 1668 w 4701"/>
                <a:gd name="T67" fmla="*/ 877 h 1879"/>
                <a:gd name="T68" fmla="*/ 1828 w 4701"/>
                <a:gd name="T69" fmla="*/ 864 h 1879"/>
                <a:gd name="T70" fmla="*/ 1979 w 4701"/>
                <a:gd name="T71" fmla="*/ 840 h 1879"/>
                <a:gd name="T72" fmla="*/ 2121 w 4701"/>
                <a:gd name="T73" fmla="*/ 804 h 1879"/>
                <a:gd name="T74" fmla="*/ 2253 w 4701"/>
                <a:gd name="T75" fmla="*/ 763 h 1879"/>
                <a:gd name="T76" fmla="*/ 2477 w 4701"/>
                <a:gd name="T77" fmla="*/ 670 h 1879"/>
                <a:gd name="T78" fmla="*/ 2637 w 4701"/>
                <a:gd name="T79" fmla="*/ 580 h 1879"/>
                <a:gd name="T80" fmla="*/ 2694 w 4701"/>
                <a:gd name="T81" fmla="*/ 540 h 1879"/>
                <a:gd name="T82" fmla="*/ 2958 w 4701"/>
                <a:gd name="T83" fmla="*/ 832 h 1879"/>
                <a:gd name="T84" fmla="*/ 3225 w 4701"/>
                <a:gd name="T85" fmla="*/ 1222 h 1879"/>
                <a:gd name="T86" fmla="*/ 3519 w 4701"/>
                <a:gd name="T87" fmla="*/ 1475 h 1879"/>
                <a:gd name="T88" fmla="*/ 3817 w 4701"/>
                <a:gd name="T89" fmla="*/ 1619 h 1879"/>
                <a:gd name="T90" fmla="*/ 4099 w 4701"/>
                <a:gd name="T91" fmla="*/ 1682 h 1879"/>
                <a:gd name="T92" fmla="*/ 4343 w 4701"/>
                <a:gd name="T93" fmla="*/ 1689 h 1879"/>
                <a:gd name="T94" fmla="*/ 4526 w 4701"/>
                <a:gd name="T95" fmla="*/ 1667 h 1879"/>
                <a:gd name="T96" fmla="*/ 4644 w 4701"/>
                <a:gd name="T97" fmla="*/ 1638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01" h="1879">
                  <a:moveTo>
                    <a:pt x="4701" y="1818"/>
                  </a:moveTo>
                  <a:lnTo>
                    <a:pt x="4686" y="1823"/>
                  </a:lnTo>
                  <a:lnTo>
                    <a:pt x="4642" y="1835"/>
                  </a:lnTo>
                  <a:lnTo>
                    <a:pt x="4611" y="1842"/>
                  </a:lnTo>
                  <a:lnTo>
                    <a:pt x="4573" y="1849"/>
                  </a:lnTo>
                  <a:lnTo>
                    <a:pt x="4531" y="1857"/>
                  </a:lnTo>
                  <a:lnTo>
                    <a:pt x="4483" y="1864"/>
                  </a:lnTo>
                  <a:lnTo>
                    <a:pt x="4430" y="1870"/>
                  </a:lnTo>
                  <a:lnTo>
                    <a:pt x="4373" y="1875"/>
                  </a:lnTo>
                  <a:lnTo>
                    <a:pt x="4312" y="1878"/>
                  </a:lnTo>
                  <a:lnTo>
                    <a:pt x="4247" y="1879"/>
                  </a:lnTo>
                  <a:lnTo>
                    <a:pt x="4178" y="1877"/>
                  </a:lnTo>
                  <a:lnTo>
                    <a:pt x="4107" y="1872"/>
                  </a:lnTo>
                  <a:lnTo>
                    <a:pt x="4033" y="1864"/>
                  </a:lnTo>
                  <a:lnTo>
                    <a:pt x="3957" y="1851"/>
                  </a:lnTo>
                  <a:lnTo>
                    <a:pt x="3878" y="1835"/>
                  </a:lnTo>
                  <a:lnTo>
                    <a:pt x="3798" y="1813"/>
                  </a:lnTo>
                  <a:lnTo>
                    <a:pt x="3717" y="1787"/>
                  </a:lnTo>
                  <a:lnTo>
                    <a:pt x="3635" y="1753"/>
                  </a:lnTo>
                  <a:lnTo>
                    <a:pt x="3552" y="1715"/>
                  </a:lnTo>
                  <a:lnTo>
                    <a:pt x="3470" y="1670"/>
                  </a:lnTo>
                  <a:lnTo>
                    <a:pt x="3387" y="1617"/>
                  </a:lnTo>
                  <a:lnTo>
                    <a:pt x="3304" y="1557"/>
                  </a:lnTo>
                  <a:lnTo>
                    <a:pt x="3224" y="1489"/>
                  </a:lnTo>
                  <a:lnTo>
                    <a:pt x="3144" y="1413"/>
                  </a:lnTo>
                  <a:lnTo>
                    <a:pt x="3065" y="1328"/>
                  </a:lnTo>
                  <a:lnTo>
                    <a:pt x="2989" y="1234"/>
                  </a:lnTo>
                  <a:lnTo>
                    <a:pt x="2915" y="1130"/>
                  </a:lnTo>
                  <a:lnTo>
                    <a:pt x="2844" y="1016"/>
                  </a:lnTo>
                  <a:lnTo>
                    <a:pt x="2776" y="892"/>
                  </a:lnTo>
                  <a:lnTo>
                    <a:pt x="2712" y="757"/>
                  </a:lnTo>
                  <a:lnTo>
                    <a:pt x="2672" y="780"/>
                  </a:lnTo>
                  <a:lnTo>
                    <a:pt x="2630" y="803"/>
                  </a:lnTo>
                  <a:lnTo>
                    <a:pt x="2583" y="827"/>
                  </a:lnTo>
                  <a:lnTo>
                    <a:pt x="2531" y="853"/>
                  </a:lnTo>
                  <a:lnTo>
                    <a:pt x="2476" y="878"/>
                  </a:lnTo>
                  <a:lnTo>
                    <a:pt x="2417" y="902"/>
                  </a:lnTo>
                  <a:lnTo>
                    <a:pt x="2355" y="926"/>
                  </a:lnTo>
                  <a:lnTo>
                    <a:pt x="2290" y="949"/>
                  </a:lnTo>
                  <a:lnTo>
                    <a:pt x="2256" y="961"/>
                  </a:lnTo>
                  <a:lnTo>
                    <a:pt x="2222" y="972"/>
                  </a:lnTo>
                  <a:lnTo>
                    <a:pt x="2187" y="982"/>
                  </a:lnTo>
                  <a:lnTo>
                    <a:pt x="2150" y="992"/>
                  </a:lnTo>
                  <a:lnTo>
                    <a:pt x="2114" y="1002"/>
                  </a:lnTo>
                  <a:lnTo>
                    <a:pt x="2077" y="1011"/>
                  </a:lnTo>
                  <a:lnTo>
                    <a:pt x="2038" y="1019"/>
                  </a:lnTo>
                  <a:lnTo>
                    <a:pt x="2000" y="1027"/>
                  </a:lnTo>
                  <a:lnTo>
                    <a:pt x="1961" y="1034"/>
                  </a:lnTo>
                  <a:lnTo>
                    <a:pt x="1921" y="1041"/>
                  </a:lnTo>
                  <a:lnTo>
                    <a:pt x="1881" y="1047"/>
                  </a:lnTo>
                  <a:lnTo>
                    <a:pt x="1841" y="1052"/>
                  </a:lnTo>
                  <a:lnTo>
                    <a:pt x="1799" y="1056"/>
                  </a:lnTo>
                  <a:lnTo>
                    <a:pt x="1758" y="1060"/>
                  </a:lnTo>
                  <a:lnTo>
                    <a:pt x="1716" y="1063"/>
                  </a:lnTo>
                  <a:lnTo>
                    <a:pt x="1673" y="1065"/>
                  </a:lnTo>
                  <a:lnTo>
                    <a:pt x="1628" y="1066"/>
                  </a:lnTo>
                  <a:lnTo>
                    <a:pt x="1583" y="1066"/>
                  </a:lnTo>
                  <a:lnTo>
                    <a:pt x="1537" y="1065"/>
                  </a:lnTo>
                  <a:lnTo>
                    <a:pt x="1491" y="1062"/>
                  </a:lnTo>
                  <a:lnTo>
                    <a:pt x="1444" y="1059"/>
                  </a:lnTo>
                  <a:lnTo>
                    <a:pt x="1397" y="1054"/>
                  </a:lnTo>
                  <a:lnTo>
                    <a:pt x="1350" y="1048"/>
                  </a:lnTo>
                  <a:lnTo>
                    <a:pt x="1302" y="1041"/>
                  </a:lnTo>
                  <a:lnTo>
                    <a:pt x="1255" y="1032"/>
                  </a:lnTo>
                  <a:lnTo>
                    <a:pt x="1207" y="1022"/>
                  </a:lnTo>
                  <a:lnTo>
                    <a:pt x="1159" y="1010"/>
                  </a:lnTo>
                  <a:lnTo>
                    <a:pt x="1111" y="997"/>
                  </a:lnTo>
                  <a:lnTo>
                    <a:pt x="1064" y="982"/>
                  </a:lnTo>
                  <a:lnTo>
                    <a:pt x="1015" y="966"/>
                  </a:lnTo>
                  <a:lnTo>
                    <a:pt x="967" y="947"/>
                  </a:lnTo>
                  <a:lnTo>
                    <a:pt x="918" y="928"/>
                  </a:lnTo>
                  <a:lnTo>
                    <a:pt x="871" y="906"/>
                  </a:lnTo>
                  <a:lnTo>
                    <a:pt x="823" y="883"/>
                  </a:lnTo>
                  <a:lnTo>
                    <a:pt x="774" y="858"/>
                  </a:lnTo>
                  <a:lnTo>
                    <a:pt x="727" y="830"/>
                  </a:lnTo>
                  <a:lnTo>
                    <a:pt x="680" y="801"/>
                  </a:lnTo>
                  <a:lnTo>
                    <a:pt x="632" y="771"/>
                  </a:lnTo>
                  <a:lnTo>
                    <a:pt x="585" y="738"/>
                  </a:lnTo>
                  <a:lnTo>
                    <a:pt x="537" y="702"/>
                  </a:lnTo>
                  <a:lnTo>
                    <a:pt x="490" y="665"/>
                  </a:lnTo>
                  <a:lnTo>
                    <a:pt x="444" y="626"/>
                  </a:lnTo>
                  <a:lnTo>
                    <a:pt x="397" y="584"/>
                  </a:lnTo>
                  <a:lnTo>
                    <a:pt x="352" y="540"/>
                  </a:lnTo>
                  <a:lnTo>
                    <a:pt x="307" y="494"/>
                  </a:lnTo>
                  <a:lnTo>
                    <a:pt x="261" y="445"/>
                  </a:lnTo>
                  <a:lnTo>
                    <a:pt x="216" y="395"/>
                  </a:lnTo>
                  <a:lnTo>
                    <a:pt x="173" y="341"/>
                  </a:lnTo>
                  <a:lnTo>
                    <a:pt x="150" y="313"/>
                  </a:lnTo>
                  <a:lnTo>
                    <a:pt x="128" y="285"/>
                  </a:lnTo>
                  <a:lnTo>
                    <a:pt x="107" y="257"/>
                  </a:lnTo>
                  <a:lnTo>
                    <a:pt x="85" y="226"/>
                  </a:lnTo>
                  <a:lnTo>
                    <a:pt x="64" y="197"/>
                  </a:lnTo>
                  <a:lnTo>
                    <a:pt x="42" y="166"/>
                  </a:lnTo>
                  <a:lnTo>
                    <a:pt x="21" y="135"/>
                  </a:lnTo>
                  <a:lnTo>
                    <a:pt x="0" y="102"/>
                  </a:lnTo>
                  <a:lnTo>
                    <a:pt x="159" y="0"/>
                  </a:lnTo>
                  <a:lnTo>
                    <a:pt x="179" y="31"/>
                  </a:lnTo>
                  <a:lnTo>
                    <a:pt x="199" y="60"/>
                  </a:lnTo>
                  <a:lnTo>
                    <a:pt x="219" y="88"/>
                  </a:lnTo>
                  <a:lnTo>
                    <a:pt x="238" y="116"/>
                  </a:lnTo>
                  <a:lnTo>
                    <a:pt x="258" y="144"/>
                  </a:lnTo>
                  <a:lnTo>
                    <a:pt x="278" y="171"/>
                  </a:lnTo>
                  <a:lnTo>
                    <a:pt x="299" y="197"/>
                  </a:lnTo>
                  <a:lnTo>
                    <a:pt x="319" y="222"/>
                  </a:lnTo>
                  <a:lnTo>
                    <a:pt x="359" y="271"/>
                  </a:lnTo>
                  <a:lnTo>
                    <a:pt x="399" y="317"/>
                  </a:lnTo>
                  <a:lnTo>
                    <a:pt x="440" y="360"/>
                  </a:lnTo>
                  <a:lnTo>
                    <a:pt x="481" y="403"/>
                  </a:lnTo>
                  <a:lnTo>
                    <a:pt x="522" y="442"/>
                  </a:lnTo>
                  <a:lnTo>
                    <a:pt x="565" y="479"/>
                  </a:lnTo>
                  <a:lnTo>
                    <a:pt x="606" y="515"/>
                  </a:lnTo>
                  <a:lnTo>
                    <a:pt x="648" y="549"/>
                  </a:lnTo>
                  <a:lnTo>
                    <a:pt x="691" y="580"/>
                  </a:lnTo>
                  <a:lnTo>
                    <a:pt x="733" y="611"/>
                  </a:lnTo>
                  <a:lnTo>
                    <a:pt x="776" y="639"/>
                  </a:lnTo>
                  <a:lnTo>
                    <a:pt x="819" y="665"/>
                  </a:lnTo>
                  <a:lnTo>
                    <a:pt x="862" y="689"/>
                  </a:lnTo>
                  <a:lnTo>
                    <a:pt x="905" y="711"/>
                  </a:lnTo>
                  <a:lnTo>
                    <a:pt x="948" y="733"/>
                  </a:lnTo>
                  <a:lnTo>
                    <a:pt x="991" y="753"/>
                  </a:lnTo>
                  <a:lnTo>
                    <a:pt x="1034" y="770"/>
                  </a:lnTo>
                  <a:lnTo>
                    <a:pt x="1078" y="787"/>
                  </a:lnTo>
                  <a:lnTo>
                    <a:pt x="1121" y="801"/>
                  </a:lnTo>
                  <a:lnTo>
                    <a:pt x="1164" y="815"/>
                  </a:lnTo>
                  <a:lnTo>
                    <a:pt x="1207" y="827"/>
                  </a:lnTo>
                  <a:lnTo>
                    <a:pt x="1250" y="837"/>
                  </a:lnTo>
                  <a:lnTo>
                    <a:pt x="1292" y="847"/>
                  </a:lnTo>
                  <a:lnTo>
                    <a:pt x="1336" y="855"/>
                  </a:lnTo>
                  <a:lnTo>
                    <a:pt x="1378" y="862"/>
                  </a:lnTo>
                  <a:lnTo>
                    <a:pt x="1420" y="867"/>
                  </a:lnTo>
                  <a:lnTo>
                    <a:pt x="1462" y="872"/>
                  </a:lnTo>
                  <a:lnTo>
                    <a:pt x="1504" y="875"/>
                  </a:lnTo>
                  <a:lnTo>
                    <a:pt x="1545" y="877"/>
                  </a:lnTo>
                  <a:lnTo>
                    <a:pt x="1587" y="878"/>
                  </a:lnTo>
                  <a:lnTo>
                    <a:pt x="1627" y="878"/>
                  </a:lnTo>
                  <a:lnTo>
                    <a:pt x="1668" y="877"/>
                  </a:lnTo>
                  <a:lnTo>
                    <a:pt x="1709" y="875"/>
                  </a:lnTo>
                  <a:lnTo>
                    <a:pt x="1748" y="872"/>
                  </a:lnTo>
                  <a:lnTo>
                    <a:pt x="1788" y="869"/>
                  </a:lnTo>
                  <a:lnTo>
                    <a:pt x="1828" y="864"/>
                  </a:lnTo>
                  <a:lnTo>
                    <a:pt x="1866" y="859"/>
                  </a:lnTo>
                  <a:lnTo>
                    <a:pt x="1904" y="853"/>
                  </a:lnTo>
                  <a:lnTo>
                    <a:pt x="1942" y="847"/>
                  </a:lnTo>
                  <a:lnTo>
                    <a:pt x="1979" y="840"/>
                  </a:lnTo>
                  <a:lnTo>
                    <a:pt x="2015" y="831"/>
                  </a:lnTo>
                  <a:lnTo>
                    <a:pt x="2051" y="823"/>
                  </a:lnTo>
                  <a:lnTo>
                    <a:pt x="2087" y="814"/>
                  </a:lnTo>
                  <a:lnTo>
                    <a:pt x="2121" y="804"/>
                  </a:lnTo>
                  <a:lnTo>
                    <a:pt x="2155" y="795"/>
                  </a:lnTo>
                  <a:lnTo>
                    <a:pt x="2189" y="785"/>
                  </a:lnTo>
                  <a:lnTo>
                    <a:pt x="2221" y="774"/>
                  </a:lnTo>
                  <a:lnTo>
                    <a:pt x="2253" y="763"/>
                  </a:lnTo>
                  <a:lnTo>
                    <a:pt x="2314" y="741"/>
                  </a:lnTo>
                  <a:lnTo>
                    <a:pt x="2372" y="717"/>
                  </a:lnTo>
                  <a:lnTo>
                    <a:pt x="2426" y="693"/>
                  </a:lnTo>
                  <a:lnTo>
                    <a:pt x="2477" y="670"/>
                  </a:lnTo>
                  <a:lnTo>
                    <a:pt x="2523" y="646"/>
                  </a:lnTo>
                  <a:lnTo>
                    <a:pt x="2566" y="624"/>
                  </a:lnTo>
                  <a:lnTo>
                    <a:pt x="2604" y="601"/>
                  </a:lnTo>
                  <a:lnTo>
                    <a:pt x="2637" y="580"/>
                  </a:lnTo>
                  <a:lnTo>
                    <a:pt x="2654" y="569"/>
                  </a:lnTo>
                  <a:lnTo>
                    <a:pt x="2669" y="559"/>
                  </a:lnTo>
                  <a:lnTo>
                    <a:pt x="2682" y="549"/>
                  </a:lnTo>
                  <a:lnTo>
                    <a:pt x="2694" y="540"/>
                  </a:lnTo>
                  <a:lnTo>
                    <a:pt x="2793" y="460"/>
                  </a:lnTo>
                  <a:lnTo>
                    <a:pt x="2841" y="578"/>
                  </a:lnTo>
                  <a:lnTo>
                    <a:pt x="2897" y="710"/>
                  </a:lnTo>
                  <a:lnTo>
                    <a:pt x="2958" y="832"/>
                  </a:lnTo>
                  <a:lnTo>
                    <a:pt x="3021" y="943"/>
                  </a:lnTo>
                  <a:lnTo>
                    <a:pt x="3087" y="1045"/>
                  </a:lnTo>
                  <a:lnTo>
                    <a:pt x="3155" y="1138"/>
                  </a:lnTo>
                  <a:lnTo>
                    <a:pt x="3225" y="1222"/>
                  </a:lnTo>
                  <a:lnTo>
                    <a:pt x="3297" y="1296"/>
                  </a:lnTo>
                  <a:lnTo>
                    <a:pt x="3370" y="1363"/>
                  </a:lnTo>
                  <a:lnTo>
                    <a:pt x="3444" y="1422"/>
                  </a:lnTo>
                  <a:lnTo>
                    <a:pt x="3519" y="1475"/>
                  </a:lnTo>
                  <a:lnTo>
                    <a:pt x="3594" y="1520"/>
                  </a:lnTo>
                  <a:lnTo>
                    <a:pt x="3668" y="1559"/>
                  </a:lnTo>
                  <a:lnTo>
                    <a:pt x="3743" y="1592"/>
                  </a:lnTo>
                  <a:lnTo>
                    <a:pt x="3817" y="1619"/>
                  </a:lnTo>
                  <a:lnTo>
                    <a:pt x="3890" y="1641"/>
                  </a:lnTo>
                  <a:lnTo>
                    <a:pt x="3962" y="1660"/>
                  </a:lnTo>
                  <a:lnTo>
                    <a:pt x="4031" y="1673"/>
                  </a:lnTo>
                  <a:lnTo>
                    <a:pt x="4099" y="1682"/>
                  </a:lnTo>
                  <a:lnTo>
                    <a:pt x="4164" y="1688"/>
                  </a:lnTo>
                  <a:lnTo>
                    <a:pt x="4227" y="1691"/>
                  </a:lnTo>
                  <a:lnTo>
                    <a:pt x="4286" y="1691"/>
                  </a:lnTo>
                  <a:lnTo>
                    <a:pt x="4343" y="1689"/>
                  </a:lnTo>
                  <a:lnTo>
                    <a:pt x="4395" y="1685"/>
                  </a:lnTo>
                  <a:lnTo>
                    <a:pt x="4443" y="1680"/>
                  </a:lnTo>
                  <a:lnTo>
                    <a:pt x="4488" y="1674"/>
                  </a:lnTo>
                  <a:lnTo>
                    <a:pt x="4526" y="1667"/>
                  </a:lnTo>
                  <a:lnTo>
                    <a:pt x="4560" y="1661"/>
                  </a:lnTo>
                  <a:lnTo>
                    <a:pt x="4590" y="1653"/>
                  </a:lnTo>
                  <a:lnTo>
                    <a:pt x="4630" y="1643"/>
                  </a:lnTo>
                  <a:lnTo>
                    <a:pt x="4644" y="1638"/>
                  </a:lnTo>
                  <a:lnTo>
                    <a:pt x="4701" y="18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95" name="Freeform 170"/>
            <p:cNvSpPr/>
            <p:nvPr/>
          </p:nvSpPr>
          <p:spPr bwMode="auto">
            <a:xfrm>
              <a:off x="4775200" y="1431925"/>
              <a:ext cx="420688" cy="266700"/>
            </a:xfrm>
            <a:custGeom>
              <a:avLst/>
              <a:gdLst>
                <a:gd name="T0" fmla="*/ 1849 w 1849"/>
                <a:gd name="T1" fmla="*/ 10 h 1175"/>
                <a:gd name="T2" fmla="*/ 1848 w 1849"/>
                <a:gd name="T3" fmla="*/ 28 h 1175"/>
                <a:gd name="T4" fmla="*/ 1843 w 1849"/>
                <a:gd name="T5" fmla="*/ 78 h 1175"/>
                <a:gd name="T6" fmla="*/ 1838 w 1849"/>
                <a:gd name="T7" fmla="*/ 114 h 1175"/>
                <a:gd name="T8" fmla="*/ 1831 w 1849"/>
                <a:gd name="T9" fmla="*/ 155 h 1175"/>
                <a:gd name="T10" fmla="*/ 1822 w 1849"/>
                <a:gd name="T11" fmla="*/ 201 h 1175"/>
                <a:gd name="T12" fmla="*/ 1811 w 1849"/>
                <a:gd name="T13" fmla="*/ 253 h 1175"/>
                <a:gd name="T14" fmla="*/ 1796 w 1849"/>
                <a:gd name="T15" fmla="*/ 308 h 1175"/>
                <a:gd name="T16" fmla="*/ 1778 w 1849"/>
                <a:gd name="T17" fmla="*/ 366 h 1175"/>
                <a:gd name="T18" fmla="*/ 1758 w 1849"/>
                <a:gd name="T19" fmla="*/ 426 h 1175"/>
                <a:gd name="T20" fmla="*/ 1733 w 1849"/>
                <a:gd name="T21" fmla="*/ 489 h 1175"/>
                <a:gd name="T22" fmla="*/ 1705 w 1849"/>
                <a:gd name="T23" fmla="*/ 552 h 1175"/>
                <a:gd name="T24" fmla="*/ 1672 w 1849"/>
                <a:gd name="T25" fmla="*/ 616 h 1175"/>
                <a:gd name="T26" fmla="*/ 1634 w 1849"/>
                <a:gd name="T27" fmla="*/ 679 h 1175"/>
                <a:gd name="T28" fmla="*/ 1592 w 1849"/>
                <a:gd name="T29" fmla="*/ 743 h 1175"/>
                <a:gd name="T30" fmla="*/ 1544 w 1849"/>
                <a:gd name="T31" fmla="*/ 804 h 1175"/>
                <a:gd name="T32" fmla="*/ 1492 w 1849"/>
                <a:gd name="T33" fmla="*/ 862 h 1175"/>
                <a:gd name="T34" fmla="*/ 1433 w 1849"/>
                <a:gd name="T35" fmla="*/ 918 h 1175"/>
                <a:gd name="T36" fmla="*/ 1368 w 1849"/>
                <a:gd name="T37" fmla="*/ 970 h 1175"/>
                <a:gd name="T38" fmla="*/ 1296 w 1849"/>
                <a:gd name="T39" fmla="*/ 1018 h 1175"/>
                <a:gd name="T40" fmla="*/ 1218 w 1849"/>
                <a:gd name="T41" fmla="*/ 1061 h 1175"/>
                <a:gd name="T42" fmla="*/ 1133 w 1849"/>
                <a:gd name="T43" fmla="*/ 1098 h 1175"/>
                <a:gd name="T44" fmla="*/ 1040 w 1849"/>
                <a:gd name="T45" fmla="*/ 1128 h 1175"/>
                <a:gd name="T46" fmla="*/ 940 w 1849"/>
                <a:gd name="T47" fmla="*/ 1151 h 1175"/>
                <a:gd name="T48" fmla="*/ 832 w 1849"/>
                <a:gd name="T49" fmla="*/ 1168 h 1175"/>
                <a:gd name="T50" fmla="*/ 716 w 1849"/>
                <a:gd name="T51" fmla="*/ 1175 h 1175"/>
                <a:gd name="T52" fmla="*/ 591 w 1849"/>
                <a:gd name="T53" fmla="*/ 1173 h 1175"/>
                <a:gd name="T54" fmla="*/ 457 w 1849"/>
                <a:gd name="T55" fmla="*/ 1161 h 1175"/>
                <a:gd name="T56" fmla="*/ 314 w 1849"/>
                <a:gd name="T57" fmla="*/ 1138 h 1175"/>
                <a:gd name="T58" fmla="*/ 161 w 1849"/>
                <a:gd name="T59" fmla="*/ 1105 h 1175"/>
                <a:gd name="T60" fmla="*/ 0 w 1849"/>
                <a:gd name="T61" fmla="*/ 1060 h 1175"/>
                <a:gd name="T62" fmla="*/ 56 w 1849"/>
                <a:gd name="T63" fmla="*/ 879 h 1175"/>
                <a:gd name="T64" fmla="*/ 196 w 1849"/>
                <a:gd name="T65" fmla="*/ 919 h 1175"/>
                <a:gd name="T66" fmla="*/ 329 w 1849"/>
                <a:gd name="T67" fmla="*/ 949 h 1175"/>
                <a:gd name="T68" fmla="*/ 453 w 1849"/>
                <a:gd name="T69" fmla="*/ 968 h 1175"/>
                <a:gd name="T70" fmla="*/ 569 w 1849"/>
                <a:gd name="T71" fmla="*/ 979 h 1175"/>
                <a:gd name="T72" fmla="*/ 678 w 1849"/>
                <a:gd name="T73" fmla="*/ 981 h 1175"/>
                <a:gd name="T74" fmla="*/ 778 w 1849"/>
                <a:gd name="T75" fmla="*/ 976 h 1175"/>
                <a:gd name="T76" fmla="*/ 872 w 1849"/>
                <a:gd name="T77" fmla="*/ 963 h 1175"/>
                <a:gd name="T78" fmla="*/ 959 w 1849"/>
                <a:gd name="T79" fmla="*/ 944 h 1175"/>
                <a:gd name="T80" fmla="*/ 1039 w 1849"/>
                <a:gd name="T81" fmla="*/ 918 h 1175"/>
                <a:gd name="T82" fmla="*/ 1113 w 1849"/>
                <a:gd name="T83" fmla="*/ 888 h 1175"/>
                <a:gd name="T84" fmla="*/ 1182 w 1849"/>
                <a:gd name="T85" fmla="*/ 852 h 1175"/>
                <a:gd name="T86" fmla="*/ 1243 w 1849"/>
                <a:gd name="T87" fmla="*/ 812 h 1175"/>
                <a:gd name="T88" fmla="*/ 1299 w 1849"/>
                <a:gd name="T89" fmla="*/ 768 h 1175"/>
                <a:gd name="T90" fmla="*/ 1351 w 1849"/>
                <a:gd name="T91" fmla="*/ 721 h 1175"/>
                <a:gd name="T92" fmla="*/ 1397 w 1849"/>
                <a:gd name="T93" fmla="*/ 671 h 1175"/>
                <a:gd name="T94" fmla="*/ 1439 w 1849"/>
                <a:gd name="T95" fmla="*/ 620 h 1175"/>
                <a:gd name="T96" fmla="*/ 1475 w 1849"/>
                <a:gd name="T97" fmla="*/ 566 h 1175"/>
                <a:gd name="T98" fmla="*/ 1507 w 1849"/>
                <a:gd name="T99" fmla="*/ 513 h 1175"/>
                <a:gd name="T100" fmla="*/ 1536 w 1849"/>
                <a:gd name="T101" fmla="*/ 460 h 1175"/>
                <a:gd name="T102" fmla="*/ 1561 w 1849"/>
                <a:gd name="T103" fmla="*/ 405 h 1175"/>
                <a:gd name="T104" fmla="*/ 1582 w 1849"/>
                <a:gd name="T105" fmla="*/ 353 h 1175"/>
                <a:gd name="T106" fmla="*/ 1600 w 1849"/>
                <a:gd name="T107" fmla="*/ 301 h 1175"/>
                <a:gd name="T108" fmla="*/ 1615 w 1849"/>
                <a:gd name="T109" fmla="*/ 252 h 1175"/>
                <a:gd name="T110" fmla="*/ 1627 w 1849"/>
                <a:gd name="T111" fmla="*/ 205 h 1175"/>
                <a:gd name="T112" fmla="*/ 1637 w 1849"/>
                <a:gd name="T113" fmla="*/ 162 h 1175"/>
                <a:gd name="T114" fmla="*/ 1645 w 1849"/>
                <a:gd name="T115" fmla="*/ 123 h 1175"/>
                <a:gd name="T116" fmla="*/ 1650 w 1849"/>
                <a:gd name="T117" fmla="*/ 87 h 1175"/>
                <a:gd name="T118" fmla="*/ 1655 w 1849"/>
                <a:gd name="T119" fmla="*/ 58 h 1175"/>
                <a:gd name="T120" fmla="*/ 1659 w 1849"/>
                <a:gd name="T121" fmla="*/ 15 h 1175"/>
                <a:gd name="T122" fmla="*/ 1660 w 1849"/>
                <a:gd name="T123" fmla="*/ 0 h 1175"/>
                <a:gd name="T124" fmla="*/ 1849 w 1849"/>
                <a:gd name="T125" fmla="*/ 10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9" h="1175">
                  <a:moveTo>
                    <a:pt x="1849" y="10"/>
                  </a:moveTo>
                  <a:lnTo>
                    <a:pt x="1848" y="28"/>
                  </a:lnTo>
                  <a:lnTo>
                    <a:pt x="1843" y="78"/>
                  </a:lnTo>
                  <a:lnTo>
                    <a:pt x="1838" y="114"/>
                  </a:lnTo>
                  <a:lnTo>
                    <a:pt x="1831" y="155"/>
                  </a:lnTo>
                  <a:lnTo>
                    <a:pt x="1822" y="201"/>
                  </a:lnTo>
                  <a:lnTo>
                    <a:pt x="1811" y="253"/>
                  </a:lnTo>
                  <a:lnTo>
                    <a:pt x="1796" y="308"/>
                  </a:lnTo>
                  <a:lnTo>
                    <a:pt x="1778" y="366"/>
                  </a:lnTo>
                  <a:lnTo>
                    <a:pt x="1758" y="426"/>
                  </a:lnTo>
                  <a:lnTo>
                    <a:pt x="1733" y="489"/>
                  </a:lnTo>
                  <a:lnTo>
                    <a:pt x="1705" y="552"/>
                  </a:lnTo>
                  <a:lnTo>
                    <a:pt x="1672" y="616"/>
                  </a:lnTo>
                  <a:lnTo>
                    <a:pt x="1634" y="679"/>
                  </a:lnTo>
                  <a:lnTo>
                    <a:pt x="1592" y="743"/>
                  </a:lnTo>
                  <a:lnTo>
                    <a:pt x="1544" y="804"/>
                  </a:lnTo>
                  <a:lnTo>
                    <a:pt x="1492" y="862"/>
                  </a:lnTo>
                  <a:lnTo>
                    <a:pt x="1433" y="918"/>
                  </a:lnTo>
                  <a:lnTo>
                    <a:pt x="1368" y="970"/>
                  </a:lnTo>
                  <a:lnTo>
                    <a:pt x="1296" y="1018"/>
                  </a:lnTo>
                  <a:lnTo>
                    <a:pt x="1218" y="1061"/>
                  </a:lnTo>
                  <a:lnTo>
                    <a:pt x="1133" y="1098"/>
                  </a:lnTo>
                  <a:lnTo>
                    <a:pt x="1040" y="1128"/>
                  </a:lnTo>
                  <a:lnTo>
                    <a:pt x="940" y="1151"/>
                  </a:lnTo>
                  <a:lnTo>
                    <a:pt x="832" y="1168"/>
                  </a:lnTo>
                  <a:lnTo>
                    <a:pt x="716" y="1175"/>
                  </a:lnTo>
                  <a:lnTo>
                    <a:pt x="591" y="1173"/>
                  </a:lnTo>
                  <a:lnTo>
                    <a:pt x="457" y="1161"/>
                  </a:lnTo>
                  <a:lnTo>
                    <a:pt x="314" y="1138"/>
                  </a:lnTo>
                  <a:lnTo>
                    <a:pt x="161" y="1105"/>
                  </a:lnTo>
                  <a:lnTo>
                    <a:pt x="0" y="1060"/>
                  </a:lnTo>
                  <a:lnTo>
                    <a:pt x="56" y="879"/>
                  </a:lnTo>
                  <a:lnTo>
                    <a:pt x="196" y="919"/>
                  </a:lnTo>
                  <a:lnTo>
                    <a:pt x="329" y="949"/>
                  </a:lnTo>
                  <a:lnTo>
                    <a:pt x="453" y="968"/>
                  </a:lnTo>
                  <a:lnTo>
                    <a:pt x="569" y="979"/>
                  </a:lnTo>
                  <a:lnTo>
                    <a:pt x="678" y="981"/>
                  </a:lnTo>
                  <a:lnTo>
                    <a:pt x="778" y="976"/>
                  </a:lnTo>
                  <a:lnTo>
                    <a:pt x="872" y="963"/>
                  </a:lnTo>
                  <a:lnTo>
                    <a:pt x="959" y="944"/>
                  </a:lnTo>
                  <a:lnTo>
                    <a:pt x="1039" y="918"/>
                  </a:lnTo>
                  <a:lnTo>
                    <a:pt x="1113" y="888"/>
                  </a:lnTo>
                  <a:lnTo>
                    <a:pt x="1182" y="852"/>
                  </a:lnTo>
                  <a:lnTo>
                    <a:pt x="1243" y="812"/>
                  </a:lnTo>
                  <a:lnTo>
                    <a:pt x="1299" y="768"/>
                  </a:lnTo>
                  <a:lnTo>
                    <a:pt x="1351" y="721"/>
                  </a:lnTo>
                  <a:lnTo>
                    <a:pt x="1397" y="671"/>
                  </a:lnTo>
                  <a:lnTo>
                    <a:pt x="1439" y="620"/>
                  </a:lnTo>
                  <a:lnTo>
                    <a:pt x="1475" y="566"/>
                  </a:lnTo>
                  <a:lnTo>
                    <a:pt x="1507" y="513"/>
                  </a:lnTo>
                  <a:lnTo>
                    <a:pt x="1536" y="460"/>
                  </a:lnTo>
                  <a:lnTo>
                    <a:pt x="1561" y="405"/>
                  </a:lnTo>
                  <a:lnTo>
                    <a:pt x="1582" y="353"/>
                  </a:lnTo>
                  <a:lnTo>
                    <a:pt x="1600" y="301"/>
                  </a:lnTo>
                  <a:lnTo>
                    <a:pt x="1615" y="252"/>
                  </a:lnTo>
                  <a:lnTo>
                    <a:pt x="1627" y="205"/>
                  </a:lnTo>
                  <a:lnTo>
                    <a:pt x="1637" y="162"/>
                  </a:lnTo>
                  <a:lnTo>
                    <a:pt x="1645" y="123"/>
                  </a:lnTo>
                  <a:lnTo>
                    <a:pt x="1650" y="87"/>
                  </a:lnTo>
                  <a:lnTo>
                    <a:pt x="1655" y="58"/>
                  </a:lnTo>
                  <a:lnTo>
                    <a:pt x="1659" y="15"/>
                  </a:lnTo>
                  <a:lnTo>
                    <a:pt x="1660" y="0"/>
                  </a:lnTo>
                  <a:lnTo>
                    <a:pt x="1849"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96" name="Freeform 171"/>
            <p:cNvSpPr/>
            <p:nvPr/>
          </p:nvSpPr>
          <p:spPr bwMode="auto">
            <a:xfrm>
              <a:off x="5192713" y="2365375"/>
              <a:ext cx="1062038" cy="649288"/>
            </a:xfrm>
            <a:custGeom>
              <a:avLst/>
              <a:gdLst>
                <a:gd name="T0" fmla="*/ 4554 w 4682"/>
                <a:gd name="T1" fmla="*/ 433 h 2857"/>
                <a:gd name="T2" fmla="*/ 4416 w 4682"/>
                <a:gd name="T3" fmla="*/ 371 h 2857"/>
                <a:gd name="T4" fmla="*/ 4292 w 4682"/>
                <a:gd name="T5" fmla="*/ 324 h 2857"/>
                <a:gd name="T6" fmla="*/ 4143 w 4682"/>
                <a:gd name="T7" fmla="*/ 276 h 2857"/>
                <a:gd name="T8" fmla="*/ 3972 w 4682"/>
                <a:gd name="T9" fmla="*/ 234 h 2857"/>
                <a:gd name="T10" fmla="*/ 3787 w 4682"/>
                <a:gd name="T11" fmla="*/ 202 h 2857"/>
                <a:gd name="T12" fmla="*/ 3589 w 4682"/>
                <a:gd name="T13" fmla="*/ 188 h 2857"/>
                <a:gd name="T14" fmla="*/ 3385 w 4682"/>
                <a:gd name="T15" fmla="*/ 197 h 2857"/>
                <a:gd name="T16" fmla="*/ 3178 w 4682"/>
                <a:gd name="T17" fmla="*/ 235 h 2857"/>
                <a:gd name="T18" fmla="*/ 2976 w 4682"/>
                <a:gd name="T19" fmla="*/ 306 h 2857"/>
                <a:gd name="T20" fmla="*/ 2808 w 4682"/>
                <a:gd name="T21" fmla="*/ 409 h 2857"/>
                <a:gd name="T22" fmla="*/ 2674 w 4682"/>
                <a:gd name="T23" fmla="*/ 537 h 2857"/>
                <a:gd name="T24" fmla="*/ 2569 w 4682"/>
                <a:gd name="T25" fmla="*/ 683 h 2857"/>
                <a:gd name="T26" fmla="*/ 2490 w 4682"/>
                <a:gd name="T27" fmla="*/ 837 h 2857"/>
                <a:gd name="T28" fmla="*/ 2435 w 4682"/>
                <a:gd name="T29" fmla="*/ 991 h 2857"/>
                <a:gd name="T30" fmla="*/ 2397 w 4682"/>
                <a:gd name="T31" fmla="*/ 1139 h 2857"/>
                <a:gd name="T32" fmla="*/ 2375 w 4682"/>
                <a:gd name="T33" fmla="*/ 1273 h 2857"/>
                <a:gd name="T34" fmla="*/ 2360 w 4682"/>
                <a:gd name="T35" fmla="*/ 1412 h 2857"/>
                <a:gd name="T36" fmla="*/ 2358 w 4682"/>
                <a:gd name="T37" fmla="*/ 1503 h 2857"/>
                <a:gd name="T38" fmla="*/ 2222 w 4682"/>
                <a:gd name="T39" fmla="*/ 1591 h 2857"/>
                <a:gd name="T40" fmla="*/ 2091 w 4682"/>
                <a:gd name="T41" fmla="*/ 1567 h 2857"/>
                <a:gd name="T42" fmla="*/ 1926 w 4682"/>
                <a:gd name="T43" fmla="*/ 1551 h 2857"/>
                <a:gd name="T44" fmla="*/ 1717 w 4682"/>
                <a:gd name="T45" fmla="*/ 1550 h 2857"/>
                <a:gd name="T46" fmla="*/ 1478 w 4682"/>
                <a:gd name="T47" fmla="*/ 1577 h 2857"/>
                <a:gd name="T48" fmla="*/ 1222 w 4682"/>
                <a:gd name="T49" fmla="*/ 1644 h 2857"/>
                <a:gd name="T50" fmla="*/ 961 w 4682"/>
                <a:gd name="T51" fmla="*/ 1764 h 2857"/>
                <a:gd name="T52" fmla="*/ 710 w 4682"/>
                <a:gd name="T53" fmla="*/ 1949 h 2857"/>
                <a:gd name="T54" fmla="*/ 481 w 4682"/>
                <a:gd name="T55" fmla="*/ 2212 h 2857"/>
                <a:gd name="T56" fmla="*/ 285 w 4682"/>
                <a:gd name="T57" fmla="*/ 2566 h 2857"/>
                <a:gd name="T58" fmla="*/ 0 w 4682"/>
                <a:gd name="T59" fmla="*/ 2805 h 2857"/>
                <a:gd name="T60" fmla="*/ 151 w 4682"/>
                <a:gd name="T61" fmla="*/ 2404 h 2857"/>
                <a:gd name="T62" fmla="*/ 338 w 4682"/>
                <a:gd name="T63" fmla="*/ 2083 h 2857"/>
                <a:gd name="T64" fmla="*/ 553 w 4682"/>
                <a:gd name="T65" fmla="*/ 1833 h 2857"/>
                <a:gd name="T66" fmla="*/ 786 w 4682"/>
                <a:gd name="T67" fmla="*/ 1646 h 2857"/>
                <a:gd name="T68" fmla="*/ 1030 w 4682"/>
                <a:gd name="T69" fmla="*/ 1514 h 2857"/>
                <a:gd name="T70" fmla="*/ 1274 w 4682"/>
                <a:gd name="T71" fmla="*/ 1428 h 2857"/>
                <a:gd name="T72" fmla="*/ 1512 w 4682"/>
                <a:gd name="T73" fmla="*/ 1380 h 2857"/>
                <a:gd name="T74" fmla="*/ 1732 w 4682"/>
                <a:gd name="T75" fmla="*/ 1360 h 2857"/>
                <a:gd name="T76" fmla="*/ 1927 w 4682"/>
                <a:gd name="T77" fmla="*/ 1362 h 2857"/>
                <a:gd name="T78" fmla="*/ 2089 w 4682"/>
                <a:gd name="T79" fmla="*/ 1378 h 2857"/>
                <a:gd name="T80" fmla="*/ 2179 w 4682"/>
                <a:gd name="T81" fmla="*/ 1330 h 2857"/>
                <a:gd name="T82" fmla="*/ 2198 w 4682"/>
                <a:gd name="T83" fmla="*/ 1186 h 2857"/>
                <a:gd name="T84" fmla="*/ 2223 w 4682"/>
                <a:gd name="T85" fmla="*/ 1059 h 2857"/>
                <a:gd name="T86" fmla="*/ 2260 w 4682"/>
                <a:gd name="T87" fmla="*/ 923 h 2857"/>
                <a:gd name="T88" fmla="*/ 2311 w 4682"/>
                <a:gd name="T89" fmla="*/ 781 h 2857"/>
                <a:gd name="T90" fmla="*/ 2378 w 4682"/>
                <a:gd name="T91" fmla="*/ 639 h 2857"/>
                <a:gd name="T92" fmla="*/ 2464 w 4682"/>
                <a:gd name="T93" fmla="*/ 500 h 2857"/>
                <a:gd name="T94" fmla="*/ 2570 w 4682"/>
                <a:gd name="T95" fmla="*/ 371 h 2857"/>
                <a:gd name="T96" fmla="*/ 2700 w 4682"/>
                <a:gd name="T97" fmla="*/ 254 h 2857"/>
                <a:gd name="T98" fmla="*/ 2854 w 4682"/>
                <a:gd name="T99" fmla="*/ 156 h 2857"/>
                <a:gd name="T100" fmla="*/ 3049 w 4682"/>
                <a:gd name="T101" fmla="*/ 75 h 2857"/>
                <a:gd name="T102" fmla="*/ 3279 w 4682"/>
                <a:gd name="T103" fmla="*/ 21 h 2857"/>
                <a:gd name="T104" fmla="*/ 3507 w 4682"/>
                <a:gd name="T105" fmla="*/ 1 h 2857"/>
                <a:gd name="T106" fmla="*/ 3727 w 4682"/>
                <a:gd name="T107" fmla="*/ 8 h 2857"/>
                <a:gd name="T108" fmla="*/ 3937 w 4682"/>
                <a:gd name="T109" fmla="*/ 35 h 2857"/>
                <a:gd name="T110" fmla="*/ 4129 w 4682"/>
                <a:gd name="T111" fmla="*/ 77 h 2857"/>
                <a:gd name="T112" fmla="*/ 4301 w 4682"/>
                <a:gd name="T113" fmla="*/ 129 h 2857"/>
                <a:gd name="T114" fmla="*/ 4447 w 4682"/>
                <a:gd name="T115" fmla="*/ 181 h 2857"/>
                <a:gd name="T116" fmla="*/ 4592 w 4682"/>
                <a:gd name="T117" fmla="*/ 243 h 2857"/>
                <a:gd name="T118" fmla="*/ 4682 w 4682"/>
                <a:gd name="T119" fmla="*/ 287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82" h="2857">
                  <a:moveTo>
                    <a:pt x="4591" y="453"/>
                  </a:moveTo>
                  <a:lnTo>
                    <a:pt x="4581" y="448"/>
                  </a:lnTo>
                  <a:lnTo>
                    <a:pt x="4554" y="433"/>
                  </a:lnTo>
                  <a:lnTo>
                    <a:pt x="4510" y="412"/>
                  </a:lnTo>
                  <a:lnTo>
                    <a:pt x="4450" y="386"/>
                  </a:lnTo>
                  <a:lnTo>
                    <a:pt x="4416" y="371"/>
                  </a:lnTo>
                  <a:lnTo>
                    <a:pt x="4377" y="356"/>
                  </a:lnTo>
                  <a:lnTo>
                    <a:pt x="4336" y="340"/>
                  </a:lnTo>
                  <a:lnTo>
                    <a:pt x="4292" y="324"/>
                  </a:lnTo>
                  <a:lnTo>
                    <a:pt x="4244" y="307"/>
                  </a:lnTo>
                  <a:lnTo>
                    <a:pt x="4195" y="291"/>
                  </a:lnTo>
                  <a:lnTo>
                    <a:pt x="4143" y="276"/>
                  </a:lnTo>
                  <a:lnTo>
                    <a:pt x="4088" y="261"/>
                  </a:lnTo>
                  <a:lnTo>
                    <a:pt x="4032" y="247"/>
                  </a:lnTo>
                  <a:lnTo>
                    <a:pt x="3972" y="234"/>
                  </a:lnTo>
                  <a:lnTo>
                    <a:pt x="3913" y="222"/>
                  </a:lnTo>
                  <a:lnTo>
                    <a:pt x="3850" y="211"/>
                  </a:lnTo>
                  <a:lnTo>
                    <a:pt x="3787" y="202"/>
                  </a:lnTo>
                  <a:lnTo>
                    <a:pt x="3722" y="195"/>
                  </a:lnTo>
                  <a:lnTo>
                    <a:pt x="3656" y="190"/>
                  </a:lnTo>
                  <a:lnTo>
                    <a:pt x="3589" y="188"/>
                  </a:lnTo>
                  <a:lnTo>
                    <a:pt x="3522" y="188"/>
                  </a:lnTo>
                  <a:lnTo>
                    <a:pt x="3453" y="191"/>
                  </a:lnTo>
                  <a:lnTo>
                    <a:pt x="3385" y="197"/>
                  </a:lnTo>
                  <a:lnTo>
                    <a:pt x="3316" y="207"/>
                  </a:lnTo>
                  <a:lnTo>
                    <a:pt x="3246" y="219"/>
                  </a:lnTo>
                  <a:lnTo>
                    <a:pt x="3178" y="235"/>
                  </a:lnTo>
                  <a:lnTo>
                    <a:pt x="3108" y="255"/>
                  </a:lnTo>
                  <a:lnTo>
                    <a:pt x="3040" y="279"/>
                  </a:lnTo>
                  <a:lnTo>
                    <a:pt x="2976" y="306"/>
                  </a:lnTo>
                  <a:lnTo>
                    <a:pt x="2916" y="338"/>
                  </a:lnTo>
                  <a:lnTo>
                    <a:pt x="2860" y="372"/>
                  </a:lnTo>
                  <a:lnTo>
                    <a:pt x="2808" y="409"/>
                  </a:lnTo>
                  <a:lnTo>
                    <a:pt x="2760" y="450"/>
                  </a:lnTo>
                  <a:lnTo>
                    <a:pt x="2715" y="492"/>
                  </a:lnTo>
                  <a:lnTo>
                    <a:pt x="2674" y="537"/>
                  </a:lnTo>
                  <a:lnTo>
                    <a:pt x="2636" y="585"/>
                  </a:lnTo>
                  <a:lnTo>
                    <a:pt x="2601" y="633"/>
                  </a:lnTo>
                  <a:lnTo>
                    <a:pt x="2569" y="683"/>
                  </a:lnTo>
                  <a:lnTo>
                    <a:pt x="2541" y="733"/>
                  </a:lnTo>
                  <a:lnTo>
                    <a:pt x="2515" y="784"/>
                  </a:lnTo>
                  <a:lnTo>
                    <a:pt x="2490" y="837"/>
                  </a:lnTo>
                  <a:lnTo>
                    <a:pt x="2469" y="888"/>
                  </a:lnTo>
                  <a:lnTo>
                    <a:pt x="2451" y="941"/>
                  </a:lnTo>
                  <a:lnTo>
                    <a:pt x="2435" y="991"/>
                  </a:lnTo>
                  <a:lnTo>
                    <a:pt x="2420" y="1042"/>
                  </a:lnTo>
                  <a:lnTo>
                    <a:pt x="2408" y="1091"/>
                  </a:lnTo>
                  <a:lnTo>
                    <a:pt x="2397" y="1139"/>
                  </a:lnTo>
                  <a:lnTo>
                    <a:pt x="2388" y="1186"/>
                  </a:lnTo>
                  <a:lnTo>
                    <a:pt x="2381" y="1230"/>
                  </a:lnTo>
                  <a:lnTo>
                    <a:pt x="2375" y="1273"/>
                  </a:lnTo>
                  <a:lnTo>
                    <a:pt x="2370" y="1312"/>
                  </a:lnTo>
                  <a:lnTo>
                    <a:pt x="2365" y="1348"/>
                  </a:lnTo>
                  <a:lnTo>
                    <a:pt x="2360" y="1412"/>
                  </a:lnTo>
                  <a:lnTo>
                    <a:pt x="2358" y="1460"/>
                  </a:lnTo>
                  <a:lnTo>
                    <a:pt x="2358" y="1491"/>
                  </a:lnTo>
                  <a:lnTo>
                    <a:pt x="2358" y="1503"/>
                  </a:lnTo>
                  <a:lnTo>
                    <a:pt x="2360" y="1627"/>
                  </a:lnTo>
                  <a:lnTo>
                    <a:pt x="2241" y="1595"/>
                  </a:lnTo>
                  <a:lnTo>
                    <a:pt x="2222" y="1591"/>
                  </a:lnTo>
                  <a:lnTo>
                    <a:pt x="2171" y="1580"/>
                  </a:lnTo>
                  <a:lnTo>
                    <a:pt x="2135" y="1574"/>
                  </a:lnTo>
                  <a:lnTo>
                    <a:pt x="2091" y="1567"/>
                  </a:lnTo>
                  <a:lnTo>
                    <a:pt x="2042" y="1561"/>
                  </a:lnTo>
                  <a:lnTo>
                    <a:pt x="1986" y="1555"/>
                  </a:lnTo>
                  <a:lnTo>
                    <a:pt x="1926" y="1551"/>
                  </a:lnTo>
                  <a:lnTo>
                    <a:pt x="1860" y="1548"/>
                  </a:lnTo>
                  <a:lnTo>
                    <a:pt x="1791" y="1548"/>
                  </a:lnTo>
                  <a:lnTo>
                    <a:pt x="1717" y="1550"/>
                  </a:lnTo>
                  <a:lnTo>
                    <a:pt x="1640" y="1555"/>
                  </a:lnTo>
                  <a:lnTo>
                    <a:pt x="1560" y="1564"/>
                  </a:lnTo>
                  <a:lnTo>
                    <a:pt x="1478" y="1577"/>
                  </a:lnTo>
                  <a:lnTo>
                    <a:pt x="1394" y="1594"/>
                  </a:lnTo>
                  <a:lnTo>
                    <a:pt x="1308" y="1617"/>
                  </a:lnTo>
                  <a:lnTo>
                    <a:pt x="1222" y="1644"/>
                  </a:lnTo>
                  <a:lnTo>
                    <a:pt x="1135" y="1677"/>
                  </a:lnTo>
                  <a:lnTo>
                    <a:pt x="1048" y="1717"/>
                  </a:lnTo>
                  <a:lnTo>
                    <a:pt x="961" y="1764"/>
                  </a:lnTo>
                  <a:lnTo>
                    <a:pt x="877" y="1817"/>
                  </a:lnTo>
                  <a:lnTo>
                    <a:pt x="792" y="1879"/>
                  </a:lnTo>
                  <a:lnTo>
                    <a:pt x="710" y="1949"/>
                  </a:lnTo>
                  <a:lnTo>
                    <a:pt x="631" y="2027"/>
                  </a:lnTo>
                  <a:lnTo>
                    <a:pt x="554" y="2115"/>
                  </a:lnTo>
                  <a:lnTo>
                    <a:pt x="481" y="2212"/>
                  </a:lnTo>
                  <a:lnTo>
                    <a:pt x="411" y="2320"/>
                  </a:lnTo>
                  <a:lnTo>
                    <a:pt x="345" y="2437"/>
                  </a:lnTo>
                  <a:lnTo>
                    <a:pt x="285" y="2566"/>
                  </a:lnTo>
                  <a:lnTo>
                    <a:pt x="231" y="2706"/>
                  </a:lnTo>
                  <a:lnTo>
                    <a:pt x="181" y="2857"/>
                  </a:lnTo>
                  <a:lnTo>
                    <a:pt x="0" y="2805"/>
                  </a:lnTo>
                  <a:lnTo>
                    <a:pt x="46" y="2661"/>
                  </a:lnTo>
                  <a:lnTo>
                    <a:pt x="96" y="2528"/>
                  </a:lnTo>
                  <a:lnTo>
                    <a:pt x="151" y="2404"/>
                  </a:lnTo>
                  <a:lnTo>
                    <a:pt x="209" y="2288"/>
                  </a:lnTo>
                  <a:lnTo>
                    <a:pt x="272" y="2181"/>
                  </a:lnTo>
                  <a:lnTo>
                    <a:pt x="338" y="2083"/>
                  </a:lnTo>
                  <a:lnTo>
                    <a:pt x="407" y="1992"/>
                  </a:lnTo>
                  <a:lnTo>
                    <a:pt x="479" y="1909"/>
                  </a:lnTo>
                  <a:lnTo>
                    <a:pt x="553" y="1833"/>
                  </a:lnTo>
                  <a:lnTo>
                    <a:pt x="629" y="1764"/>
                  </a:lnTo>
                  <a:lnTo>
                    <a:pt x="707" y="1702"/>
                  </a:lnTo>
                  <a:lnTo>
                    <a:pt x="786" y="1646"/>
                  </a:lnTo>
                  <a:lnTo>
                    <a:pt x="867" y="1596"/>
                  </a:lnTo>
                  <a:lnTo>
                    <a:pt x="948" y="1552"/>
                  </a:lnTo>
                  <a:lnTo>
                    <a:pt x="1030" y="1514"/>
                  </a:lnTo>
                  <a:lnTo>
                    <a:pt x="1112" y="1480"/>
                  </a:lnTo>
                  <a:lnTo>
                    <a:pt x="1193" y="1452"/>
                  </a:lnTo>
                  <a:lnTo>
                    <a:pt x="1274" y="1428"/>
                  </a:lnTo>
                  <a:lnTo>
                    <a:pt x="1354" y="1408"/>
                  </a:lnTo>
                  <a:lnTo>
                    <a:pt x="1434" y="1392"/>
                  </a:lnTo>
                  <a:lnTo>
                    <a:pt x="1512" y="1380"/>
                  </a:lnTo>
                  <a:lnTo>
                    <a:pt x="1587" y="1370"/>
                  </a:lnTo>
                  <a:lnTo>
                    <a:pt x="1661" y="1364"/>
                  </a:lnTo>
                  <a:lnTo>
                    <a:pt x="1732" y="1360"/>
                  </a:lnTo>
                  <a:lnTo>
                    <a:pt x="1800" y="1359"/>
                  </a:lnTo>
                  <a:lnTo>
                    <a:pt x="1866" y="1360"/>
                  </a:lnTo>
                  <a:lnTo>
                    <a:pt x="1927" y="1362"/>
                  </a:lnTo>
                  <a:lnTo>
                    <a:pt x="1985" y="1366"/>
                  </a:lnTo>
                  <a:lnTo>
                    <a:pt x="2040" y="1371"/>
                  </a:lnTo>
                  <a:lnTo>
                    <a:pt x="2089" y="1378"/>
                  </a:lnTo>
                  <a:lnTo>
                    <a:pt x="2134" y="1384"/>
                  </a:lnTo>
                  <a:lnTo>
                    <a:pt x="2174" y="1390"/>
                  </a:lnTo>
                  <a:lnTo>
                    <a:pt x="2179" y="1330"/>
                  </a:lnTo>
                  <a:lnTo>
                    <a:pt x="2186" y="1262"/>
                  </a:lnTo>
                  <a:lnTo>
                    <a:pt x="2191" y="1224"/>
                  </a:lnTo>
                  <a:lnTo>
                    <a:pt x="2198" y="1186"/>
                  </a:lnTo>
                  <a:lnTo>
                    <a:pt x="2205" y="1145"/>
                  </a:lnTo>
                  <a:lnTo>
                    <a:pt x="2213" y="1102"/>
                  </a:lnTo>
                  <a:lnTo>
                    <a:pt x="2223" y="1059"/>
                  </a:lnTo>
                  <a:lnTo>
                    <a:pt x="2233" y="1014"/>
                  </a:lnTo>
                  <a:lnTo>
                    <a:pt x="2247" y="969"/>
                  </a:lnTo>
                  <a:lnTo>
                    <a:pt x="2260" y="923"/>
                  </a:lnTo>
                  <a:lnTo>
                    <a:pt x="2275" y="876"/>
                  </a:lnTo>
                  <a:lnTo>
                    <a:pt x="2292" y="829"/>
                  </a:lnTo>
                  <a:lnTo>
                    <a:pt x="2311" y="781"/>
                  </a:lnTo>
                  <a:lnTo>
                    <a:pt x="2331" y="733"/>
                  </a:lnTo>
                  <a:lnTo>
                    <a:pt x="2353" y="686"/>
                  </a:lnTo>
                  <a:lnTo>
                    <a:pt x="2378" y="639"/>
                  </a:lnTo>
                  <a:lnTo>
                    <a:pt x="2405" y="592"/>
                  </a:lnTo>
                  <a:lnTo>
                    <a:pt x="2433" y="545"/>
                  </a:lnTo>
                  <a:lnTo>
                    <a:pt x="2464" y="500"/>
                  </a:lnTo>
                  <a:lnTo>
                    <a:pt x="2497" y="456"/>
                  </a:lnTo>
                  <a:lnTo>
                    <a:pt x="2533" y="412"/>
                  </a:lnTo>
                  <a:lnTo>
                    <a:pt x="2570" y="371"/>
                  </a:lnTo>
                  <a:lnTo>
                    <a:pt x="2610" y="331"/>
                  </a:lnTo>
                  <a:lnTo>
                    <a:pt x="2654" y="291"/>
                  </a:lnTo>
                  <a:lnTo>
                    <a:pt x="2700" y="254"/>
                  </a:lnTo>
                  <a:lnTo>
                    <a:pt x="2749" y="219"/>
                  </a:lnTo>
                  <a:lnTo>
                    <a:pt x="2800" y="186"/>
                  </a:lnTo>
                  <a:lnTo>
                    <a:pt x="2854" y="156"/>
                  </a:lnTo>
                  <a:lnTo>
                    <a:pt x="2913" y="128"/>
                  </a:lnTo>
                  <a:lnTo>
                    <a:pt x="2973" y="103"/>
                  </a:lnTo>
                  <a:lnTo>
                    <a:pt x="3049" y="75"/>
                  </a:lnTo>
                  <a:lnTo>
                    <a:pt x="3126" y="53"/>
                  </a:lnTo>
                  <a:lnTo>
                    <a:pt x="3202" y="35"/>
                  </a:lnTo>
                  <a:lnTo>
                    <a:pt x="3279" y="21"/>
                  </a:lnTo>
                  <a:lnTo>
                    <a:pt x="3355" y="11"/>
                  </a:lnTo>
                  <a:lnTo>
                    <a:pt x="3431" y="4"/>
                  </a:lnTo>
                  <a:lnTo>
                    <a:pt x="3507" y="1"/>
                  </a:lnTo>
                  <a:lnTo>
                    <a:pt x="3581" y="0"/>
                  </a:lnTo>
                  <a:lnTo>
                    <a:pt x="3655" y="3"/>
                  </a:lnTo>
                  <a:lnTo>
                    <a:pt x="3727" y="8"/>
                  </a:lnTo>
                  <a:lnTo>
                    <a:pt x="3799" y="15"/>
                  </a:lnTo>
                  <a:lnTo>
                    <a:pt x="3868" y="24"/>
                  </a:lnTo>
                  <a:lnTo>
                    <a:pt x="3937" y="35"/>
                  </a:lnTo>
                  <a:lnTo>
                    <a:pt x="4003" y="48"/>
                  </a:lnTo>
                  <a:lnTo>
                    <a:pt x="4067" y="62"/>
                  </a:lnTo>
                  <a:lnTo>
                    <a:pt x="4129" y="77"/>
                  </a:lnTo>
                  <a:lnTo>
                    <a:pt x="4189" y="95"/>
                  </a:lnTo>
                  <a:lnTo>
                    <a:pt x="4246" y="111"/>
                  </a:lnTo>
                  <a:lnTo>
                    <a:pt x="4301" y="129"/>
                  </a:lnTo>
                  <a:lnTo>
                    <a:pt x="4353" y="146"/>
                  </a:lnTo>
                  <a:lnTo>
                    <a:pt x="4402" y="164"/>
                  </a:lnTo>
                  <a:lnTo>
                    <a:pt x="4447" y="181"/>
                  </a:lnTo>
                  <a:lnTo>
                    <a:pt x="4489" y="198"/>
                  </a:lnTo>
                  <a:lnTo>
                    <a:pt x="4527" y="214"/>
                  </a:lnTo>
                  <a:lnTo>
                    <a:pt x="4592" y="243"/>
                  </a:lnTo>
                  <a:lnTo>
                    <a:pt x="4641" y="266"/>
                  </a:lnTo>
                  <a:lnTo>
                    <a:pt x="4671" y="281"/>
                  </a:lnTo>
                  <a:lnTo>
                    <a:pt x="4682" y="287"/>
                  </a:lnTo>
                  <a:lnTo>
                    <a:pt x="4591" y="4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97" name="Freeform 172"/>
            <p:cNvSpPr/>
            <p:nvPr/>
          </p:nvSpPr>
          <p:spPr bwMode="auto">
            <a:xfrm>
              <a:off x="4618038" y="2700338"/>
              <a:ext cx="1050925" cy="742950"/>
            </a:xfrm>
            <a:custGeom>
              <a:avLst/>
              <a:gdLst>
                <a:gd name="T0" fmla="*/ 136 w 4630"/>
                <a:gd name="T1" fmla="*/ 175 h 3273"/>
                <a:gd name="T2" fmla="*/ 403 w 4630"/>
                <a:gd name="T3" fmla="*/ 89 h 3273"/>
                <a:gd name="T4" fmla="*/ 768 w 4630"/>
                <a:gd name="T5" fmla="*/ 18 h 3273"/>
                <a:gd name="T6" fmla="*/ 1192 w 4630"/>
                <a:gd name="T7" fmla="*/ 4 h 3273"/>
                <a:gd name="T8" fmla="*/ 1637 w 4630"/>
                <a:gd name="T9" fmla="*/ 98 h 3273"/>
                <a:gd name="T10" fmla="*/ 2061 w 4630"/>
                <a:gd name="T11" fmla="*/ 342 h 3273"/>
                <a:gd name="T12" fmla="*/ 2428 w 4630"/>
                <a:gd name="T13" fmla="*/ 783 h 3273"/>
                <a:gd name="T14" fmla="*/ 2685 w 4630"/>
                <a:gd name="T15" fmla="*/ 1259 h 3273"/>
                <a:gd name="T16" fmla="*/ 2876 w 4630"/>
                <a:gd name="T17" fmla="*/ 1223 h 3273"/>
                <a:gd name="T18" fmla="*/ 3080 w 4630"/>
                <a:gd name="T19" fmla="*/ 1207 h 3273"/>
                <a:gd name="T20" fmla="*/ 3292 w 4630"/>
                <a:gd name="T21" fmla="*/ 1214 h 3273"/>
                <a:gd name="T22" fmla="*/ 3493 w 4630"/>
                <a:gd name="T23" fmla="*/ 1244 h 3273"/>
                <a:gd name="T24" fmla="*/ 3659 w 4630"/>
                <a:gd name="T25" fmla="*/ 1288 h 3273"/>
                <a:gd name="T26" fmla="*/ 3820 w 4630"/>
                <a:gd name="T27" fmla="*/ 1350 h 3273"/>
                <a:gd name="T28" fmla="*/ 3973 w 4630"/>
                <a:gd name="T29" fmla="*/ 1431 h 3273"/>
                <a:gd name="T30" fmla="*/ 4118 w 4630"/>
                <a:gd name="T31" fmla="*/ 1531 h 3273"/>
                <a:gd name="T32" fmla="*/ 4250 w 4630"/>
                <a:gd name="T33" fmla="*/ 1654 h 3273"/>
                <a:gd name="T34" fmla="*/ 4368 w 4630"/>
                <a:gd name="T35" fmla="*/ 1800 h 3273"/>
                <a:gd name="T36" fmla="*/ 4467 w 4630"/>
                <a:gd name="T37" fmla="*/ 1968 h 3273"/>
                <a:gd name="T38" fmla="*/ 4538 w 4630"/>
                <a:gd name="T39" fmla="*/ 2138 h 3273"/>
                <a:gd name="T40" fmla="*/ 4573 w 4630"/>
                <a:gd name="T41" fmla="*/ 2256 h 3273"/>
                <a:gd name="T42" fmla="*/ 4600 w 4630"/>
                <a:gd name="T43" fmla="*/ 2382 h 3273"/>
                <a:gd name="T44" fmla="*/ 4619 w 4630"/>
                <a:gd name="T45" fmla="*/ 2516 h 3273"/>
                <a:gd name="T46" fmla="*/ 4629 w 4630"/>
                <a:gd name="T47" fmla="*/ 2659 h 3273"/>
                <a:gd name="T48" fmla="*/ 4630 w 4630"/>
                <a:gd name="T49" fmla="*/ 2810 h 3273"/>
                <a:gd name="T50" fmla="*/ 4620 w 4630"/>
                <a:gd name="T51" fmla="*/ 2971 h 3273"/>
                <a:gd name="T52" fmla="*/ 4601 w 4630"/>
                <a:gd name="T53" fmla="*/ 3140 h 3273"/>
                <a:gd name="T54" fmla="*/ 4393 w 4630"/>
                <a:gd name="T55" fmla="*/ 3240 h 3273"/>
                <a:gd name="T56" fmla="*/ 4419 w 4630"/>
                <a:gd name="T57" fmla="*/ 3077 h 3273"/>
                <a:gd name="T58" fmla="*/ 4435 w 4630"/>
                <a:gd name="T59" fmla="*/ 2922 h 3273"/>
                <a:gd name="T60" fmla="*/ 4442 w 4630"/>
                <a:gd name="T61" fmla="*/ 2777 h 3273"/>
                <a:gd name="T62" fmla="*/ 4440 w 4630"/>
                <a:gd name="T63" fmla="*/ 2641 h 3273"/>
                <a:gd name="T64" fmla="*/ 4429 w 4630"/>
                <a:gd name="T65" fmla="*/ 2512 h 3273"/>
                <a:gd name="T66" fmla="*/ 4411 w 4630"/>
                <a:gd name="T67" fmla="*/ 2392 h 3273"/>
                <a:gd name="T68" fmla="*/ 4384 w 4630"/>
                <a:gd name="T69" fmla="*/ 2279 h 3273"/>
                <a:gd name="T70" fmla="*/ 4350 w 4630"/>
                <a:gd name="T71" fmla="*/ 2175 h 3273"/>
                <a:gd name="T72" fmla="*/ 4279 w 4630"/>
                <a:gd name="T73" fmla="*/ 2015 h 3273"/>
                <a:gd name="T74" fmla="*/ 4190 w 4630"/>
                <a:gd name="T75" fmla="*/ 1875 h 3273"/>
                <a:gd name="T76" fmla="*/ 4086 w 4630"/>
                <a:gd name="T77" fmla="*/ 1755 h 3273"/>
                <a:gd name="T78" fmla="*/ 3970 w 4630"/>
                <a:gd name="T79" fmla="*/ 1655 h 3273"/>
                <a:gd name="T80" fmla="*/ 3842 w 4630"/>
                <a:gd name="T81" fmla="*/ 1572 h 3273"/>
                <a:gd name="T82" fmla="*/ 3706 w 4630"/>
                <a:gd name="T83" fmla="*/ 1506 h 3273"/>
                <a:gd name="T84" fmla="*/ 3563 w 4630"/>
                <a:gd name="T85" fmla="*/ 1457 h 3273"/>
                <a:gd name="T86" fmla="*/ 3418 w 4630"/>
                <a:gd name="T87" fmla="*/ 1421 h 3273"/>
                <a:gd name="T88" fmla="*/ 3201 w 4630"/>
                <a:gd name="T89" fmla="*/ 1396 h 3273"/>
                <a:gd name="T90" fmla="*/ 2989 w 4630"/>
                <a:gd name="T91" fmla="*/ 1400 h 3273"/>
                <a:gd name="T92" fmla="*/ 2790 w 4630"/>
                <a:gd name="T93" fmla="*/ 1429 h 3273"/>
                <a:gd name="T94" fmla="*/ 2610 w 4630"/>
                <a:gd name="T95" fmla="*/ 1480 h 3273"/>
                <a:gd name="T96" fmla="*/ 2370 w 4630"/>
                <a:gd name="T97" fmla="*/ 1091 h 3273"/>
                <a:gd name="T98" fmla="*/ 2063 w 4630"/>
                <a:gd name="T99" fmla="*/ 614 h 3273"/>
                <a:gd name="T100" fmla="*/ 1688 w 4630"/>
                <a:gd name="T101" fmla="*/ 335 h 3273"/>
                <a:gd name="T102" fmla="*/ 1283 w 4630"/>
                <a:gd name="T103" fmla="*/ 210 h 3273"/>
                <a:gd name="T104" fmla="*/ 885 w 4630"/>
                <a:gd name="T105" fmla="*/ 197 h 3273"/>
                <a:gd name="T106" fmla="*/ 531 w 4630"/>
                <a:gd name="T107" fmla="*/ 253 h 3273"/>
                <a:gd name="T108" fmla="*/ 258 w 4630"/>
                <a:gd name="T109" fmla="*/ 331 h 3273"/>
                <a:gd name="T110" fmla="*/ 80 w 4630"/>
                <a:gd name="T111" fmla="*/ 403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30" h="3273">
                  <a:moveTo>
                    <a:pt x="0" y="231"/>
                  </a:moveTo>
                  <a:lnTo>
                    <a:pt x="24" y="221"/>
                  </a:lnTo>
                  <a:lnTo>
                    <a:pt x="89" y="193"/>
                  </a:lnTo>
                  <a:lnTo>
                    <a:pt x="136" y="175"/>
                  </a:lnTo>
                  <a:lnTo>
                    <a:pt x="191" y="155"/>
                  </a:lnTo>
                  <a:lnTo>
                    <a:pt x="255" y="133"/>
                  </a:lnTo>
                  <a:lnTo>
                    <a:pt x="325" y="111"/>
                  </a:lnTo>
                  <a:lnTo>
                    <a:pt x="403" y="89"/>
                  </a:lnTo>
                  <a:lnTo>
                    <a:pt x="486" y="69"/>
                  </a:lnTo>
                  <a:lnTo>
                    <a:pt x="575" y="49"/>
                  </a:lnTo>
                  <a:lnTo>
                    <a:pt x="669" y="32"/>
                  </a:lnTo>
                  <a:lnTo>
                    <a:pt x="768" y="18"/>
                  </a:lnTo>
                  <a:lnTo>
                    <a:pt x="870" y="7"/>
                  </a:lnTo>
                  <a:lnTo>
                    <a:pt x="975" y="1"/>
                  </a:lnTo>
                  <a:lnTo>
                    <a:pt x="1082" y="0"/>
                  </a:lnTo>
                  <a:lnTo>
                    <a:pt x="1192" y="4"/>
                  </a:lnTo>
                  <a:lnTo>
                    <a:pt x="1303" y="16"/>
                  </a:lnTo>
                  <a:lnTo>
                    <a:pt x="1414" y="36"/>
                  </a:lnTo>
                  <a:lnTo>
                    <a:pt x="1526" y="62"/>
                  </a:lnTo>
                  <a:lnTo>
                    <a:pt x="1637" y="98"/>
                  </a:lnTo>
                  <a:lnTo>
                    <a:pt x="1745" y="143"/>
                  </a:lnTo>
                  <a:lnTo>
                    <a:pt x="1853" y="198"/>
                  </a:lnTo>
                  <a:lnTo>
                    <a:pt x="1959" y="265"/>
                  </a:lnTo>
                  <a:lnTo>
                    <a:pt x="2061" y="342"/>
                  </a:lnTo>
                  <a:lnTo>
                    <a:pt x="2160" y="432"/>
                  </a:lnTo>
                  <a:lnTo>
                    <a:pt x="2254" y="535"/>
                  </a:lnTo>
                  <a:lnTo>
                    <a:pt x="2343" y="652"/>
                  </a:lnTo>
                  <a:lnTo>
                    <a:pt x="2428" y="783"/>
                  </a:lnTo>
                  <a:lnTo>
                    <a:pt x="2506" y="929"/>
                  </a:lnTo>
                  <a:lnTo>
                    <a:pt x="2576" y="1093"/>
                  </a:lnTo>
                  <a:lnTo>
                    <a:pt x="2641" y="1271"/>
                  </a:lnTo>
                  <a:lnTo>
                    <a:pt x="2685" y="1259"/>
                  </a:lnTo>
                  <a:lnTo>
                    <a:pt x="2731" y="1248"/>
                  </a:lnTo>
                  <a:lnTo>
                    <a:pt x="2779" y="1238"/>
                  </a:lnTo>
                  <a:lnTo>
                    <a:pt x="2827" y="1230"/>
                  </a:lnTo>
                  <a:lnTo>
                    <a:pt x="2876" y="1223"/>
                  </a:lnTo>
                  <a:lnTo>
                    <a:pt x="2926" y="1217"/>
                  </a:lnTo>
                  <a:lnTo>
                    <a:pt x="2977" y="1212"/>
                  </a:lnTo>
                  <a:lnTo>
                    <a:pt x="3029" y="1209"/>
                  </a:lnTo>
                  <a:lnTo>
                    <a:pt x="3080" y="1207"/>
                  </a:lnTo>
                  <a:lnTo>
                    <a:pt x="3132" y="1207"/>
                  </a:lnTo>
                  <a:lnTo>
                    <a:pt x="3185" y="1208"/>
                  </a:lnTo>
                  <a:lnTo>
                    <a:pt x="3238" y="1210"/>
                  </a:lnTo>
                  <a:lnTo>
                    <a:pt x="3292" y="1214"/>
                  </a:lnTo>
                  <a:lnTo>
                    <a:pt x="3345" y="1220"/>
                  </a:lnTo>
                  <a:lnTo>
                    <a:pt x="3399" y="1227"/>
                  </a:lnTo>
                  <a:lnTo>
                    <a:pt x="3451" y="1236"/>
                  </a:lnTo>
                  <a:lnTo>
                    <a:pt x="3493" y="1244"/>
                  </a:lnTo>
                  <a:lnTo>
                    <a:pt x="3535" y="1254"/>
                  </a:lnTo>
                  <a:lnTo>
                    <a:pt x="3576" y="1264"/>
                  </a:lnTo>
                  <a:lnTo>
                    <a:pt x="3617" y="1275"/>
                  </a:lnTo>
                  <a:lnTo>
                    <a:pt x="3659" y="1288"/>
                  </a:lnTo>
                  <a:lnTo>
                    <a:pt x="3699" y="1301"/>
                  </a:lnTo>
                  <a:lnTo>
                    <a:pt x="3739" y="1317"/>
                  </a:lnTo>
                  <a:lnTo>
                    <a:pt x="3780" y="1333"/>
                  </a:lnTo>
                  <a:lnTo>
                    <a:pt x="3820" y="1350"/>
                  </a:lnTo>
                  <a:lnTo>
                    <a:pt x="3858" y="1368"/>
                  </a:lnTo>
                  <a:lnTo>
                    <a:pt x="3898" y="1388"/>
                  </a:lnTo>
                  <a:lnTo>
                    <a:pt x="3936" y="1408"/>
                  </a:lnTo>
                  <a:lnTo>
                    <a:pt x="3973" y="1431"/>
                  </a:lnTo>
                  <a:lnTo>
                    <a:pt x="4010" y="1454"/>
                  </a:lnTo>
                  <a:lnTo>
                    <a:pt x="4047" y="1479"/>
                  </a:lnTo>
                  <a:lnTo>
                    <a:pt x="4083" y="1504"/>
                  </a:lnTo>
                  <a:lnTo>
                    <a:pt x="4118" y="1531"/>
                  </a:lnTo>
                  <a:lnTo>
                    <a:pt x="4153" y="1561"/>
                  </a:lnTo>
                  <a:lnTo>
                    <a:pt x="4186" y="1591"/>
                  </a:lnTo>
                  <a:lnTo>
                    <a:pt x="4219" y="1622"/>
                  </a:lnTo>
                  <a:lnTo>
                    <a:pt x="4250" y="1654"/>
                  </a:lnTo>
                  <a:lnTo>
                    <a:pt x="4282" y="1689"/>
                  </a:lnTo>
                  <a:lnTo>
                    <a:pt x="4312" y="1724"/>
                  </a:lnTo>
                  <a:lnTo>
                    <a:pt x="4340" y="1761"/>
                  </a:lnTo>
                  <a:lnTo>
                    <a:pt x="4368" y="1800"/>
                  </a:lnTo>
                  <a:lnTo>
                    <a:pt x="4394" y="1839"/>
                  </a:lnTo>
                  <a:lnTo>
                    <a:pt x="4420" y="1880"/>
                  </a:lnTo>
                  <a:lnTo>
                    <a:pt x="4444" y="1924"/>
                  </a:lnTo>
                  <a:lnTo>
                    <a:pt x="4467" y="1968"/>
                  </a:lnTo>
                  <a:lnTo>
                    <a:pt x="4488" y="2014"/>
                  </a:lnTo>
                  <a:lnTo>
                    <a:pt x="4509" y="2061"/>
                  </a:lnTo>
                  <a:lnTo>
                    <a:pt x="4528" y="2109"/>
                  </a:lnTo>
                  <a:lnTo>
                    <a:pt x="4538" y="2138"/>
                  </a:lnTo>
                  <a:lnTo>
                    <a:pt x="4548" y="2167"/>
                  </a:lnTo>
                  <a:lnTo>
                    <a:pt x="4557" y="2196"/>
                  </a:lnTo>
                  <a:lnTo>
                    <a:pt x="4565" y="2225"/>
                  </a:lnTo>
                  <a:lnTo>
                    <a:pt x="4573" y="2256"/>
                  </a:lnTo>
                  <a:lnTo>
                    <a:pt x="4581" y="2287"/>
                  </a:lnTo>
                  <a:lnTo>
                    <a:pt x="4588" y="2318"/>
                  </a:lnTo>
                  <a:lnTo>
                    <a:pt x="4594" y="2349"/>
                  </a:lnTo>
                  <a:lnTo>
                    <a:pt x="4600" y="2382"/>
                  </a:lnTo>
                  <a:lnTo>
                    <a:pt x="4606" y="2415"/>
                  </a:lnTo>
                  <a:lnTo>
                    <a:pt x="4611" y="2448"/>
                  </a:lnTo>
                  <a:lnTo>
                    <a:pt x="4615" y="2482"/>
                  </a:lnTo>
                  <a:lnTo>
                    <a:pt x="4619" y="2516"/>
                  </a:lnTo>
                  <a:lnTo>
                    <a:pt x="4622" y="2551"/>
                  </a:lnTo>
                  <a:lnTo>
                    <a:pt x="4625" y="2586"/>
                  </a:lnTo>
                  <a:lnTo>
                    <a:pt x="4627" y="2623"/>
                  </a:lnTo>
                  <a:lnTo>
                    <a:pt x="4629" y="2659"/>
                  </a:lnTo>
                  <a:lnTo>
                    <a:pt x="4630" y="2696"/>
                  </a:lnTo>
                  <a:lnTo>
                    <a:pt x="4630" y="2734"/>
                  </a:lnTo>
                  <a:lnTo>
                    <a:pt x="4630" y="2772"/>
                  </a:lnTo>
                  <a:lnTo>
                    <a:pt x="4630" y="2810"/>
                  </a:lnTo>
                  <a:lnTo>
                    <a:pt x="4628" y="2850"/>
                  </a:lnTo>
                  <a:lnTo>
                    <a:pt x="4626" y="2890"/>
                  </a:lnTo>
                  <a:lnTo>
                    <a:pt x="4623" y="2930"/>
                  </a:lnTo>
                  <a:lnTo>
                    <a:pt x="4620" y="2971"/>
                  </a:lnTo>
                  <a:lnTo>
                    <a:pt x="4616" y="3012"/>
                  </a:lnTo>
                  <a:lnTo>
                    <a:pt x="4612" y="3054"/>
                  </a:lnTo>
                  <a:lnTo>
                    <a:pt x="4606" y="3098"/>
                  </a:lnTo>
                  <a:lnTo>
                    <a:pt x="4601" y="3140"/>
                  </a:lnTo>
                  <a:lnTo>
                    <a:pt x="4594" y="3185"/>
                  </a:lnTo>
                  <a:lnTo>
                    <a:pt x="4587" y="3229"/>
                  </a:lnTo>
                  <a:lnTo>
                    <a:pt x="4579" y="3273"/>
                  </a:lnTo>
                  <a:lnTo>
                    <a:pt x="4393" y="3240"/>
                  </a:lnTo>
                  <a:lnTo>
                    <a:pt x="4401" y="3199"/>
                  </a:lnTo>
                  <a:lnTo>
                    <a:pt x="4408" y="3157"/>
                  </a:lnTo>
                  <a:lnTo>
                    <a:pt x="4414" y="3117"/>
                  </a:lnTo>
                  <a:lnTo>
                    <a:pt x="4419" y="3077"/>
                  </a:lnTo>
                  <a:lnTo>
                    <a:pt x="4424" y="3037"/>
                  </a:lnTo>
                  <a:lnTo>
                    <a:pt x="4429" y="2999"/>
                  </a:lnTo>
                  <a:lnTo>
                    <a:pt x="4432" y="2961"/>
                  </a:lnTo>
                  <a:lnTo>
                    <a:pt x="4435" y="2922"/>
                  </a:lnTo>
                  <a:lnTo>
                    <a:pt x="4438" y="2885"/>
                  </a:lnTo>
                  <a:lnTo>
                    <a:pt x="4440" y="2849"/>
                  </a:lnTo>
                  <a:lnTo>
                    <a:pt x="4441" y="2812"/>
                  </a:lnTo>
                  <a:lnTo>
                    <a:pt x="4442" y="2777"/>
                  </a:lnTo>
                  <a:lnTo>
                    <a:pt x="4442" y="2742"/>
                  </a:lnTo>
                  <a:lnTo>
                    <a:pt x="4442" y="2707"/>
                  </a:lnTo>
                  <a:lnTo>
                    <a:pt x="4441" y="2674"/>
                  </a:lnTo>
                  <a:lnTo>
                    <a:pt x="4440" y="2641"/>
                  </a:lnTo>
                  <a:lnTo>
                    <a:pt x="4438" y="2608"/>
                  </a:lnTo>
                  <a:lnTo>
                    <a:pt x="4436" y="2575"/>
                  </a:lnTo>
                  <a:lnTo>
                    <a:pt x="4433" y="2543"/>
                  </a:lnTo>
                  <a:lnTo>
                    <a:pt x="4429" y="2512"/>
                  </a:lnTo>
                  <a:lnTo>
                    <a:pt x="4425" y="2482"/>
                  </a:lnTo>
                  <a:lnTo>
                    <a:pt x="4421" y="2450"/>
                  </a:lnTo>
                  <a:lnTo>
                    <a:pt x="4416" y="2421"/>
                  </a:lnTo>
                  <a:lnTo>
                    <a:pt x="4411" y="2392"/>
                  </a:lnTo>
                  <a:lnTo>
                    <a:pt x="4405" y="2362"/>
                  </a:lnTo>
                  <a:lnTo>
                    <a:pt x="4398" y="2334"/>
                  </a:lnTo>
                  <a:lnTo>
                    <a:pt x="4391" y="2307"/>
                  </a:lnTo>
                  <a:lnTo>
                    <a:pt x="4384" y="2279"/>
                  </a:lnTo>
                  <a:lnTo>
                    <a:pt x="4376" y="2253"/>
                  </a:lnTo>
                  <a:lnTo>
                    <a:pt x="4368" y="2226"/>
                  </a:lnTo>
                  <a:lnTo>
                    <a:pt x="4359" y="2200"/>
                  </a:lnTo>
                  <a:lnTo>
                    <a:pt x="4350" y="2175"/>
                  </a:lnTo>
                  <a:lnTo>
                    <a:pt x="4334" y="2133"/>
                  </a:lnTo>
                  <a:lnTo>
                    <a:pt x="4317" y="2092"/>
                  </a:lnTo>
                  <a:lnTo>
                    <a:pt x="4299" y="2053"/>
                  </a:lnTo>
                  <a:lnTo>
                    <a:pt x="4279" y="2015"/>
                  </a:lnTo>
                  <a:lnTo>
                    <a:pt x="4257" y="1977"/>
                  </a:lnTo>
                  <a:lnTo>
                    <a:pt x="4236" y="1942"/>
                  </a:lnTo>
                  <a:lnTo>
                    <a:pt x="4213" y="1908"/>
                  </a:lnTo>
                  <a:lnTo>
                    <a:pt x="4190" y="1875"/>
                  </a:lnTo>
                  <a:lnTo>
                    <a:pt x="4165" y="1843"/>
                  </a:lnTo>
                  <a:lnTo>
                    <a:pt x="4139" y="1813"/>
                  </a:lnTo>
                  <a:lnTo>
                    <a:pt x="4113" y="1784"/>
                  </a:lnTo>
                  <a:lnTo>
                    <a:pt x="4086" y="1755"/>
                  </a:lnTo>
                  <a:lnTo>
                    <a:pt x="4058" y="1729"/>
                  </a:lnTo>
                  <a:lnTo>
                    <a:pt x="4030" y="1703"/>
                  </a:lnTo>
                  <a:lnTo>
                    <a:pt x="3999" y="1679"/>
                  </a:lnTo>
                  <a:lnTo>
                    <a:pt x="3970" y="1655"/>
                  </a:lnTo>
                  <a:lnTo>
                    <a:pt x="3939" y="1633"/>
                  </a:lnTo>
                  <a:lnTo>
                    <a:pt x="3907" y="1611"/>
                  </a:lnTo>
                  <a:lnTo>
                    <a:pt x="3874" y="1591"/>
                  </a:lnTo>
                  <a:lnTo>
                    <a:pt x="3842" y="1572"/>
                  </a:lnTo>
                  <a:lnTo>
                    <a:pt x="3809" y="1555"/>
                  </a:lnTo>
                  <a:lnTo>
                    <a:pt x="3775" y="1537"/>
                  </a:lnTo>
                  <a:lnTo>
                    <a:pt x="3740" y="1521"/>
                  </a:lnTo>
                  <a:lnTo>
                    <a:pt x="3706" y="1506"/>
                  </a:lnTo>
                  <a:lnTo>
                    <a:pt x="3671" y="1492"/>
                  </a:lnTo>
                  <a:lnTo>
                    <a:pt x="3635" y="1479"/>
                  </a:lnTo>
                  <a:lnTo>
                    <a:pt x="3599" y="1467"/>
                  </a:lnTo>
                  <a:lnTo>
                    <a:pt x="3563" y="1457"/>
                  </a:lnTo>
                  <a:lnTo>
                    <a:pt x="3528" y="1447"/>
                  </a:lnTo>
                  <a:lnTo>
                    <a:pt x="3490" y="1438"/>
                  </a:lnTo>
                  <a:lnTo>
                    <a:pt x="3454" y="1429"/>
                  </a:lnTo>
                  <a:lnTo>
                    <a:pt x="3418" y="1421"/>
                  </a:lnTo>
                  <a:lnTo>
                    <a:pt x="3363" y="1412"/>
                  </a:lnTo>
                  <a:lnTo>
                    <a:pt x="3309" y="1405"/>
                  </a:lnTo>
                  <a:lnTo>
                    <a:pt x="3254" y="1400"/>
                  </a:lnTo>
                  <a:lnTo>
                    <a:pt x="3201" y="1396"/>
                  </a:lnTo>
                  <a:lnTo>
                    <a:pt x="3148" y="1395"/>
                  </a:lnTo>
                  <a:lnTo>
                    <a:pt x="3094" y="1395"/>
                  </a:lnTo>
                  <a:lnTo>
                    <a:pt x="3042" y="1396"/>
                  </a:lnTo>
                  <a:lnTo>
                    <a:pt x="2989" y="1400"/>
                  </a:lnTo>
                  <a:lnTo>
                    <a:pt x="2938" y="1404"/>
                  </a:lnTo>
                  <a:lnTo>
                    <a:pt x="2888" y="1411"/>
                  </a:lnTo>
                  <a:lnTo>
                    <a:pt x="2838" y="1419"/>
                  </a:lnTo>
                  <a:lnTo>
                    <a:pt x="2790" y="1429"/>
                  </a:lnTo>
                  <a:lnTo>
                    <a:pt x="2743" y="1440"/>
                  </a:lnTo>
                  <a:lnTo>
                    <a:pt x="2697" y="1452"/>
                  </a:lnTo>
                  <a:lnTo>
                    <a:pt x="2653" y="1465"/>
                  </a:lnTo>
                  <a:lnTo>
                    <a:pt x="2610" y="1480"/>
                  </a:lnTo>
                  <a:lnTo>
                    <a:pt x="2515" y="1514"/>
                  </a:lnTo>
                  <a:lnTo>
                    <a:pt x="2486" y="1416"/>
                  </a:lnTo>
                  <a:lnTo>
                    <a:pt x="2432" y="1246"/>
                  </a:lnTo>
                  <a:lnTo>
                    <a:pt x="2370" y="1091"/>
                  </a:lnTo>
                  <a:lnTo>
                    <a:pt x="2302" y="950"/>
                  </a:lnTo>
                  <a:lnTo>
                    <a:pt x="2227" y="825"/>
                  </a:lnTo>
                  <a:lnTo>
                    <a:pt x="2148" y="712"/>
                  </a:lnTo>
                  <a:lnTo>
                    <a:pt x="2063" y="614"/>
                  </a:lnTo>
                  <a:lnTo>
                    <a:pt x="1974" y="527"/>
                  </a:lnTo>
                  <a:lnTo>
                    <a:pt x="1882" y="452"/>
                  </a:lnTo>
                  <a:lnTo>
                    <a:pt x="1786" y="389"/>
                  </a:lnTo>
                  <a:lnTo>
                    <a:pt x="1688" y="335"/>
                  </a:lnTo>
                  <a:lnTo>
                    <a:pt x="1588" y="291"/>
                  </a:lnTo>
                  <a:lnTo>
                    <a:pt x="1487" y="257"/>
                  </a:lnTo>
                  <a:lnTo>
                    <a:pt x="1386" y="229"/>
                  </a:lnTo>
                  <a:lnTo>
                    <a:pt x="1283" y="210"/>
                  </a:lnTo>
                  <a:lnTo>
                    <a:pt x="1182" y="198"/>
                  </a:lnTo>
                  <a:lnTo>
                    <a:pt x="1081" y="193"/>
                  </a:lnTo>
                  <a:lnTo>
                    <a:pt x="982" y="193"/>
                  </a:lnTo>
                  <a:lnTo>
                    <a:pt x="885" y="197"/>
                  </a:lnTo>
                  <a:lnTo>
                    <a:pt x="791" y="206"/>
                  </a:lnTo>
                  <a:lnTo>
                    <a:pt x="700" y="219"/>
                  </a:lnTo>
                  <a:lnTo>
                    <a:pt x="613" y="234"/>
                  </a:lnTo>
                  <a:lnTo>
                    <a:pt x="531" y="253"/>
                  </a:lnTo>
                  <a:lnTo>
                    <a:pt x="453" y="272"/>
                  </a:lnTo>
                  <a:lnTo>
                    <a:pt x="382" y="292"/>
                  </a:lnTo>
                  <a:lnTo>
                    <a:pt x="316" y="312"/>
                  </a:lnTo>
                  <a:lnTo>
                    <a:pt x="258" y="331"/>
                  </a:lnTo>
                  <a:lnTo>
                    <a:pt x="206" y="350"/>
                  </a:lnTo>
                  <a:lnTo>
                    <a:pt x="163" y="367"/>
                  </a:lnTo>
                  <a:lnTo>
                    <a:pt x="101" y="393"/>
                  </a:lnTo>
                  <a:lnTo>
                    <a:pt x="80" y="403"/>
                  </a:lnTo>
                  <a:lnTo>
                    <a:pt x="0" y="2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98" name="Freeform 173"/>
            <p:cNvSpPr/>
            <p:nvPr/>
          </p:nvSpPr>
          <p:spPr bwMode="auto">
            <a:xfrm>
              <a:off x="5259388" y="3409950"/>
              <a:ext cx="568325" cy="279400"/>
            </a:xfrm>
            <a:custGeom>
              <a:avLst/>
              <a:gdLst>
                <a:gd name="T0" fmla="*/ 2315 w 2505"/>
                <a:gd name="T1" fmla="*/ 1215 h 1227"/>
                <a:gd name="T2" fmla="*/ 2305 w 2505"/>
                <a:gd name="T3" fmla="*/ 1158 h 1227"/>
                <a:gd name="T4" fmla="*/ 2292 w 2505"/>
                <a:gd name="T5" fmla="*/ 1098 h 1227"/>
                <a:gd name="T6" fmla="*/ 2273 w 2505"/>
                <a:gd name="T7" fmla="*/ 1026 h 1227"/>
                <a:gd name="T8" fmla="*/ 2246 w 2505"/>
                <a:gd name="T9" fmla="*/ 942 h 1227"/>
                <a:gd name="T10" fmla="*/ 2211 w 2505"/>
                <a:gd name="T11" fmla="*/ 851 h 1227"/>
                <a:gd name="T12" fmla="*/ 2165 w 2505"/>
                <a:gd name="T13" fmla="*/ 755 h 1227"/>
                <a:gd name="T14" fmla="*/ 2109 w 2505"/>
                <a:gd name="T15" fmla="*/ 658 h 1227"/>
                <a:gd name="T16" fmla="*/ 2041 w 2505"/>
                <a:gd name="T17" fmla="*/ 562 h 1227"/>
                <a:gd name="T18" fmla="*/ 1960 w 2505"/>
                <a:gd name="T19" fmla="*/ 471 h 1227"/>
                <a:gd name="T20" fmla="*/ 1865 w 2505"/>
                <a:gd name="T21" fmla="*/ 387 h 1227"/>
                <a:gd name="T22" fmla="*/ 1754 w 2505"/>
                <a:gd name="T23" fmla="*/ 315 h 1227"/>
                <a:gd name="T24" fmla="*/ 1628 w 2505"/>
                <a:gd name="T25" fmla="*/ 256 h 1227"/>
                <a:gd name="T26" fmla="*/ 1484 w 2505"/>
                <a:gd name="T27" fmla="*/ 214 h 1227"/>
                <a:gd name="T28" fmla="*/ 1322 w 2505"/>
                <a:gd name="T29" fmla="*/ 191 h 1227"/>
                <a:gd name="T30" fmla="*/ 1155 w 2505"/>
                <a:gd name="T31" fmla="*/ 190 h 1227"/>
                <a:gd name="T32" fmla="*/ 1011 w 2505"/>
                <a:gd name="T33" fmla="*/ 204 h 1227"/>
                <a:gd name="T34" fmla="*/ 881 w 2505"/>
                <a:gd name="T35" fmla="*/ 229 h 1227"/>
                <a:gd name="T36" fmla="*/ 765 w 2505"/>
                <a:gd name="T37" fmla="*/ 265 h 1227"/>
                <a:gd name="T38" fmla="*/ 661 w 2505"/>
                <a:gd name="T39" fmla="*/ 310 h 1227"/>
                <a:gd name="T40" fmla="*/ 570 w 2505"/>
                <a:gd name="T41" fmla="*/ 360 h 1227"/>
                <a:gd name="T42" fmla="*/ 489 w 2505"/>
                <a:gd name="T43" fmla="*/ 415 h 1227"/>
                <a:gd name="T44" fmla="*/ 419 w 2505"/>
                <a:gd name="T45" fmla="*/ 473 h 1227"/>
                <a:gd name="T46" fmla="*/ 360 w 2505"/>
                <a:gd name="T47" fmla="*/ 532 h 1227"/>
                <a:gd name="T48" fmla="*/ 311 w 2505"/>
                <a:gd name="T49" fmla="*/ 589 h 1227"/>
                <a:gd name="T50" fmla="*/ 270 w 2505"/>
                <a:gd name="T51" fmla="*/ 645 h 1227"/>
                <a:gd name="T52" fmla="*/ 238 w 2505"/>
                <a:gd name="T53" fmla="*/ 695 h 1227"/>
                <a:gd name="T54" fmla="*/ 204 w 2505"/>
                <a:gd name="T55" fmla="*/ 758 h 1227"/>
                <a:gd name="T56" fmla="*/ 182 w 2505"/>
                <a:gd name="T57" fmla="*/ 810 h 1227"/>
                <a:gd name="T58" fmla="*/ 0 w 2505"/>
                <a:gd name="T59" fmla="*/ 756 h 1227"/>
                <a:gd name="T60" fmla="*/ 12 w 2505"/>
                <a:gd name="T61" fmla="*/ 723 h 1227"/>
                <a:gd name="T62" fmla="*/ 29 w 2505"/>
                <a:gd name="T63" fmla="*/ 686 h 1227"/>
                <a:gd name="T64" fmla="*/ 54 w 2505"/>
                <a:gd name="T65" fmla="*/ 637 h 1227"/>
                <a:gd name="T66" fmla="*/ 88 w 2505"/>
                <a:gd name="T67" fmla="*/ 580 h 1227"/>
                <a:gd name="T68" fmla="*/ 131 w 2505"/>
                <a:gd name="T69" fmla="*/ 516 h 1227"/>
                <a:gd name="T70" fmla="*/ 185 w 2505"/>
                <a:gd name="T71" fmla="*/ 448 h 1227"/>
                <a:gd name="T72" fmla="*/ 248 w 2505"/>
                <a:gd name="T73" fmla="*/ 377 h 1227"/>
                <a:gd name="T74" fmla="*/ 324 w 2505"/>
                <a:gd name="T75" fmla="*/ 307 h 1227"/>
                <a:gd name="T76" fmla="*/ 411 w 2505"/>
                <a:gd name="T77" fmla="*/ 239 h 1227"/>
                <a:gd name="T78" fmla="*/ 512 w 2505"/>
                <a:gd name="T79" fmla="*/ 175 h 1227"/>
                <a:gd name="T80" fmla="*/ 626 w 2505"/>
                <a:gd name="T81" fmla="*/ 118 h 1227"/>
                <a:gd name="T82" fmla="*/ 754 w 2505"/>
                <a:gd name="T83" fmla="*/ 70 h 1227"/>
                <a:gd name="T84" fmla="*/ 898 w 2505"/>
                <a:gd name="T85" fmla="*/ 32 h 1227"/>
                <a:gd name="T86" fmla="*/ 1057 w 2505"/>
                <a:gd name="T87" fmla="*/ 8 h 1227"/>
                <a:gd name="T88" fmla="*/ 1233 w 2505"/>
                <a:gd name="T89" fmla="*/ 0 h 1227"/>
                <a:gd name="T90" fmla="*/ 1435 w 2505"/>
                <a:gd name="T91" fmla="*/ 13 h 1227"/>
                <a:gd name="T92" fmla="*/ 1615 w 2505"/>
                <a:gd name="T93" fmla="*/ 51 h 1227"/>
                <a:gd name="T94" fmla="*/ 1773 w 2505"/>
                <a:gd name="T95" fmla="*/ 110 h 1227"/>
                <a:gd name="T96" fmla="*/ 1912 w 2505"/>
                <a:gd name="T97" fmla="*/ 187 h 1227"/>
                <a:gd name="T98" fmla="*/ 2033 w 2505"/>
                <a:gd name="T99" fmla="*/ 278 h 1227"/>
                <a:gd name="T100" fmla="*/ 2136 w 2505"/>
                <a:gd name="T101" fmla="*/ 379 h 1227"/>
                <a:gd name="T102" fmla="*/ 2224 w 2505"/>
                <a:gd name="T103" fmla="*/ 488 h 1227"/>
                <a:gd name="T104" fmla="*/ 2296 w 2505"/>
                <a:gd name="T105" fmla="*/ 600 h 1227"/>
                <a:gd name="T106" fmla="*/ 2355 w 2505"/>
                <a:gd name="T107" fmla="*/ 713 h 1227"/>
                <a:gd name="T108" fmla="*/ 2402 w 2505"/>
                <a:gd name="T109" fmla="*/ 822 h 1227"/>
                <a:gd name="T110" fmla="*/ 2438 w 2505"/>
                <a:gd name="T111" fmla="*/ 924 h 1227"/>
                <a:gd name="T112" fmla="*/ 2466 w 2505"/>
                <a:gd name="T113" fmla="*/ 1015 h 1227"/>
                <a:gd name="T114" fmla="*/ 2485 w 2505"/>
                <a:gd name="T115" fmla="*/ 1092 h 1227"/>
                <a:gd name="T116" fmla="*/ 2497 w 2505"/>
                <a:gd name="T117" fmla="*/ 1152 h 1227"/>
                <a:gd name="T118" fmla="*/ 2505 w 2505"/>
                <a:gd name="T119" fmla="*/ 1204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05" h="1227">
                  <a:moveTo>
                    <a:pt x="2316" y="1227"/>
                  </a:moveTo>
                  <a:lnTo>
                    <a:pt x="2315" y="1215"/>
                  </a:lnTo>
                  <a:lnTo>
                    <a:pt x="2309" y="1182"/>
                  </a:lnTo>
                  <a:lnTo>
                    <a:pt x="2305" y="1158"/>
                  </a:lnTo>
                  <a:lnTo>
                    <a:pt x="2299" y="1131"/>
                  </a:lnTo>
                  <a:lnTo>
                    <a:pt x="2292" y="1098"/>
                  </a:lnTo>
                  <a:lnTo>
                    <a:pt x="2283" y="1064"/>
                  </a:lnTo>
                  <a:lnTo>
                    <a:pt x="2273" y="1026"/>
                  </a:lnTo>
                  <a:lnTo>
                    <a:pt x="2261" y="985"/>
                  </a:lnTo>
                  <a:lnTo>
                    <a:pt x="2246" y="942"/>
                  </a:lnTo>
                  <a:lnTo>
                    <a:pt x="2230" y="898"/>
                  </a:lnTo>
                  <a:lnTo>
                    <a:pt x="2211" y="851"/>
                  </a:lnTo>
                  <a:lnTo>
                    <a:pt x="2189" y="803"/>
                  </a:lnTo>
                  <a:lnTo>
                    <a:pt x="2165" y="755"/>
                  </a:lnTo>
                  <a:lnTo>
                    <a:pt x="2138" y="706"/>
                  </a:lnTo>
                  <a:lnTo>
                    <a:pt x="2109" y="658"/>
                  </a:lnTo>
                  <a:lnTo>
                    <a:pt x="2077" y="609"/>
                  </a:lnTo>
                  <a:lnTo>
                    <a:pt x="2041" y="562"/>
                  </a:lnTo>
                  <a:lnTo>
                    <a:pt x="2002" y="516"/>
                  </a:lnTo>
                  <a:lnTo>
                    <a:pt x="1960" y="471"/>
                  </a:lnTo>
                  <a:lnTo>
                    <a:pt x="1914" y="429"/>
                  </a:lnTo>
                  <a:lnTo>
                    <a:pt x="1865" y="387"/>
                  </a:lnTo>
                  <a:lnTo>
                    <a:pt x="1811" y="350"/>
                  </a:lnTo>
                  <a:lnTo>
                    <a:pt x="1754" y="315"/>
                  </a:lnTo>
                  <a:lnTo>
                    <a:pt x="1694" y="283"/>
                  </a:lnTo>
                  <a:lnTo>
                    <a:pt x="1628" y="256"/>
                  </a:lnTo>
                  <a:lnTo>
                    <a:pt x="1558" y="233"/>
                  </a:lnTo>
                  <a:lnTo>
                    <a:pt x="1484" y="214"/>
                  </a:lnTo>
                  <a:lnTo>
                    <a:pt x="1405" y="200"/>
                  </a:lnTo>
                  <a:lnTo>
                    <a:pt x="1322" y="191"/>
                  </a:lnTo>
                  <a:lnTo>
                    <a:pt x="1233" y="188"/>
                  </a:lnTo>
                  <a:lnTo>
                    <a:pt x="1155" y="190"/>
                  </a:lnTo>
                  <a:lnTo>
                    <a:pt x="1082" y="196"/>
                  </a:lnTo>
                  <a:lnTo>
                    <a:pt x="1011" y="204"/>
                  </a:lnTo>
                  <a:lnTo>
                    <a:pt x="945" y="215"/>
                  </a:lnTo>
                  <a:lnTo>
                    <a:pt x="881" y="229"/>
                  </a:lnTo>
                  <a:lnTo>
                    <a:pt x="822" y="246"/>
                  </a:lnTo>
                  <a:lnTo>
                    <a:pt x="765" y="265"/>
                  </a:lnTo>
                  <a:lnTo>
                    <a:pt x="712" y="286"/>
                  </a:lnTo>
                  <a:lnTo>
                    <a:pt x="661" y="310"/>
                  </a:lnTo>
                  <a:lnTo>
                    <a:pt x="614" y="334"/>
                  </a:lnTo>
                  <a:lnTo>
                    <a:pt x="570" y="360"/>
                  </a:lnTo>
                  <a:lnTo>
                    <a:pt x="527" y="387"/>
                  </a:lnTo>
                  <a:lnTo>
                    <a:pt x="489" y="415"/>
                  </a:lnTo>
                  <a:lnTo>
                    <a:pt x="453" y="444"/>
                  </a:lnTo>
                  <a:lnTo>
                    <a:pt x="419" y="473"/>
                  </a:lnTo>
                  <a:lnTo>
                    <a:pt x="388" y="502"/>
                  </a:lnTo>
                  <a:lnTo>
                    <a:pt x="360" y="532"/>
                  </a:lnTo>
                  <a:lnTo>
                    <a:pt x="335" y="561"/>
                  </a:lnTo>
                  <a:lnTo>
                    <a:pt x="311" y="589"/>
                  </a:lnTo>
                  <a:lnTo>
                    <a:pt x="289" y="617"/>
                  </a:lnTo>
                  <a:lnTo>
                    <a:pt x="270" y="645"/>
                  </a:lnTo>
                  <a:lnTo>
                    <a:pt x="253" y="671"/>
                  </a:lnTo>
                  <a:lnTo>
                    <a:pt x="238" y="695"/>
                  </a:lnTo>
                  <a:lnTo>
                    <a:pt x="225" y="718"/>
                  </a:lnTo>
                  <a:lnTo>
                    <a:pt x="204" y="758"/>
                  </a:lnTo>
                  <a:lnTo>
                    <a:pt x="190" y="790"/>
                  </a:lnTo>
                  <a:lnTo>
                    <a:pt x="182" y="810"/>
                  </a:lnTo>
                  <a:lnTo>
                    <a:pt x="178" y="817"/>
                  </a:lnTo>
                  <a:lnTo>
                    <a:pt x="0" y="756"/>
                  </a:lnTo>
                  <a:lnTo>
                    <a:pt x="3" y="747"/>
                  </a:lnTo>
                  <a:lnTo>
                    <a:pt x="12" y="723"/>
                  </a:lnTo>
                  <a:lnTo>
                    <a:pt x="20" y="706"/>
                  </a:lnTo>
                  <a:lnTo>
                    <a:pt x="29" y="686"/>
                  </a:lnTo>
                  <a:lnTo>
                    <a:pt x="41" y="663"/>
                  </a:lnTo>
                  <a:lnTo>
                    <a:pt x="54" y="637"/>
                  </a:lnTo>
                  <a:lnTo>
                    <a:pt x="71" y="609"/>
                  </a:lnTo>
                  <a:lnTo>
                    <a:pt x="88" y="580"/>
                  </a:lnTo>
                  <a:lnTo>
                    <a:pt x="109" y="549"/>
                  </a:lnTo>
                  <a:lnTo>
                    <a:pt x="131" y="516"/>
                  </a:lnTo>
                  <a:lnTo>
                    <a:pt x="156" y="482"/>
                  </a:lnTo>
                  <a:lnTo>
                    <a:pt x="185" y="448"/>
                  </a:lnTo>
                  <a:lnTo>
                    <a:pt x="215" y="413"/>
                  </a:lnTo>
                  <a:lnTo>
                    <a:pt x="248" y="377"/>
                  </a:lnTo>
                  <a:lnTo>
                    <a:pt x="284" y="342"/>
                  </a:lnTo>
                  <a:lnTo>
                    <a:pt x="324" y="307"/>
                  </a:lnTo>
                  <a:lnTo>
                    <a:pt x="366" y="272"/>
                  </a:lnTo>
                  <a:lnTo>
                    <a:pt x="411" y="239"/>
                  </a:lnTo>
                  <a:lnTo>
                    <a:pt x="460" y="206"/>
                  </a:lnTo>
                  <a:lnTo>
                    <a:pt x="512" y="175"/>
                  </a:lnTo>
                  <a:lnTo>
                    <a:pt x="567" y="145"/>
                  </a:lnTo>
                  <a:lnTo>
                    <a:pt x="626" y="118"/>
                  </a:lnTo>
                  <a:lnTo>
                    <a:pt x="689" y="93"/>
                  </a:lnTo>
                  <a:lnTo>
                    <a:pt x="754" y="70"/>
                  </a:lnTo>
                  <a:lnTo>
                    <a:pt x="825" y="49"/>
                  </a:lnTo>
                  <a:lnTo>
                    <a:pt x="898" y="32"/>
                  </a:lnTo>
                  <a:lnTo>
                    <a:pt x="976" y="18"/>
                  </a:lnTo>
                  <a:lnTo>
                    <a:pt x="1057" y="8"/>
                  </a:lnTo>
                  <a:lnTo>
                    <a:pt x="1143" y="2"/>
                  </a:lnTo>
                  <a:lnTo>
                    <a:pt x="1233" y="0"/>
                  </a:lnTo>
                  <a:lnTo>
                    <a:pt x="1337" y="3"/>
                  </a:lnTo>
                  <a:lnTo>
                    <a:pt x="1435" y="13"/>
                  </a:lnTo>
                  <a:lnTo>
                    <a:pt x="1527" y="29"/>
                  </a:lnTo>
                  <a:lnTo>
                    <a:pt x="1615" y="51"/>
                  </a:lnTo>
                  <a:lnTo>
                    <a:pt x="1697" y="79"/>
                  </a:lnTo>
                  <a:lnTo>
                    <a:pt x="1773" y="110"/>
                  </a:lnTo>
                  <a:lnTo>
                    <a:pt x="1846" y="146"/>
                  </a:lnTo>
                  <a:lnTo>
                    <a:pt x="1912" y="187"/>
                  </a:lnTo>
                  <a:lnTo>
                    <a:pt x="1975" y="231"/>
                  </a:lnTo>
                  <a:lnTo>
                    <a:pt x="2033" y="278"/>
                  </a:lnTo>
                  <a:lnTo>
                    <a:pt x="2087" y="328"/>
                  </a:lnTo>
                  <a:lnTo>
                    <a:pt x="2136" y="379"/>
                  </a:lnTo>
                  <a:lnTo>
                    <a:pt x="2181" y="434"/>
                  </a:lnTo>
                  <a:lnTo>
                    <a:pt x="2224" y="488"/>
                  </a:lnTo>
                  <a:lnTo>
                    <a:pt x="2261" y="545"/>
                  </a:lnTo>
                  <a:lnTo>
                    <a:pt x="2296" y="600"/>
                  </a:lnTo>
                  <a:lnTo>
                    <a:pt x="2328" y="657"/>
                  </a:lnTo>
                  <a:lnTo>
                    <a:pt x="2355" y="713"/>
                  </a:lnTo>
                  <a:lnTo>
                    <a:pt x="2380" y="768"/>
                  </a:lnTo>
                  <a:lnTo>
                    <a:pt x="2402" y="822"/>
                  </a:lnTo>
                  <a:lnTo>
                    <a:pt x="2422" y="873"/>
                  </a:lnTo>
                  <a:lnTo>
                    <a:pt x="2438" y="924"/>
                  </a:lnTo>
                  <a:lnTo>
                    <a:pt x="2454" y="970"/>
                  </a:lnTo>
                  <a:lnTo>
                    <a:pt x="2466" y="1015"/>
                  </a:lnTo>
                  <a:lnTo>
                    <a:pt x="2476" y="1055"/>
                  </a:lnTo>
                  <a:lnTo>
                    <a:pt x="2485" y="1092"/>
                  </a:lnTo>
                  <a:lnTo>
                    <a:pt x="2491" y="1125"/>
                  </a:lnTo>
                  <a:lnTo>
                    <a:pt x="2497" y="1152"/>
                  </a:lnTo>
                  <a:lnTo>
                    <a:pt x="2503" y="1190"/>
                  </a:lnTo>
                  <a:lnTo>
                    <a:pt x="2505" y="1204"/>
                  </a:lnTo>
                  <a:lnTo>
                    <a:pt x="2316" y="12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99" name="Freeform 174"/>
            <p:cNvSpPr/>
            <p:nvPr/>
          </p:nvSpPr>
          <p:spPr bwMode="auto">
            <a:xfrm>
              <a:off x="4891088" y="3513138"/>
              <a:ext cx="481013" cy="360363"/>
            </a:xfrm>
            <a:custGeom>
              <a:avLst/>
              <a:gdLst>
                <a:gd name="T0" fmla="*/ 1913 w 2120"/>
                <a:gd name="T1" fmla="*/ 1562 h 1589"/>
                <a:gd name="T2" fmla="*/ 1916 w 2120"/>
                <a:gd name="T3" fmla="*/ 1539 h 1589"/>
                <a:gd name="T4" fmla="*/ 1923 w 2120"/>
                <a:gd name="T5" fmla="*/ 1476 h 1589"/>
                <a:gd name="T6" fmla="*/ 1926 w 2120"/>
                <a:gd name="T7" fmla="*/ 1433 h 1589"/>
                <a:gd name="T8" fmla="*/ 1928 w 2120"/>
                <a:gd name="T9" fmla="*/ 1382 h 1589"/>
                <a:gd name="T10" fmla="*/ 1931 w 2120"/>
                <a:gd name="T11" fmla="*/ 1324 h 1589"/>
                <a:gd name="T12" fmla="*/ 1930 w 2120"/>
                <a:gd name="T13" fmla="*/ 1262 h 1589"/>
                <a:gd name="T14" fmla="*/ 1926 w 2120"/>
                <a:gd name="T15" fmla="*/ 1195 h 1589"/>
                <a:gd name="T16" fmla="*/ 1921 w 2120"/>
                <a:gd name="T17" fmla="*/ 1123 h 1589"/>
                <a:gd name="T18" fmla="*/ 1912 w 2120"/>
                <a:gd name="T19" fmla="*/ 1050 h 1589"/>
                <a:gd name="T20" fmla="*/ 1900 w 2120"/>
                <a:gd name="T21" fmla="*/ 974 h 1589"/>
                <a:gd name="T22" fmla="*/ 1883 w 2120"/>
                <a:gd name="T23" fmla="*/ 898 h 1589"/>
                <a:gd name="T24" fmla="*/ 1862 w 2120"/>
                <a:gd name="T25" fmla="*/ 821 h 1589"/>
                <a:gd name="T26" fmla="*/ 1835 w 2120"/>
                <a:gd name="T27" fmla="*/ 744 h 1589"/>
                <a:gd name="T28" fmla="*/ 1802 w 2120"/>
                <a:gd name="T29" fmla="*/ 670 h 1589"/>
                <a:gd name="T30" fmla="*/ 1763 w 2120"/>
                <a:gd name="T31" fmla="*/ 597 h 1589"/>
                <a:gd name="T32" fmla="*/ 1718 w 2120"/>
                <a:gd name="T33" fmla="*/ 528 h 1589"/>
                <a:gd name="T34" fmla="*/ 1664 w 2120"/>
                <a:gd name="T35" fmla="*/ 464 h 1589"/>
                <a:gd name="T36" fmla="*/ 1603 w 2120"/>
                <a:gd name="T37" fmla="*/ 404 h 1589"/>
                <a:gd name="T38" fmla="*/ 1533 w 2120"/>
                <a:gd name="T39" fmla="*/ 350 h 1589"/>
                <a:gd name="T40" fmla="*/ 1455 w 2120"/>
                <a:gd name="T41" fmla="*/ 303 h 1589"/>
                <a:gd name="T42" fmla="*/ 1367 w 2120"/>
                <a:gd name="T43" fmla="*/ 264 h 1589"/>
                <a:gd name="T44" fmla="*/ 1269 w 2120"/>
                <a:gd name="T45" fmla="*/ 234 h 1589"/>
                <a:gd name="T46" fmla="*/ 1160 w 2120"/>
                <a:gd name="T47" fmla="*/ 213 h 1589"/>
                <a:gd name="T48" fmla="*/ 1041 w 2120"/>
                <a:gd name="T49" fmla="*/ 202 h 1589"/>
                <a:gd name="T50" fmla="*/ 911 w 2120"/>
                <a:gd name="T51" fmla="*/ 202 h 1589"/>
                <a:gd name="T52" fmla="*/ 768 w 2120"/>
                <a:gd name="T53" fmla="*/ 214 h 1589"/>
                <a:gd name="T54" fmla="*/ 613 w 2120"/>
                <a:gd name="T55" fmla="*/ 240 h 1589"/>
                <a:gd name="T56" fmla="*/ 445 w 2120"/>
                <a:gd name="T57" fmla="*/ 279 h 1589"/>
                <a:gd name="T58" fmla="*/ 263 w 2120"/>
                <a:gd name="T59" fmla="*/ 333 h 1589"/>
                <a:gd name="T60" fmla="*/ 68 w 2120"/>
                <a:gd name="T61" fmla="*/ 402 h 1589"/>
                <a:gd name="T62" fmla="*/ 0 w 2120"/>
                <a:gd name="T63" fmla="*/ 226 h 1589"/>
                <a:gd name="T64" fmla="*/ 224 w 2120"/>
                <a:gd name="T65" fmla="*/ 146 h 1589"/>
                <a:gd name="T66" fmla="*/ 431 w 2120"/>
                <a:gd name="T67" fmla="*/ 86 h 1589"/>
                <a:gd name="T68" fmla="*/ 622 w 2120"/>
                <a:gd name="T69" fmla="*/ 41 h 1589"/>
                <a:gd name="T70" fmla="*/ 800 w 2120"/>
                <a:gd name="T71" fmla="*/ 13 h 1589"/>
                <a:gd name="T72" fmla="*/ 962 w 2120"/>
                <a:gd name="T73" fmla="*/ 0 h 1589"/>
                <a:gd name="T74" fmla="*/ 1111 w 2120"/>
                <a:gd name="T75" fmla="*/ 0 h 1589"/>
                <a:gd name="T76" fmla="*/ 1247 w 2120"/>
                <a:gd name="T77" fmla="*/ 14 h 1589"/>
                <a:gd name="T78" fmla="*/ 1370 w 2120"/>
                <a:gd name="T79" fmla="*/ 39 h 1589"/>
                <a:gd name="T80" fmla="*/ 1482 w 2120"/>
                <a:gd name="T81" fmla="*/ 76 h 1589"/>
                <a:gd name="T82" fmla="*/ 1582 w 2120"/>
                <a:gd name="T83" fmla="*/ 122 h 1589"/>
                <a:gd name="T84" fmla="*/ 1671 w 2120"/>
                <a:gd name="T85" fmla="*/ 177 h 1589"/>
                <a:gd name="T86" fmla="*/ 1750 w 2120"/>
                <a:gd name="T87" fmla="*/ 240 h 1589"/>
                <a:gd name="T88" fmla="*/ 1820 w 2120"/>
                <a:gd name="T89" fmla="*/ 311 h 1589"/>
                <a:gd name="T90" fmla="*/ 1880 w 2120"/>
                <a:gd name="T91" fmla="*/ 386 h 1589"/>
                <a:gd name="T92" fmla="*/ 1933 w 2120"/>
                <a:gd name="T93" fmla="*/ 467 h 1589"/>
                <a:gd name="T94" fmla="*/ 1977 w 2120"/>
                <a:gd name="T95" fmla="*/ 551 h 1589"/>
                <a:gd name="T96" fmla="*/ 2014 w 2120"/>
                <a:gd name="T97" fmla="*/ 638 h 1589"/>
                <a:gd name="T98" fmla="*/ 2044 w 2120"/>
                <a:gd name="T99" fmla="*/ 727 h 1589"/>
                <a:gd name="T100" fmla="*/ 2069 w 2120"/>
                <a:gd name="T101" fmla="*/ 817 h 1589"/>
                <a:gd name="T102" fmla="*/ 2088 w 2120"/>
                <a:gd name="T103" fmla="*/ 906 h 1589"/>
                <a:gd name="T104" fmla="*/ 2101 w 2120"/>
                <a:gd name="T105" fmla="*/ 994 h 1589"/>
                <a:gd name="T106" fmla="*/ 2111 w 2120"/>
                <a:gd name="T107" fmla="*/ 1080 h 1589"/>
                <a:gd name="T108" fmla="*/ 2117 w 2120"/>
                <a:gd name="T109" fmla="*/ 1163 h 1589"/>
                <a:gd name="T110" fmla="*/ 2120 w 2120"/>
                <a:gd name="T111" fmla="*/ 1240 h 1589"/>
                <a:gd name="T112" fmla="*/ 2120 w 2120"/>
                <a:gd name="T113" fmla="*/ 1313 h 1589"/>
                <a:gd name="T114" fmla="*/ 2118 w 2120"/>
                <a:gd name="T115" fmla="*/ 1380 h 1589"/>
                <a:gd name="T116" fmla="*/ 2115 w 2120"/>
                <a:gd name="T117" fmla="*/ 1439 h 1589"/>
                <a:gd name="T118" fmla="*/ 2112 w 2120"/>
                <a:gd name="T119" fmla="*/ 1491 h 1589"/>
                <a:gd name="T120" fmla="*/ 2104 w 2120"/>
                <a:gd name="T121" fmla="*/ 1562 h 1589"/>
                <a:gd name="T122" fmla="*/ 2100 w 2120"/>
                <a:gd name="T123" fmla="*/ 1589 h 1589"/>
                <a:gd name="T124" fmla="*/ 1913 w 2120"/>
                <a:gd name="T125" fmla="*/ 1562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0" h="1589">
                  <a:moveTo>
                    <a:pt x="1913" y="1562"/>
                  </a:moveTo>
                  <a:lnTo>
                    <a:pt x="1916" y="1539"/>
                  </a:lnTo>
                  <a:lnTo>
                    <a:pt x="1923" y="1476"/>
                  </a:lnTo>
                  <a:lnTo>
                    <a:pt x="1926" y="1433"/>
                  </a:lnTo>
                  <a:lnTo>
                    <a:pt x="1928" y="1382"/>
                  </a:lnTo>
                  <a:lnTo>
                    <a:pt x="1931" y="1324"/>
                  </a:lnTo>
                  <a:lnTo>
                    <a:pt x="1930" y="1262"/>
                  </a:lnTo>
                  <a:lnTo>
                    <a:pt x="1926" y="1195"/>
                  </a:lnTo>
                  <a:lnTo>
                    <a:pt x="1921" y="1123"/>
                  </a:lnTo>
                  <a:lnTo>
                    <a:pt x="1912" y="1050"/>
                  </a:lnTo>
                  <a:lnTo>
                    <a:pt x="1900" y="974"/>
                  </a:lnTo>
                  <a:lnTo>
                    <a:pt x="1883" y="898"/>
                  </a:lnTo>
                  <a:lnTo>
                    <a:pt x="1862" y="821"/>
                  </a:lnTo>
                  <a:lnTo>
                    <a:pt x="1835" y="744"/>
                  </a:lnTo>
                  <a:lnTo>
                    <a:pt x="1802" y="670"/>
                  </a:lnTo>
                  <a:lnTo>
                    <a:pt x="1763" y="597"/>
                  </a:lnTo>
                  <a:lnTo>
                    <a:pt x="1718" y="528"/>
                  </a:lnTo>
                  <a:lnTo>
                    <a:pt x="1664" y="464"/>
                  </a:lnTo>
                  <a:lnTo>
                    <a:pt x="1603" y="404"/>
                  </a:lnTo>
                  <a:lnTo>
                    <a:pt x="1533" y="350"/>
                  </a:lnTo>
                  <a:lnTo>
                    <a:pt x="1455" y="303"/>
                  </a:lnTo>
                  <a:lnTo>
                    <a:pt x="1367" y="264"/>
                  </a:lnTo>
                  <a:lnTo>
                    <a:pt x="1269" y="234"/>
                  </a:lnTo>
                  <a:lnTo>
                    <a:pt x="1160" y="213"/>
                  </a:lnTo>
                  <a:lnTo>
                    <a:pt x="1041" y="202"/>
                  </a:lnTo>
                  <a:lnTo>
                    <a:pt x="911" y="202"/>
                  </a:lnTo>
                  <a:lnTo>
                    <a:pt x="768" y="214"/>
                  </a:lnTo>
                  <a:lnTo>
                    <a:pt x="613" y="240"/>
                  </a:lnTo>
                  <a:lnTo>
                    <a:pt x="445" y="279"/>
                  </a:lnTo>
                  <a:lnTo>
                    <a:pt x="263" y="333"/>
                  </a:lnTo>
                  <a:lnTo>
                    <a:pt x="68" y="402"/>
                  </a:lnTo>
                  <a:lnTo>
                    <a:pt x="0" y="226"/>
                  </a:lnTo>
                  <a:lnTo>
                    <a:pt x="224" y="146"/>
                  </a:lnTo>
                  <a:lnTo>
                    <a:pt x="431" y="86"/>
                  </a:lnTo>
                  <a:lnTo>
                    <a:pt x="622" y="41"/>
                  </a:lnTo>
                  <a:lnTo>
                    <a:pt x="800" y="13"/>
                  </a:lnTo>
                  <a:lnTo>
                    <a:pt x="962" y="0"/>
                  </a:lnTo>
                  <a:lnTo>
                    <a:pt x="1111" y="0"/>
                  </a:lnTo>
                  <a:lnTo>
                    <a:pt x="1247" y="14"/>
                  </a:lnTo>
                  <a:lnTo>
                    <a:pt x="1370" y="39"/>
                  </a:lnTo>
                  <a:lnTo>
                    <a:pt x="1482" y="76"/>
                  </a:lnTo>
                  <a:lnTo>
                    <a:pt x="1582" y="122"/>
                  </a:lnTo>
                  <a:lnTo>
                    <a:pt x="1671" y="177"/>
                  </a:lnTo>
                  <a:lnTo>
                    <a:pt x="1750" y="240"/>
                  </a:lnTo>
                  <a:lnTo>
                    <a:pt x="1820" y="311"/>
                  </a:lnTo>
                  <a:lnTo>
                    <a:pt x="1880" y="386"/>
                  </a:lnTo>
                  <a:lnTo>
                    <a:pt x="1933" y="467"/>
                  </a:lnTo>
                  <a:lnTo>
                    <a:pt x="1977" y="551"/>
                  </a:lnTo>
                  <a:lnTo>
                    <a:pt x="2014" y="638"/>
                  </a:lnTo>
                  <a:lnTo>
                    <a:pt x="2044" y="727"/>
                  </a:lnTo>
                  <a:lnTo>
                    <a:pt x="2069" y="817"/>
                  </a:lnTo>
                  <a:lnTo>
                    <a:pt x="2088" y="906"/>
                  </a:lnTo>
                  <a:lnTo>
                    <a:pt x="2101" y="994"/>
                  </a:lnTo>
                  <a:lnTo>
                    <a:pt x="2111" y="1080"/>
                  </a:lnTo>
                  <a:lnTo>
                    <a:pt x="2117" y="1163"/>
                  </a:lnTo>
                  <a:lnTo>
                    <a:pt x="2120" y="1240"/>
                  </a:lnTo>
                  <a:lnTo>
                    <a:pt x="2120" y="1313"/>
                  </a:lnTo>
                  <a:lnTo>
                    <a:pt x="2118" y="1380"/>
                  </a:lnTo>
                  <a:lnTo>
                    <a:pt x="2115" y="1439"/>
                  </a:lnTo>
                  <a:lnTo>
                    <a:pt x="2112" y="1491"/>
                  </a:lnTo>
                  <a:lnTo>
                    <a:pt x="2104" y="1562"/>
                  </a:lnTo>
                  <a:lnTo>
                    <a:pt x="2100" y="1589"/>
                  </a:lnTo>
                  <a:lnTo>
                    <a:pt x="1913" y="15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00" name="Freeform 175"/>
            <p:cNvSpPr/>
            <p:nvPr/>
          </p:nvSpPr>
          <p:spPr bwMode="auto">
            <a:xfrm>
              <a:off x="5146675" y="1782763"/>
              <a:ext cx="563563" cy="946150"/>
            </a:xfrm>
            <a:custGeom>
              <a:avLst/>
              <a:gdLst>
                <a:gd name="T0" fmla="*/ 2433 w 2486"/>
                <a:gd name="T1" fmla="*/ 4162 h 4166"/>
                <a:gd name="T2" fmla="*/ 2354 w 2486"/>
                <a:gd name="T3" fmla="*/ 4143 h 4166"/>
                <a:gd name="T4" fmla="*/ 2272 w 2486"/>
                <a:gd name="T5" fmla="*/ 4118 h 4166"/>
                <a:gd name="T6" fmla="*/ 2171 w 2486"/>
                <a:gd name="T7" fmla="*/ 4083 h 4166"/>
                <a:gd name="T8" fmla="*/ 2057 w 2486"/>
                <a:gd name="T9" fmla="*/ 4035 h 4166"/>
                <a:gd name="T10" fmla="*/ 1933 w 2486"/>
                <a:gd name="T11" fmla="*/ 3974 h 4166"/>
                <a:gd name="T12" fmla="*/ 1804 w 2486"/>
                <a:gd name="T13" fmla="*/ 3899 h 4166"/>
                <a:gd name="T14" fmla="*/ 1674 w 2486"/>
                <a:gd name="T15" fmla="*/ 3807 h 4166"/>
                <a:gd name="T16" fmla="*/ 1548 w 2486"/>
                <a:gd name="T17" fmla="*/ 3699 h 4166"/>
                <a:gd name="T18" fmla="*/ 1430 w 2486"/>
                <a:gd name="T19" fmla="*/ 3573 h 4166"/>
                <a:gd name="T20" fmla="*/ 1325 w 2486"/>
                <a:gd name="T21" fmla="*/ 3427 h 4166"/>
                <a:gd name="T22" fmla="*/ 1235 w 2486"/>
                <a:gd name="T23" fmla="*/ 3261 h 4166"/>
                <a:gd name="T24" fmla="*/ 1167 w 2486"/>
                <a:gd name="T25" fmla="*/ 3072 h 4166"/>
                <a:gd name="T26" fmla="*/ 1125 w 2486"/>
                <a:gd name="T27" fmla="*/ 2859 h 4166"/>
                <a:gd name="T28" fmla="*/ 1113 w 2486"/>
                <a:gd name="T29" fmla="*/ 2622 h 4166"/>
                <a:gd name="T30" fmla="*/ 1082 w 2486"/>
                <a:gd name="T31" fmla="*/ 2482 h 4166"/>
                <a:gd name="T32" fmla="*/ 989 w 2486"/>
                <a:gd name="T33" fmla="*/ 2447 h 4166"/>
                <a:gd name="T34" fmla="*/ 879 w 2486"/>
                <a:gd name="T35" fmla="*/ 2399 h 4166"/>
                <a:gd name="T36" fmla="*/ 757 w 2486"/>
                <a:gd name="T37" fmla="*/ 2337 h 4166"/>
                <a:gd name="T38" fmla="*/ 627 w 2486"/>
                <a:gd name="T39" fmla="*/ 2260 h 4166"/>
                <a:gd name="T40" fmla="*/ 497 w 2486"/>
                <a:gd name="T41" fmla="*/ 2168 h 4166"/>
                <a:gd name="T42" fmla="*/ 370 w 2486"/>
                <a:gd name="T43" fmla="*/ 2058 h 4166"/>
                <a:gd name="T44" fmla="*/ 254 w 2486"/>
                <a:gd name="T45" fmla="*/ 1931 h 4166"/>
                <a:gd name="T46" fmla="*/ 153 w 2486"/>
                <a:gd name="T47" fmla="*/ 1785 h 4166"/>
                <a:gd name="T48" fmla="*/ 74 w 2486"/>
                <a:gd name="T49" fmla="*/ 1620 h 4166"/>
                <a:gd name="T50" fmla="*/ 20 w 2486"/>
                <a:gd name="T51" fmla="*/ 1434 h 4166"/>
                <a:gd name="T52" fmla="*/ 0 w 2486"/>
                <a:gd name="T53" fmla="*/ 1226 h 4166"/>
                <a:gd name="T54" fmla="*/ 17 w 2486"/>
                <a:gd name="T55" fmla="*/ 996 h 4166"/>
                <a:gd name="T56" fmla="*/ 78 w 2486"/>
                <a:gd name="T57" fmla="*/ 742 h 4166"/>
                <a:gd name="T58" fmla="*/ 188 w 2486"/>
                <a:gd name="T59" fmla="*/ 465 h 4166"/>
                <a:gd name="T60" fmla="*/ 352 w 2486"/>
                <a:gd name="T61" fmla="*/ 161 h 4166"/>
                <a:gd name="T62" fmla="*/ 612 w 2486"/>
                <a:gd name="T63" fmla="*/ 107 h 4166"/>
                <a:gd name="T64" fmla="*/ 421 w 2486"/>
                <a:gd name="T65" fmla="*/ 422 h 4166"/>
                <a:gd name="T66" fmla="*/ 294 w 2486"/>
                <a:gd name="T67" fmla="*/ 709 h 4166"/>
                <a:gd name="T68" fmla="*/ 224 w 2486"/>
                <a:gd name="T69" fmla="*/ 967 h 4166"/>
                <a:gd name="T70" fmla="*/ 204 w 2486"/>
                <a:gd name="T71" fmla="*/ 1199 h 4166"/>
                <a:gd name="T72" fmla="*/ 225 w 2486"/>
                <a:gd name="T73" fmla="*/ 1405 h 4166"/>
                <a:gd name="T74" fmla="*/ 283 w 2486"/>
                <a:gd name="T75" fmla="*/ 1586 h 4166"/>
                <a:gd name="T76" fmla="*/ 369 w 2486"/>
                <a:gd name="T77" fmla="*/ 1745 h 4166"/>
                <a:gd name="T78" fmla="*/ 476 w 2486"/>
                <a:gd name="T79" fmla="*/ 1882 h 4166"/>
                <a:gd name="T80" fmla="*/ 597 w 2486"/>
                <a:gd name="T81" fmla="*/ 1998 h 4166"/>
                <a:gd name="T82" fmla="*/ 726 w 2486"/>
                <a:gd name="T83" fmla="*/ 2095 h 4166"/>
                <a:gd name="T84" fmla="*/ 854 w 2486"/>
                <a:gd name="T85" fmla="*/ 2173 h 4166"/>
                <a:gd name="T86" fmla="*/ 975 w 2486"/>
                <a:gd name="T87" fmla="*/ 2235 h 4166"/>
                <a:gd name="T88" fmla="*/ 1082 w 2486"/>
                <a:gd name="T89" fmla="*/ 2280 h 4166"/>
                <a:gd name="T90" fmla="*/ 1166 w 2486"/>
                <a:gd name="T91" fmla="*/ 2312 h 4166"/>
                <a:gd name="T92" fmla="*/ 1245 w 2486"/>
                <a:gd name="T93" fmla="*/ 2336 h 4166"/>
                <a:gd name="T94" fmla="*/ 1315 w 2486"/>
                <a:gd name="T95" fmla="*/ 2438 h 4166"/>
                <a:gd name="T96" fmla="*/ 1301 w 2486"/>
                <a:gd name="T97" fmla="*/ 2669 h 4166"/>
                <a:gd name="T98" fmla="*/ 1320 w 2486"/>
                <a:gd name="T99" fmla="*/ 2875 h 4166"/>
                <a:gd name="T100" fmla="*/ 1364 w 2486"/>
                <a:gd name="T101" fmla="*/ 3061 h 4166"/>
                <a:gd name="T102" fmla="*/ 1430 w 2486"/>
                <a:gd name="T103" fmla="*/ 3224 h 4166"/>
                <a:gd name="T104" fmla="*/ 1516 w 2486"/>
                <a:gd name="T105" fmla="*/ 3369 h 4166"/>
                <a:gd name="T106" fmla="*/ 1615 w 2486"/>
                <a:gd name="T107" fmla="*/ 3495 h 4166"/>
                <a:gd name="T108" fmla="*/ 1725 w 2486"/>
                <a:gd name="T109" fmla="*/ 3603 h 4166"/>
                <a:gd name="T110" fmla="*/ 1840 w 2486"/>
                <a:gd name="T111" fmla="*/ 3694 h 4166"/>
                <a:gd name="T112" fmla="*/ 1958 w 2486"/>
                <a:gd name="T113" fmla="*/ 3771 h 4166"/>
                <a:gd name="T114" fmla="*/ 2073 w 2486"/>
                <a:gd name="T115" fmla="*/ 3834 h 4166"/>
                <a:gd name="T116" fmla="*/ 2181 w 2486"/>
                <a:gd name="T117" fmla="*/ 3883 h 4166"/>
                <a:gd name="T118" fmla="*/ 2279 w 2486"/>
                <a:gd name="T119" fmla="*/ 3921 h 4166"/>
                <a:gd name="T120" fmla="*/ 2363 w 2486"/>
                <a:gd name="T121" fmla="*/ 3949 h 4166"/>
                <a:gd name="T122" fmla="*/ 2428 w 2486"/>
                <a:gd name="T123" fmla="*/ 3967 h 4166"/>
                <a:gd name="T124" fmla="*/ 2486 w 2486"/>
                <a:gd name="T125" fmla="*/ 3981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6" h="4166">
                  <a:moveTo>
                    <a:pt x="2451" y="4166"/>
                  </a:moveTo>
                  <a:lnTo>
                    <a:pt x="2433" y="4162"/>
                  </a:lnTo>
                  <a:lnTo>
                    <a:pt x="2387" y="4151"/>
                  </a:lnTo>
                  <a:lnTo>
                    <a:pt x="2354" y="4143"/>
                  </a:lnTo>
                  <a:lnTo>
                    <a:pt x="2315" y="4132"/>
                  </a:lnTo>
                  <a:lnTo>
                    <a:pt x="2272" y="4118"/>
                  </a:lnTo>
                  <a:lnTo>
                    <a:pt x="2224" y="4102"/>
                  </a:lnTo>
                  <a:lnTo>
                    <a:pt x="2171" y="4083"/>
                  </a:lnTo>
                  <a:lnTo>
                    <a:pt x="2116" y="4060"/>
                  </a:lnTo>
                  <a:lnTo>
                    <a:pt x="2057" y="4035"/>
                  </a:lnTo>
                  <a:lnTo>
                    <a:pt x="1997" y="4006"/>
                  </a:lnTo>
                  <a:lnTo>
                    <a:pt x="1933" y="3974"/>
                  </a:lnTo>
                  <a:lnTo>
                    <a:pt x="1870" y="3938"/>
                  </a:lnTo>
                  <a:lnTo>
                    <a:pt x="1804" y="3899"/>
                  </a:lnTo>
                  <a:lnTo>
                    <a:pt x="1740" y="3856"/>
                  </a:lnTo>
                  <a:lnTo>
                    <a:pt x="1674" y="3807"/>
                  </a:lnTo>
                  <a:lnTo>
                    <a:pt x="1611" y="3756"/>
                  </a:lnTo>
                  <a:lnTo>
                    <a:pt x="1548" y="3699"/>
                  </a:lnTo>
                  <a:lnTo>
                    <a:pt x="1488" y="3639"/>
                  </a:lnTo>
                  <a:lnTo>
                    <a:pt x="1430" y="3573"/>
                  </a:lnTo>
                  <a:lnTo>
                    <a:pt x="1375" y="3503"/>
                  </a:lnTo>
                  <a:lnTo>
                    <a:pt x="1325" y="3427"/>
                  </a:lnTo>
                  <a:lnTo>
                    <a:pt x="1277" y="3346"/>
                  </a:lnTo>
                  <a:lnTo>
                    <a:pt x="1235" y="3261"/>
                  </a:lnTo>
                  <a:lnTo>
                    <a:pt x="1199" y="3169"/>
                  </a:lnTo>
                  <a:lnTo>
                    <a:pt x="1167" y="3072"/>
                  </a:lnTo>
                  <a:lnTo>
                    <a:pt x="1142" y="2968"/>
                  </a:lnTo>
                  <a:lnTo>
                    <a:pt x="1125" y="2859"/>
                  </a:lnTo>
                  <a:lnTo>
                    <a:pt x="1115" y="2744"/>
                  </a:lnTo>
                  <a:lnTo>
                    <a:pt x="1113" y="2622"/>
                  </a:lnTo>
                  <a:lnTo>
                    <a:pt x="1119" y="2494"/>
                  </a:lnTo>
                  <a:lnTo>
                    <a:pt x="1082" y="2482"/>
                  </a:lnTo>
                  <a:lnTo>
                    <a:pt x="1038" y="2466"/>
                  </a:lnTo>
                  <a:lnTo>
                    <a:pt x="989" y="2447"/>
                  </a:lnTo>
                  <a:lnTo>
                    <a:pt x="937" y="2425"/>
                  </a:lnTo>
                  <a:lnTo>
                    <a:pt x="879" y="2399"/>
                  </a:lnTo>
                  <a:lnTo>
                    <a:pt x="820" y="2370"/>
                  </a:lnTo>
                  <a:lnTo>
                    <a:pt x="757" y="2337"/>
                  </a:lnTo>
                  <a:lnTo>
                    <a:pt x="693" y="2300"/>
                  </a:lnTo>
                  <a:lnTo>
                    <a:pt x="627" y="2260"/>
                  </a:lnTo>
                  <a:lnTo>
                    <a:pt x="562" y="2216"/>
                  </a:lnTo>
                  <a:lnTo>
                    <a:pt x="497" y="2168"/>
                  </a:lnTo>
                  <a:lnTo>
                    <a:pt x="433" y="2115"/>
                  </a:lnTo>
                  <a:lnTo>
                    <a:pt x="370" y="2058"/>
                  </a:lnTo>
                  <a:lnTo>
                    <a:pt x="311" y="1997"/>
                  </a:lnTo>
                  <a:lnTo>
                    <a:pt x="254" y="1931"/>
                  </a:lnTo>
                  <a:lnTo>
                    <a:pt x="202" y="1861"/>
                  </a:lnTo>
                  <a:lnTo>
                    <a:pt x="153" y="1785"/>
                  </a:lnTo>
                  <a:lnTo>
                    <a:pt x="111" y="1705"/>
                  </a:lnTo>
                  <a:lnTo>
                    <a:pt x="74" y="1620"/>
                  </a:lnTo>
                  <a:lnTo>
                    <a:pt x="43" y="1529"/>
                  </a:lnTo>
                  <a:lnTo>
                    <a:pt x="20" y="1434"/>
                  </a:lnTo>
                  <a:lnTo>
                    <a:pt x="6" y="1332"/>
                  </a:lnTo>
                  <a:lnTo>
                    <a:pt x="0" y="1226"/>
                  </a:lnTo>
                  <a:lnTo>
                    <a:pt x="3" y="1113"/>
                  </a:lnTo>
                  <a:lnTo>
                    <a:pt x="17" y="996"/>
                  </a:lnTo>
                  <a:lnTo>
                    <a:pt x="41" y="872"/>
                  </a:lnTo>
                  <a:lnTo>
                    <a:pt x="78" y="742"/>
                  </a:lnTo>
                  <a:lnTo>
                    <a:pt x="126" y="607"/>
                  </a:lnTo>
                  <a:lnTo>
                    <a:pt x="188" y="465"/>
                  </a:lnTo>
                  <a:lnTo>
                    <a:pt x="262" y="317"/>
                  </a:lnTo>
                  <a:lnTo>
                    <a:pt x="352" y="161"/>
                  </a:lnTo>
                  <a:lnTo>
                    <a:pt x="456" y="0"/>
                  </a:lnTo>
                  <a:lnTo>
                    <a:pt x="612" y="107"/>
                  </a:lnTo>
                  <a:lnTo>
                    <a:pt x="508" y="268"/>
                  </a:lnTo>
                  <a:lnTo>
                    <a:pt x="421" y="422"/>
                  </a:lnTo>
                  <a:lnTo>
                    <a:pt x="350" y="569"/>
                  </a:lnTo>
                  <a:lnTo>
                    <a:pt x="294" y="709"/>
                  </a:lnTo>
                  <a:lnTo>
                    <a:pt x="252" y="841"/>
                  </a:lnTo>
                  <a:lnTo>
                    <a:pt x="224" y="967"/>
                  </a:lnTo>
                  <a:lnTo>
                    <a:pt x="208" y="1086"/>
                  </a:lnTo>
                  <a:lnTo>
                    <a:pt x="204" y="1199"/>
                  </a:lnTo>
                  <a:lnTo>
                    <a:pt x="210" y="1305"/>
                  </a:lnTo>
                  <a:lnTo>
                    <a:pt x="225" y="1405"/>
                  </a:lnTo>
                  <a:lnTo>
                    <a:pt x="250" y="1499"/>
                  </a:lnTo>
                  <a:lnTo>
                    <a:pt x="283" y="1586"/>
                  </a:lnTo>
                  <a:lnTo>
                    <a:pt x="323" y="1669"/>
                  </a:lnTo>
                  <a:lnTo>
                    <a:pt x="369" y="1745"/>
                  </a:lnTo>
                  <a:lnTo>
                    <a:pt x="420" y="1816"/>
                  </a:lnTo>
                  <a:lnTo>
                    <a:pt x="476" y="1882"/>
                  </a:lnTo>
                  <a:lnTo>
                    <a:pt x="535" y="1942"/>
                  </a:lnTo>
                  <a:lnTo>
                    <a:pt x="597" y="1998"/>
                  </a:lnTo>
                  <a:lnTo>
                    <a:pt x="661" y="2048"/>
                  </a:lnTo>
                  <a:lnTo>
                    <a:pt x="726" y="2095"/>
                  </a:lnTo>
                  <a:lnTo>
                    <a:pt x="790" y="2136"/>
                  </a:lnTo>
                  <a:lnTo>
                    <a:pt x="854" y="2173"/>
                  </a:lnTo>
                  <a:lnTo>
                    <a:pt x="915" y="2206"/>
                  </a:lnTo>
                  <a:lnTo>
                    <a:pt x="975" y="2235"/>
                  </a:lnTo>
                  <a:lnTo>
                    <a:pt x="1030" y="2259"/>
                  </a:lnTo>
                  <a:lnTo>
                    <a:pt x="1082" y="2280"/>
                  </a:lnTo>
                  <a:lnTo>
                    <a:pt x="1127" y="2297"/>
                  </a:lnTo>
                  <a:lnTo>
                    <a:pt x="1166" y="2312"/>
                  </a:lnTo>
                  <a:lnTo>
                    <a:pt x="1224" y="2330"/>
                  </a:lnTo>
                  <a:lnTo>
                    <a:pt x="1245" y="2336"/>
                  </a:lnTo>
                  <a:lnTo>
                    <a:pt x="1325" y="2356"/>
                  </a:lnTo>
                  <a:lnTo>
                    <a:pt x="1315" y="2438"/>
                  </a:lnTo>
                  <a:lnTo>
                    <a:pt x="1304" y="2556"/>
                  </a:lnTo>
                  <a:lnTo>
                    <a:pt x="1301" y="2669"/>
                  </a:lnTo>
                  <a:lnTo>
                    <a:pt x="1307" y="2775"/>
                  </a:lnTo>
                  <a:lnTo>
                    <a:pt x="1320" y="2875"/>
                  </a:lnTo>
                  <a:lnTo>
                    <a:pt x="1339" y="2971"/>
                  </a:lnTo>
                  <a:lnTo>
                    <a:pt x="1364" y="3061"/>
                  </a:lnTo>
                  <a:lnTo>
                    <a:pt x="1395" y="3146"/>
                  </a:lnTo>
                  <a:lnTo>
                    <a:pt x="1430" y="3224"/>
                  </a:lnTo>
                  <a:lnTo>
                    <a:pt x="1472" y="3299"/>
                  </a:lnTo>
                  <a:lnTo>
                    <a:pt x="1516" y="3369"/>
                  </a:lnTo>
                  <a:lnTo>
                    <a:pt x="1565" y="3434"/>
                  </a:lnTo>
                  <a:lnTo>
                    <a:pt x="1615" y="3495"/>
                  </a:lnTo>
                  <a:lnTo>
                    <a:pt x="1669" y="3550"/>
                  </a:lnTo>
                  <a:lnTo>
                    <a:pt x="1725" y="3603"/>
                  </a:lnTo>
                  <a:lnTo>
                    <a:pt x="1782" y="3650"/>
                  </a:lnTo>
                  <a:lnTo>
                    <a:pt x="1840" y="3694"/>
                  </a:lnTo>
                  <a:lnTo>
                    <a:pt x="1899" y="3735"/>
                  </a:lnTo>
                  <a:lnTo>
                    <a:pt x="1958" y="3771"/>
                  </a:lnTo>
                  <a:lnTo>
                    <a:pt x="2015" y="3803"/>
                  </a:lnTo>
                  <a:lnTo>
                    <a:pt x="2073" y="3834"/>
                  </a:lnTo>
                  <a:lnTo>
                    <a:pt x="2128" y="3860"/>
                  </a:lnTo>
                  <a:lnTo>
                    <a:pt x="2181" y="3883"/>
                  </a:lnTo>
                  <a:lnTo>
                    <a:pt x="2232" y="3903"/>
                  </a:lnTo>
                  <a:lnTo>
                    <a:pt x="2279" y="3921"/>
                  </a:lnTo>
                  <a:lnTo>
                    <a:pt x="2324" y="3936"/>
                  </a:lnTo>
                  <a:lnTo>
                    <a:pt x="2363" y="3949"/>
                  </a:lnTo>
                  <a:lnTo>
                    <a:pt x="2398" y="3959"/>
                  </a:lnTo>
                  <a:lnTo>
                    <a:pt x="2428" y="3967"/>
                  </a:lnTo>
                  <a:lnTo>
                    <a:pt x="2471" y="3978"/>
                  </a:lnTo>
                  <a:lnTo>
                    <a:pt x="2486" y="3981"/>
                  </a:lnTo>
                  <a:lnTo>
                    <a:pt x="2451" y="4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01" name="Freeform 176"/>
            <p:cNvSpPr/>
            <p:nvPr/>
          </p:nvSpPr>
          <p:spPr bwMode="auto">
            <a:xfrm>
              <a:off x="4743450" y="2259013"/>
              <a:ext cx="695325" cy="255588"/>
            </a:xfrm>
            <a:custGeom>
              <a:avLst/>
              <a:gdLst>
                <a:gd name="T0" fmla="*/ 3065 w 3065"/>
                <a:gd name="T1" fmla="*/ 394 h 1126"/>
                <a:gd name="T2" fmla="*/ 3045 w 3065"/>
                <a:gd name="T3" fmla="*/ 415 h 1126"/>
                <a:gd name="T4" fmla="*/ 2986 w 3065"/>
                <a:gd name="T5" fmla="*/ 470 h 1126"/>
                <a:gd name="T6" fmla="*/ 2943 w 3065"/>
                <a:gd name="T7" fmla="*/ 508 h 1126"/>
                <a:gd name="T8" fmla="*/ 2892 w 3065"/>
                <a:gd name="T9" fmla="*/ 550 h 1126"/>
                <a:gd name="T10" fmla="*/ 2833 w 3065"/>
                <a:gd name="T11" fmla="*/ 598 h 1126"/>
                <a:gd name="T12" fmla="*/ 2767 w 3065"/>
                <a:gd name="T13" fmla="*/ 648 h 1126"/>
                <a:gd name="T14" fmla="*/ 2693 w 3065"/>
                <a:gd name="T15" fmla="*/ 702 h 1126"/>
                <a:gd name="T16" fmla="*/ 2614 w 3065"/>
                <a:gd name="T17" fmla="*/ 755 h 1126"/>
                <a:gd name="T18" fmla="*/ 2527 w 3065"/>
                <a:gd name="T19" fmla="*/ 810 h 1126"/>
                <a:gd name="T20" fmla="*/ 2435 w 3065"/>
                <a:gd name="T21" fmla="*/ 862 h 1126"/>
                <a:gd name="T22" fmla="*/ 2338 w 3065"/>
                <a:gd name="T23" fmla="*/ 914 h 1126"/>
                <a:gd name="T24" fmla="*/ 2235 w 3065"/>
                <a:gd name="T25" fmla="*/ 962 h 1126"/>
                <a:gd name="T26" fmla="*/ 2128 w 3065"/>
                <a:gd name="T27" fmla="*/ 1005 h 1126"/>
                <a:gd name="T28" fmla="*/ 2017 w 3065"/>
                <a:gd name="T29" fmla="*/ 1044 h 1126"/>
                <a:gd name="T30" fmla="*/ 1901 w 3065"/>
                <a:gd name="T31" fmla="*/ 1077 h 1126"/>
                <a:gd name="T32" fmla="*/ 1783 w 3065"/>
                <a:gd name="T33" fmla="*/ 1102 h 1126"/>
                <a:gd name="T34" fmla="*/ 1662 w 3065"/>
                <a:gd name="T35" fmla="*/ 1118 h 1126"/>
                <a:gd name="T36" fmla="*/ 1538 w 3065"/>
                <a:gd name="T37" fmla="*/ 1126 h 1126"/>
                <a:gd name="T38" fmla="*/ 1411 w 3065"/>
                <a:gd name="T39" fmla="*/ 1123 h 1126"/>
                <a:gd name="T40" fmla="*/ 1284 w 3065"/>
                <a:gd name="T41" fmla="*/ 1108 h 1126"/>
                <a:gd name="T42" fmla="*/ 1155 w 3065"/>
                <a:gd name="T43" fmla="*/ 1081 h 1126"/>
                <a:gd name="T44" fmla="*/ 1025 w 3065"/>
                <a:gd name="T45" fmla="*/ 1041 h 1126"/>
                <a:gd name="T46" fmla="*/ 894 w 3065"/>
                <a:gd name="T47" fmla="*/ 985 h 1126"/>
                <a:gd name="T48" fmla="*/ 763 w 3065"/>
                <a:gd name="T49" fmla="*/ 914 h 1126"/>
                <a:gd name="T50" fmla="*/ 633 w 3065"/>
                <a:gd name="T51" fmla="*/ 826 h 1126"/>
                <a:gd name="T52" fmla="*/ 503 w 3065"/>
                <a:gd name="T53" fmla="*/ 720 h 1126"/>
                <a:gd name="T54" fmla="*/ 375 w 3065"/>
                <a:gd name="T55" fmla="*/ 596 h 1126"/>
                <a:gd name="T56" fmla="*/ 248 w 3065"/>
                <a:gd name="T57" fmla="*/ 452 h 1126"/>
                <a:gd name="T58" fmla="*/ 123 w 3065"/>
                <a:gd name="T59" fmla="*/ 285 h 1126"/>
                <a:gd name="T60" fmla="*/ 0 w 3065"/>
                <a:gd name="T61" fmla="*/ 98 h 1126"/>
                <a:gd name="T62" fmla="*/ 161 w 3065"/>
                <a:gd name="T63" fmla="*/ 0 h 1126"/>
                <a:gd name="T64" fmla="*/ 272 w 3065"/>
                <a:gd name="T65" fmla="*/ 169 h 1126"/>
                <a:gd name="T66" fmla="*/ 385 w 3065"/>
                <a:gd name="T67" fmla="*/ 318 h 1126"/>
                <a:gd name="T68" fmla="*/ 499 w 3065"/>
                <a:gd name="T69" fmla="*/ 449 h 1126"/>
                <a:gd name="T70" fmla="*/ 615 w 3065"/>
                <a:gd name="T71" fmla="*/ 561 h 1126"/>
                <a:gd name="T72" fmla="*/ 733 w 3065"/>
                <a:gd name="T73" fmla="*/ 655 h 1126"/>
                <a:gd name="T74" fmla="*/ 850 w 3065"/>
                <a:gd name="T75" fmla="*/ 735 h 1126"/>
                <a:gd name="T76" fmla="*/ 968 w 3065"/>
                <a:gd name="T77" fmla="*/ 799 h 1126"/>
                <a:gd name="T78" fmla="*/ 1086 w 3065"/>
                <a:gd name="T79" fmla="*/ 849 h 1126"/>
                <a:gd name="T80" fmla="*/ 1204 w 3065"/>
                <a:gd name="T81" fmla="*/ 885 h 1126"/>
                <a:gd name="T82" fmla="*/ 1320 w 3065"/>
                <a:gd name="T83" fmla="*/ 910 h 1126"/>
                <a:gd name="T84" fmla="*/ 1435 w 3065"/>
                <a:gd name="T85" fmla="*/ 923 h 1126"/>
                <a:gd name="T86" fmla="*/ 1549 w 3065"/>
                <a:gd name="T87" fmla="*/ 925 h 1126"/>
                <a:gd name="T88" fmla="*/ 1661 w 3065"/>
                <a:gd name="T89" fmla="*/ 918 h 1126"/>
                <a:gd name="T90" fmla="*/ 1771 w 3065"/>
                <a:gd name="T91" fmla="*/ 902 h 1126"/>
                <a:gd name="T92" fmla="*/ 1878 w 3065"/>
                <a:gd name="T93" fmla="*/ 879 h 1126"/>
                <a:gd name="T94" fmla="*/ 1983 w 3065"/>
                <a:gd name="T95" fmla="*/ 850 h 1126"/>
                <a:gd name="T96" fmla="*/ 2083 w 3065"/>
                <a:gd name="T97" fmla="*/ 815 h 1126"/>
                <a:gd name="T98" fmla="*/ 2180 w 3065"/>
                <a:gd name="T99" fmla="*/ 775 h 1126"/>
                <a:gd name="T100" fmla="*/ 2272 w 3065"/>
                <a:gd name="T101" fmla="*/ 731 h 1126"/>
                <a:gd name="T102" fmla="*/ 2361 w 3065"/>
                <a:gd name="T103" fmla="*/ 686 h 1126"/>
                <a:gd name="T104" fmla="*/ 2444 w 3065"/>
                <a:gd name="T105" fmla="*/ 637 h 1126"/>
                <a:gd name="T106" fmla="*/ 2522 w 3065"/>
                <a:gd name="T107" fmla="*/ 588 h 1126"/>
                <a:gd name="T108" fmla="*/ 2595 w 3065"/>
                <a:gd name="T109" fmla="*/ 539 h 1126"/>
                <a:gd name="T110" fmla="*/ 2661 w 3065"/>
                <a:gd name="T111" fmla="*/ 491 h 1126"/>
                <a:gd name="T112" fmla="*/ 2721 w 3065"/>
                <a:gd name="T113" fmla="*/ 446 h 1126"/>
                <a:gd name="T114" fmla="*/ 2774 w 3065"/>
                <a:gd name="T115" fmla="*/ 403 h 1126"/>
                <a:gd name="T116" fmla="*/ 2820 w 3065"/>
                <a:gd name="T117" fmla="*/ 364 h 1126"/>
                <a:gd name="T118" fmla="*/ 2859 w 3065"/>
                <a:gd name="T119" fmla="*/ 330 h 1126"/>
                <a:gd name="T120" fmla="*/ 2912 w 3065"/>
                <a:gd name="T121" fmla="*/ 280 h 1126"/>
                <a:gd name="T122" fmla="*/ 2931 w 3065"/>
                <a:gd name="T123" fmla="*/ 261 h 1126"/>
                <a:gd name="T124" fmla="*/ 3065 w 3065"/>
                <a:gd name="T125" fmla="*/ 394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5" h="1126">
                  <a:moveTo>
                    <a:pt x="3065" y="394"/>
                  </a:moveTo>
                  <a:lnTo>
                    <a:pt x="3045" y="415"/>
                  </a:lnTo>
                  <a:lnTo>
                    <a:pt x="2986" y="470"/>
                  </a:lnTo>
                  <a:lnTo>
                    <a:pt x="2943" y="508"/>
                  </a:lnTo>
                  <a:lnTo>
                    <a:pt x="2892" y="550"/>
                  </a:lnTo>
                  <a:lnTo>
                    <a:pt x="2833" y="598"/>
                  </a:lnTo>
                  <a:lnTo>
                    <a:pt x="2767" y="648"/>
                  </a:lnTo>
                  <a:lnTo>
                    <a:pt x="2693" y="702"/>
                  </a:lnTo>
                  <a:lnTo>
                    <a:pt x="2614" y="755"/>
                  </a:lnTo>
                  <a:lnTo>
                    <a:pt x="2527" y="810"/>
                  </a:lnTo>
                  <a:lnTo>
                    <a:pt x="2435" y="862"/>
                  </a:lnTo>
                  <a:lnTo>
                    <a:pt x="2338" y="914"/>
                  </a:lnTo>
                  <a:lnTo>
                    <a:pt x="2235" y="962"/>
                  </a:lnTo>
                  <a:lnTo>
                    <a:pt x="2128" y="1005"/>
                  </a:lnTo>
                  <a:lnTo>
                    <a:pt x="2017" y="1044"/>
                  </a:lnTo>
                  <a:lnTo>
                    <a:pt x="1901" y="1077"/>
                  </a:lnTo>
                  <a:lnTo>
                    <a:pt x="1783" y="1102"/>
                  </a:lnTo>
                  <a:lnTo>
                    <a:pt x="1662" y="1118"/>
                  </a:lnTo>
                  <a:lnTo>
                    <a:pt x="1538" y="1126"/>
                  </a:lnTo>
                  <a:lnTo>
                    <a:pt x="1411" y="1123"/>
                  </a:lnTo>
                  <a:lnTo>
                    <a:pt x="1284" y="1108"/>
                  </a:lnTo>
                  <a:lnTo>
                    <a:pt x="1155" y="1081"/>
                  </a:lnTo>
                  <a:lnTo>
                    <a:pt x="1025" y="1041"/>
                  </a:lnTo>
                  <a:lnTo>
                    <a:pt x="894" y="985"/>
                  </a:lnTo>
                  <a:lnTo>
                    <a:pt x="763" y="914"/>
                  </a:lnTo>
                  <a:lnTo>
                    <a:pt x="633" y="826"/>
                  </a:lnTo>
                  <a:lnTo>
                    <a:pt x="503" y="720"/>
                  </a:lnTo>
                  <a:lnTo>
                    <a:pt x="375" y="596"/>
                  </a:lnTo>
                  <a:lnTo>
                    <a:pt x="248" y="452"/>
                  </a:lnTo>
                  <a:lnTo>
                    <a:pt x="123" y="285"/>
                  </a:lnTo>
                  <a:lnTo>
                    <a:pt x="0" y="98"/>
                  </a:lnTo>
                  <a:lnTo>
                    <a:pt x="161" y="0"/>
                  </a:lnTo>
                  <a:lnTo>
                    <a:pt x="272" y="169"/>
                  </a:lnTo>
                  <a:lnTo>
                    <a:pt x="385" y="318"/>
                  </a:lnTo>
                  <a:lnTo>
                    <a:pt x="499" y="449"/>
                  </a:lnTo>
                  <a:lnTo>
                    <a:pt x="615" y="561"/>
                  </a:lnTo>
                  <a:lnTo>
                    <a:pt x="733" y="655"/>
                  </a:lnTo>
                  <a:lnTo>
                    <a:pt x="850" y="735"/>
                  </a:lnTo>
                  <a:lnTo>
                    <a:pt x="968" y="799"/>
                  </a:lnTo>
                  <a:lnTo>
                    <a:pt x="1086" y="849"/>
                  </a:lnTo>
                  <a:lnTo>
                    <a:pt x="1204" y="885"/>
                  </a:lnTo>
                  <a:lnTo>
                    <a:pt x="1320" y="910"/>
                  </a:lnTo>
                  <a:lnTo>
                    <a:pt x="1435" y="923"/>
                  </a:lnTo>
                  <a:lnTo>
                    <a:pt x="1549" y="925"/>
                  </a:lnTo>
                  <a:lnTo>
                    <a:pt x="1661" y="918"/>
                  </a:lnTo>
                  <a:lnTo>
                    <a:pt x="1771" y="902"/>
                  </a:lnTo>
                  <a:lnTo>
                    <a:pt x="1878" y="879"/>
                  </a:lnTo>
                  <a:lnTo>
                    <a:pt x="1983" y="850"/>
                  </a:lnTo>
                  <a:lnTo>
                    <a:pt x="2083" y="815"/>
                  </a:lnTo>
                  <a:lnTo>
                    <a:pt x="2180" y="775"/>
                  </a:lnTo>
                  <a:lnTo>
                    <a:pt x="2272" y="731"/>
                  </a:lnTo>
                  <a:lnTo>
                    <a:pt x="2361" y="686"/>
                  </a:lnTo>
                  <a:lnTo>
                    <a:pt x="2444" y="637"/>
                  </a:lnTo>
                  <a:lnTo>
                    <a:pt x="2522" y="588"/>
                  </a:lnTo>
                  <a:lnTo>
                    <a:pt x="2595" y="539"/>
                  </a:lnTo>
                  <a:lnTo>
                    <a:pt x="2661" y="491"/>
                  </a:lnTo>
                  <a:lnTo>
                    <a:pt x="2721" y="446"/>
                  </a:lnTo>
                  <a:lnTo>
                    <a:pt x="2774" y="403"/>
                  </a:lnTo>
                  <a:lnTo>
                    <a:pt x="2820" y="364"/>
                  </a:lnTo>
                  <a:lnTo>
                    <a:pt x="2859" y="330"/>
                  </a:lnTo>
                  <a:lnTo>
                    <a:pt x="2912" y="280"/>
                  </a:lnTo>
                  <a:lnTo>
                    <a:pt x="2931" y="261"/>
                  </a:lnTo>
                  <a:lnTo>
                    <a:pt x="3065" y="3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 presetClass="entr" presetSubtype="2" fill="hold" grpId="0" nodeType="withEffect">
                                  <p:stCondLst>
                                    <p:cond delay="0"/>
                                  </p:stCondLst>
                                  <p:childTnLst>
                                    <p:set>
                                      <p:cBhvr>
                                        <p:cTn id="9" dur="1" fill="hold">
                                          <p:stCondLst>
                                            <p:cond delay="0"/>
                                          </p:stCondLst>
                                        </p:cTn>
                                        <p:tgtEl>
                                          <p:spTgt spid="232"/>
                                        </p:tgtEl>
                                        <p:attrNameLst>
                                          <p:attrName>style.visibility</p:attrName>
                                        </p:attrNameLst>
                                      </p:cBhvr>
                                      <p:to>
                                        <p:strVal val="visible"/>
                                      </p:to>
                                    </p:set>
                                    <p:anim calcmode="lin" valueType="num">
                                      <p:cBhvr additive="base">
                                        <p:cTn id="10" dur="500" fill="hold"/>
                                        <p:tgtEl>
                                          <p:spTgt spid="232"/>
                                        </p:tgtEl>
                                        <p:attrNameLst>
                                          <p:attrName>ppt_x</p:attrName>
                                        </p:attrNameLst>
                                      </p:cBhvr>
                                      <p:tavLst>
                                        <p:tav tm="0">
                                          <p:val>
                                            <p:strVal val="1+#ppt_w/2"/>
                                          </p:val>
                                        </p:tav>
                                        <p:tav tm="100000">
                                          <p:val>
                                            <p:strVal val="#ppt_x"/>
                                          </p:val>
                                        </p:tav>
                                      </p:tavLst>
                                    </p:anim>
                                    <p:anim calcmode="lin" valueType="num">
                                      <p:cBhvr additive="base">
                                        <p:cTn id="11" dur="500" fill="hold"/>
                                        <p:tgtEl>
                                          <p:spTgt spid="232"/>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233"/>
                                        </p:tgtEl>
                                        <p:attrNameLst>
                                          <p:attrName>style.visibility</p:attrName>
                                        </p:attrNameLst>
                                      </p:cBhvr>
                                      <p:to>
                                        <p:strVal val="visible"/>
                                      </p:to>
                                    </p:set>
                                    <p:anim calcmode="lin" valueType="num">
                                      <p:cBhvr additive="base">
                                        <p:cTn id="14" dur="500" fill="hold"/>
                                        <p:tgtEl>
                                          <p:spTgt spid="233"/>
                                        </p:tgtEl>
                                        <p:attrNameLst>
                                          <p:attrName>ppt_x</p:attrName>
                                        </p:attrNameLst>
                                      </p:cBhvr>
                                      <p:tavLst>
                                        <p:tav tm="0">
                                          <p:val>
                                            <p:strVal val="1+#ppt_w/2"/>
                                          </p:val>
                                        </p:tav>
                                        <p:tav tm="100000">
                                          <p:val>
                                            <p:strVal val="#ppt_x"/>
                                          </p:val>
                                        </p:tav>
                                      </p:tavLst>
                                    </p:anim>
                                    <p:anim calcmode="lin" valueType="num">
                                      <p:cBhvr additive="base">
                                        <p:cTn id="15" dur="500" fill="hold"/>
                                        <p:tgtEl>
                                          <p:spTgt spid="233"/>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90"/>
                                        </p:tgtEl>
                                        <p:attrNameLst>
                                          <p:attrName>style.visibility</p:attrName>
                                        </p:attrNameLst>
                                      </p:cBhvr>
                                      <p:to>
                                        <p:strVal val="visible"/>
                                      </p:to>
                                    </p:set>
                                    <p:anim calcmode="lin" valueType="num">
                                      <p:cBhvr additive="base">
                                        <p:cTn id="18" dur="500" fill="hold"/>
                                        <p:tgtEl>
                                          <p:spTgt spid="90"/>
                                        </p:tgtEl>
                                        <p:attrNameLst>
                                          <p:attrName>ppt_x</p:attrName>
                                        </p:attrNameLst>
                                      </p:cBhvr>
                                      <p:tavLst>
                                        <p:tav tm="0">
                                          <p:val>
                                            <p:strVal val="1+#ppt_w/2"/>
                                          </p:val>
                                        </p:tav>
                                        <p:tav tm="100000">
                                          <p:val>
                                            <p:strVal val="#ppt_x"/>
                                          </p:val>
                                        </p:tav>
                                      </p:tavLst>
                                    </p:anim>
                                    <p:anim calcmode="lin" valueType="num">
                                      <p:cBhvr additive="base">
                                        <p:cTn id="19" dur="500" fill="hold"/>
                                        <p:tgtEl>
                                          <p:spTgt spid="90"/>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2" presetClass="entr" presetSubtype="1" fill="hold" grpId="0" nodeType="afterEffect">
                                  <p:stCondLst>
                                    <p:cond delay="0"/>
                                  </p:stCondLst>
                                  <p:iterate type="lt">
                                    <p:tmPct val="2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350"/>
                                        <p:tgtEl>
                                          <p:spTgt spid="20"/>
                                        </p:tgtEl>
                                        <p:attrNameLst>
                                          <p:attrName>ppt_y</p:attrName>
                                        </p:attrNameLst>
                                      </p:cBhvr>
                                      <p:tavLst>
                                        <p:tav tm="0">
                                          <p:val>
                                            <p:strVal val="#ppt_y-#ppt_h*1.125000"/>
                                          </p:val>
                                        </p:tav>
                                        <p:tav tm="100000">
                                          <p:val>
                                            <p:strVal val="#ppt_y"/>
                                          </p:val>
                                        </p:tav>
                                      </p:tavLst>
                                    </p:anim>
                                    <p:animEffect transition="in" filter="wipe(down)">
                                      <p:cBhvr>
                                        <p:cTn id="24" dur="350"/>
                                        <p:tgtEl>
                                          <p:spTgt spid="20"/>
                                        </p:tgtEl>
                                      </p:cBhvr>
                                    </p:animEffect>
                                  </p:childTnLst>
                                </p:cTn>
                              </p:par>
                            </p:childTnLst>
                          </p:cTn>
                        </p:par>
                        <p:par>
                          <p:cTn id="25" fill="hold">
                            <p:stCondLst>
                              <p:cond delay="1259"/>
                            </p:stCondLst>
                            <p:childTnLst>
                              <p:par>
                                <p:cTn id="26" presetID="53" presetClass="entr" presetSubtype="16" fill="hold" nodeType="afterEffect">
                                  <p:stCondLst>
                                    <p:cond delay="0"/>
                                  </p:stCondLst>
                                  <p:childTnLst>
                                    <p:set>
                                      <p:cBhvr>
                                        <p:cTn id="27" dur="1" fill="hold">
                                          <p:stCondLst>
                                            <p:cond delay="0"/>
                                          </p:stCondLst>
                                        </p:cTn>
                                        <p:tgtEl>
                                          <p:spTgt spid="231"/>
                                        </p:tgtEl>
                                        <p:attrNameLst>
                                          <p:attrName>style.visibility</p:attrName>
                                        </p:attrNameLst>
                                      </p:cBhvr>
                                      <p:to>
                                        <p:strVal val="visible"/>
                                      </p:to>
                                    </p:set>
                                    <p:anim calcmode="lin" valueType="num">
                                      <p:cBhvr>
                                        <p:cTn id="28" dur="500" fill="hold"/>
                                        <p:tgtEl>
                                          <p:spTgt spid="231"/>
                                        </p:tgtEl>
                                        <p:attrNameLst>
                                          <p:attrName>ppt_w</p:attrName>
                                        </p:attrNameLst>
                                      </p:cBhvr>
                                      <p:tavLst>
                                        <p:tav tm="0">
                                          <p:val>
                                            <p:fltVal val="0"/>
                                          </p:val>
                                        </p:tav>
                                        <p:tav tm="100000">
                                          <p:val>
                                            <p:strVal val="#ppt_w"/>
                                          </p:val>
                                        </p:tav>
                                      </p:tavLst>
                                    </p:anim>
                                    <p:anim calcmode="lin" valueType="num">
                                      <p:cBhvr>
                                        <p:cTn id="29" dur="500" fill="hold"/>
                                        <p:tgtEl>
                                          <p:spTgt spid="231"/>
                                        </p:tgtEl>
                                        <p:attrNameLst>
                                          <p:attrName>ppt_h</p:attrName>
                                        </p:attrNameLst>
                                      </p:cBhvr>
                                      <p:tavLst>
                                        <p:tav tm="0">
                                          <p:val>
                                            <p:fltVal val="0"/>
                                          </p:val>
                                        </p:tav>
                                        <p:tav tm="100000">
                                          <p:val>
                                            <p:strVal val="#ppt_h"/>
                                          </p:val>
                                        </p:tav>
                                      </p:tavLst>
                                    </p:anim>
                                    <p:animEffect transition="in" filter="fade">
                                      <p:cBhvr>
                                        <p:cTn id="30" dur="500"/>
                                        <p:tgtEl>
                                          <p:spTgt spid="231"/>
                                        </p:tgtEl>
                                      </p:cBhvr>
                                    </p:animEffect>
                                  </p:childTnLst>
                                </p:cTn>
                              </p:par>
                              <p:par>
                                <p:cTn id="31" presetID="53" presetClass="entr" presetSubtype="16" fill="hold" nodeType="withEffect">
                                  <p:stCondLst>
                                    <p:cond delay="0"/>
                                  </p:stCondLst>
                                  <p:childTnLst>
                                    <p:set>
                                      <p:cBhvr>
                                        <p:cTn id="32" dur="1" fill="hold">
                                          <p:stCondLst>
                                            <p:cond delay="0"/>
                                          </p:stCondLst>
                                        </p:cTn>
                                        <p:tgtEl>
                                          <p:spTgt spid="202"/>
                                        </p:tgtEl>
                                        <p:attrNameLst>
                                          <p:attrName>style.visibility</p:attrName>
                                        </p:attrNameLst>
                                      </p:cBhvr>
                                      <p:to>
                                        <p:strVal val="visible"/>
                                      </p:to>
                                    </p:set>
                                    <p:anim calcmode="lin" valueType="num">
                                      <p:cBhvr>
                                        <p:cTn id="33" dur="500" fill="hold"/>
                                        <p:tgtEl>
                                          <p:spTgt spid="202"/>
                                        </p:tgtEl>
                                        <p:attrNameLst>
                                          <p:attrName>ppt_w</p:attrName>
                                        </p:attrNameLst>
                                      </p:cBhvr>
                                      <p:tavLst>
                                        <p:tav tm="0">
                                          <p:val>
                                            <p:fltVal val="0"/>
                                          </p:val>
                                        </p:tav>
                                        <p:tav tm="100000">
                                          <p:val>
                                            <p:strVal val="#ppt_w"/>
                                          </p:val>
                                        </p:tav>
                                      </p:tavLst>
                                    </p:anim>
                                    <p:anim calcmode="lin" valueType="num">
                                      <p:cBhvr>
                                        <p:cTn id="34" dur="500" fill="hold"/>
                                        <p:tgtEl>
                                          <p:spTgt spid="202"/>
                                        </p:tgtEl>
                                        <p:attrNameLst>
                                          <p:attrName>ppt_h</p:attrName>
                                        </p:attrNameLst>
                                      </p:cBhvr>
                                      <p:tavLst>
                                        <p:tav tm="0">
                                          <p:val>
                                            <p:fltVal val="0"/>
                                          </p:val>
                                        </p:tav>
                                        <p:tav tm="100000">
                                          <p:val>
                                            <p:strVal val="#ppt_h"/>
                                          </p:val>
                                        </p:tav>
                                      </p:tavLst>
                                    </p:anim>
                                    <p:animEffect transition="in" filter="fade">
                                      <p:cBhvr>
                                        <p:cTn id="35" dur="500"/>
                                        <p:tgtEl>
                                          <p:spTgt spid="202"/>
                                        </p:tgtEl>
                                      </p:cBhvr>
                                    </p:animEffect>
                                  </p:childTnLst>
                                </p:cTn>
                              </p:par>
                            </p:childTnLst>
                          </p:cTn>
                        </p:par>
                        <p:par>
                          <p:cTn id="36" fill="hold">
                            <p:stCondLst>
                              <p:cond delay="1759"/>
                            </p:stCondLst>
                            <p:childTnLst>
                              <p:par>
                                <p:cTn id="37" presetID="26" presetClass="emph" presetSubtype="0" fill="hold" nodeType="afterEffect">
                                  <p:stCondLst>
                                    <p:cond delay="0"/>
                                  </p:stCondLst>
                                  <p:childTnLst>
                                    <p:animEffect transition="out" filter="fade">
                                      <p:cBhvr>
                                        <p:cTn id="38" dur="500" tmFilter="0, 0; .2, .5; .8, .5; 1, 0"/>
                                        <p:tgtEl>
                                          <p:spTgt spid="202"/>
                                        </p:tgtEl>
                                      </p:cBhvr>
                                    </p:animEffect>
                                    <p:animScale>
                                      <p:cBhvr>
                                        <p:cTn id="39" dur="250" autoRev="1" fill="hold"/>
                                        <p:tgtEl>
                                          <p:spTgt spid="202"/>
                                        </p:tgtEl>
                                      </p:cBhvr>
                                      <p:by x="105000" y="105000"/>
                                    </p:animScale>
                                  </p:childTnLst>
                                </p:cTn>
                              </p:par>
                            </p:childTnLst>
                          </p:cTn>
                        </p:par>
                        <p:par>
                          <p:cTn id="40" fill="hold">
                            <p:stCondLst>
                              <p:cond delay="2259"/>
                            </p:stCondLst>
                            <p:childTnLst>
                              <p:par>
                                <p:cTn id="41" presetID="1" presetClass="entr" presetSubtype="0" fill="hold" nodeType="afterEffect">
                                  <p:stCondLst>
                                    <p:cond delay="0"/>
                                  </p:stCondLst>
                                  <p:childTnLst>
                                    <p:set>
                                      <p:cBhvr>
                                        <p:cTn id="42" dur="1" fill="hold">
                                          <p:stCondLst>
                                            <p:cond delay="0"/>
                                          </p:stCondLst>
                                        </p:cTn>
                                        <p:tgtEl>
                                          <p:spTgt spid="224"/>
                                        </p:tgtEl>
                                        <p:attrNameLst>
                                          <p:attrName>style.visibility</p:attrName>
                                        </p:attrNameLst>
                                      </p:cBhvr>
                                      <p:to>
                                        <p:strVal val="visible"/>
                                      </p:to>
                                    </p:set>
                                  </p:childTnLst>
                                </p:cTn>
                              </p:par>
                              <p:par>
                                <p:cTn id="43" presetID="42" presetClass="path" presetSubtype="0" fill="hold" nodeType="withEffect">
                                  <p:stCondLst>
                                    <p:cond delay="0"/>
                                  </p:stCondLst>
                                  <p:childTnLst>
                                    <p:animMotion origin="layout" path="M 2.5E-6 -2.71605E-6 L 0.14166 0.25155 " pathEditMode="relative" rAng="0" ptsTypes="AA">
                                      <p:cBhvr>
                                        <p:cTn id="44" dur="1000" spd="-100000" fill="hold"/>
                                        <p:tgtEl>
                                          <p:spTgt spid="224"/>
                                        </p:tgtEl>
                                        <p:attrNameLst>
                                          <p:attrName>ppt_x</p:attrName>
                                          <p:attrName>ppt_y</p:attrName>
                                        </p:attrNameLst>
                                      </p:cBhvr>
                                      <p:rCtr x="7083" y="12562"/>
                                    </p:animMotion>
                                  </p:childTnLst>
                                </p:cTn>
                              </p:par>
                              <p:par>
                                <p:cTn id="45" presetID="1" presetClass="entr" presetSubtype="0" fill="hold" nodeType="withEffect">
                                  <p:stCondLst>
                                    <p:cond delay="0"/>
                                  </p:stCondLst>
                                  <p:childTnLst>
                                    <p:set>
                                      <p:cBhvr>
                                        <p:cTn id="46" dur="1" fill="hold">
                                          <p:stCondLst>
                                            <p:cond delay="0"/>
                                          </p:stCondLst>
                                        </p:cTn>
                                        <p:tgtEl>
                                          <p:spTgt spid="225"/>
                                        </p:tgtEl>
                                        <p:attrNameLst>
                                          <p:attrName>style.visibility</p:attrName>
                                        </p:attrNameLst>
                                      </p:cBhvr>
                                      <p:to>
                                        <p:strVal val="visible"/>
                                      </p:to>
                                    </p:set>
                                  </p:childTnLst>
                                </p:cTn>
                              </p:par>
                              <p:par>
                                <p:cTn id="47" presetID="42" presetClass="path" presetSubtype="0" fill="hold" nodeType="withEffect">
                                  <p:stCondLst>
                                    <p:cond delay="0"/>
                                  </p:stCondLst>
                                  <p:childTnLst>
                                    <p:animMotion origin="layout" path="M 2.22222E-6 3.20988E-6 L 0.17587 -0.00186 " pathEditMode="relative" rAng="0" ptsTypes="AA">
                                      <p:cBhvr>
                                        <p:cTn id="48" dur="1000" spd="-100000" fill="hold"/>
                                        <p:tgtEl>
                                          <p:spTgt spid="225"/>
                                        </p:tgtEl>
                                        <p:attrNameLst>
                                          <p:attrName>ppt_x</p:attrName>
                                          <p:attrName>ppt_y</p:attrName>
                                        </p:attrNameLst>
                                      </p:cBhvr>
                                      <p:rCtr x="8785" y="-93"/>
                                    </p:animMotion>
                                  </p:childTnLst>
                                </p:cTn>
                              </p:par>
                              <p:par>
                                <p:cTn id="49" presetID="1" presetClass="entr" presetSubtype="0" fill="hold" nodeType="withEffect">
                                  <p:stCondLst>
                                    <p:cond delay="0"/>
                                  </p:stCondLst>
                                  <p:childTnLst>
                                    <p:set>
                                      <p:cBhvr>
                                        <p:cTn id="50" dur="1" fill="hold">
                                          <p:stCondLst>
                                            <p:cond delay="0"/>
                                          </p:stCondLst>
                                        </p:cTn>
                                        <p:tgtEl>
                                          <p:spTgt spid="226"/>
                                        </p:tgtEl>
                                        <p:attrNameLst>
                                          <p:attrName>style.visibility</p:attrName>
                                        </p:attrNameLst>
                                      </p:cBhvr>
                                      <p:to>
                                        <p:strVal val="visible"/>
                                      </p:to>
                                    </p:set>
                                  </p:childTnLst>
                                </p:cTn>
                              </p:par>
                              <p:par>
                                <p:cTn id="51" presetID="42" presetClass="path" presetSubtype="0" fill="hold" nodeType="withEffect">
                                  <p:stCondLst>
                                    <p:cond delay="0"/>
                                  </p:stCondLst>
                                  <p:childTnLst>
                                    <p:animMotion origin="layout" path="M 2.5E-6 4.44444E-6 L 0.1434 -0.25371 " pathEditMode="relative" rAng="0" ptsTypes="AA">
                                      <p:cBhvr>
                                        <p:cTn id="52" dur="1000" spd="-100000" fill="hold"/>
                                        <p:tgtEl>
                                          <p:spTgt spid="226"/>
                                        </p:tgtEl>
                                        <p:attrNameLst>
                                          <p:attrName>ppt_x</p:attrName>
                                          <p:attrName>ppt_y</p:attrName>
                                        </p:attrNameLst>
                                      </p:cBhvr>
                                      <p:rCtr x="7170" y="-12685"/>
                                    </p:animMotion>
                                  </p:childTnLst>
                                </p:cTn>
                              </p:par>
                              <p:par>
                                <p:cTn id="53" presetID="1" presetClass="entr" presetSubtype="0" fill="hold" nodeType="withEffect">
                                  <p:stCondLst>
                                    <p:cond delay="0"/>
                                  </p:stCondLst>
                                  <p:childTnLst>
                                    <p:set>
                                      <p:cBhvr>
                                        <p:cTn id="54" dur="1" fill="hold">
                                          <p:stCondLst>
                                            <p:cond delay="0"/>
                                          </p:stCondLst>
                                        </p:cTn>
                                        <p:tgtEl>
                                          <p:spTgt spid="227"/>
                                        </p:tgtEl>
                                        <p:attrNameLst>
                                          <p:attrName>style.visibility</p:attrName>
                                        </p:attrNameLst>
                                      </p:cBhvr>
                                      <p:to>
                                        <p:strVal val="visible"/>
                                      </p:to>
                                    </p:set>
                                  </p:childTnLst>
                                </p:cTn>
                              </p:par>
                              <p:par>
                                <p:cTn id="55" presetID="42" presetClass="path" presetSubtype="0" fill="hold" nodeType="withEffect">
                                  <p:stCondLst>
                                    <p:cond delay="0"/>
                                  </p:stCondLst>
                                  <p:childTnLst>
                                    <p:animMotion origin="layout" path="M -3.61111E-6 -2.71605E-6 L -0.14166 0.24414 " pathEditMode="relative" rAng="0" ptsTypes="AA">
                                      <p:cBhvr>
                                        <p:cTn id="56" dur="1000" spd="-100000" fill="hold"/>
                                        <p:tgtEl>
                                          <p:spTgt spid="227"/>
                                        </p:tgtEl>
                                        <p:attrNameLst>
                                          <p:attrName>ppt_x</p:attrName>
                                          <p:attrName>ppt_y</p:attrName>
                                        </p:attrNameLst>
                                      </p:cBhvr>
                                      <p:rCtr x="-7083" y="12191"/>
                                    </p:animMotion>
                                  </p:childTnLst>
                                </p:cTn>
                              </p:par>
                              <p:par>
                                <p:cTn id="57" presetID="1" presetClass="entr" presetSubtype="0" fill="hold" nodeType="withEffect">
                                  <p:stCondLst>
                                    <p:cond delay="0"/>
                                  </p:stCondLst>
                                  <p:childTnLst>
                                    <p:set>
                                      <p:cBhvr>
                                        <p:cTn id="58" dur="1" fill="hold">
                                          <p:stCondLst>
                                            <p:cond delay="0"/>
                                          </p:stCondLst>
                                        </p:cTn>
                                        <p:tgtEl>
                                          <p:spTgt spid="228"/>
                                        </p:tgtEl>
                                        <p:attrNameLst>
                                          <p:attrName>style.visibility</p:attrName>
                                        </p:attrNameLst>
                                      </p:cBhvr>
                                      <p:to>
                                        <p:strVal val="visible"/>
                                      </p:to>
                                    </p:set>
                                  </p:childTnLst>
                                </p:cTn>
                              </p:par>
                              <p:par>
                                <p:cTn id="59" presetID="42" presetClass="path" presetSubtype="0" fill="hold" nodeType="withEffect">
                                  <p:stCondLst>
                                    <p:cond delay="0"/>
                                  </p:stCondLst>
                                  <p:childTnLst>
                                    <p:animMotion origin="layout" path="M -8.33333E-7 3.20988E-6 L -0.17257 -0.00186 " pathEditMode="relative" rAng="0" ptsTypes="AA">
                                      <p:cBhvr>
                                        <p:cTn id="60" dur="1000" spd="-100000" fill="hold"/>
                                        <p:tgtEl>
                                          <p:spTgt spid="228"/>
                                        </p:tgtEl>
                                        <p:attrNameLst>
                                          <p:attrName>ppt_x</p:attrName>
                                          <p:attrName>ppt_y</p:attrName>
                                        </p:attrNameLst>
                                      </p:cBhvr>
                                      <p:rCtr x="-8628" y="-93"/>
                                    </p:animMotion>
                                  </p:childTnLst>
                                </p:cTn>
                              </p:par>
                              <p:par>
                                <p:cTn id="61" presetID="1" presetClass="entr" presetSubtype="0" fill="hold" nodeType="withEffect">
                                  <p:stCondLst>
                                    <p:cond delay="0"/>
                                  </p:stCondLst>
                                  <p:childTnLst>
                                    <p:set>
                                      <p:cBhvr>
                                        <p:cTn id="62" dur="1" fill="hold">
                                          <p:stCondLst>
                                            <p:cond delay="0"/>
                                          </p:stCondLst>
                                        </p:cTn>
                                        <p:tgtEl>
                                          <p:spTgt spid="229"/>
                                        </p:tgtEl>
                                        <p:attrNameLst>
                                          <p:attrName>style.visibility</p:attrName>
                                        </p:attrNameLst>
                                      </p:cBhvr>
                                      <p:to>
                                        <p:strVal val="visible"/>
                                      </p:to>
                                    </p:set>
                                  </p:childTnLst>
                                </p:cTn>
                              </p:par>
                              <p:par>
                                <p:cTn id="63" presetID="42" presetClass="path" presetSubtype="0" fill="hold" nodeType="withEffect">
                                  <p:stCondLst>
                                    <p:cond delay="0"/>
                                  </p:stCondLst>
                                  <p:childTnLst>
                                    <p:animMotion origin="layout" path="M -3.61111E-6 4.44444E-6 L -0.14236 -0.25834 " pathEditMode="relative" rAng="0" ptsTypes="AA">
                                      <p:cBhvr>
                                        <p:cTn id="64" dur="1000" spd="-100000" fill="hold"/>
                                        <p:tgtEl>
                                          <p:spTgt spid="229"/>
                                        </p:tgtEl>
                                        <p:attrNameLst>
                                          <p:attrName>ppt_x</p:attrName>
                                          <p:attrName>ppt_y</p:attrName>
                                        </p:attrNameLst>
                                      </p:cBhvr>
                                      <p:rCtr x="-7118" y="-12932"/>
                                    </p:animMotion>
                                  </p:childTnLst>
                                </p:cTn>
                              </p:par>
                            </p:childTnLst>
                          </p:cTn>
                        </p:par>
                        <p:par>
                          <p:cTn id="65" fill="hold">
                            <p:stCondLst>
                              <p:cond delay="2259"/>
                            </p:stCondLst>
                            <p:childTnLst>
                              <p:par>
                                <p:cTn id="66" presetID="42" presetClass="entr" presetSubtype="0"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1000"/>
                                        <p:tgtEl>
                                          <p:spTgt spid="74"/>
                                        </p:tgtEl>
                                      </p:cBhvr>
                                    </p:animEffect>
                                    <p:anim calcmode="lin" valueType="num">
                                      <p:cBhvr>
                                        <p:cTn id="69" dur="1000" fill="hold"/>
                                        <p:tgtEl>
                                          <p:spTgt spid="74"/>
                                        </p:tgtEl>
                                        <p:attrNameLst>
                                          <p:attrName>ppt_x</p:attrName>
                                        </p:attrNameLst>
                                      </p:cBhvr>
                                      <p:tavLst>
                                        <p:tav tm="0">
                                          <p:val>
                                            <p:strVal val="#ppt_x"/>
                                          </p:val>
                                        </p:tav>
                                        <p:tav tm="100000">
                                          <p:val>
                                            <p:strVal val="#ppt_x"/>
                                          </p:val>
                                        </p:tav>
                                      </p:tavLst>
                                    </p:anim>
                                    <p:anim calcmode="lin" valueType="num">
                                      <p:cBhvr>
                                        <p:cTn id="70" dur="1000" fill="hold"/>
                                        <p:tgtEl>
                                          <p:spTgt spid="7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1000"/>
                                        <p:tgtEl>
                                          <p:spTgt spid="75"/>
                                        </p:tgtEl>
                                      </p:cBhvr>
                                    </p:animEffect>
                                    <p:anim calcmode="lin" valueType="num">
                                      <p:cBhvr>
                                        <p:cTn id="74" dur="1000" fill="hold"/>
                                        <p:tgtEl>
                                          <p:spTgt spid="75"/>
                                        </p:tgtEl>
                                        <p:attrNameLst>
                                          <p:attrName>ppt_x</p:attrName>
                                        </p:attrNameLst>
                                      </p:cBhvr>
                                      <p:tavLst>
                                        <p:tav tm="0">
                                          <p:val>
                                            <p:strVal val="#ppt_x"/>
                                          </p:val>
                                        </p:tav>
                                        <p:tav tm="100000">
                                          <p:val>
                                            <p:strVal val="#ppt_x"/>
                                          </p:val>
                                        </p:tav>
                                      </p:tavLst>
                                    </p:anim>
                                    <p:anim calcmode="lin" valueType="num">
                                      <p:cBhvr>
                                        <p:cTn id="75" dur="1000" fill="hold"/>
                                        <p:tgtEl>
                                          <p:spTgt spid="75"/>
                                        </p:tgtEl>
                                        <p:attrNameLst>
                                          <p:attrName>ppt_y</p:attrName>
                                        </p:attrNameLst>
                                      </p:cBhvr>
                                      <p:tavLst>
                                        <p:tav tm="0">
                                          <p:val>
                                            <p:strVal val="#ppt_y+.1"/>
                                          </p:val>
                                        </p:tav>
                                        <p:tav tm="100000">
                                          <p:val>
                                            <p:strVal val="#ppt_y"/>
                                          </p:val>
                                        </p:tav>
                                      </p:tavLst>
                                    </p:anim>
                                  </p:childTnLst>
                                </p:cTn>
                              </p:par>
                            </p:childTnLst>
                          </p:cTn>
                        </p:par>
                        <p:par>
                          <p:cTn id="76" fill="hold">
                            <p:stCondLst>
                              <p:cond delay="3259"/>
                            </p:stCondLst>
                            <p:childTnLst>
                              <p:par>
                                <p:cTn id="77" presetID="42" presetClass="entr" presetSubtype="0"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1000"/>
                                        <p:tgtEl>
                                          <p:spTgt spid="76"/>
                                        </p:tgtEl>
                                      </p:cBhvr>
                                    </p:animEffect>
                                    <p:anim calcmode="lin" valueType="num">
                                      <p:cBhvr>
                                        <p:cTn id="80" dur="1000" fill="hold"/>
                                        <p:tgtEl>
                                          <p:spTgt spid="76"/>
                                        </p:tgtEl>
                                        <p:attrNameLst>
                                          <p:attrName>ppt_x</p:attrName>
                                        </p:attrNameLst>
                                      </p:cBhvr>
                                      <p:tavLst>
                                        <p:tav tm="0">
                                          <p:val>
                                            <p:strVal val="#ppt_x"/>
                                          </p:val>
                                        </p:tav>
                                        <p:tav tm="100000">
                                          <p:val>
                                            <p:strVal val="#ppt_x"/>
                                          </p:val>
                                        </p:tav>
                                      </p:tavLst>
                                    </p:anim>
                                    <p:anim calcmode="lin" valueType="num">
                                      <p:cBhvr>
                                        <p:cTn id="81" dur="1000" fill="hold"/>
                                        <p:tgtEl>
                                          <p:spTgt spid="7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1000"/>
                                        <p:tgtEl>
                                          <p:spTgt spid="77"/>
                                        </p:tgtEl>
                                      </p:cBhvr>
                                    </p:animEffect>
                                    <p:anim calcmode="lin" valueType="num">
                                      <p:cBhvr>
                                        <p:cTn id="85" dur="1000" fill="hold"/>
                                        <p:tgtEl>
                                          <p:spTgt spid="77"/>
                                        </p:tgtEl>
                                        <p:attrNameLst>
                                          <p:attrName>ppt_x</p:attrName>
                                        </p:attrNameLst>
                                      </p:cBhvr>
                                      <p:tavLst>
                                        <p:tav tm="0">
                                          <p:val>
                                            <p:strVal val="#ppt_x"/>
                                          </p:val>
                                        </p:tav>
                                        <p:tav tm="100000">
                                          <p:val>
                                            <p:strVal val="#ppt_x"/>
                                          </p:val>
                                        </p:tav>
                                      </p:tavLst>
                                    </p:anim>
                                    <p:anim calcmode="lin" valueType="num">
                                      <p:cBhvr>
                                        <p:cTn id="86" dur="1000" fill="hold"/>
                                        <p:tgtEl>
                                          <p:spTgt spid="77"/>
                                        </p:tgtEl>
                                        <p:attrNameLst>
                                          <p:attrName>ppt_y</p:attrName>
                                        </p:attrNameLst>
                                      </p:cBhvr>
                                      <p:tavLst>
                                        <p:tav tm="0">
                                          <p:val>
                                            <p:strVal val="#ppt_y+.1"/>
                                          </p:val>
                                        </p:tav>
                                        <p:tav tm="100000">
                                          <p:val>
                                            <p:strVal val="#ppt_y"/>
                                          </p:val>
                                        </p:tav>
                                      </p:tavLst>
                                    </p:anim>
                                  </p:childTnLst>
                                </p:cTn>
                              </p:par>
                            </p:childTnLst>
                          </p:cTn>
                        </p:par>
                        <p:par>
                          <p:cTn id="87" fill="hold">
                            <p:stCondLst>
                              <p:cond delay="4259"/>
                            </p:stCondLst>
                            <p:childTnLst>
                              <p:par>
                                <p:cTn id="88" presetID="42" presetClass="entr" presetSubtype="0" fill="hold" grpId="0" nodeType="afterEffect">
                                  <p:stCondLst>
                                    <p:cond delay="0"/>
                                  </p:stCondLst>
                                  <p:childTnLst>
                                    <p:set>
                                      <p:cBhvr>
                                        <p:cTn id="89" dur="1" fill="hold">
                                          <p:stCondLst>
                                            <p:cond delay="0"/>
                                          </p:stCondLst>
                                        </p:cTn>
                                        <p:tgtEl>
                                          <p:spTgt spid="79"/>
                                        </p:tgtEl>
                                        <p:attrNameLst>
                                          <p:attrName>style.visibility</p:attrName>
                                        </p:attrNameLst>
                                      </p:cBhvr>
                                      <p:to>
                                        <p:strVal val="visible"/>
                                      </p:to>
                                    </p:set>
                                    <p:animEffect transition="in" filter="fade">
                                      <p:cBhvr>
                                        <p:cTn id="90" dur="1000"/>
                                        <p:tgtEl>
                                          <p:spTgt spid="79"/>
                                        </p:tgtEl>
                                      </p:cBhvr>
                                    </p:animEffect>
                                    <p:anim calcmode="lin" valueType="num">
                                      <p:cBhvr>
                                        <p:cTn id="91" dur="1000" fill="hold"/>
                                        <p:tgtEl>
                                          <p:spTgt spid="79"/>
                                        </p:tgtEl>
                                        <p:attrNameLst>
                                          <p:attrName>ppt_x</p:attrName>
                                        </p:attrNameLst>
                                      </p:cBhvr>
                                      <p:tavLst>
                                        <p:tav tm="0">
                                          <p:val>
                                            <p:strVal val="#ppt_x"/>
                                          </p:val>
                                        </p:tav>
                                        <p:tav tm="100000">
                                          <p:val>
                                            <p:strVal val="#ppt_x"/>
                                          </p:val>
                                        </p:tav>
                                      </p:tavLst>
                                    </p:anim>
                                    <p:anim calcmode="lin" valueType="num">
                                      <p:cBhvr>
                                        <p:cTn id="92" dur="1000" fill="hold"/>
                                        <p:tgtEl>
                                          <p:spTgt spid="7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fade">
                                      <p:cBhvr>
                                        <p:cTn id="95" dur="1000"/>
                                        <p:tgtEl>
                                          <p:spTgt spid="80"/>
                                        </p:tgtEl>
                                      </p:cBhvr>
                                    </p:animEffect>
                                    <p:anim calcmode="lin" valueType="num">
                                      <p:cBhvr>
                                        <p:cTn id="96" dur="1000" fill="hold"/>
                                        <p:tgtEl>
                                          <p:spTgt spid="80"/>
                                        </p:tgtEl>
                                        <p:attrNameLst>
                                          <p:attrName>ppt_x</p:attrName>
                                        </p:attrNameLst>
                                      </p:cBhvr>
                                      <p:tavLst>
                                        <p:tav tm="0">
                                          <p:val>
                                            <p:strVal val="#ppt_x"/>
                                          </p:val>
                                        </p:tav>
                                        <p:tav tm="100000">
                                          <p:val>
                                            <p:strVal val="#ppt_x"/>
                                          </p:val>
                                        </p:tav>
                                      </p:tavLst>
                                    </p:anim>
                                    <p:anim calcmode="lin" valueType="num">
                                      <p:cBhvr>
                                        <p:cTn id="97" dur="1000" fill="hold"/>
                                        <p:tgtEl>
                                          <p:spTgt spid="80"/>
                                        </p:tgtEl>
                                        <p:attrNameLst>
                                          <p:attrName>ppt_y</p:attrName>
                                        </p:attrNameLst>
                                      </p:cBhvr>
                                      <p:tavLst>
                                        <p:tav tm="0">
                                          <p:val>
                                            <p:strVal val="#ppt_y+.1"/>
                                          </p:val>
                                        </p:tav>
                                        <p:tav tm="100000">
                                          <p:val>
                                            <p:strVal val="#ppt_y"/>
                                          </p:val>
                                        </p:tav>
                                      </p:tavLst>
                                    </p:anim>
                                  </p:childTnLst>
                                </p:cTn>
                              </p:par>
                            </p:childTnLst>
                          </p:cTn>
                        </p:par>
                        <p:par>
                          <p:cTn id="98" fill="hold">
                            <p:stCondLst>
                              <p:cond delay="5259"/>
                            </p:stCondLst>
                            <p:childTnLst>
                              <p:par>
                                <p:cTn id="99" presetID="42" presetClass="entr" presetSubtype="0" fill="hold" grpId="0" nodeType="afterEffect">
                                  <p:stCondLst>
                                    <p:cond delay="0"/>
                                  </p:stCondLst>
                                  <p:childTnLst>
                                    <p:set>
                                      <p:cBhvr>
                                        <p:cTn id="100" dur="1" fill="hold">
                                          <p:stCondLst>
                                            <p:cond delay="0"/>
                                          </p:stCondLst>
                                        </p:cTn>
                                        <p:tgtEl>
                                          <p:spTgt spid="81"/>
                                        </p:tgtEl>
                                        <p:attrNameLst>
                                          <p:attrName>style.visibility</p:attrName>
                                        </p:attrNameLst>
                                      </p:cBhvr>
                                      <p:to>
                                        <p:strVal val="visible"/>
                                      </p:to>
                                    </p:set>
                                    <p:animEffect transition="in" filter="fade">
                                      <p:cBhvr>
                                        <p:cTn id="101" dur="1000"/>
                                        <p:tgtEl>
                                          <p:spTgt spid="81"/>
                                        </p:tgtEl>
                                      </p:cBhvr>
                                    </p:animEffect>
                                    <p:anim calcmode="lin" valueType="num">
                                      <p:cBhvr>
                                        <p:cTn id="102" dur="1000" fill="hold"/>
                                        <p:tgtEl>
                                          <p:spTgt spid="81"/>
                                        </p:tgtEl>
                                        <p:attrNameLst>
                                          <p:attrName>ppt_x</p:attrName>
                                        </p:attrNameLst>
                                      </p:cBhvr>
                                      <p:tavLst>
                                        <p:tav tm="0">
                                          <p:val>
                                            <p:strVal val="#ppt_x"/>
                                          </p:val>
                                        </p:tav>
                                        <p:tav tm="100000">
                                          <p:val>
                                            <p:strVal val="#ppt_x"/>
                                          </p:val>
                                        </p:tav>
                                      </p:tavLst>
                                    </p:anim>
                                    <p:anim calcmode="lin" valueType="num">
                                      <p:cBhvr>
                                        <p:cTn id="103" dur="1000" fill="hold"/>
                                        <p:tgtEl>
                                          <p:spTgt spid="81"/>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82"/>
                                        </p:tgtEl>
                                        <p:attrNameLst>
                                          <p:attrName>style.visibility</p:attrName>
                                        </p:attrNameLst>
                                      </p:cBhvr>
                                      <p:to>
                                        <p:strVal val="visible"/>
                                      </p:to>
                                    </p:set>
                                    <p:animEffect transition="in" filter="fade">
                                      <p:cBhvr>
                                        <p:cTn id="106" dur="1000"/>
                                        <p:tgtEl>
                                          <p:spTgt spid="82"/>
                                        </p:tgtEl>
                                      </p:cBhvr>
                                    </p:animEffect>
                                    <p:anim calcmode="lin" valueType="num">
                                      <p:cBhvr>
                                        <p:cTn id="107" dur="1000" fill="hold"/>
                                        <p:tgtEl>
                                          <p:spTgt spid="82"/>
                                        </p:tgtEl>
                                        <p:attrNameLst>
                                          <p:attrName>ppt_x</p:attrName>
                                        </p:attrNameLst>
                                      </p:cBhvr>
                                      <p:tavLst>
                                        <p:tav tm="0">
                                          <p:val>
                                            <p:strVal val="#ppt_x"/>
                                          </p:val>
                                        </p:tav>
                                        <p:tav tm="100000">
                                          <p:val>
                                            <p:strVal val="#ppt_x"/>
                                          </p:val>
                                        </p:tav>
                                      </p:tavLst>
                                    </p:anim>
                                    <p:anim calcmode="lin" valueType="num">
                                      <p:cBhvr>
                                        <p:cTn id="108" dur="1000" fill="hold"/>
                                        <p:tgtEl>
                                          <p:spTgt spid="82"/>
                                        </p:tgtEl>
                                        <p:attrNameLst>
                                          <p:attrName>ppt_y</p:attrName>
                                        </p:attrNameLst>
                                      </p:cBhvr>
                                      <p:tavLst>
                                        <p:tav tm="0">
                                          <p:val>
                                            <p:strVal val="#ppt_y+.1"/>
                                          </p:val>
                                        </p:tav>
                                        <p:tav tm="100000">
                                          <p:val>
                                            <p:strVal val="#ppt_y"/>
                                          </p:val>
                                        </p:tav>
                                      </p:tavLst>
                                    </p:anim>
                                  </p:childTnLst>
                                </p:cTn>
                              </p:par>
                            </p:childTnLst>
                          </p:cTn>
                        </p:par>
                        <p:par>
                          <p:cTn id="109" fill="hold">
                            <p:stCondLst>
                              <p:cond delay="6259"/>
                            </p:stCondLst>
                            <p:childTnLst>
                              <p:par>
                                <p:cTn id="110" presetID="42" presetClass="entr" presetSubtype="0" fill="hold" grpId="0" nodeType="afterEffect">
                                  <p:stCondLst>
                                    <p:cond delay="0"/>
                                  </p:stCondLst>
                                  <p:childTnLst>
                                    <p:set>
                                      <p:cBhvr>
                                        <p:cTn id="111" dur="1" fill="hold">
                                          <p:stCondLst>
                                            <p:cond delay="0"/>
                                          </p:stCondLst>
                                        </p:cTn>
                                        <p:tgtEl>
                                          <p:spTgt spid="83"/>
                                        </p:tgtEl>
                                        <p:attrNameLst>
                                          <p:attrName>style.visibility</p:attrName>
                                        </p:attrNameLst>
                                      </p:cBhvr>
                                      <p:to>
                                        <p:strVal val="visible"/>
                                      </p:to>
                                    </p:set>
                                    <p:animEffect transition="in" filter="fade">
                                      <p:cBhvr>
                                        <p:cTn id="112" dur="1000"/>
                                        <p:tgtEl>
                                          <p:spTgt spid="83"/>
                                        </p:tgtEl>
                                      </p:cBhvr>
                                    </p:animEffect>
                                    <p:anim calcmode="lin" valueType="num">
                                      <p:cBhvr>
                                        <p:cTn id="113" dur="1000" fill="hold"/>
                                        <p:tgtEl>
                                          <p:spTgt spid="83"/>
                                        </p:tgtEl>
                                        <p:attrNameLst>
                                          <p:attrName>ppt_x</p:attrName>
                                        </p:attrNameLst>
                                      </p:cBhvr>
                                      <p:tavLst>
                                        <p:tav tm="0">
                                          <p:val>
                                            <p:strVal val="#ppt_x"/>
                                          </p:val>
                                        </p:tav>
                                        <p:tav tm="100000">
                                          <p:val>
                                            <p:strVal val="#ppt_x"/>
                                          </p:val>
                                        </p:tav>
                                      </p:tavLst>
                                    </p:anim>
                                    <p:anim calcmode="lin" valueType="num">
                                      <p:cBhvr>
                                        <p:cTn id="114" dur="1000" fill="hold"/>
                                        <p:tgtEl>
                                          <p:spTgt spid="8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84"/>
                                        </p:tgtEl>
                                        <p:attrNameLst>
                                          <p:attrName>style.visibility</p:attrName>
                                        </p:attrNameLst>
                                      </p:cBhvr>
                                      <p:to>
                                        <p:strVal val="visible"/>
                                      </p:to>
                                    </p:set>
                                    <p:animEffect transition="in" filter="fade">
                                      <p:cBhvr>
                                        <p:cTn id="117" dur="1000"/>
                                        <p:tgtEl>
                                          <p:spTgt spid="84"/>
                                        </p:tgtEl>
                                      </p:cBhvr>
                                    </p:animEffect>
                                    <p:anim calcmode="lin" valueType="num">
                                      <p:cBhvr>
                                        <p:cTn id="118" dur="1000" fill="hold"/>
                                        <p:tgtEl>
                                          <p:spTgt spid="84"/>
                                        </p:tgtEl>
                                        <p:attrNameLst>
                                          <p:attrName>ppt_x</p:attrName>
                                        </p:attrNameLst>
                                      </p:cBhvr>
                                      <p:tavLst>
                                        <p:tav tm="0">
                                          <p:val>
                                            <p:strVal val="#ppt_x"/>
                                          </p:val>
                                        </p:tav>
                                        <p:tav tm="100000">
                                          <p:val>
                                            <p:strVal val="#ppt_x"/>
                                          </p:val>
                                        </p:tav>
                                      </p:tavLst>
                                    </p:anim>
                                    <p:anim calcmode="lin" valueType="num">
                                      <p:cBhvr>
                                        <p:cTn id="119" dur="1000" fill="hold"/>
                                        <p:tgtEl>
                                          <p:spTgt spid="84"/>
                                        </p:tgtEl>
                                        <p:attrNameLst>
                                          <p:attrName>ppt_y</p:attrName>
                                        </p:attrNameLst>
                                      </p:cBhvr>
                                      <p:tavLst>
                                        <p:tav tm="0">
                                          <p:val>
                                            <p:strVal val="#ppt_y+.1"/>
                                          </p:val>
                                        </p:tav>
                                        <p:tav tm="100000">
                                          <p:val>
                                            <p:strVal val="#ppt_y"/>
                                          </p:val>
                                        </p:tav>
                                      </p:tavLst>
                                    </p:anim>
                                  </p:childTnLst>
                                </p:cTn>
                              </p:par>
                            </p:childTnLst>
                          </p:cTn>
                        </p:par>
                        <p:par>
                          <p:cTn id="120" fill="hold">
                            <p:stCondLst>
                              <p:cond delay="7259"/>
                            </p:stCondLst>
                            <p:childTnLst>
                              <p:par>
                                <p:cTn id="121" presetID="42" presetClass="entr" presetSubtype="0" fill="hold" grpId="0" nodeType="afterEffect">
                                  <p:stCondLst>
                                    <p:cond delay="0"/>
                                  </p:stCondLst>
                                  <p:childTnLst>
                                    <p:set>
                                      <p:cBhvr>
                                        <p:cTn id="122" dur="1" fill="hold">
                                          <p:stCondLst>
                                            <p:cond delay="0"/>
                                          </p:stCondLst>
                                        </p:cTn>
                                        <p:tgtEl>
                                          <p:spTgt spid="88"/>
                                        </p:tgtEl>
                                        <p:attrNameLst>
                                          <p:attrName>style.visibility</p:attrName>
                                        </p:attrNameLst>
                                      </p:cBhvr>
                                      <p:to>
                                        <p:strVal val="visible"/>
                                      </p:to>
                                    </p:set>
                                    <p:animEffect transition="in" filter="fade">
                                      <p:cBhvr>
                                        <p:cTn id="123" dur="1000"/>
                                        <p:tgtEl>
                                          <p:spTgt spid="88"/>
                                        </p:tgtEl>
                                      </p:cBhvr>
                                    </p:animEffect>
                                    <p:anim calcmode="lin" valueType="num">
                                      <p:cBhvr>
                                        <p:cTn id="124" dur="1000" fill="hold"/>
                                        <p:tgtEl>
                                          <p:spTgt spid="88"/>
                                        </p:tgtEl>
                                        <p:attrNameLst>
                                          <p:attrName>ppt_x</p:attrName>
                                        </p:attrNameLst>
                                      </p:cBhvr>
                                      <p:tavLst>
                                        <p:tav tm="0">
                                          <p:val>
                                            <p:strVal val="#ppt_x"/>
                                          </p:val>
                                        </p:tav>
                                        <p:tav tm="100000">
                                          <p:val>
                                            <p:strVal val="#ppt_x"/>
                                          </p:val>
                                        </p:tav>
                                      </p:tavLst>
                                    </p:anim>
                                    <p:anim calcmode="lin" valueType="num">
                                      <p:cBhvr>
                                        <p:cTn id="125" dur="1000" fill="hold"/>
                                        <p:tgtEl>
                                          <p:spTgt spid="88"/>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89"/>
                                        </p:tgtEl>
                                        <p:attrNameLst>
                                          <p:attrName>style.visibility</p:attrName>
                                        </p:attrNameLst>
                                      </p:cBhvr>
                                      <p:to>
                                        <p:strVal val="visible"/>
                                      </p:to>
                                    </p:set>
                                    <p:animEffect transition="in" filter="fade">
                                      <p:cBhvr>
                                        <p:cTn id="128" dur="1000"/>
                                        <p:tgtEl>
                                          <p:spTgt spid="89"/>
                                        </p:tgtEl>
                                      </p:cBhvr>
                                    </p:animEffect>
                                    <p:anim calcmode="lin" valueType="num">
                                      <p:cBhvr>
                                        <p:cTn id="129" dur="1000" fill="hold"/>
                                        <p:tgtEl>
                                          <p:spTgt spid="89"/>
                                        </p:tgtEl>
                                        <p:attrNameLst>
                                          <p:attrName>ppt_x</p:attrName>
                                        </p:attrNameLst>
                                      </p:cBhvr>
                                      <p:tavLst>
                                        <p:tav tm="0">
                                          <p:val>
                                            <p:strVal val="#ppt_x"/>
                                          </p:val>
                                        </p:tav>
                                        <p:tav tm="100000">
                                          <p:val>
                                            <p:strVal val="#ppt_x"/>
                                          </p:val>
                                        </p:tav>
                                      </p:tavLst>
                                    </p:anim>
                                    <p:anim calcmode="lin" valueType="num">
                                      <p:cBhvr>
                                        <p:cTn id="130"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33" grpId="0" animBg="1"/>
      <p:bldP spid="20" grpId="0"/>
      <p:bldP spid="74" grpId="0"/>
      <p:bldP spid="75" grpId="0"/>
      <p:bldP spid="76" grpId="0"/>
      <p:bldP spid="77" grpId="0"/>
      <p:bldP spid="79" grpId="0"/>
      <p:bldP spid="80" grpId="0"/>
      <p:bldP spid="81" grpId="0"/>
      <p:bldP spid="82" grpId="0"/>
      <p:bldP spid="83" grpId="0"/>
      <p:bldP spid="84" grpId="0"/>
      <p:bldP spid="88" grpId="0"/>
      <p:bldP spid="89" grpId="0"/>
      <p:bldP spid="9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医生护士"/>
</p:tagLst>
</file>

<file path=ppt/theme/theme1.xml><?xml version="1.0" encoding="utf-8"?>
<a:theme xmlns:a="http://schemas.openxmlformats.org/drawingml/2006/main" name="www.2ppt.com">
  <a:themeElements>
    <a:clrScheme name="自定义 3">
      <a:dk1>
        <a:srgbClr val="080808"/>
      </a:dk1>
      <a:lt1>
        <a:srgbClr val="FFFFFF"/>
      </a:lt1>
      <a:dk2>
        <a:srgbClr val="BFBFBF"/>
      </a:dk2>
      <a:lt2>
        <a:srgbClr val="FF6600"/>
      </a:lt2>
      <a:accent1>
        <a:srgbClr val="FF0000"/>
      </a:accent1>
      <a:accent2>
        <a:srgbClr val="2EB9CC"/>
      </a:accent2>
      <a:accent3>
        <a:srgbClr val="FC4E77"/>
      </a:accent3>
      <a:accent4>
        <a:srgbClr val="CAA65A"/>
      </a:accent4>
      <a:accent5>
        <a:srgbClr val="5F5F5F"/>
      </a:accent5>
      <a:accent6>
        <a:srgbClr val="29ABE2"/>
      </a:accent6>
      <a:hlink>
        <a:srgbClr val="0563C1"/>
      </a:hlink>
      <a:folHlink>
        <a:srgbClr val="954F72"/>
      </a:folHlink>
    </a:clrScheme>
    <a:fontScheme name="isnib3gg">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1927</Words>
  <Application>Microsoft Office PowerPoint</Application>
  <PresentationFormat>全屏显示(16:9)</PresentationFormat>
  <Paragraphs>242</Paragraphs>
  <Slides>23</Slides>
  <Notes>23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Lao UI</vt:lpstr>
      <vt:lpstr>方正正黑简体</vt: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2015-04-27T05:53:00Z</dcterms:created>
  <dcterms:modified xsi:type="dcterms:W3CDTF">2023-01-10T11:41:49Z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A3EEB66ADC8E4132A36EA36855E91E9C</vt:lpwstr>
  </property>
  <property fmtid="{A09F084E-AD41-489F-8076-AA5BE3082BCA}" pid="100">
    <vt:ui4>5</vt:ui4>
  </property>
  <property fmtid="{64440492-4C8B-11D1-8B70-080036B11A03}" pid="11">
    <vt:lpwstr>www.2ppt.com-爱PPT提供资源下载</vt:lpwstr>
  </property>
</Properties>
</file>