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80" r:id="rId5"/>
    <p:sldId id="264" r:id="rId6"/>
    <p:sldId id="265" r:id="rId7"/>
    <p:sldId id="279" r:id="rId8"/>
    <p:sldId id="266" r:id="rId9"/>
    <p:sldId id="259" r:id="rId10"/>
    <p:sldId id="272" r:id="rId11"/>
    <p:sldId id="271" r:id="rId12"/>
    <p:sldId id="260" r:id="rId13"/>
    <p:sldId id="274" r:id="rId14"/>
    <p:sldId id="268" r:id="rId15"/>
    <p:sldId id="273" r:id="rId16"/>
    <p:sldId id="261" r:id="rId17"/>
    <p:sldId id="269" r:id="rId18"/>
    <p:sldId id="276" r:id="rId19"/>
    <p:sldId id="281" r:id="rId20"/>
    <p:sldId id="275" r:id="rId21"/>
    <p:sldId id="262" r:id="rId22"/>
    <p:sldId id="270" r:id="rId23"/>
    <p:sldId id="277" r:id="rId24"/>
    <p:sldId id="263"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78021-ED8E-4DB2-A61F-213FCC41ADD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952ED-4A1D-4758-A725-A306BD5695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7952ED-4A1D-4758-A725-A306BD5695B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7.xml"/><Relationship Id="rId2" Type="http://schemas.openxmlformats.org/officeDocument/2006/relationships/tags" Target="../tags/tag3.xml"/><Relationship Id="rId16"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9.xml"/><Relationship Id="rId7" Type="http://schemas.openxmlformats.org/officeDocument/2006/relationships/notesSlide" Target="../notesSlides/notesSlide20.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3.xml"/><Relationship Id="rId5" Type="http://schemas.openxmlformats.org/officeDocument/2006/relationships/tags" Target="../tags/tag21.xml"/><Relationship Id="rId4" Type="http://schemas.openxmlformats.org/officeDocument/2006/relationships/tags" Target="../tags/tag20.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590590" y="2739756"/>
            <a:ext cx="9010820" cy="949232"/>
            <a:chOff x="1590590" y="2739756"/>
            <a:chExt cx="9010820" cy="949232"/>
          </a:xfrm>
        </p:grpSpPr>
        <p:sp>
          <p:nvSpPr>
            <p:cNvPr id="3" name="文本框 2"/>
            <p:cNvSpPr txBox="1"/>
            <p:nvPr/>
          </p:nvSpPr>
          <p:spPr>
            <a:xfrm>
              <a:off x="2042330" y="2752707"/>
              <a:ext cx="8107340" cy="923330"/>
            </a:xfrm>
            <a:prstGeom prst="rect">
              <a:avLst/>
            </a:prstGeom>
            <a:noFill/>
          </p:spPr>
          <p:txBody>
            <a:bodyPr wrap="square" rtlCol="0">
              <a:spAutoFit/>
            </a:bodyPr>
            <a:lstStyle/>
            <a:p>
              <a:pPr algn="ctr"/>
              <a:r>
                <a:rPr lang="zh-CN" altLang="en-US" sz="5400" b="1" dirty="0" smtClean="0">
                  <a:solidFill>
                    <a:srgbClr val="C00000"/>
                  </a:solidFill>
                  <a:latin typeface="微软雅黑" panose="020B0503020204020204" pitchFamily="34" charset="-122"/>
                  <a:ea typeface="微软雅黑" panose="020B0503020204020204" pitchFamily="34" charset="-122"/>
                  <a:sym typeface="Arial" panose="020B0604020202020204"/>
                </a:rPr>
                <a:t>精美剪纸民族风</a:t>
              </a:r>
              <a:r>
                <a:rPr lang="en-US" altLang="zh-CN" sz="5400" b="1" dirty="0" smtClean="0">
                  <a:solidFill>
                    <a:srgbClr val="C00000"/>
                  </a:solidFill>
                  <a:latin typeface="微软雅黑" panose="020B0503020204020204" pitchFamily="34" charset="-122"/>
                  <a:ea typeface="微软雅黑" panose="020B0503020204020204" pitchFamily="34" charset="-122"/>
                  <a:sym typeface="Arial" panose="020B0604020202020204"/>
                </a:rPr>
                <a:t>PPT</a:t>
              </a:r>
              <a:r>
                <a:rPr lang="zh-CN" altLang="en-US" sz="5400" b="1" dirty="0" smtClean="0">
                  <a:solidFill>
                    <a:srgbClr val="C00000"/>
                  </a:solidFill>
                  <a:latin typeface="微软雅黑" panose="020B0503020204020204" pitchFamily="34" charset="-122"/>
                  <a:ea typeface="微软雅黑" panose="020B0503020204020204" pitchFamily="34" charset="-122"/>
                  <a:sym typeface="Arial" panose="020B0604020202020204"/>
                </a:rPr>
                <a:t>模</a:t>
              </a:r>
              <a:r>
                <a:rPr lang="zh-CN" altLang="en-US" sz="5400" b="1" dirty="0">
                  <a:solidFill>
                    <a:srgbClr val="C00000"/>
                  </a:solidFill>
                  <a:latin typeface="微软雅黑" panose="020B0503020204020204" pitchFamily="34" charset="-122"/>
                  <a:ea typeface="微软雅黑" panose="020B0503020204020204" pitchFamily="34" charset="-122"/>
                  <a:sym typeface="Arial" panose="020B0604020202020204"/>
                </a:rPr>
                <a:t>板</a:t>
              </a:r>
            </a:p>
          </p:txBody>
        </p:sp>
        <p:grpSp>
          <p:nvGrpSpPr>
            <p:cNvPr id="6" name="组合 5"/>
            <p:cNvGrpSpPr/>
            <p:nvPr/>
          </p:nvGrpSpPr>
          <p:grpSpPr>
            <a:xfrm>
              <a:off x="1590590" y="2739756"/>
              <a:ext cx="9010820" cy="949232"/>
              <a:chOff x="1630680" y="2612756"/>
              <a:chExt cx="9010820" cy="949232"/>
            </a:xfrm>
          </p:grpSpPr>
          <p:pic>
            <p:nvPicPr>
              <p:cNvPr id="2" name="图片 1"/>
              <p:cNvPicPr>
                <a:picLocks noChangeAspect="1"/>
              </p:cNvPicPr>
              <p:nvPr/>
            </p:nvPicPr>
            <p:blipFill>
              <a:blip r:embed="rId3" cstate="screen"/>
              <a:stretch>
                <a:fillRect/>
              </a:stretch>
            </p:blipFill>
            <p:spPr>
              <a:xfrm>
                <a:off x="1630680" y="2612756"/>
                <a:ext cx="491830" cy="949232"/>
              </a:xfrm>
              <a:prstGeom prst="rect">
                <a:avLst/>
              </a:prstGeom>
            </p:spPr>
          </p:pic>
          <p:pic>
            <p:nvPicPr>
              <p:cNvPr id="5" name="图片 4"/>
              <p:cNvPicPr>
                <a:picLocks noChangeAspect="1"/>
              </p:cNvPicPr>
              <p:nvPr/>
            </p:nvPicPr>
            <p:blipFill>
              <a:blip r:embed="rId3" cstate="screen"/>
              <a:stretch>
                <a:fillRect/>
              </a:stretch>
            </p:blipFill>
            <p:spPr>
              <a:xfrm flipH="1">
                <a:off x="10149670" y="2612756"/>
                <a:ext cx="491830" cy="949232"/>
              </a:xfrm>
              <a:prstGeom prst="rect">
                <a:avLst/>
              </a:prstGeom>
            </p:spPr>
          </p:pic>
        </p:grpSp>
      </p:grpSp>
      <p:grpSp>
        <p:nvGrpSpPr>
          <p:cNvPr id="8" name="组合 7"/>
          <p:cNvGrpSpPr/>
          <p:nvPr/>
        </p:nvGrpSpPr>
        <p:grpSpPr>
          <a:xfrm>
            <a:off x="3835566" y="1625601"/>
            <a:ext cx="847006" cy="856092"/>
            <a:chOff x="2063743" y="1634615"/>
            <a:chExt cx="1793467" cy="1812706"/>
          </a:xfrm>
        </p:grpSpPr>
        <p:grpSp>
          <p:nvGrpSpPr>
            <p:cNvPr id="9" name="组合 8"/>
            <p:cNvGrpSpPr/>
            <p:nvPr/>
          </p:nvGrpSpPr>
          <p:grpSpPr>
            <a:xfrm>
              <a:off x="2063743" y="1634615"/>
              <a:ext cx="1793467" cy="1812706"/>
              <a:chOff x="2071801" y="1634615"/>
              <a:chExt cx="1793467" cy="1812706"/>
            </a:xfrm>
          </p:grpSpPr>
          <p:pic>
            <p:nvPicPr>
              <p:cNvPr id="11" name="图片 1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12" name="图片 1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5060187" y="1625601"/>
            <a:ext cx="847006" cy="856092"/>
            <a:chOff x="2063743" y="1634615"/>
            <a:chExt cx="1793467" cy="1812706"/>
          </a:xfrm>
        </p:grpSpPr>
        <p:grpSp>
          <p:nvGrpSpPr>
            <p:cNvPr id="14" name="组合 13"/>
            <p:cNvGrpSpPr/>
            <p:nvPr/>
          </p:nvGrpSpPr>
          <p:grpSpPr>
            <a:xfrm>
              <a:off x="2063743" y="1634615"/>
              <a:ext cx="1793467" cy="1812706"/>
              <a:chOff x="2071801" y="1634615"/>
              <a:chExt cx="1793467" cy="1812706"/>
            </a:xfrm>
          </p:grpSpPr>
          <p:pic>
            <p:nvPicPr>
              <p:cNvPr id="16" name="图片 1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17" name="图片 1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5" name="文本框 14"/>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6284808" y="1625601"/>
            <a:ext cx="847006" cy="856092"/>
            <a:chOff x="2063743" y="1634615"/>
            <a:chExt cx="1793467" cy="1812706"/>
          </a:xfrm>
        </p:grpSpPr>
        <p:grpSp>
          <p:nvGrpSpPr>
            <p:cNvPr id="19" name="组合 18"/>
            <p:cNvGrpSpPr/>
            <p:nvPr/>
          </p:nvGrpSpPr>
          <p:grpSpPr>
            <a:xfrm>
              <a:off x="2063743" y="1634615"/>
              <a:ext cx="1793467" cy="1812706"/>
              <a:chOff x="2071801" y="1634615"/>
              <a:chExt cx="1793467" cy="1812706"/>
            </a:xfrm>
          </p:grpSpPr>
          <p:pic>
            <p:nvPicPr>
              <p:cNvPr id="21" name="图片 2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22" name="图片 2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20" name="文本框 19"/>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7509429" y="1625601"/>
            <a:ext cx="847006" cy="856092"/>
            <a:chOff x="2063743" y="1634615"/>
            <a:chExt cx="1793467" cy="1812706"/>
          </a:xfrm>
        </p:grpSpPr>
        <p:grpSp>
          <p:nvGrpSpPr>
            <p:cNvPr id="24" name="组合 23"/>
            <p:cNvGrpSpPr/>
            <p:nvPr/>
          </p:nvGrpSpPr>
          <p:grpSpPr>
            <a:xfrm>
              <a:off x="2063743" y="1634615"/>
              <a:ext cx="1793467" cy="1812706"/>
              <a:chOff x="2071801" y="1634615"/>
              <a:chExt cx="1793467" cy="1812706"/>
            </a:xfrm>
          </p:grpSpPr>
          <p:pic>
            <p:nvPicPr>
              <p:cNvPr id="26" name="图片 2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27" name="图片 2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25" name="文本框 24"/>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28"/>
          <p:cNvSpPr txBox="1"/>
          <p:nvPr/>
        </p:nvSpPr>
        <p:spPr>
          <a:xfrm>
            <a:off x="3758723" y="4584372"/>
            <a:ext cx="4534535" cy="460375"/>
          </a:xfrm>
          <a:prstGeom prst="rect">
            <a:avLst/>
          </a:prstGeom>
          <a:noFill/>
        </p:spPr>
        <p:txBody>
          <a:bodyPr wrap="none" rtlCol="0">
            <a:spAutoFit/>
          </a:bodyPr>
          <a:lstStyle/>
          <a:p>
            <a:pPr algn="ctr"/>
            <a:r>
              <a:rPr lang="zh-CN" altLang="en-US" sz="2400" dirty="0">
                <a:solidFill>
                  <a:srgbClr val="C00000"/>
                </a:solidFill>
                <a:latin typeface="微软雅黑" panose="020B0503020204020204" pitchFamily="34" charset="-122"/>
                <a:ea typeface="微软雅黑" panose="020B0503020204020204" pitchFamily="34" charset="-122"/>
              </a:rPr>
              <a:t>汇报</a:t>
            </a:r>
            <a:r>
              <a:rPr lang="zh-CN" altLang="en-US" sz="2400" dirty="0" smtClean="0">
                <a:solidFill>
                  <a:srgbClr val="C00000"/>
                </a:solidFill>
                <a:latin typeface="微软雅黑" panose="020B0503020204020204" pitchFamily="34" charset="-122"/>
                <a:ea typeface="微软雅黑" panose="020B0503020204020204" pitchFamily="34" charset="-122"/>
              </a:rPr>
              <a:t>人：</a:t>
            </a:r>
            <a:r>
              <a:rPr lang="en-US" sz="2400" dirty="0" smtClean="0">
                <a:solidFill>
                  <a:srgbClr val="C00000"/>
                </a:solidFill>
                <a:latin typeface="微软雅黑" panose="020B0503020204020204" pitchFamily="34" charset="-122"/>
                <a:ea typeface="微软雅黑" panose="020B0503020204020204" pitchFamily="34" charset="-122"/>
              </a:rPr>
              <a:t>xxx</a:t>
            </a:r>
            <a:r>
              <a:rPr lang="en-US" altLang="zh-CN" sz="2400" dirty="0" smtClean="0">
                <a:solidFill>
                  <a:srgbClr val="C00000"/>
                </a:solidFill>
                <a:latin typeface="微软雅黑" panose="020B0503020204020204" pitchFamily="34" charset="-122"/>
                <a:ea typeface="微软雅黑" panose="020B0503020204020204" pitchFamily="34" charset="-122"/>
              </a:rPr>
              <a:t>  </a:t>
            </a:r>
            <a:r>
              <a:rPr lang="zh-CN" altLang="en-US" sz="2400" dirty="0" smtClean="0">
                <a:solidFill>
                  <a:srgbClr val="C00000"/>
                </a:solidFill>
                <a:latin typeface="微软雅黑" panose="020B0503020204020204" pitchFamily="34" charset="-122"/>
                <a:ea typeface="微软雅黑" panose="020B0503020204020204" pitchFamily="34" charset="-122"/>
              </a:rPr>
              <a:t>时间：</a:t>
            </a:r>
            <a:r>
              <a:rPr lang="en-US" altLang="zh-CN" sz="2400" dirty="0" smtClean="0">
                <a:solidFill>
                  <a:srgbClr val="C00000"/>
                </a:solidFill>
                <a:latin typeface="微软雅黑" panose="020B0503020204020204" pitchFamily="34" charset="-122"/>
                <a:ea typeface="微软雅黑" panose="020B0503020204020204" pitchFamily="34" charset="-122"/>
              </a:rPr>
              <a:t>2030.12.12</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二、请在此输入第二章标题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grpSp>
        <p:nvGrpSpPr>
          <p:cNvPr id="7" name="组 47"/>
          <p:cNvGrpSpPr/>
          <p:nvPr/>
        </p:nvGrpSpPr>
        <p:grpSpPr>
          <a:xfrm>
            <a:off x="1681725" y="2545366"/>
            <a:ext cx="8810623" cy="2485788"/>
            <a:chOff x="1526745" y="2545366"/>
            <a:chExt cx="8810623" cy="2485788"/>
          </a:xfrm>
        </p:grpSpPr>
        <p:grpSp>
          <p:nvGrpSpPr>
            <p:cNvPr id="8" name="Group 4"/>
            <p:cNvGrpSpPr>
              <a:grpSpLocks noChangeAspect="1"/>
            </p:cNvGrpSpPr>
            <p:nvPr/>
          </p:nvGrpSpPr>
          <p:grpSpPr bwMode="auto">
            <a:xfrm>
              <a:off x="1526745" y="3889137"/>
              <a:ext cx="2017058" cy="1142014"/>
              <a:chOff x="2814" y="1405"/>
              <a:chExt cx="2052" cy="1510"/>
            </a:xfrm>
          </p:grpSpPr>
          <p:sp>
            <p:nvSpPr>
              <p:cNvPr id="24"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CE1C26">
                  <a:lumMod val="50000"/>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4"/>
            <p:cNvGrpSpPr>
              <a:grpSpLocks noChangeAspect="1"/>
            </p:cNvGrpSpPr>
            <p:nvPr/>
          </p:nvGrpSpPr>
          <p:grpSpPr bwMode="auto">
            <a:xfrm>
              <a:off x="2885457" y="3545938"/>
              <a:ext cx="2017058" cy="1485215"/>
              <a:chOff x="2814" y="1405"/>
              <a:chExt cx="2052" cy="1510"/>
            </a:xfrm>
          </p:grpSpPr>
          <p:sp>
            <p:nvSpPr>
              <p:cNvPr id="2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E80314">
                  <a:lumMod val="50000"/>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
            <p:cNvGrpSpPr>
              <a:grpSpLocks noChangeAspect="1"/>
            </p:cNvGrpSpPr>
            <p:nvPr/>
          </p:nvGrpSpPr>
          <p:grpSpPr bwMode="auto">
            <a:xfrm>
              <a:off x="4244170" y="2882304"/>
              <a:ext cx="2017058" cy="2148850"/>
              <a:chOff x="2814" y="1405"/>
              <a:chExt cx="2052" cy="1510"/>
            </a:xfrm>
          </p:grpSpPr>
          <p:sp>
            <p:nvSpPr>
              <p:cNvPr id="20"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alpha val="9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
            <p:cNvGrpSpPr>
              <a:grpSpLocks noChangeAspect="1"/>
            </p:cNvGrpSpPr>
            <p:nvPr/>
          </p:nvGrpSpPr>
          <p:grpSpPr bwMode="auto">
            <a:xfrm>
              <a:off x="5602882" y="4005294"/>
              <a:ext cx="2017058" cy="1025857"/>
              <a:chOff x="2814" y="1405"/>
              <a:chExt cx="2052" cy="1510"/>
            </a:xfrm>
          </p:grpSpPr>
          <p:sp>
            <p:nvSpPr>
              <p:cNvPr id="18"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alpha val="91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bg1">
                  <a:alpha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
            <p:cNvGrpSpPr>
              <a:grpSpLocks noChangeAspect="1"/>
            </p:cNvGrpSpPr>
            <p:nvPr/>
          </p:nvGrpSpPr>
          <p:grpSpPr bwMode="auto">
            <a:xfrm>
              <a:off x="6961596" y="2545366"/>
              <a:ext cx="2017058" cy="2485786"/>
              <a:chOff x="2814" y="1405"/>
              <a:chExt cx="2052" cy="1510"/>
            </a:xfrm>
          </p:grpSpPr>
          <p:sp>
            <p:nvSpPr>
              <p:cNvPr id="16"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B11921">
                  <a:lumMod val="50000"/>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4"/>
            <p:cNvGrpSpPr>
              <a:grpSpLocks noChangeAspect="1"/>
            </p:cNvGrpSpPr>
            <p:nvPr/>
          </p:nvGrpSpPr>
          <p:grpSpPr bwMode="auto">
            <a:xfrm>
              <a:off x="8320310" y="3329405"/>
              <a:ext cx="2017058" cy="1701749"/>
              <a:chOff x="2814" y="1405"/>
              <a:chExt cx="2052" cy="1510"/>
            </a:xfrm>
          </p:grpSpPr>
          <p:sp>
            <p:nvSpPr>
              <p:cNvPr id="14"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rgbClr val="D30317">
                  <a:lumMod val="50000"/>
                  <a:alpha val="1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marL="0" marR="0" lvl="0" indent="0" algn="just" defTabSz="649605" eaLnBrk="1" fontAlgn="base" latinLnBrk="0" hangingPunct="1">
                  <a:lnSpc>
                    <a:spcPct val="120000"/>
                  </a:lnSpc>
                  <a:spcBef>
                    <a:spcPct val="0"/>
                  </a:spcBef>
                  <a:spcAft>
                    <a:spcPct val="0"/>
                  </a:spcAft>
                  <a:buClrTx/>
                  <a:buSzTx/>
                  <a:buFontTx/>
                  <a:buNone/>
                  <a:defRPr/>
                </a:pPr>
                <a:endParaRPr kumimoji="0" lang="en-US" sz="500" b="0" i="0" u="none" strike="noStrike" kern="0" cap="none" spc="0" normalizeH="0" baseline="0" noProof="0" dirty="0">
                  <a:ln>
                    <a:noFill/>
                  </a:ln>
                  <a:solidFill>
                    <a:srgbClr val="39393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 name="Group 4"/>
          <p:cNvGrpSpPr>
            <a:grpSpLocks noChangeAspect="1"/>
          </p:cNvGrpSpPr>
          <p:nvPr/>
        </p:nvGrpSpPr>
        <p:grpSpPr bwMode="auto">
          <a:xfrm rot="10800000">
            <a:off x="3771740" y="1436151"/>
            <a:ext cx="573303" cy="692114"/>
            <a:chOff x="347" y="3344"/>
            <a:chExt cx="586" cy="707"/>
          </a:xfrm>
          <a:solidFill>
            <a:srgbClr val="E80314"/>
          </a:solidFill>
        </p:grpSpPr>
        <p:sp>
          <p:nvSpPr>
            <p:cNvPr id="27"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28"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 name="Group 4"/>
          <p:cNvGrpSpPr>
            <a:grpSpLocks noChangeAspect="1"/>
          </p:cNvGrpSpPr>
          <p:nvPr/>
        </p:nvGrpSpPr>
        <p:grpSpPr bwMode="auto">
          <a:xfrm rot="10800000">
            <a:off x="5116403" y="1446601"/>
            <a:ext cx="573303" cy="692114"/>
            <a:chOff x="347" y="3344"/>
            <a:chExt cx="586" cy="707"/>
          </a:xfrm>
          <a:solidFill>
            <a:srgbClr val="D90214"/>
          </a:solidFill>
        </p:grpSpPr>
        <p:sp>
          <p:nvSpPr>
            <p:cNvPr id="30"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31"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2" name="Group 4"/>
          <p:cNvGrpSpPr>
            <a:grpSpLocks noChangeAspect="1"/>
          </p:cNvGrpSpPr>
          <p:nvPr/>
        </p:nvGrpSpPr>
        <p:grpSpPr bwMode="auto">
          <a:xfrm rot="10800000">
            <a:off x="6469298" y="1436337"/>
            <a:ext cx="573303" cy="692114"/>
            <a:chOff x="347" y="3344"/>
            <a:chExt cx="586" cy="707"/>
          </a:xfrm>
          <a:solidFill>
            <a:srgbClr val="CE1C26"/>
          </a:solidFill>
        </p:grpSpPr>
        <p:sp>
          <p:nvSpPr>
            <p:cNvPr id="3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3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5" name="Group 4"/>
          <p:cNvGrpSpPr>
            <a:grpSpLocks noChangeAspect="1"/>
          </p:cNvGrpSpPr>
          <p:nvPr/>
        </p:nvGrpSpPr>
        <p:grpSpPr bwMode="auto">
          <a:xfrm rot="10800000">
            <a:off x="7845874" y="1436151"/>
            <a:ext cx="573303" cy="692114"/>
            <a:chOff x="347" y="3344"/>
            <a:chExt cx="586" cy="707"/>
          </a:xfrm>
          <a:solidFill>
            <a:srgbClr val="B11921"/>
          </a:solidFill>
        </p:grpSpPr>
        <p:sp>
          <p:nvSpPr>
            <p:cNvPr id="3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3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8" name="Group 4"/>
          <p:cNvGrpSpPr>
            <a:grpSpLocks noChangeAspect="1"/>
          </p:cNvGrpSpPr>
          <p:nvPr/>
        </p:nvGrpSpPr>
        <p:grpSpPr bwMode="auto">
          <a:xfrm rot="10800000">
            <a:off x="9206686" y="1439596"/>
            <a:ext cx="573303" cy="692114"/>
            <a:chOff x="347" y="3344"/>
            <a:chExt cx="586" cy="707"/>
          </a:xfrm>
          <a:solidFill>
            <a:srgbClr val="D30317"/>
          </a:solidFill>
        </p:grpSpPr>
        <p:sp>
          <p:nvSpPr>
            <p:cNvPr id="3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4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1" name="Group 4"/>
          <p:cNvGrpSpPr>
            <a:grpSpLocks noChangeAspect="1"/>
          </p:cNvGrpSpPr>
          <p:nvPr/>
        </p:nvGrpSpPr>
        <p:grpSpPr bwMode="auto">
          <a:xfrm rot="10800000">
            <a:off x="2398522" y="1436151"/>
            <a:ext cx="573303" cy="692114"/>
            <a:chOff x="347" y="3344"/>
            <a:chExt cx="586" cy="707"/>
          </a:xfrm>
          <a:solidFill>
            <a:srgbClr val="CE1C26"/>
          </a:solidFill>
        </p:grpSpPr>
        <p:sp>
          <p:nvSpPr>
            <p:cNvPr id="42"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r>
                <a:rPr kumimoji="0" 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Arial" panose="020B0604020202020204" pitchFamily="34" charset="0"/>
                </a:rPr>
                <a:t>50%</a:t>
              </a:r>
            </a:p>
          </p:txBody>
        </p:sp>
        <p:sp>
          <p:nvSpPr>
            <p:cNvPr id="43"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marL="0" marR="0" lvl="0" indent="0" algn="ctr" defTabSz="649605" eaLnBrk="1" fontAlgn="base" latinLnBrk="0" hangingPunct="1">
                <a:lnSpc>
                  <a:spcPct val="120000"/>
                </a:lnSpc>
                <a:spcBef>
                  <a:spcPct val="0"/>
                </a:spcBef>
                <a:spcAft>
                  <a:spcPct val="0"/>
                </a:spcAft>
                <a:buClrTx/>
                <a:buSzTx/>
                <a:buFontTx/>
                <a:buNone/>
                <a:defRPr/>
              </a:pPr>
              <a:endParaRPr kumimoji="0" lang="en-US" sz="1400" b="0" i="0" u="none" strike="noStrike" kern="0" cap="none" spc="0" normalizeH="0" baseline="0" noProof="0" dirty="0">
                <a:ln>
                  <a:noFill/>
                </a:ln>
                <a:solidFill>
                  <a:srgbClr val="393939"/>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44" name="Straight Connector 125"/>
          <p:cNvCxnSpPr>
            <a:endCxn id="25" idx="1"/>
          </p:cNvCxnSpPr>
          <p:nvPr/>
        </p:nvCxnSpPr>
        <p:spPr>
          <a:xfrm>
            <a:off x="2690252" y="2262392"/>
            <a:ext cx="0" cy="1626748"/>
          </a:xfrm>
          <a:prstGeom prst="line">
            <a:avLst/>
          </a:prstGeom>
          <a:noFill/>
          <a:ln w="12700" cap="flat" cmpd="sng" algn="ctr">
            <a:solidFill>
              <a:srgbClr val="CE1C26"/>
            </a:solidFill>
            <a:prstDash val="solid"/>
            <a:miter lim="800000"/>
            <a:headEnd type="oval"/>
            <a:tailEnd type="none"/>
          </a:ln>
          <a:effectLst/>
        </p:spPr>
      </p:cxnSp>
      <p:cxnSp>
        <p:nvCxnSpPr>
          <p:cNvPr id="45" name="Straight Connector 126"/>
          <p:cNvCxnSpPr/>
          <p:nvPr/>
        </p:nvCxnSpPr>
        <p:spPr>
          <a:xfrm flipH="1">
            <a:off x="4047158" y="2262389"/>
            <a:ext cx="1809" cy="1283551"/>
          </a:xfrm>
          <a:prstGeom prst="line">
            <a:avLst/>
          </a:prstGeom>
          <a:noFill/>
          <a:ln w="12700" cap="flat" cmpd="sng" algn="ctr">
            <a:solidFill>
              <a:srgbClr val="E80314"/>
            </a:solidFill>
            <a:prstDash val="solid"/>
            <a:miter lim="800000"/>
            <a:headEnd type="oval"/>
            <a:tailEnd type="none"/>
          </a:ln>
          <a:effectLst/>
        </p:spPr>
      </p:cxnSp>
      <p:cxnSp>
        <p:nvCxnSpPr>
          <p:cNvPr id="46" name="Straight Connector 127"/>
          <p:cNvCxnSpPr/>
          <p:nvPr/>
        </p:nvCxnSpPr>
        <p:spPr>
          <a:xfrm>
            <a:off x="5407680" y="2262390"/>
            <a:ext cx="0" cy="619912"/>
          </a:xfrm>
          <a:prstGeom prst="line">
            <a:avLst/>
          </a:prstGeom>
          <a:noFill/>
          <a:ln w="12700" cap="flat" cmpd="sng" algn="ctr">
            <a:solidFill>
              <a:srgbClr val="D90214"/>
            </a:solidFill>
            <a:prstDash val="solid"/>
            <a:miter lim="800000"/>
            <a:headEnd type="oval"/>
            <a:tailEnd type="none"/>
          </a:ln>
          <a:effectLst/>
        </p:spPr>
      </p:cxnSp>
      <p:cxnSp>
        <p:nvCxnSpPr>
          <p:cNvPr id="47" name="Straight Connector 129"/>
          <p:cNvCxnSpPr/>
          <p:nvPr/>
        </p:nvCxnSpPr>
        <p:spPr>
          <a:xfrm>
            <a:off x="6766391" y="2262392"/>
            <a:ext cx="0" cy="1742905"/>
          </a:xfrm>
          <a:prstGeom prst="line">
            <a:avLst/>
          </a:prstGeom>
          <a:noFill/>
          <a:ln w="12700" cap="flat" cmpd="sng" algn="ctr">
            <a:solidFill>
              <a:srgbClr val="CE1C26"/>
            </a:solidFill>
            <a:prstDash val="solid"/>
            <a:miter lim="800000"/>
            <a:headEnd type="oval"/>
            <a:tailEnd type="none"/>
          </a:ln>
          <a:effectLst/>
        </p:spPr>
      </p:cxnSp>
      <p:cxnSp>
        <p:nvCxnSpPr>
          <p:cNvPr id="48" name="Straight Connector 135"/>
          <p:cNvCxnSpPr/>
          <p:nvPr/>
        </p:nvCxnSpPr>
        <p:spPr>
          <a:xfrm>
            <a:off x="8125106" y="2262390"/>
            <a:ext cx="0" cy="309956"/>
          </a:xfrm>
          <a:prstGeom prst="line">
            <a:avLst/>
          </a:prstGeom>
          <a:noFill/>
          <a:ln w="12700" cap="flat" cmpd="sng" algn="ctr">
            <a:solidFill>
              <a:srgbClr val="B11921"/>
            </a:solidFill>
            <a:prstDash val="solid"/>
            <a:miter lim="800000"/>
            <a:headEnd type="oval"/>
            <a:tailEnd type="none"/>
          </a:ln>
          <a:effectLst/>
        </p:spPr>
      </p:cxnSp>
      <p:cxnSp>
        <p:nvCxnSpPr>
          <p:cNvPr id="49" name="Straight Connector 136"/>
          <p:cNvCxnSpPr/>
          <p:nvPr/>
        </p:nvCxnSpPr>
        <p:spPr>
          <a:xfrm flipH="1">
            <a:off x="9492906" y="2262392"/>
            <a:ext cx="1809" cy="1067013"/>
          </a:xfrm>
          <a:prstGeom prst="line">
            <a:avLst/>
          </a:prstGeom>
          <a:noFill/>
          <a:ln w="12700" cap="flat" cmpd="sng" algn="ctr">
            <a:solidFill>
              <a:srgbClr val="D30317"/>
            </a:solidFill>
            <a:prstDash val="solid"/>
            <a:miter lim="800000"/>
            <a:headEnd type="oval"/>
            <a:tailEnd type="none"/>
          </a:ln>
          <a:effectLst/>
        </p:spPr>
      </p:cxnSp>
      <p:sp>
        <p:nvSpPr>
          <p:cNvPr id="50" name="矩形 49"/>
          <p:cNvSpPr/>
          <p:nvPr/>
        </p:nvSpPr>
        <p:spPr>
          <a:xfrm>
            <a:off x="878249" y="5272859"/>
            <a:ext cx="72302" cy="96952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51" name="文本框 50"/>
          <p:cNvSpPr txBox="1"/>
          <p:nvPr/>
        </p:nvSpPr>
        <p:spPr>
          <a:xfrm>
            <a:off x="1052539" y="5602082"/>
            <a:ext cx="10221541" cy="732508"/>
          </a:xfrm>
          <a:prstGeom prst="rect">
            <a:avLst/>
          </a:prstGeom>
          <a:noFill/>
        </p:spPr>
        <p:txBody>
          <a:bodyPr wrap="square" rtlCol="0">
            <a:spAutoFit/>
          </a:bodyPr>
          <a:lstStyle/>
          <a:p>
            <a:pPr algn="just">
              <a:lnSpc>
                <a:spcPct val="130000"/>
              </a:lnSpc>
            </a:pPr>
            <a:r>
              <a:rPr kumimoji="1"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6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为宜请在此处输入标题，您可以使用微软雅黑，思源黑体等字体，间距设置成</a:t>
            </a:r>
            <a:r>
              <a:rPr kumimoji="1" lang="en-US" altLang="zh-CN" sz="16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a:t>
            </a:r>
          </a:p>
        </p:txBody>
      </p:sp>
      <p:sp>
        <p:nvSpPr>
          <p:cNvPr id="52" name="文本框 51"/>
          <p:cNvSpPr txBox="1"/>
          <p:nvPr/>
        </p:nvSpPr>
        <p:spPr>
          <a:xfrm>
            <a:off x="1052539" y="5201972"/>
            <a:ext cx="2236510" cy="400110"/>
          </a:xfrm>
          <a:prstGeom prst="rect">
            <a:avLst/>
          </a:prstGeom>
          <a:noFill/>
        </p:spPr>
        <p:txBody>
          <a:bodyPr wrap="none" rtlCol="0">
            <a:spAutoFit/>
          </a:bodyPr>
          <a:lstStyle/>
          <a:p>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par>
                                <p:cTn id="12" presetID="22" presetClass="entr" presetSubtype="4"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par>
                                <p:cTn id="15" presetID="2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par>
                                <p:cTn id="21" presetID="2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par>
                                <p:cTn id="24" presetID="22" presetClass="entr" presetSubtype="4"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down)">
                                      <p:cBhvr>
                                        <p:cTn id="26" dur="500"/>
                                        <p:tgtEl>
                                          <p:spTgt spid="49"/>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16" presetClass="entr" presetSubtype="4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barn(outHorizontal)">
                                      <p:cBhvr>
                                        <p:cTn id="61" dur="500"/>
                                        <p:tgtEl>
                                          <p:spTgt spid="50"/>
                                        </p:tgtEl>
                                      </p:cBhvr>
                                    </p:animEffect>
                                  </p:childTnLst>
                                </p:cTn>
                              </p:par>
                            </p:childTnLst>
                          </p:cTn>
                        </p:par>
                        <p:par>
                          <p:cTn id="62" fill="hold">
                            <p:stCondLst>
                              <p:cond delay="2500"/>
                            </p:stCondLst>
                            <p:childTnLst>
                              <p:par>
                                <p:cTn id="63" presetID="42"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Effect transition="in" filter="fade">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二、请在此输入第二章标题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sp>
        <p:nvSpPr>
          <p:cNvPr id="7" name="_5"/>
          <p:cNvSpPr>
            <a:spLocks noChangeShapeType="1"/>
          </p:cNvSpPr>
          <p:nvPr/>
        </p:nvSpPr>
        <p:spPr bwMode="auto">
          <a:xfrm flipV="1">
            <a:off x="1472459" y="2321157"/>
            <a:ext cx="0" cy="1232592"/>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原创          _6"/>
          <p:cNvSpPr>
            <a:spLocks noChangeShapeType="1"/>
          </p:cNvSpPr>
          <p:nvPr/>
        </p:nvSpPr>
        <p:spPr bwMode="auto">
          <a:xfrm flipV="1">
            <a:off x="3574023" y="3553749"/>
            <a:ext cx="0" cy="1230176"/>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_7"/>
          <p:cNvSpPr>
            <a:spLocks noChangeShapeType="1"/>
          </p:cNvSpPr>
          <p:nvPr/>
        </p:nvSpPr>
        <p:spPr bwMode="auto">
          <a:xfrm flipV="1">
            <a:off x="7301329" y="3553749"/>
            <a:ext cx="0" cy="1230176"/>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_8"/>
          <p:cNvSpPr>
            <a:spLocks noChangeShapeType="1"/>
          </p:cNvSpPr>
          <p:nvPr/>
        </p:nvSpPr>
        <p:spPr bwMode="auto">
          <a:xfrm flipV="1">
            <a:off x="5437676" y="2321157"/>
            <a:ext cx="0" cy="1232592"/>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_9"/>
          <p:cNvSpPr>
            <a:spLocks noChangeShapeType="1"/>
          </p:cNvSpPr>
          <p:nvPr/>
        </p:nvSpPr>
        <p:spPr bwMode="auto">
          <a:xfrm flipV="1">
            <a:off x="9162566" y="2321157"/>
            <a:ext cx="0" cy="1232592"/>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_10"/>
          <p:cNvSpPr>
            <a:spLocks noChangeArrowheads="1"/>
          </p:cNvSpPr>
          <p:nvPr/>
        </p:nvSpPr>
        <p:spPr bwMode="auto">
          <a:xfrm>
            <a:off x="1109932" y="1961046"/>
            <a:ext cx="722638" cy="72263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_11"/>
          <p:cNvSpPr>
            <a:spLocks noChangeArrowheads="1"/>
          </p:cNvSpPr>
          <p:nvPr/>
        </p:nvSpPr>
        <p:spPr bwMode="auto">
          <a:xfrm>
            <a:off x="5077567" y="1961046"/>
            <a:ext cx="720220" cy="72263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_12"/>
          <p:cNvSpPr>
            <a:spLocks noChangeArrowheads="1"/>
          </p:cNvSpPr>
          <p:nvPr/>
        </p:nvSpPr>
        <p:spPr bwMode="auto">
          <a:xfrm>
            <a:off x="6936385" y="4421396"/>
            <a:ext cx="725054" cy="7274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_13"/>
          <p:cNvSpPr>
            <a:spLocks noChangeShapeType="1"/>
          </p:cNvSpPr>
          <p:nvPr/>
        </p:nvSpPr>
        <p:spPr bwMode="auto">
          <a:xfrm flipV="1">
            <a:off x="11028637" y="3553749"/>
            <a:ext cx="0" cy="1230176"/>
          </a:xfrm>
          <a:prstGeom prst="line">
            <a:avLst/>
          </a:prstGeom>
          <a:noFill/>
          <a:ln w="6350" cap="flat">
            <a:solidFill>
              <a:sysClr val="windowText" lastClr="000000">
                <a:lumMod val="75000"/>
                <a:lumOff val="25000"/>
              </a:sys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_14"/>
          <p:cNvSpPr>
            <a:spLocks noChangeArrowheads="1"/>
          </p:cNvSpPr>
          <p:nvPr/>
        </p:nvSpPr>
        <p:spPr bwMode="auto">
          <a:xfrm>
            <a:off x="10668526" y="4421396"/>
            <a:ext cx="720220" cy="7274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_15"/>
          <p:cNvSpPr>
            <a:spLocks noChangeArrowheads="1"/>
          </p:cNvSpPr>
          <p:nvPr/>
        </p:nvSpPr>
        <p:spPr bwMode="auto">
          <a:xfrm>
            <a:off x="3213912" y="4421396"/>
            <a:ext cx="720220" cy="7274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_16"/>
          <p:cNvSpPr>
            <a:spLocks noChangeArrowheads="1"/>
          </p:cNvSpPr>
          <p:nvPr/>
        </p:nvSpPr>
        <p:spPr bwMode="auto">
          <a:xfrm>
            <a:off x="8802457" y="1961046"/>
            <a:ext cx="720220" cy="72263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_17"/>
          <p:cNvSpPr/>
          <p:nvPr/>
        </p:nvSpPr>
        <p:spPr bwMode="auto">
          <a:xfrm>
            <a:off x="381957" y="3181402"/>
            <a:ext cx="2168945" cy="742279"/>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_18"/>
          <p:cNvSpPr/>
          <p:nvPr/>
        </p:nvSpPr>
        <p:spPr bwMode="auto">
          <a:xfrm>
            <a:off x="2777984" y="3181402"/>
            <a:ext cx="1592077" cy="742279"/>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_19"/>
          <p:cNvSpPr/>
          <p:nvPr/>
        </p:nvSpPr>
        <p:spPr bwMode="auto">
          <a:xfrm>
            <a:off x="4641639" y="3181402"/>
            <a:ext cx="1592077" cy="742279"/>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_20"/>
          <p:cNvSpPr/>
          <p:nvPr/>
        </p:nvSpPr>
        <p:spPr bwMode="auto">
          <a:xfrm>
            <a:off x="6500806" y="3181402"/>
            <a:ext cx="1596212" cy="742279"/>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_21"/>
          <p:cNvSpPr/>
          <p:nvPr/>
        </p:nvSpPr>
        <p:spPr bwMode="auto">
          <a:xfrm>
            <a:off x="8366878" y="3181402"/>
            <a:ext cx="1596212" cy="742279"/>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_22"/>
          <p:cNvSpPr/>
          <p:nvPr/>
        </p:nvSpPr>
        <p:spPr bwMode="auto">
          <a:xfrm>
            <a:off x="10232599" y="3181402"/>
            <a:ext cx="1592077" cy="742279"/>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_23"/>
          <p:cNvSpPr>
            <a:spLocks noEditPoints="1"/>
          </p:cNvSpPr>
          <p:nvPr/>
        </p:nvSpPr>
        <p:spPr bwMode="auto">
          <a:xfrm>
            <a:off x="1337116" y="2140511"/>
            <a:ext cx="270687" cy="36370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_24"/>
          <p:cNvSpPr>
            <a:spLocks noEditPoints="1"/>
          </p:cNvSpPr>
          <p:nvPr/>
        </p:nvSpPr>
        <p:spPr bwMode="auto">
          <a:xfrm>
            <a:off x="5286519" y="2142096"/>
            <a:ext cx="302314" cy="358123"/>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_25"/>
          <p:cNvSpPr>
            <a:spLocks noEditPoints="1"/>
          </p:cNvSpPr>
          <p:nvPr/>
        </p:nvSpPr>
        <p:spPr bwMode="auto">
          <a:xfrm>
            <a:off x="7144034" y="4579748"/>
            <a:ext cx="309755" cy="408353"/>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_26"/>
          <p:cNvSpPr>
            <a:spLocks noEditPoints="1"/>
          </p:cNvSpPr>
          <p:nvPr/>
        </p:nvSpPr>
        <p:spPr bwMode="auto">
          <a:xfrm>
            <a:off x="3394959" y="4618163"/>
            <a:ext cx="358126" cy="33393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_28"/>
          <p:cNvSpPr>
            <a:spLocks noEditPoints="1"/>
          </p:cNvSpPr>
          <p:nvPr/>
        </p:nvSpPr>
        <p:spPr bwMode="auto">
          <a:xfrm>
            <a:off x="10845717" y="4614130"/>
            <a:ext cx="365841" cy="373971"/>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_29"/>
          <p:cNvSpPr>
            <a:spLocks noEditPoints="1"/>
          </p:cNvSpPr>
          <p:nvPr/>
        </p:nvSpPr>
        <p:spPr bwMode="auto">
          <a:xfrm>
            <a:off x="8983720" y="2161933"/>
            <a:ext cx="362527" cy="34228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_35"/>
          <p:cNvSpPr>
            <a:spLocks noChangeArrowheads="1"/>
          </p:cNvSpPr>
          <p:nvPr/>
        </p:nvSpPr>
        <p:spPr bwMode="auto">
          <a:xfrm>
            <a:off x="932483"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01</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2" name="_36"/>
          <p:cNvSpPr>
            <a:spLocks noChangeArrowheads="1"/>
          </p:cNvSpPr>
          <p:nvPr/>
        </p:nvSpPr>
        <p:spPr bwMode="auto">
          <a:xfrm>
            <a:off x="3034045"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02</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 name="_37"/>
          <p:cNvSpPr>
            <a:spLocks noChangeArrowheads="1"/>
          </p:cNvSpPr>
          <p:nvPr/>
        </p:nvSpPr>
        <p:spPr bwMode="auto">
          <a:xfrm>
            <a:off x="4897700"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03</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4" name="_38"/>
          <p:cNvSpPr>
            <a:spLocks noChangeArrowheads="1"/>
          </p:cNvSpPr>
          <p:nvPr/>
        </p:nvSpPr>
        <p:spPr bwMode="auto">
          <a:xfrm>
            <a:off x="6758936"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04</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5" name="_39"/>
          <p:cNvSpPr>
            <a:spLocks noChangeArrowheads="1"/>
          </p:cNvSpPr>
          <p:nvPr/>
        </p:nvSpPr>
        <p:spPr bwMode="auto">
          <a:xfrm>
            <a:off x="8622590"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05</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_40"/>
          <p:cNvSpPr>
            <a:spLocks noChangeArrowheads="1"/>
          </p:cNvSpPr>
          <p:nvPr/>
        </p:nvSpPr>
        <p:spPr bwMode="auto">
          <a:xfrm>
            <a:off x="10488660" y="3395082"/>
            <a:ext cx="1079952" cy="3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ct val="120000"/>
              </a:lnSpc>
              <a:spcBef>
                <a:spcPts val="300"/>
              </a:spcBef>
              <a:spcAft>
                <a:spcPts val="0"/>
              </a:spcAft>
              <a:buClrTx/>
              <a:buSzTx/>
              <a:buFontTx/>
              <a:buNone/>
              <a:defRPr/>
            </a:pPr>
            <a:r>
              <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STEP 06</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7" name="组合 36"/>
          <p:cNvGrpSpPr/>
          <p:nvPr/>
        </p:nvGrpSpPr>
        <p:grpSpPr>
          <a:xfrm>
            <a:off x="9883663" y="1487265"/>
            <a:ext cx="2289945" cy="1349335"/>
            <a:chOff x="1497427" y="4213143"/>
            <a:chExt cx="1815440" cy="1069737"/>
          </a:xfrm>
        </p:grpSpPr>
        <p:sp>
          <p:nvSpPr>
            <p:cNvPr id="38" name="矩形 37"/>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39" name="矩形 38"/>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grpSp>
        <p:nvGrpSpPr>
          <p:cNvPr id="40" name="组合 39"/>
          <p:cNvGrpSpPr/>
          <p:nvPr/>
        </p:nvGrpSpPr>
        <p:grpSpPr>
          <a:xfrm>
            <a:off x="6149642" y="1487265"/>
            <a:ext cx="2289945" cy="1349335"/>
            <a:chOff x="1497427" y="4213143"/>
            <a:chExt cx="1815440" cy="1069737"/>
          </a:xfrm>
        </p:grpSpPr>
        <p:sp>
          <p:nvSpPr>
            <p:cNvPr id="41" name="矩形 40"/>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42" name="矩形 41"/>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grpSp>
        <p:nvGrpSpPr>
          <p:cNvPr id="43" name="组合 42"/>
          <p:cNvGrpSpPr/>
          <p:nvPr/>
        </p:nvGrpSpPr>
        <p:grpSpPr>
          <a:xfrm>
            <a:off x="2433465" y="1487265"/>
            <a:ext cx="2289945" cy="1349335"/>
            <a:chOff x="1497427" y="4213143"/>
            <a:chExt cx="1815440" cy="1069737"/>
          </a:xfrm>
        </p:grpSpPr>
        <p:sp>
          <p:nvSpPr>
            <p:cNvPr id="44" name="矩形 43"/>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45" name="矩形 44"/>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grpSp>
        <p:nvGrpSpPr>
          <p:cNvPr id="46" name="组合 45"/>
          <p:cNvGrpSpPr/>
          <p:nvPr/>
        </p:nvGrpSpPr>
        <p:grpSpPr>
          <a:xfrm>
            <a:off x="321456" y="4255865"/>
            <a:ext cx="2289945" cy="1349335"/>
            <a:chOff x="1497427" y="4213143"/>
            <a:chExt cx="1815440" cy="1069737"/>
          </a:xfrm>
        </p:grpSpPr>
        <p:sp>
          <p:nvSpPr>
            <p:cNvPr id="47" name="矩形 46"/>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48" name="矩形 47"/>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grpSp>
        <p:nvGrpSpPr>
          <p:cNvPr id="49" name="组合 48"/>
          <p:cNvGrpSpPr/>
          <p:nvPr/>
        </p:nvGrpSpPr>
        <p:grpSpPr>
          <a:xfrm>
            <a:off x="4298679" y="4255865"/>
            <a:ext cx="2289945" cy="1349335"/>
            <a:chOff x="1497427" y="4213143"/>
            <a:chExt cx="1815440" cy="1069737"/>
          </a:xfrm>
        </p:grpSpPr>
        <p:sp>
          <p:nvSpPr>
            <p:cNvPr id="50" name="矩形 49"/>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51" name="矩形 50"/>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grpSp>
        <p:nvGrpSpPr>
          <p:cNvPr id="52" name="组合 51"/>
          <p:cNvGrpSpPr/>
          <p:nvPr/>
        </p:nvGrpSpPr>
        <p:grpSpPr>
          <a:xfrm>
            <a:off x="8017593" y="4255865"/>
            <a:ext cx="2289945" cy="1349335"/>
            <a:chOff x="1497427" y="4213143"/>
            <a:chExt cx="1815440" cy="1069737"/>
          </a:xfrm>
        </p:grpSpPr>
        <p:sp>
          <p:nvSpPr>
            <p:cNvPr id="53" name="矩形 52"/>
            <p:cNvSpPr/>
            <p:nvPr/>
          </p:nvSpPr>
          <p:spPr>
            <a:xfrm>
              <a:off x="1497427" y="4594795"/>
              <a:ext cx="1815440" cy="688085"/>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用户可以在投影仪</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或者计算机上进行演示</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也可以将演示</a:t>
              </a:r>
            </a:p>
          </p:txBody>
        </p:sp>
        <p:sp>
          <p:nvSpPr>
            <p:cNvPr id="54" name="矩形 53"/>
            <p:cNvSpPr/>
            <p:nvPr/>
          </p:nvSpPr>
          <p:spPr>
            <a:xfrm>
              <a:off x="1680258" y="4213143"/>
              <a:ext cx="1449776" cy="336723"/>
            </a:xfrm>
            <a:prstGeom prst="rect">
              <a:avLst/>
            </a:prstGeom>
          </p:spPr>
          <p:txBody>
            <a:bodyPr wrap="square">
              <a:spAutoFit/>
              <a:scene3d>
                <a:camera prst="orthographicFront"/>
                <a:lightRig rig="threePt" dir="t"/>
              </a:scene3d>
              <a:sp3d contourW="635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8126" y="1999745"/>
            <a:ext cx="2828790" cy="2858508"/>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82307"/>
              <a:ext cx="1004758" cy="917321"/>
            </a:xfrm>
            <a:prstGeom prst="rect">
              <a:avLst/>
            </a:prstGeom>
            <a:noFill/>
          </p:spPr>
          <p:txBody>
            <a:bodyPr wrap="square" rtlCol="0" anchor="ctr">
              <a:spAutoFit/>
            </a:bodyPr>
            <a:lstStyle/>
            <a:p>
              <a:pPr algn="ctr"/>
              <a:r>
                <a:rPr lang="zh-CN" altLang="en-US"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叁 </a:t>
              </a:r>
              <a:endParaRPr lang="en-US" altLang="zh-CN"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5749007" y="1309545"/>
            <a:ext cx="719138" cy="4238910"/>
            <a:chOff x="5749007" y="1309545"/>
            <a:chExt cx="719138" cy="4238910"/>
          </a:xfrm>
        </p:grpSpPr>
        <p:grpSp>
          <p:nvGrpSpPr>
            <p:cNvPr id="25" name="组合 24"/>
            <p:cNvGrpSpPr/>
            <p:nvPr/>
          </p:nvGrpSpPr>
          <p:grpSpPr>
            <a:xfrm>
              <a:off x="5749007" y="1309545"/>
              <a:ext cx="719138" cy="4238910"/>
              <a:chOff x="8008217" y="1357170"/>
              <a:chExt cx="719138" cy="4238910"/>
            </a:xfrm>
          </p:grpSpPr>
          <p:pic>
            <p:nvPicPr>
              <p:cNvPr id="26" name="图片 25"/>
              <p:cNvPicPr>
                <a:picLocks noChangeAspect="1"/>
              </p:cNvPicPr>
              <p:nvPr/>
            </p:nvPicPr>
            <p:blipFill rotWithShape="1">
              <a:blip r:embed="rId6"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6" cstate="screen"/>
              <a:srcRect/>
              <a:stretch>
                <a:fillRect/>
              </a:stretch>
            </p:blipFill>
            <p:spPr>
              <a:xfrm flipV="1">
                <a:off x="8008217" y="3476625"/>
                <a:ext cx="719138" cy="2119455"/>
              </a:xfrm>
              <a:prstGeom prst="rect">
                <a:avLst/>
              </a:prstGeom>
            </p:spPr>
          </p:pic>
        </p:grpSp>
        <p:sp>
          <p:nvSpPr>
            <p:cNvPr id="35" name="文本框 34"/>
            <p:cNvSpPr txBox="1"/>
            <p:nvPr/>
          </p:nvSpPr>
          <p:spPr>
            <a:xfrm>
              <a:off x="5812250"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研究思路及过程</a:t>
              </a:r>
            </a:p>
          </p:txBody>
        </p:sp>
      </p:grpSp>
      <p:sp>
        <p:nvSpPr>
          <p:cNvPr id="36" name="文本框 35"/>
          <p:cNvSpPr txBox="1"/>
          <p:nvPr/>
        </p:nvSpPr>
        <p:spPr>
          <a:xfrm>
            <a:off x="6995532" y="1555042"/>
            <a:ext cx="2731517" cy="3747912"/>
          </a:xfrm>
          <a:prstGeom prst="rect">
            <a:avLst/>
          </a:prstGeom>
          <a:noFill/>
          <a:ln>
            <a:noFill/>
          </a:ln>
        </p:spPr>
        <p:txBody>
          <a:bodyPr vert="eaVert" wrap="square" rtlCol="0">
            <a:spAutoFit/>
          </a:bodyPr>
          <a:lstStyle/>
          <a:p>
            <a:pPr algn="ctr" fontAlgn="base">
              <a:lnSpc>
                <a:spcPct val="150000"/>
              </a:lnSpc>
            </a:pPr>
            <a:r>
              <a:rPr lang="zh-CN" altLang="en-US" sz="1400" spc="300" dirty="0">
                <a:solidFill>
                  <a:srgbClr val="C00000"/>
                </a:solidFill>
                <a:latin typeface="Arial" panose="020B0604020202020204"/>
                <a:ea typeface="微软雅黑" panose="020B0503020204020204" pitchFamily="34" charset="-122"/>
                <a:cs typeface="Lato Light"/>
                <a:sym typeface="Arial" panose="020B0604020202020204"/>
              </a:rPr>
              <a:t>点击此处更换文本点击此处更换文本点击此处更换文本点击此处点击此处更换文本点击此处更换文本点击此处更换文本点击此处点击此处更换文本点击此处更换文本点击此处更换文本点击此处点击此处更换文本点击此处更换文本点击此处更换文本点击此处更换文本点击此处</a:t>
            </a:r>
            <a:endParaRPr lang="zh-CN" altLang="en-US" sz="1400" spc="300" dirty="0">
              <a:solidFill>
                <a:srgbClr val="C00000"/>
              </a:solidFill>
              <a:latin typeface="Arial" panose="020B0604020202020204"/>
              <a:ea typeface="微软雅黑" panose="020B0503020204020204" pitchFamily="34" charset="-122"/>
              <a:cs typeface="+mn-ea"/>
              <a:sym typeface="Arial" panose="020B0604020202020204"/>
            </a:endParaRPr>
          </a:p>
        </p:txBody>
      </p:sp>
      <p:pic>
        <p:nvPicPr>
          <p:cNvPr id="37" name="图片 36"/>
          <p:cNvPicPr>
            <a:picLocks noChangeAspect="1"/>
          </p:cNvPicPr>
          <p:nvPr/>
        </p:nvPicPr>
        <p:blipFill>
          <a:blip r:embed="rId7" cstate="screen"/>
          <a:stretch>
            <a:fillRect/>
          </a:stretch>
        </p:blipFill>
        <p:spPr>
          <a:xfrm>
            <a:off x="9171166" y="885372"/>
            <a:ext cx="2733427" cy="650022"/>
          </a:xfrm>
          <a:prstGeom prst="rect">
            <a:avLst/>
          </a:prstGeom>
        </p:spPr>
      </p:pic>
      <p:pic>
        <p:nvPicPr>
          <p:cNvPr id="38" name="图片 37"/>
          <p:cNvPicPr>
            <a:picLocks noChangeAspect="1"/>
          </p:cNvPicPr>
          <p:nvPr/>
        </p:nvPicPr>
        <p:blipFill>
          <a:blip r:embed="rId8"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三、请在此输入第三章标题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sp>
        <p:nvSpPr>
          <p:cNvPr id="7" name="矩形 6"/>
          <p:cNvSpPr/>
          <p:nvPr/>
        </p:nvSpPr>
        <p:spPr bwMode="auto">
          <a:xfrm>
            <a:off x="968230" y="3394967"/>
            <a:ext cx="2441575" cy="2035175"/>
          </a:xfrm>
          <a:prstGeom prst="rect">
            <a:avLst/>
          </a:prstGeom>
          <a:noFill/>
          <a:ln w="12700" cap="flat" cmpd="sng" algn="ctr">
            <a:solidFill>
              <a:srgbClr val="C00000"/>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bwMode="auto">
          <a:xfrm>
            <a:off x="968230" y="2863155"/>
            <a:ext cx="2441575" cy="538162"/>
          </a:xfrm>
          <a:prstGeom prst="rect">
            <a:avLst/>
          </a:prstGeom>
          <a:solidFill>
            <a:srgbClr val="C00000"/>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7" descr="#clear#"/>
          <p:cNvSpPr txBox="1">
            <a:spLocks noChangeArrowheads="1"/>
          </p:cNvSpPr>
          <p:nvPr/>
        </p:nvSpPr>
        <p:spPr bwMode="auto">
          <a:xfrm>
            <a:off x="1018966" y="2885697"/>
            <a:ext cx="2390839"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2400" b="1" dirty="0">
                <a:solidFill>
                  <a:srgbClr val="FFFFFF"/>
                </a:solidFill>
                <a:latin typeface="微软雅黑" panose="020B0503020204020204" pitchFamily="34" charset="-122"/>
                <a:ea typeface="微软雅黑" panose="020B0503020204020204" pitchFamily="34" charset="-122"/>
              </a:rPr>
              <a:t>点击添加标题</a:t>
            </a:r>
          </a:p>
        </p:txBody>
      </p:sp>
      <p:sp>
        <p:nvSpPr>
          <p:cNvPr id="10" name="矩形 9" descr="#clear#"/>
          <p:cNvSpPr>
            <a:spLocks noChangeArrowheads="1"/>
          </p:cNvSpPr>
          <p:nvPr/>
        </p:nvSpPr>
        <p:spPr bwMode="auto">
          <a:xfrm>
            <a:off x="1155876" y="3613532"/>
            <a:ext cx="2066282"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Font typeface="Arial" panose="020B0604020202020204" pitchFamily="34" charset="0"/>
              <a:buNone/>
              <a:defRPr/>
            </a:pP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bwMode="auto">
          <a:xfrm>
            <a:off x="3619355" y="3394967"/>
            <a:ext cx="2441575" cy="2035175"/>
          </a:xfrm>
          <a:prstGeom prst="rect">
            <a:avLst/>
          </a:prstGeom>
          <a:noFill/>
          <a:ln w="12700" cap="flat" cmpd="sng" algn="ctr">
            <a:solidFill>
              <a:srgbClr val="C00000"/>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bwMode="auto">
          <a:xfrm>
            <a:off x="3619355" y="2863155"/>
            <a:ext cx="2447925" cy="538162"/>
          </a:xfrm>
          <a:prstGeom prst="rect">
            <a:avLst/>
          </a:prstGeom>
          <a:solidFill>
            <a:srgbClr val="C00000"/>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descr="#clear#"/>
          <p:cNvSpPr txBox="1">
            <a:spLocks noChangeArrowheads="1"/>
          </p:cNvSpPr>
          <p:nvPr/>
        </p:nvSpPr>
        <p:spPr bwMode="auto">
          <a:xfrm>
            <a:off x="3670081" y="2885697"/>
            <a:ext cx="2390849"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2400" b="1" dirty="0">
                <a:solidFill>
                  <a:srgbClr val="FFFFFF"/>
                </a:solidFill>
                <a:latin typeface="微软雅黑" panose="020B0503020204020204" pitchFamily="34" charset="-122"/>
                <a:ea typeface="微软雅黑" panose="020B0503020204020204" pitchFamily="34" charset="-122"/>
              </a:rPr>
              <a:t>点击添加标题</a:t>
            </a:r>
          </a:p>
        </p:txBody>
      </p:sp>
      <p:sp>
        <p:nvSpPr>
          <p:cNvPr id="14" name="矩形 13" descr="#clear#"/>
          <p:cNvSpPr>
            <a:spLocks noChangeArrowheads="1"/>
          </p:cNvSpPr>
          <p:nvPr/>
        </p:nvSpPr>
        <p:spPr bwMode="auto">
          <a:xfrm>
            <a:off x="3806962" y="3613532"/>
            <a:ext cx="2065848"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Font typeface="Arial" panose="020B0604020202020204" pitchFamily="34" charset="0"/>
              <a:buNone/>
              <a:defRPr/>
            </a:pP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6286355" y="3394967"/>
            <a:ext cx="2439988" cy="2035175"/>
          </a:xfrm>
          <a:prstGeom prst="rect">
            <a:avLst/>
          </a:prstGeom>
          <a:noFill/>
          <a:ln w="12700" cap="flat" cmpd="sng" algn="ctr">
            <a:solidFill>
              <a:srgbClr val="C00000"/>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bwMode="auto">
          <a:xfrm>
            <a:off x="6272068" y="2863155"/>
            <a:ext cx="2454275" cy="538162"/>
          </a:xfrm>
          <a:prstGeom prst="rect">
            <a:avLst/>
          </a:prstGeom>
          <a:solidFill>
            <a:srgbClr val="C00000"/>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文本框 7" descr="#clear#"/>
          <p:cNvSpPr txBox="1">
            <a:spLocks noChangeArrowheads="1"/>
          </p:cNvSpPr>
          <p:nvPr/>
        </p:nvSpPr>
        <p:spPr bwMode="auto">
          <a:xfrm>
            <a:off x="6322783" y="2885697"/>
            <a:ext cx="2403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2400" b="1" dirty="0">
                <a:solidFill>
                  <a:srgbClr val="FFFFFF"/>
                </a:solidFill>
                <a:latin typeface="微软雅黑" panose="020B0503020204020204" pitchFamily="34" charset="-122"/>
                <a:ea typeface="微软雅黑" panose="020B0503020204020204" pitchFamily="34" charset="-122"/>
              </a:rPr>
              <a:t>点击添加标题</a:t>
            </a:r>
          </a:p>
        </p:txBody>
      </p:sp>
      <p:sp>
        <p:nvSpPr>
          <p:cNvPr id="18" name="矩形 17" descr="#clear#"/>
          <p:cNvSpPr>
            <a:spLocks noChangeArrowheads="1"/>
          </p:cNvSpPr>
          <p:nvPr/>
        </p:nvSpPr>
        <p:spPr bwMode="auto">
          <a:xfrm>
            <a:off x="6466498" y="3613532"/>
            <a:ext cx="2065416"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Font typeface="Arial" panose="020B0604020202020204" pitchFamily="34" charset="0"/>
              <a:buNone/>
              <a:defRPr/>
            </a:pP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8951768" y="3394967"/>
            <a:ext cx="2439987" cy="2035175"/>
          </a:xfrm>
          <a:prstGeom prst="rect">
            <a:avLst/>
          </a:prstGeom>
          <a:noFill/>
          <a:ln w="12700" cap="flat" cmpd="sng" algn="ctr">
            <a:solidFill>
              <a:srgbClr val="C00000"/>
            </a:solid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bwMode="auto">
          <a:xfrm>
            <a:off x="8937480" y="2863155"/>
            <a:ext cx="2454275" cy="538162"/>
          </a:xfrm>
          <a:prstGeom prst="rect">
            <a:avLst/>
          </a:prstGeom>
          <a:solidFill>
            <a:srgbClr val="C00000"/>
          </a:solidFill>
          <a:ln w="12700" cap="flat" cmpd="sng" algn="ctr">
            <a:noFill/>
            <a:prstDash val="solid"/>
            <a:miter lim="800000"/>
          </a:ln>
          <a:effectLst/>
        </p:spPr>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7" descr="#clear#"/>
          <p:cNvSpPr txBox="1">
            <a:spLocks noChangeArrowheads="1"/>
          </p:cNvSpPr>
          <p:nvPr/>
        </p:nvSpPr>
        <p:spPr bwMode="auto">
          <a:xfrm>
            <a:off x="9001918" y="2885697"/>
            <a:ext cx="2389837"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2400" b="1" dirty="0">
                <a:solidFill>
                  <a:srgbClr val="FFFFFF"/>
                </a:solidFill>
                <a:latin typeface="微软雅黑" panose="020B0503020204020204" pitchFamily="34" charset="-122"/>
                <a:ea typeface="微软雅黑" panose="020B0503020204020204" pitchFamily="34" charset="-122"/>
              </a:rPr>
              <a:t>点击添加标题</a:t>
            </a:r>
          </a:p>
        </p:txBody>
      </p:sp>
      <p:sp>
        <p:nvSpPr>
          <p:cNvPr id="22" name="矩形 21" descr="#clear#"/>
          <p:cNvSpPr>
            <a:spLocks noChangeArrowheads="1"/>
          </p:cNvSpPr>
          <p:nvPr/>
        </p:nvSpPr>
        <p:spPr bwMode="auto">
          <a:xfrm>
            <a:off x="9138771" y="3613532"/>
            <a:ext cx="2065417" cy="1492716"/>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Font typeface="Arial" panose="020B0604020202020204" pitchFamily="34" charset="0"/>
              <a:buNone/>
              <a:defRPr/>
            </a:pPr>
            <a:r>
              <a:rPr lang="zh-CN" altLang="en-US" sz="1400" dirty="0">
                <a:solidFill>
                  <a:srgbClr val="C0000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3" name="Freeform 273"/>
          <p:cNvSpPr>
            <a:spLocks noEditPoints="1"/>
          </p:cNvSpPr>
          <p:nvPr/>
        </p:nvSpPr>
        <p:spPr bwMode="auto">
          <a:xfrm>
            <a:off x="1645164" y="1792994"/>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273"/>
          <p:cNvSpPr>
            <a:spLocks noEditPoints="1"/>
          </p:cNvSpPr>
          <p:nvPr/>
        </p:nvSpPr>
        <p:spPr bwMode="auto">
          <a:xfrm>
            <a:off x="4165217" y="1792994"/>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273"/>
          <p:cNvSpPr>
            <a:spLocks noEditPoints="1"/>
          </p:cNvSpPr>
          <p:nvPr/>
        </p:nvSpPr>
        <p:spPr bwMode="auto">
          <a:xfrm>
            <a:off x="6776901" y="1792994"/>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273"/>
          <p:cNvSpPr>
            <a:spLocks noEditPoints="1"/>
          </p:cNvSpPr>
          <p:nvPr/>
        </p:nvSpPr>
        <p:spPr bwMode="auto">
          <a:xfrm>
            <a:off x="9489948" y="1792994"/>
            <a:ext cx="1349338" cy="952258"/>
          </a:xfrm>
          <a:custGeom>
            <a:avLst/>
            <a:gdLst>
              <a:gd name="T0" fmla="*/ 213 w 367"/>
              <a:gd name="T1" fmla="*/ 91 h 259"/>
              <a:gd name="T2" fmla="*/ 259 w 367"/>
              <a:gd name="T3" fmla="*/ 55 h 259"/>
              <a:gd name="T4" fmla="*/ 201 w 367"/>
              <a:gd name="T5" fmla="*/ 55 h 259"/>
              <a:gd name="T6" fmla="*/ 182 w 367"/>
              <a:gd name="T7" fmla="*/ 0 h 259"/>
              <a:gd name="T8" fmla="*/ 163 w 367"/>
              <a:gd name="T9" fmla="*/ 55 h 259"/>
              <a:gd name="T10" fmla="*/ 106 w 367"/>
              <a:gd name="T11" fmla="*/ 55 h 259"/>
              <a:gd name="T12" fmla="*/ 151 w 367"/>
              <a:gd name="T13" fmla="*/ 91 h 259"/>
              <a:gd name="T14" fmla="*/ 137 w 367"/>
              <a:gd name="T15" fmla="*/ 146 h 259"/>
              <a:gd name="T16" fmla="*/ 182 w 367"/>
              <a:gd name="T17" fmla="*/ 113 h 259"/>
              <a:gd name="T18" fmla="*/ 230 w 367"/>
              <a:gd name="T19" fmla="*/ 144 h 259"/>
              <a:gd name="T20" fmla="*/ 213 w 367"/>
              <a:gd name="T21" fmla="*/ 91 h 259"/>
              <a:gd name="T22" fmla="*/ 53 w 367"/>
              <a:gd name="T23" fmla="*/ 122 h 259"/>
              <a:gd name="T24" fmla="*/ 39 w 367"/>
              <a:gd name="T25" fmla="*/ 93 h 259"/>
              <a:gd name="T26" fmla="*/ 31 w 367"/>
              <a:gd name="T27" fmla="*/ 125 h 259"/>
              <a:gd name="T28" fmla="*/ 0 w 367"/>
              <a:gd name="T29" fmla="*/ 127 h 259"/>
              <a:gd name="T30" fmla="*/ 27 w 367"/>
              <a:gd name="T31" fmla="*/ 144 h 259"/>
              <a:gd name="T32" fmla="*/ 20 w 367"/>
              <a:gd name="T33" fmla="*/ 175 h 259"/>
              <a:gd name="T34" fmla="*/ 43 w 367"/>
              <a:gd name="T35" fmla="*/ 156 h 259"/>
              <a:gd name="T36" fmla="*/ 72 w 367"/>
              <a:gd name="T37" fmla="*/ 173 h 259"/>
              <a:gd name="T38" fmla="*/ 60 w 367"/>
              <a:gd name="T39" fmla="*/ 141 h 259"/>
              <a:gd name="T40" fmla="*/ 84 w 367"/>
              <a:gd name="T41" fmla="*/ 122 h 259"/>
              <a:gd name="T42" fmla="*/ 53 w 367"/>
              <a:gd name="T43" fmla="*/ 122 h 259"/>
              <a:gd name="T44" fmla="*/ 367 w 367"/>
              <a:gd name="T45" fmla="*/ 127 h 259"/>
              <a:gd name="T46" fmla="*/ 333 w 367"/>
              <a:gd name="T47" fmla="*/ 125 h 259"/>
              <a:gd name="T48" fmla="*/ 326 w 367"/>
              <a:gd name="T49" fmla="*/ 93 h 259"/>
              <a:gd name="T50" fmla="*/ 314 w 367"/>
              <a:gd name="T51" fmla="*/ 122 h 259"/>
              <a:gd name="T52" fmla="*/ 280 w 367"/>
              <a:gd name="T53" fmla="*/ 122 h 259"/>
              <a:gd name="T54" fmla="*/ 304 w 367"/>
              <a:gd name="T55" fmla="*/ 141 h 259"/>
              <a:gd name="T56" fmla="*/ 295 w 367"/>
              <a:gd name="T57" fmla="*/ 173 h 259"/>
              <a:gd name="T58" fmla="*/ 321 w 367"/>
              <a:gd name="T59" fmla="*/ 156 h 259"/>
              <a:gd name="T60" fmla="*/ 347 w 367"/>
              <a:gd name="T61" fmla="*/ 175 h 259"/>
              <a:gd name="T62" fmla="*/ 340 w 367"/>
              <a:gd name="T63" fmla="*/ 144 h 259"/>
              <a:gd name="T64" fmla="*/ 367 w 367"/>
              <a:gd name="T65" fmla="*/ 127 h 259"/>
              <a:gd name="T66" fmla="*/ 142 w 367"/>
              <a:gd name="T67" fmla="*/ 175 h 259"/>
              <a:gd name="T68" fmla="*/ 122 w 367"/>
              <a:gd name="T69" fmla="*/ 199 h 259"/>
              <a:gd name="T70" fmla="*/ 91 w 367"/>
              <a:gd name="T71" fmla="*/ 189 h 259"/>
              <a:gd name="T72" fmla="*/ 108 w 367"/>
              <a:gd name="T73" fmla="*/ 216 h 259"/>
              <a:gd name="T74" fmla="*/ 89 w 367"/>
              <a:gd name="T75" fmla="*/ 240 h 259"/>
              <a:gd name="T76" fmla="*/ 120 w 367"/>
              <a:gd name="T77" fmla="*/ 233 h 259"/>
              <a:gd name="T78" fmla="*/ 139 w 367"/>
              <a:gd name="T79" fmla="*/ 259 h 259"/>
              <a:gd name="T80" fmla="*/ 142 w 367"/>
              <a:gd name="T81" fmla="*/ 228 h 259"/>
              <a:gd name="T82" fmla="*/ 170 w 367"/>
              <a:gd name="T83" fmla="*/ 218 h 259"/>
              <a:gd name="T84" fmla="*/ 142 w 367"/>
              <a:gd name="T85" fmla="*/ 206 h 259"/>
              <a:gd name="T86" fmla="*/ 142 w 367"/>
              <a:gd name="T87" fmla="*/ 175 h 259"/>
              <a:gd name="T88" fmla="*/ 271 w 367"/>
              <a:gd name="T89" fmla="*/ 189 h 259"/>
              <a:gd name="T90" fmla="*/ 242 w 367"/>
              <a:gd name="T91" fmla="*/ 199 h 259"/>
              <a:gd name="T92" fmla="*/ 221 w 367"/>
              <a:gd name="T93" fmla="*/ 175 h 259"/>
              <a:gd name="T94" fmla="*/ 221 w 367"/>
              <a:gd name="T95" fmla="*/ 206 h 259"/>
              <a:gd name="T96" fmla="*/ 192 w 367"/>
              <a:gd name="T97" fmla="*/ 218 h 259"/>
              <a:gd name="T98" fmla="*/ 223 w 367"/>
              <a:gd name="T99" fmla="*/ 228 h 259"/>
              <a:gd name="T100" fmla="*/ 225 w 367"/>
              <a:gd name="T101" fmla="*/ 259 h 259"/>
              <a:gd name="T102" fmla="*/ 242 w 367"/>
              <a:gd name="T103" fmla="*/ 233 h 259"/>
              <a:gd name="T104" fmla="*/ 273 w 367"/>
              <a:gd name="T105" fmla="*/ 240 h 259"/>
              <a:gd name="T106" fmla="*/ 254 w 367"/>
              <a:gd name="T107" fmla="*/ 216 h 259"/>
              <a:gd name="T108" fmla="*/ 271 w 367"/>
              <a:gd name="T109" fmla="*/ 18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59">
                <a:moveTo>
                  <a:pt x="213" y="91"/>
                </a:moveTo>
                <a:lnTo>
                  <a:pt x="259" y="55"/>
                </a:lnTo>
                <a:lnTo>
                  <a:pt x="201" y="55"/>
                </a:lnTo>
                <a:lnTo>
                  <a:pt x="182" y="0"/>
                </a:lnTo>
                <a:lnTo>
                  <a:pt x="163" y="55"/>
                </a:lnTo>
                <a:lnTo>
                  <a:pt x="106" y="55"/>
                </a:lnTo>
                <a:lnTo>
                  <a:pt x="151" y="91"/>
                </a:lnTo>
                <a:lnTo>
                  <a:pt x="137" y="146"/>
                </a:lnTo>
                <a:lnTo>
                  <a:pt x="182" y="113"/>
                </a:lnTo>
                <a:lnTo>
                  <a:pt x="230" y="144"/>
                </a:lnTo>
                <a:lnTo>
                  <a:pt x="213" y="91"/>
                </a:lnTo>
                <a:close/>
                <a:moveTo>
                  <a:pt x="53" y="122"/>
                </a:moveTo>
                <a:lnTo>
                  <a:pt x="39" y="93"/>
                </a:lnTo>
                <a:lnTo>
                  <a:pt x="31" y="125"/>
                </a:lnTo>
                <a:lnTo>
                  <a:pt x="0" y="127"/>
                </a:lnTo>
                <a:lnTo>
                  <a:pt x="27" y="144"/>
                </a:lnTo>
                <a:lnTo>
                  <a:pt x="20" y="175"/>
                </a:lnTo>
                <a:lnTo>
                  <a:pt x="43" y="156"/>
                </a:lnTo>
                <a:lnTo>
                  <a:pt x="72" y="173"/>
                </a:lnTo>
                <a:lnTo>
                  <a:pt x="60" y="141"/>
                </a:lnTo>
                <a:lnTo>
                  <a:pt x="84" y="122"/>
                </a:lnTo>
                <a:lnTo>
                  <a:pt x="53" y="122"/>
                </a:lnTo>
                <a:close/>
                <a:moveTo>
                  <a:pt x="367" y="127"/>
                </a:moveTo>
                <a:lnTo>
                  <a:pt x="333" y="125"/>
                </a:lnTo>
                <a:lnTo>
                  <a:pt x="326" y="93"/>
                </a:lnTo>
                <a:lnTo>
                  <a:pt x="314" y="122"/>
                </a:lnTo>
                <a:lnTo>
                  <a:pt x="280" y="122"/>
                </a:lnTo>
                <a:lnTo>
                  <a:pt x="304" y="141"/>
                </a:lnTo>
                <a:lnTo>
                  <a:pt x="295" y="173"/>
                </a:lnTo>
                <a:lnTo>
                  <a:pt x="321" y="156"/>
                </a:lnTo>
                <a:lnTo>
                  <a:pt x="347" y="175"/>
                </a:lnTo>
                <a:lnTo>
                  <a:pt x="340" y="144"/>
                </a:lnTo>
                <a:lnTo>
                  <a:pt x="367" y="127"/>
                </a:lnTo>
                <a:close/>
                <a:moveTo>
                  <a:pt x="142" y="175"/>
                </a:moveTo>
                <a:lnTo>
                  <a:pt x="122" y="199"/>
                </a:lnTo>
                <a:lnTo>
                  <a:pt x="91" y="189"/>
                </a:lnTo>
                <a:lnTo>
                  <a:pt x="108" y="216"/>
                </a:lnTo>
                <a:lnTo>
                  <a:pt x="89" y="240"/>
                </a:lnTo>
                <a:lnTo>
                  <a:pt x="120" y="233"/>
                </a:lnTo>
                <a:lnTo>
                  <a:pt x="139" y="259"/>
                </a:lnTo>
                <a:lnTo>
                  <a:pt x="142" y="228"/>
                </a:lnTo>
                <a:lnTo>
                  <a:pt x="170" y="218"/>
                </a:lnTo>
                <a:lnTo>
                  <a:pt x="142" y="206"/>
                </a:lnTo>
                <a:lnTo>
                  <a:pt x="142" y="175"/>
                </a:lnTo>
                <a:close/>
                <a:moveTo>
                  <a:pt x="271" y="189"/>
                </a:moveTo>
                <a:lnTo>
                  <a:pt x="242" y="199"/>
                </a:lnTo>
                <a:lnTo>
                  <a:pt x="221" y="175"/>
                </a:lnTo>
                <a:lnTo>
                  <a:pt x="221" y="206"/>
                </a:lnTo>
                <a:lnTo>
                  <a:pt x="192" y="218"/>
                </a:lnTo>
                <a:lnTo>
                  <a:pt x="223" y="228"/>
                </a:lnTo>
                <a:lnTo>
                  <a:pt x="225" y="259"/>
                </a:lnTo>
                <a:lnTo>
                  <a:pt x="242" y="233"/>
                </a:lnTo>
                <a:lnTo>
                  <a:pt x="273" y="240"/>
                </a:lnTo>
                <a:lnTo>
                  <a:pt x="254" y="216"/>
                </a:lnTo>
                <a:lnTo>
                  <a:pt x="271" y="18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三、请在此输入第三章标题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grpSp>
        <p:nvGrpSpPr>
          <p:cNvPr id="7" name="Group 94"/>
          <p:cNvGrpSpPr/>
          <p:nvPr/>
        </p:nvGrpSpPr>
        <p:grpSpPr>
          <a:xfrm>
            <a:off x="2646265" y="1922137"/>
            <a:ext cx="6879740" cy="3453790"/>
            <a:chOff x="2563813" y="2184400"/>
            <a:chExt cx="7061201" cy="3544888"/>
          </a:xfrm>
          <a:solidFill>
            <a:schemeClr val="bg1">
              <a:lumMod val="75000"/>
            </a:schemeClr>
          </a:solidFill>
        </p:grpSpPr>
        <p:grpSp>
          <p:nvGrpSpPr>
            <p:cNvPr id="8" name="Group 93"/>
            <p:cNvGrpSpPr/>
            <p:nvPr/>
          </p:nvGrpSpPr>
          <p:grpSpPr>
            <a:xfrm>
              <a:off x="2563813" y="2184400"/>
              <a:ext cx="7061201" cy="3544888"/>
              <a:chOff x="2563813" y="2184400"/>
              <a:chExt cx="7061201" cy="3544888"/>
            </a:xfrm>
            <a:grpFill/>
          </p:grpSpPr>
          <p:grpSp>
            <p:nvGrpSpPr>
              <p:cNvPr id="10" name="Group 91"/>
              <p:cNvGrpSpPr/>
              <p:nvPr/>
            </p:nvGrpSpPr>
            <p:grpSpPr>
              <a:xfrm>
                <a:off x="3336926" y="2963863"/>
                <a:ext cx="5502275" cy="1960562"/>
                <a:chOff x="3336926" y="2963863"/>
                <a:chExt cx="5502275" cy="1960562"/>
              </a:xfrm>
              <a:grpFill/>
            </p:grpSpPr>
            <p:sp>
              <p:nvSpPr>
                <p:cNvPr id="17" name="Rectangle 5"/>
                <p:cNvSpPr>
                  <a:spLocks noChangeArrowheads="1"/>
                </p:cNvSpPr>
                <p:nvPr/>
              </p:nvSpPr>
              <p:spPr bwMode="auto">
                <a:xfrm>
                  <a:off x="4689476" y="3919538"/>
                  <a:ext cx="279082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8" name="Freeform 6"/>
                <p:cNvSpPr/>
                <p:nvPr/>
              </p:nvSpPr>
              <p:spPr bwMode="auto">
                <a:xfrm>
                  <a:off x="3336926" y="4229100"/>
                  <a:ext cx="703263" cy="695325"/>
                </a:xfrm>
                <a:custGeom>
                  <a:avLst/>
                  <a:gdLst>
                    <a:gd name="T0" fmla="*/ 443 w 443"/>
                    <a:gd name="T1" fmla="*/ 33 h 438"/>
                    <a:gd name="T2" fmla="*/ 34 w 443"/>
                    <a:gd name="T3" fmla="*/ 438 h 438"/>
                    <a:gd name="T4" fmla="*/ 0 w 443"/>
                    <a:gd name="T5" fmla="*/ 405 h 438"/>
                    <a:gd name="T6" fmla="*/ 410 w 443"/>
                    <a:gd name="T7" fmla="*/ 0 h 438"/>
                    <a:gd name="T8" fmla="*/ 443 w 443"/>
                    <a:gd name="T9" fmla="*/ 33 h 438"/>
                  </a:gdLst>
                  <a:ahLst/>
                  <a:cxnLst>
                    <a:cxn ang="0">
                      <a:pos x="T0" y="T1"/>
                    </a:cxn>
                    <a:cxn ang="0">
                      <a:pos x="T2" y="T3"/>
                    </a:cxn>
                    <a:cxn ang="0">
                      <a:pos x="T4" y="T5"/>
                    </a:cxn>
                    <a:cxn ang="0">
                      <a:pos x="T6" y="T7"/>
                    </a:cxn>
                    <a:cxn ang="0">
                      <a:pos x="T8" y="T9"/>
                    </a:cxn>
                  </a:cxnLst>
                  <a:rect l="0" t="0" r="r" b="b"/>
                  <a:pathLst>
                    <a:path w="443" h="438">
                      <a:moveTo>
                        <a:pt x="443" y="33"/>
                      </a:moveTo>
                      <a:lnTo>
                        <a:pt x="34" y="438"/>
                      </a:lnTo>
                      <a:lnTo>
                        <a:pt x="0" y="405"/>
                      </a:lnTo>
                      <a:lnTo>
                        <a:pt x="410" y="0"/>
                      </a:lnTo>
                      <a:lnTo>
                        <a:pt x="44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9" name="Freeform 7"/>
                <p:cNvSpPr/>
                <p:nvPr/>
              </p:nvSpPr>
              <p:spPr bwMode="auto">
                <a:xfrm>
                  <a:off x="3348038" y="2967038"/>
                  <a:ext cx="692150" cy="723900"/>
                </a:xfrm>
                <a:custGeom>
                  <a:avLst/>
                  <a:gdLst>
                    <a:gd name="T0" fmla="*/ 400 w 436"/>
                    <a:gd name="T1" fmla="*/ 456 h 456"/>
                    <a:gd name="T2" fmla="*/ 0 w 436"/>
                    <a:gd name="T3" fmla="*/ 34 h 456"/>
                    <a:gd name="T4" fmla="*/ 34 w 436"/>
                    <a:gd name="T5" fmla="*/ 0 h 456"/>
                    <a:gd name="T6" fmla="*/ 436 w 436"/>
                    <a:gd name="T7" fmla="*/ 422 h 456"/>
                    <a:gd name="T8" fmla="*/ 400 w 436"/>
                    <a:gd name="T9" fmla="*/ 456 h 456"/>
                  </a:gdLst>
                  <a:ah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20" name="Freeform 8"/>
                <p:cNvSpPr/>
                <p:nvPr/>
              </p:nvSpPr>
              <p:spPr bwMode="auto">
                <a:xfrm>
                  <a:off x="8132763" y="4224338"/>
                  <a:ext cx="706438" cy="696913"/>
                </a:xfrm>
                <a:custGeom>
                  <a:avLst/>
                  <a:gdLst>
                    <a:gd name="T0" fmla="*/ 0 w 445"/>
                    <a:gd name="T1" fmla="*/ 33 h 439"/>
                    <a:gd name="T2" fmla="*/ 410 w 445"/>
                    <a:gd name="T3" fmla="*/ 439 h 439"/>
                    <a:gd name="T4" fmla="*/ 445 w 445"/>
                    <a:gd name="T5" fmla="*/ 406 h 439"/>
                    <a:gd name="T6" fmla="*/ 34 w 445"/>
                    <a:gd name="T7" fmla="*/ 0 h 439"/>
                    <a:gd name="T8" fmla="*/ 0 w 445"/>
                    <a:gd name="T9" fmla="*/ 33 h 439"/>
                  </a:gdLst>
                  <a:ah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21" name="Freeform 9"/>
                <p:cNvSpPr/>
                <p:nvPr/>
              </p:nvSpPr>
              <p:spPr bwMode="auto">
                <a:xfrm>
                  <a:off x="8132763" y="2963863"/>
                  <a:ext cx="692150" cy="722313"/>
                </a:xfrm>
                <a:custGeom>
                  <a:avLst/>
                  <a:gdLst>
                    <a:gd name="T0" fmla="*/ 36 w 436"/>
                    <a:gd name="T1" fmla="*/ 455 h 455"/>
                    <a:gd name="T2" fmla="*/ 436 w 436"/>
                    <a:gd name="T3" fmla="*/ 33 h 455"/>
                    <a:gd name="T4" fmla="*/ 403 w 436"/>
                    <a:gd name="T5" fmla="*/ 0 h 455"/>
                    <a:gd name="T6" fmla="*/ 0 w 436"/>
                    <a:gd name="T7" fmla="*/ 422 h 455"/>
                    <a:gd name="T8" fmla="*/ 36 w 436"/>
                    <a:gd name="T9" fmla="*/ 455 h 455"/>
                  </a:gdLst>
                  <a:ah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sp>
            <p:nvSpPr>
              <p:cNvPr id="11" name="Oval 10"/>
              <p:cNvSpPr>
                <a:spLocks noChangeArrowheads="1"/>
              </p:cNvSpPr>
              <p:nvPr/>
            </p:nvSpPr>
            <p:spPr bwMode="auto">
              <a:xfrm>
                <a:off x="2563813" y="2184400"/>
                <a:ext cx="1028700" cy="1035050"/>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2" name="Oval 13"/>
              <p:cNvSpPr>
                <a:spLocks noChangeArrowheads="1"/>
              </p:cNvSpPr>
              <p:nvPr/>
            </p:nvSpPr>
            <p:spPr bwMode="auto">
              <a:xfrm>
                <a:off x="2563813" y="4695825"/>
                <a:ext cx="1028700" cy="1033463"/>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3" name="Oval 16"/>
              <p:cNvSpPr>
                <a:spLocks noChangeArrowheads="1"/>
              </p:cNvSpPr>
              <p:nvPr/>
            </p:nvSpPr>
            <p:spPr bwMode="auto">
              <a:xfrm>
                <a:off x="3795713" y="3441700"/>
                <a:ext cx="1028700" cy="1031875"/>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4" name="Oval 19"/>
              <p:cNvSpPr>
                <a:spLocks noChangeArrowheads="1"/>
              </p:cNvSpPr>
              <p:nvPr/>
            </p:nvSpPr>
            <p:spPr bwMode="auto">
              <a:xfrm>
                <a:off x="7340601" y="3441700"/>
                <a:ext cx="1028700" cy="1031875"/>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5" name="Oval 22"/>
              <p:cNvSpPr>
                <a:spLocks noChangeArrowheads="1"/>
              </p:cNvSpPr>
              <p:nvPr/>
            </p:nvSpPr>
            <p:spPr bwMode="auto">
              <a:xfrm>
                <a:off x="8591551" y="2184400"/>
                <a:ext cx="1033463" cy="1035050"/>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16" name="Oval 25"/>
              <p:cNvSpPr>
                <a:spLocks noChangeArrowheads="1"/>
              </p:cNvSpPr>
              <p:nvPr/>
            </p:nvSpPr>
            <p:spPr bwMode="auto">
              <a:xfrm>
                <a:off x="8591551" y="4695825"/>
                <a:ext cx="1033463" cy="1033463"/>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sp>
          <p:nvSpPr>
            <p:cNvPr id="9" name="Oval 28"/>
            <p:cNvSpPr>
              <a:spLocks noChangeArrowheads="1"/>
            </p:cNvSpPr>
            <p:nvPr/>
          </p:nvSpPr>
          <p:spPr bwMode="auto">
            <a:xfrm>
              <a:off x="5387976" y="3260725"/>
              <a:ext cx="1393825" cy="1392238"/>
            </a:xfrm>
            <a:prstGeom prst="ellipse">
              <a:avLst/>
            </a:pr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sp>
        <p:nvSpPr>
          <p:cNvPr id="22" name="TextBox 6"/>
          <p:cNvSpPr txBox="1"/>
          <p:nvPr/>
        </p:nvSpPr>
        <p:spPr>
          <a:xfrm>
            <a:off x="866738" y="3151528"/>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3" name="Rectangle 1"/>
          <p:cNvSpPr/>
          <p:nvPr/>
        </p:nvSpPr>
        <p:spPr>
          <a:xfrm>
            <a:off x="691829" y="3476344"/>
            <a:ext cx="1911672"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a:t>
            </a:r>
            <a:r>
              <a:rPr lang="zh-CN" altLang="en-US" sz="1400">
                <a:solidFill>
                  <a:srgbClr val="C00000"/>
                </a:solidFill>
                <a:latin typeface="微软雅黑" panose="020B0503020204020204" pitchFamily="34" charset="-122"/>
                <a:ea typeface="微软雅黑" panose="020B0503020204020204" pitchFamily="34" charset="-122"/>
                <a:cs typeface="+mn-ea"/>
                <a:sym typeface="+mn-lt"/>
              </a:rPr>
              <a:t>位显示（</a:t>
            </a: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4" name="TextBox 8"/>
          <p:cNvSpPr txBox="1"/>
          <p:nvPr/>
        </p:nvSpPr>
        <p:spPr>
          <a:xfrm>
            <a:off x="3935004" y="1205078"/>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5" name="Rectangle 9"/>
          <p:cNvSpPr/>
          <p:nvPr/>
        </p:nvSpPr>
        <p:spPr>
          <a:xfrm>
            <a:off x="3698963" y="1529894"/>
            <a:ext cx="2033936"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6" name="TextBox 10"/>
          <p:cNvSpPr txBox="1"/>
          <p:nvPr/>
        </p:nvSpPr>
        <p:spPr>
          <a:xfrm>
            <a:off x="6687642" y="1204047"/>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7" name="Rectangle 11"/>
          <p:cNvSpPr/>
          <p:nvPr/>
        </p:nvSpPr>
        <p:spPr>
          <a:xfrm>
            <a:off x="6451601" y="1528863"/>
            <a:ext cx="2033936"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8" name="TextBox 12"/>
          <p:cNvSpPr txBox="1"/>
          <p:nvPr/>
        </p:nvSpPr>
        <p:spPr>
          <a:xfrm>
            <a:off x="9763409" y="3151528"/>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29" name="Rectangle 13"/>
          <p:cNvSpPr/>
          <p:nvPr/>
        </p:nvSpPr>
        <p:spPr>
          <a:xfrm>
            <a:off x="9588500" y="3476344"/>
            <a:ext cx="1911672"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0" name="TextBox 14"/>
          <p:cNvSpPr txBox="1"/>
          <p:nvPr/>
        </p:nvSpPr>
        <p:spPr>
          <a:xfrm>
            <a:off x="4336017" y="5176479"/>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1" name="Rectangle 15"/>
          <p:cNvSpPr/>
          <p:nvPr/>
        </p:nvSpPr>
        <p:spPr>
          <a:xfrm>
            <a:off x="4161108" y="5501294"/>
            <a:ext cx="1911672"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a:t>
            </a:r>
            <a:r>
              <a:rPr lang="zh-CN" altLang="en-US" sz="1400">
                <a:solidFill>
                  <a:srgbClr val="C00000"/>
                </a:solidFill>
                <a:latin typeface="微软雅黑" panose="020B0503020204020204" pitchFamily="34" charset="-122"/>
                <a:ea typeface="微软雅黑" panose="020B0503020204020204" pitchFamily="34" charset="-122"/>
                <a:cs typeface="+mn-ea"/>
                <a:sym typeface="+mn-lt"/>
              </a:rPr>
              <a:t>位显示（</a:t>
            </a:r>
            <a:r>
              <a:rPr lang="zh-CN" altLang="en-US" sz="1400" dirty="0">
                <a:solidFill>
                  <a:srgbClr val="C00000"/>
                </a:solidFill>
                <a:latin typeface="微软雅黑" panose="020B0503020204020204" pitchFamily="34" charset="-122"/>
                <a:ea typeface="微软雅黑" panose="020B0503020204020204" pitchFamily="34" charset="-122"/>
                <a:cs typeface="+mn-ea"/>
                <a:sym typeface="+mn-lt"/>
              </a:rPr>
              <a:t>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2" name="TextBox 16"/>
          <p:cNvSpPr txBox="1"/>
          <p:nvPr/>
        </p:nvSpPr>
        <p:spPr>
          <a:xfrm>
            <a:off x="6268131" y="5176479"/>
            <a:ext cx="1561852" cy="269881"/>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rgbClr val="C00000"/>
                </a:solidFill>
                <a:latin typeface="微软雅黑" panose="020B0503020204020204" pitchFamily="34" charset="-122"/>
                <a:ea typeface="微软雅黑" panose="020B0503020204020204" pitchFamily="34" charset="-122"/>
                <a:cs typeface="+mn-ea"/>
                <a:sym typeface="+mn-lt"/>
              </a:rPr>
              <a:t>标题文本预设</a:t>
            </a:r>
            <a:endParaRPr lang="en-US"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3" name="Rectangle 17"/>
          <p:cNvSpPr/>
          <p:nvPr/>
        </p:nvSpPr>
        <p:spPr>
          <a:xfrm>
            <a:off x="6093222" y="5501294"/>
            <a:ext cx="1911672" cy="749668"/>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endParaRPr lang="id-ID" sz="1400"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34" name="Group 37"/>
          <p:cNvGrpSpPr/>
          <p:nvPr/>
        </p:nvGrpSpPr>
        <p:grpSpPr>
          <a:xfrm>
            <a:off x="2459024" y="2894571"/>
            <a:ext cx="396766" cy="421108"/>
            <a:chOff x="2371633" y="3182483"/>
            <a:chExt cx="407231" cy="432215"/>
          </a:xfrm>
          <a:solidFill>
            <a:schemeClr val="bg1">
              <a:lumMod val="75000"/>
            </a:schemeClr>
          </a:solidFill>
        </p:grpSpPr>
        <p:cxnSp>
          <p:nvCxnSpPr>
            <p:cNvPr id="35" name="Straight Connector 7"/>
            <p:cNvCxnSpPr/>
            <p:nvPr/>
          </p:nvCxnSpPr>
          <p:spPr>
            <a:xfrm flipH="1">
              <a:off x="2413416" y="3183076"/>
              <a:ext cx="345318" cy="401641"/>
            </a:xfrm>
            <a:prstGeom prst="line">
              <a:avLst/>
            </a:prstGeom>
            <a:grpFill/>
            <a:ln w="19050" cap="flat" cmpd="sng" algn="ctr">
              <a:solidFill>
                <a:srgbClr val="778495">
                  <a:lumMod val="20000"/>
                  <a:lumOff val="80000"/>
                </a:srgbClr>
              </a:solidFill>
              <a:prstDash val="sysDash"/>
              <a:miter lim="800000"/>
            </a:ln>
            <a:effectLst/>
          </p:spPr>
        </p:cxnSp>
        <p:sp>
          <p:nvSpPr>
            <p:cNvPr id="36" name="Oval 35"/>
            <p:cNvSpPr/>
            <p:nvPr/>
          </p:nvSpPr>
          <p:spPr>
            <a:xfrm>
              <a:off x="2371633" y="3524757"/>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37" name="Oval 36"/>
            <p:cNvSpPr/>
            <p:nvPr/>
          </p:nvSpPr>
          <p:spPr>
            <a:xfrm>
              <a:off x="2688923" y="3182483"/>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C00000"/>
                </a:solidFill>
                <a:effectLst/>
                <a:uLnTx/>
                <a:uFillTx/>
                <a:latin typeface="Arial" panose="020B0604020202020204"/>
                <a:cs typeface="+mn-ea"/>
                <a:sym typeface="+mn-lt"/>
              </a:endParaRPr>
            </a:p>
          </p:txBody>
        </p:sp>
      </p:grpSp>
      <p:grpSp>
        <p:nvGrpSpPr>
          <p:cNvPr id="38" name="Group 38"/>
          <p:cNvGrpSpPr/>
          <p:nvPr/>
        </p:nvGrpSpPr>
        <p:grpSpPr>
          <a:xfrm flipH="1">
            <a:off x="9374828" y="2806941"/>
            <a:ext cx="396766" cy="421108"/>
            <a:chOff x="2371633" y="3182483"/>
            <a:chExt cx="407231" cy="432215"/>
          </a:xfrm>
          <a:solidFill>
            <a:schemeClr val="bg1">
              <a:lumMod val="75000"/>
            </a:schemeClr>
          </a:solidFill>
        </p:grpSpPr>
        <p:cxnSp>
          <p:nvCxnSpPr>
            <p:cNvPr id="39" name="Straight Connector 39"/>
            <p:cNvCxnSpPr/>
            <p:nvPr/>
          </p:nvCxnSpPr>
          <p:spPr>
            <a:xfrm flipH="1">
              <a:off x="2413416" y="3183076"/>
              <a:ext cx="345318" cy="401641"/>
            </a:xfrm>
            <a:prstGeom prst="line">
              <a:avLst/>
            </a:prstGeom>
            <a:grpFill/>
            <a:ln w="19050" cap="flat" cmpd="sng" algn="ctr">
              <a:solidFill>
                <a:srgbClr val="778495">
                  <a:lumMod val="20000"/>
                  <a:lumOff val="80000"/>
                </a:srgbClr>
              </a:solidFill>
              <a:prstDash val="sysDash"/>
              <a:miter lim="800000"/>
            </a:ln>
            <a:effectLst/>
          </p:spPr>
        </p:cxnSp>
        <p:sp>
          <p:nvSpPr>
            <p:cNvPr id="40" name="Oval 40"/>
            <p:cNvSpPr/>
            <p:nvPr/>
          </p:nvSpPr>
          <p:spPr>
            <a:xfrm>
              <a:off x="2371633" y="3524757"/>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41" name="Oval 41"/>
            <p:cNvSpPr/>
            <p:nvPr/>
          </p:nvSpPr>
          <p:spPr>
            <a:xfrm>
              <a:off x="2688923" y="3182483"/>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grpSp>
        <p:nvGrpSpPr>
          <p:cNvPr id="42" name="Group 44"/>
          <p:cNvGrpSpPr/>
          <p:nvPr/>
        </p:nvGrpSpPr>
        <p:grpSpPr>
          <a:xfrm>
            <a:off x="3589006" y="5147267"/>
            <a:ext cx="625361" cy="354027"/>
            <a:chOff x="3531420" y="5494597"/>
            <a:chExt cx="641856" cy="363365"/>
          </a:xfrm>
          <a:solidFill>
            <a:schemeClr val="bg1">
              <a:lumMod val="75000"/>
            </a:schemeClr>
          </a:solidFill>
        </p:grpSpPr>
        <p:cxnSp>
          <p:nvCxnSpPr>
            <p:cNvPr id="43" name="Straight Connector 34"/>
            <p:cNvCxnSpPr/>
            <p:nvPr/>
          </p:nvCxnSpPr>
          <p:spPr>
            <a:xfrm>
              <a:off x="3544111" y="5524578"/>
              <a:ext cx="567274" cy="276999"/>
            </a:xfrm>
            <a:prstGeom prst="line">
              <a:avLst/>
            </a:prstGeom>
            <a:grpFill/>
            <a:ln w="19050" cap="flat" cmpd="sng" algn="ctr">
              <a:solidFill>
                <a:srgbClr val="778495">
                  <a:lumMod val="20000"/>
                  <a:lumOff val="80000"/>
                </a:srgbClr>
              </a:solidFill>
              <a:prstDash val="sysDash"/>
              <a:miter lim="800000"/>
            </a:ln>
            <a:effectLst/>
          </p:spPr>
        </p:cxnSp>
        <p:sp>
          <p:nvSpPr>
            <p:cNvPr id="44" name="Oval 42"/>
            <p:cNvSpPr/>
            <p:nvPr/>
          </p:nvSpPr>
          <p:spPr>
            <a:xfrm>
              <a:off x="3531420" y="5494597"/>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45" name="Oval 43"/>
            <p:cNvSpPr/>
            <p:nvPr/>
          </p:nvSpPr>
          <p:spPr>
            <a:xfrm>
              <a:off x="4083335" y="5768021"/>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grpSp>
        <p:nvGrpSpPr>
          <p:cNvPr id="46" name="Group 45"/>
          <p:cNvGrpSpPr/>
          <p:nvPr/>
        </p:nvGrpSpPr>
        <p:grpSpPr>
          <a:xfrm flipH="1">
            <a:off x="7917445" y="5134404"/>
            <a:ext cx="625361" cy="354027"/>
            <a:chOff x="3531420" y="5494597"/>
            <a:chExt cx="641856" cy="363365"/>
          </a:xfrm>
          <a:solidFill>
            <a:schemeClr val="bg1">
              <a:lumMod val="75000"/>
            </a:schemeClr>
          </a:solidFill>
        </p:grpSpPr>
        <p:cxnSp>
          <p:nvCxnSpPr>
            <p:cNvPr id="47" name="Straight Connector 46"/>
            <p:cNvCxnSpPr/>
            <p:nvPr/>
          </p:nvCxnSpPr>
          <p:spPr>
            <a:xfrm>
              <a:off x="3544111" y="5524578"/>
              <a:ext cx="567274" cy="276999"/>
            </a:xfrm>
            <a:prstGeom prst="line">
              <a:avLst/>
            </a:prstGeom>
            <a:grpFill/>
            <a:ln w="19050" cap="flat" cmpd="sng" algn="ctr">
              <a:solidFill>
                <a:srgbClr val="778495">
                  <a:lumMod val="20000"/>
                  <a:lumOff val="80000"/>
                </a:srgbClr>
              </a:solidFill>
              <a:prstDash val="sysDash"/>
              <a:miter lim="800000"/>
            </a:ln>
            <a:effectLst/>
          </p:spPr>
        </p:cxnSp>
        <p:sp>
          <p:nvSpPr>
            <p:cNvPr id="48" name="Oval 47"/>
            <p:cNvSpPr/>
            <p:nvPr/>
          </p:nvSpPr>
          <p:spPr>
            <a:xfrm>
              <a:off x="3531420" y="5494597"/>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49" name="Oval 48"/>
            <p:cNvSpPr/>
            <p:nvPr/>
          </p:nvSpPr>
          <p:spPr>
            <a:xfrm>
              <a:off x="4083335" y="5768021"/>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grpSp>
        <p:nvGrpSpPr>
          <p:cNvPr id="50" name="Group 55"/>
          <p:cNvGrpSpPr/>
          <p:nvPr/>
        </p:nvGrpSpPr>
        <p:grpSpPr>
          <a:xfrm>
            <a:off x="4333838" y="2662421"/>
            <a:ext cx="192163" cy="424602"/>
            <a:chOff x="4295897" y="2944210"/>
            <a:chExt cx="197232" cy="435801"/>
          </a:xfrm>
          <a:solidFill>
            <a:schemeClr val="bg1">
              <a:lumMod val="75000"/>
            </a:schemeClr>
          </a:solidFill>
        </p:grpSpPr>
        <p:cxnSp>
          <p:nvCxnSpPr>
            <p:cNvPr id="51" name="Straight Connector 26"/>
            <p:cNvCxnSpPr/>
            <p:nvPr/>
          </p:nvCxnSpPr>
          <p:spPr>
            <a:xfrm flipH="1">
              <a:off x="4342750" y="2951092"/>
              <a:ext cx="109329" cy="416893"/>
            </a:xfrm>
            <a:prstGeom prst="line">
              <a:avLst/>
            </a:prstGeom>
            <a:grpFill/>
            <a:ln w="19050" cap="flat" cmpd="sng" algn="ctr">
              <a:solidFill>
                <a:srgbClr val="778495">
                  <a:lumMod val="20000"/>
                  <a:lumOff val="80000"/>
                </a:srgbClr>
              </a:solidFill>
              <a:prstDash val="sysDash"/>
              <a:miter lim="800000"/>
            </a:ln>
            <a:effectLst/>
          </p:spPr>
        </p:cxnSp>
        <p:sp>
          <p:nvSpPr>
            <p:cNvPr id="52" name="Oval 53"/>
            <p:cNvSpPr/>
            <p:nvPr/>
          </p:nvSpPr>
          <p:spPr>
            <a:xfrm>
              <a:off x="4295897" y="3290070"/>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53" name="Oval 54"/>
            <p:cNvSpPr/>
            <p:nvPr/>
          </p:nvSpPr>
          <p:spPr>
            <a:xfrm>
              <a:off x="4403188" y="2944210"/>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grpSp>
        <p:nvGrpSpPr>
          <p:cNvPr id="54" name="Group 56"/>
          <p:cNvGrpSpPr/>
          <p:nvPr/>
        </p:nvGrpSpPr>
        <p:grpSpPr>
          <a:xfrm flipH="1">
            <a:off x="7568757" y="2650704"/>
            <a:ext cx="192163" cy="424602"/>
            <a:chOff x="4295897" y="2944210"/>
            <a:chExt cx="197232" cy="435801"/>
          </a:xfrm>
          <a:solidFill>
            <a:schemeClr val="bg1">
              <a:lumMod val="75000"/>
            </a:schemeClr>
          </a:solidFill>
        </p:grpSpPr>
        <p:cxnSp>
          <p:nvCxnSpPr>
            <p:cNvPr id="55" name="Straight Connector 57"/>
            <p:cNvCxnSpPr/>
            <p:nvPr/>
          </p:nvCxnSpPr>
          <p:spPr>
            <a:xfrm flipH="1">
              <a:off x="4342750" y="2951092"/>
              <a:ext cx="109329" cy="416893"/>
            </a:xfrm>
            <a:prstGeom prst="line">
              <a:avLst/>
            </a:prstGeom>
            <a:grpFill/>
            <a:ln w="19050" cap="flat" cmpd="sng" algn="ctr">
              <a:solidFill>
                <a:srgbClr val="778495">
                  <a:lumMod val="20000"/>
                  <a:lumOff val="80000"/>
                </a:srgbClr>
              </a:solidFill>
              <a:prstDash val="sysDash"/>
              <a:miter lim="800000"/>
            </a:ln>
            <a:effectLst/>
          </p:spPr>
        </p:cxnSp>
        <p:sp>
          <p:nvSpPr>
            <p:cNvPr id="56" name="Oval 58"/>
            <p:cNvSpPr/>
            <p:nvPr/>
          </p:nvSpPr>
          <p:spPr>
            <a:xfrm>
              <a:off x="4295897" y="3290070"/>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57" name="Oval 59"/>
            <p:cNvSpPr/>
            <p:nvPr/>
          </p:nvSpPr>
          <p:spPr>
            <a:xfrm>
              <a:off x="4403188" y="2944210"/>
              <a:ext cx="89941" cy="89941"/>
            </a:xfrm>
            <a:prstGeom prst="ellipse">
              <a:avLst/>
            </a:prstGeom>
            <a:grpFill/>
            <a:ln w="12700" cap="flat" cmpd="sng" algn="ctr">
              <a:solidFill>
                <a:srgbClr val="778495">
                  <a:lumMod val="20000"/>
                  <a:lumOff val="8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grpSp>
      <p:sp>
        <p:nvSpPr>
          <p:cNvPr id="58" name="Oval 11"/>
          <p:cNvSpPr>
            <a:spLocks noChangeArrowheads="1"/>
          </p:cNvSpPr>
          <p:nvPr/>
        </p:nvSpPr>
        <p:spPr bwMode="auto">
          <a:xfrm>
            <a:off x="2777735" y="2058247"/>
            <a:ext cx="739324" cy="73777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59" name="Oval 14"/>
          <p:cNvSpPr>
            <a:spLocks noChangeArrowheads="1"/>
          </p:cNvSpPr>
          <p:nvPr/>
        </p:nvSpPr>
        <p:spPr bwMode="auto">
          <a:xfrm>
            <a:off x="2777735" y="4500493"/>
            <a:ext cx="739324" cy="7408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60" name="Oval 17"/>
          <p:cNvSpPr>
            <a:spLocks noChangeArrowheads="1"/>
          </p:cNvSpPr>
          <p:nvPr/>
        </p:nvSpPr>
        <p:spPr bwMode="auto">
          <a:xfrm>
            <a:off x="3977978" y="3278597"/>
            <a:ext cx="739324" cy="7408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61" name="Oval 20"/>
          <p:cNvSpPr>
            <a:spLocks noChangeArrowheads="1"/>
          </p:cNvSpPr>
          <p:nvPr/>
        </p:nvSpPr>
        <p:spPr bwMode="auto">
          <a:xfrm>
            <a:off x="7431767" y="3278597"/>
            <a:ext cx="739324" cy="7408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62" name="Oval 23"/>
          <p:cNvSpPr>
            <a:spLocks noChangeArrowheads="1"/>
          </p:cNvSpPr>
          <p:nvPr/>
        </p:nvSpPr>
        <p:spPr bwMode="auto">
          <a:xfrm>
            <a:off x="8655210" y="2058247"/>
            <a:ext cx="734685" cy="737778"/>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63" name="Oval 26"/>
          <p:cNvSpPr>
            <a:spLocks noChangeArrowheads="1"/>
          </p:cNvSpPr>
          <p:nvPr/>
        </p:nvSpPr>
        <p:spPr bwMode="auto">
          <a:xfrm>
            <a:off x="8655210" y="4500493"/>
            <a:ext cx="734685" cy="740872"/>
          </a:xfrm>
          <a:prstGeom prst="ellipse">
            <a:avLst/>
          </a:pr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00000"/>
              </a:solidFill>
              <a:effectLst/>
              <a:uLnTx/>
              <a:uFillTx/>
              <a:latin typeface="Arial" panose="020B0604020202020204"/>
              <a:cs typeface="+mn-ea"/>
              <a:sym typeface="+mn-lt"/>
            </a:endParaRPr>
          </a:p>
        </p:txBody>
      </p:sp>
      <p:sp>
        <p:nvSpPr>
          <p:cNvPr id="64" name="Oval 29"/>
          <p:cNvSpPr>
            <a:spLocks noChangeArrowheads="1"/>
          </p:cNvSpPr>
          <p:nvPr/>
        </p:nvSpPr>
        <p:spPr bwMode="auto">
          <a:xfrm>
            <a:off x="5580363" y="3151767"/>
            <a:ext cx="996077" cy="996077"/>
          </a:xfrm>
          <a:prstGeom prst="ellipse">
            <a:avLst/>
          </a:pr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65" name="Freeform 31"/>
          <p:cNvSpPr/>
          <p:nvPr/>
        </p:nvSpPr>
        <p:spPr bwMode="auto">
          <a:xfrm>
            <a:off x="5387025" y="2783651"/>
            <a:ext cx="691377" cy="403690"/>
          </a:xfrm>
          <a:custGeom>
            <a:avLst/>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66" name="Freeform 32"/>
          <p:cNvSpPr/>
          <p:nvPr/>
        </p:nvSpPr>
        <p:spPr bwMode="auto">
          <a:xfrm>
            <a:off x="6140270" y="2788291"/>
            <a:ext cx="801193" cy="1254377"/>
          </a:xfrm>
          <a:custGeom>
            <a:avLst/>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67" name="Freeform 33"/>
          <p:cNvSpPr/>
          <p:nvPr/>
        </p:nvSpPr>
        <p:spPr bwMode="auto">
          <a:xfrm>
            <a:off x="5210700" y="3202808"/>
            <a:ext cx="1596198" cy="1319339"/>
          </a:xfrm>
          <a:custGeom>
            <a:avLst/>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68" name="Oval 12"/>
          <p:cNvSpPr>
            <a:spLocks noChangeArrowheads="1"/>
          </p:cNvSpPr>
          <p:nvPr/>
        </p:nvSpPr>
        <p:spPr bwMode="auto">
          <a:xfrm>
            <a:off x="3022592" y="2234192"/>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69" name="Oval 15"/>
          <p:cNvSpPr>
            <a:spLocks noChangeArrowheads="1"/>
          </p:cNvSpPr>
          <p:nvPr/>
        </p:nvSpPr>
        <p:spPr bwMode="auto">
          <a:xfrm>
            <a:off x="3023298" y="4679079"/>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70" name="Oval 18"/>
          <p:cNvSpPr>
            <a:spLocks noChangeArrowheads="1"/>
          </p:cNvSpPr>
          <p:nvPr/>
        </p:nvSpPr>
        <p:spPr bwMode="auto">
          <a:xfrm>
            <a:off x="4223541" y="3457183"/>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71" name="Oval 21"/>
          <p:cNvSpPr>
            <a:spLocks noChangeArrowheads="1"/>
          </p:cNvSpPr>
          <p:nvPr/>
        </p:nvSpPr>
        <p:spPr bwMode="auto">
          <a:xfrm>
            <a:off x="7677330" y="3457183"/>
            <a:ext cx="248198" cy="384074"/>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72" name="Oval 24"/>
          <p:cNvSpPr>
            <a:spLocks noChangeArrowheads="1"/>
          </p:cNvSpPr>
          <p:nvPr/>
        </p:nvSpPr>
        <p:spPr bwMode="auto">
          <a:xfrm>
            <a:off x="8897746" y="2234192"/>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73" name="Oval 27"/>
          <p:cNvSpPr>
            <a:spLocks noChangeArrowheads="1"/>
          </p:cNvSpPr>
          <p:nvPr/>
        </p:nvSpPr>
        <p:spPr bwMode="auto">
          <a:xfrm>
            <a:off x="8897746" y="4677985"/>
            <a:ext cx="249612" cy="386262"/>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
        <p:nvSpPr>
          <p:cNvPr id="74" name="Oval 30"/>
          <p:cNvSpPr>
            <a:spLocks noChangeArrowheads="1"/>
          </p:cNvSpPr>
          <p:nvPr/>
        </p:nvSpPr>
        <p:spPr bwMode="auto">
          <a:xfrm>
            <a:off x="5952402" y="3456637"/>
            <a:ext cx="248905" cy="385167"/>
          </a:xfrm>
          <a:custGeom>
            <a:avLst/>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8"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C00000"/>
              </a:solidFill>
              <a:effectLst/>
              <a:uLnTx/>
              <a:uFillTx/>
              <a:latin typeface="Arial" panose="020B0604020202020204"/>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250" fill="hold"/>
                                        <p:tgtEl>
                                          <p:spTgt spid="22"/>
                                        </p:tgtEl>
                                        <p:attrNameLst>
                                          <p:attrName>ppt_w</p:attrName>
                                        </p:attrNameLst>
                                      </p:cBhvr>
                                      <p:tavLst>
                                        <p:tav tm="0">
                                          <p:val>
                                            <p:fltVal val="0"/>
                                          </p:val>
                                        </p:tav>
                                        <p:tav tm="100000">
                                          <p:val>
                                            <p:strVal val="#ppt_w"/>
                                          </p:val>
                                        </p:tav>
                                      </p:tavLst>
                                    </p:anim>
                                    <p:anim calcmode="lin" valueType="num">
                                      <p:cBhvr>
                                        <p:cTn id="14" dur="250" fill="hold"/>
                                        <p:tgtEl>
                                          <p:spTgt spid="22"/>
                                        </p:tgtEl>
                                        <p:attrNameLst>
                                          <p:attrName>ppt_h</p:attrName>
                                        </p:attrNameLst>
                                      </p:cBhvr>
                                      <p:tavLst>
                                        <p:tav tm="0">
                                          <p:val>
                                            <p:fltVal val="0"/>
                                          </p:val>
                                        </p:tav>
                                        <p:tav tm="100000">
                                          <p:val>
                                            <p:strVal val="#ppt_h"/>
                                          </p:val>
                                        </p:tav>
                                      </p:tavLst>
                                    </p:anim>
                                    <p:animEffect transition="in" filter="fade">
                                      <p:cBhvr>
                                        <p:cTn id="15" dur="25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fltVal val="0"/>
                                          </p:val>
                                        </p:tav>
                                        <p:tav tm="100000">
                                          <p:val>
                                            <p:strVal val="#ppt_w"/>
                                          </p:val>
                                        </p:tav>
                                      </p:tavLst>
                                    </p:anim>
                                    <p:anim calcmode="lin" valueType="num">
                                      <p:cBhvr>
                                        <p:cTn id="20" dur="250" fill="hold"/>
                                        <p:tgtEl>
                                          <p:spTgt spid="23"/>
                                        </p:tgtEl>
                                        <p:attrNameLst>
                                          <p:attrName>ppt_h</p:attrName>
                                        </p:attrNameLst>
                                      </p:cBhvr>
                                      <p:tavLst>
                                        <p:tav tm="0">
                                          <p:val>
                                            <p:fltVal val="0"/>
                                          </p:val>
                                        </p:tav>
                                        <p:tav tm="100000">
                                          <p:val>
                                            <p:strVal val="#ppt_h"/>
                                          </p:val>
                                        </p:tav>
                                      </p:tavLst>
                                    </p:anim>
                                    <p:animEffect transition="in" filter="fade">
                                      <p:cBhvr>
                                        <p:cTn id="21" dur="25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50" fill="hold"/>
                                        <p:tgtEl>
                                          <p:spTgt spid="24"/>
                                        </p:tgtEl>
                                        <p:attrNameLst>
                                          <p:attrName>ppt_w</p:attrName>
                                        </p:attrNameLst>
                                      </p:cBhvr>
                                      <p:tavLst>
                                        <p:tav tm="0">
                                          <p:val>
                                            <p:fltVal val="0"/>
                                          </p:val>
                                        </p:tav>
                                        <p:tav tm="100000">
                                          <p:val>
                                            <p:strVal val="#ppt_w"/>
                                          </p:val>
                                        </p:tav>
                                      </p:tavLst>
                                    </p:anim>
                                    <p:anim calcmode="lin" valueType="num">
                                      <p:cBhvr>
                                        <p:cTn id="26" dur="250" fill="hold"/>
                                        <p:tgtEl>
                                          <p:spTgt spid="24"/>
                                        </p:tgtEl>
                                        <p:attrNameLst>
                                          <p:attrName>ppt_h</p:attrName>
                                        </p:attrNameLst>
                                      </p:cBhvr>
                                      <p:tavLst>
                                        <p:tav tm="0">
                                          <p:val>
                                            <p:fltVal val="0"/>
                                          </p:val>
                                        </p:tav>
                                        <p:tav tm="100000">
                                          <p:val>
                                            <p:strVal val="#ppt_h"/>
                                          </p:val>
                                        </p:tav>
                                      </p:tavLst>
                                    </p:anim>
                                    <p:animEffect transition="in" filter="fade">
                                      <p:cBhvr>
                                        <p:cTn id="27" dur="250"/>
                                        <p:tgtEl>
                                          <p:spTgt spid="2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250" fill="hold"/>
                                        <p:tgtEl>
                                          <p:spTgt spid="25"/>
                                        </p:tgtEl>
                                        <p:attrNameLst>
                                          <p:attrName>ppt_w</p:attrName>
                                        </p:attrNameLst>
                                      </p:cBhvr>
                                      <p:tavLst>
                                        <p:tav tm="0">
                                          <p:val>
                                            <p:fltVal val="0"/>
                                          </p:val>
                                        </p:tav>
                                        <p:tav tm="100000">
                                          <p:val>
                                            <p:strVal val="#ppt_w"/>
                                          </p:val>
                                        </p:tav>
                                      </p:tavLst>
                                    </p:anim>
                                    <p:anim calcmode="lin" valueType="num">
                                      <p:cBhvr>
                                        <p:cTn id="32" dur="250" fill="hold"/>
                                        <p:tgtEl>
                                          <p:spTgt spid="25"/>
                                        </p:tgtEl>
                                        <p:attrNameLst>
                                          <p:attrName>ppt_h</p:attrName>
                                        </p:attrNameLst>
                                      </p:cBhvr>
                                      <p:tavLst>
                                        <p:tav tm="0">
                                          <p:val>
                                            <p:fltVal val="0"/>
                                          </p:val>
                                        </p:tav>
                                        <p:tav tm="100000">
                                          <p:val>
                                            <p:strVal val="#ppt_h"/>
                                          </p:val>
                                        </p:tav>
                                      </p:tavLst>
                                    </p:anim>
                                    <p:animEffect transition="in" filter="fade">
                                      <p:cBhvr>
                                        <p:cTn id="33" dur="250"/>
                                        <p:tgtEl>
                                          <p:spTgt spid="2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250" fill="hold"/>
                                        <p:tgtEl>
                                          <p:spTgt spid="26"/>
                                        </p:tgtEl>
                                        <p:attrNameLst>
                                          <p:attrName>ppt_w</p:attrName>
                                        </p:attrNameLst>
                                      </p:cBhvr>
                                      <p:tavLst>
                                        <p:tav tm="0">
                                          <p:val>
                                            <p:fltVal val="0"/>
                                          </p:val>
                                        </p:tav>
                                        <p:tav tm="100000">
                                          <p:val>
                                            <p:strVal val="#ppt_w"/>
                                          </p:val>
                                        </p:tav>
                                      </p:tavLst>
                                    </p:anim>
                                    <p:anim calcmode="lin" valueType="num">
                                      <p:cBhvr>
                                        <p:cTn id="38" dur="250" fill="hold"/>
                                        <p:tgtEl>
                                          <p:spTgt spid="26"/>
                                        </p:tgtEl>
                                        <p:attrNameLst>
                                          <p:attrName>ppt_h</p:attrName>
                                        </p:attrNameLst>
                                      </p:cBhvr>
                                      <p:tavLst>
                                        <p:tav tm="0">
                                          <p:val>
                                            <p:fltVal val="0"/>
                                          </p:val>
                                        </p:tav>
                                        <p:tav tm="100000">
                                          <p:val>
                                            <p:strVal val="#ppt_h"/>
                                          </p:val>
                                        </p:tav>
                                      </p:tavLst>
                                    </p:anim>
                                    <p:animEffect transition="in" filter="fade">
                                      <p:cBhvr>
                                        <p:cTn id="39" dur="250"/>
                                        <p:tgtEl>
                                          <p:spTgt spid="2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Effect transition="in" filter="fade">
                                      <p:cBhvr>
                                        <p:cTn id="45" dur="250"/>
                                        <p:tgtEl>
                                          <p:spTgt spid="2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250" fill="hold"/>
                                        <p:tgtEl>
                                          <p:spTgt spid="28"/>
                                        </p:tgtEl>
                                        <p:attrNameLst>
                                          <p:attrName>ppt_w</p:attrName>
                                        </p:attrNameLst>
                                      </p:cBhvr>
                                      <p:tavLst>
                                        <p:tav tm="0">
                                          <p:val>
                                            <p:fltVal val="0"/>
                                          </p:val>
                                        </p:tav>
                                        <p:tav tm="100000">
                                          <p:val>
                                            <p:strVal val="#ppt_w"/>
                                          </p:val>
                                        </p:tav>
                                      </p:tavLst>
                                    </p:anim>
                                    <p:anim calcmode="lin" valueType="num">
                                      <p:cBhvr>
                                        <p:cTn id="50" dur="250" fill="hold"/>
                                        <p:tgtEl>
                                          <p:spTgt spid="28"/>
                                        </p:tgtEl>
                                        <p:attrNameLst>
                                          <p:attrName>ppt_h</p:attrName>
                                        </p:attrNameLst>
                                      </p:cBhvr>
                                      <p:tavLst>
                                        <p:tav tm="0">
                                          <p:val>
                                            <p:fltVal val="0"/>
                                          </p:val>
                                        </p:tav>
                                        <p:tav tm="100000">
                                          <p:val>
                                            <p:strVal val="#ppt_h"/>
                                          </p:val>
                                        </p:tav>
                                      </p:tavLst>
                                    </p:anim>
                                    <p:animEffect transition="in" filter="fade">
                                      <p:cBhvr>
                                        <p:cTn id="51" dur="250"/>
                                        <p:tgtEl>
                                          <p:spTgt spid="2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250" fill="hold"/>
                                        <p:tgtEl>
                                          <p:spTgt spid="29"/>
                                        </p:tgtEl>
                                        <p:attrNameLst>
                                          <p:attrName>ppt_w</p:attrName>
                                        </p:attrNameLst>
                                      </p:cBhvr>
                                      <p:tavLst>
                                        <p:tav tm="0">
                                          <p:val>
                                            <p:fltVal val="0"/>
                                          </p:val>
                                        </p:tav>
                                        <p:tav tm="100000">
                                          <p:val>
                                            <p:strVal val="#ppt_w"/>
                                          </p:val>
                                        </p:tav>
                                      </p:tavLst>
                                    </p:anim>
                                    <p:anim calcmode="lin" valueType="num">
                                      <p:cBhvr>
                                        <p:cTn id="56" dur="250" fill="hold"/>
                                        <p:tgtEl>
                                          <p:spTgt spid="29"/>
                                        </p:tgtEl>
                                        <p:attrNameLst>
                                          <p:attrName>ppt_h</p:attrName>
                                        </p:attrNameLst>
                                      </p:cBhvr>
                                      <p:tavLst>
                                        <p:tav tm="0">
                                          <p:val>
                                            <p:fltVal val="0"/>
                                          </p:val>
                                        </p:tav>
                                        <p:tav tm="100000">
                                          <p:val>
                                            <p:strVal val="#ppt_h"/>
                                          </p:val>
                                        </p:tav>
                                      </p:tavLst>
                                    </p:anim>
                                    <p:animEffect transition="in" filter="fade">
                                      <p:cBhvr>
                                        <p:cTn id="57" dur="250"/>
                                        <p:tgtEl>
                                          <p:spTgt spid="2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250" fill="hold"/>
                                        <p:tgtEl>
                                          <p:spTgt spid="30"/>
                                        </p:tgtEl>
                                        <p:attrNameLst>
                                          <p:attrName>ppt_w</p:attrName>
                                        </p:attrNameLst>
                                      </p:cBhvr>
                                      <p:tavLst>
                                        <p:tav tm="0">
                                          <p:val>
                                            <p:fltVal val="0"/>
                                          </p:val>
                                        </p:tav>
                                        <p:tav tm="100000">
                                          <p:val>
                                            <p:strVal val="#ppt_w"/>
                                          </p:val>
                                        </p:tav>
                                      </p:tavLst>
                                    </p:anim>
                                    <p:anim calcmode="lin" valueType="num">
                                      <p:cBhvr>
                                        <p:cTn id="62" dur="250" fill="hold"/>
                                        <p:tgtEl>
                                          <p:spTgt spid="30"/>
                                        </p:tgtEl>
                                        <p:attrNameLst>
                                          <p:attrName>ppt_h</p:attrName>
                                        </p:attrNameLst>
                                      </p:cBhvr>
                                      <p:tavLst>
                                        <p:tav tm="0">
                                          <p:val>
                                            <p:fltVal val="0"/>
                                          </p:val>
                                        </p:tav>
                                        <p:tav tm="100000">
                                          <p:val>
                                            <p:strVal val="#ppt_h"/>
                                          </p:val>
                                        </p:tav>
                                      </p:tavLst>
                                    </p:anim>
                                    <p:animEffect transition="in" filter="fade">
                                      <p:cBhvr>
                                        <p:cTn id="63" dur="250"/>
                                        <p:tgtEl>
                                          <p:spTgt spid="30"/>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250" fill="hold"/>
                                        <p:tgtEl>
                                          <p:spTgt spid="31"/>
                                        </p:tgtEl>
                                        <p:attrNameLst>
                                          <p:attrName>ppt_w</p:attrName>
                                        </p:attrNameLst>
                                      </p:cBhvr>
                                      <p:tavLst>
                                        <p:tav tm="0">
                                          <p:val>
                                            <p:fltVal val="0"/>
                                          </p:val>
                                        </p:tav>
                                        <p:tav tm="100000">
                                          <p:val>
                                            <p:strVal val="#ppt_w"/>
                                          </p:val>
                                        </p:tav>
                                      </p:tavLst>
                                    </p:anim>
                                    <p:anim calcmode="lin" valueType="num">
                                      <p:cBhvr>
                                        <p:cTn id="68" dur="250" fill="hold"/>
                                        <p:tgtEl>
                                          <p:spTgt spid="31"/>
                                        </p:tgtEl>
                                        <p:attrNameLst>
                                          <p:attrName>ppt_h</p:attrName>
                                        </p:attrNameLst>
                                      </p:cBhvr>
                                      <p:tavLst>
                                        <p:tav tm="0">
                                          <p:val>
                                            <p:fltVal val="0"/>
                                          </p:val>
                                        </p:tav>
                                        <p:tav tm="100000">
                                          <p:val>
                                            <p:strVal val="#ppt_h"/>
                                          </p:val>
                                        </p:tav>
                                      </p:tavLst>
                                    </p:anim>
                                    <p:animEffect transition="in" filter="fade">
                                      <p:cBhvr>
                                        <p:cTn id="69" dur="250"/>
                                        <p:tgtEl>
                                          <p:spTgt spid="3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250" fill="hold"/>
                                        <p:tgtEl>
                                          <p:spTgt spid="32"/>
                                        </p:tgtEl>
                                        <p:attrNameLst>
                                          <p:attrName>ppt_w</p:attrName>
                                        </p:attrNameLst>
                                      </p:cBhvr>
                                      <p:tavLst>
                                        <p:tav tm="0">
                                          <p:val>
                                            <p:fltVal val="0"/>
                                          </p:val>
                                        </p:tav>
                                        <p:tav tm="100000">
                                          <p:val>
                                            <p:strVal val="#ppt_w"/>
                                          </p:val>
                                        </p:tav>
                                      </p:tavLst>
                                    </p:anim>
                                    <p:anim calcmode="lin" valueType="num">
                                      <p:cBhvr>
                                        <p:cTn id="74" dur="250" fill="hold"/>
                                        <p:tgtEl>
                                          <p:spTgt spid="32"/>
                                        </p:tgtEl>
                                        <p:attrNameLst>
                                          <p:attrName>ppt_h</p:attrName>
                                        </p:attrNameLst>
                                      </p:cBhvr>
                                      <p:tavLst>
                                        <p:tav tm="0">
                                          <p:val>
                                            <p:fltVal val="0"/>
                                          </p:val>
                                        </p:tav>
                                        <p:tav tm="100000">
                                          <p:val>
                                            <p:strVal val="#ppt_h"/>
                                          </p:val>
                                        </p:tav>
                                      </p:tavLst>
                                    </p:anim>
                                    <p:animEffect transition="in" filter="fade">
                                      <p:cBhvr>
                                        <p:cTn id="75" dur="250"/>
                                        <p:tgtEl>
                                          <p:spTgt spid="32"/>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250" fill="hold"/>
                                        <p:tgtEl>
                                          <p:spTgt spid="33"/>
                                        </p:tgtEl>
                                        <p:attrNameLst>
                                          <p:attrName>ppt_w</p:attrName>
                                        </p:attrNameLst>
                                      </p:cBhvr>
                                      <p:tavLst>
                                        <p:tav tm="0">
                                          <p:val>
                                            <p:fltVal val="0"/>
                                          </p:val>
                                        </p:tav>
                                        <p:tav tm="100000">
                                          <p:val>
                                            <p:strVal val="#ppt_w"/>
                                          </p:val>
                                        </p:tav>
                                      </p:tavLst>
                                    </p:anim>
                                    <p:anim calcmode="lin" valueType="num">
                                      <p:cBhvr>
                                        <p:cTn id="80" dur="250" fill="hold"/>
                                        <p:tgtEl>
                                          <p:spTgt spid="33"/>
                                        </p:tgtEl>
                                        <p:attrNameLst>
                                          <p:attrName>ppt_h</p:attrName>
                                        </p:attrNameLst>
                                      </p:cBhvr>
                                      <p:tavLst>
                                        <p:tav tm="0">
                                          <p:val>
                                            <p:fltVal val="0"/>
                                          </p:val>
                                        </p:tav>
                                        <p:tav tm="100000">
                                          <p:val>
                                            <p:strVal val="#ppt_h"/>
                                          </p:val>
                                        </p:tav>
                                      </p:tavLst>
                                    </p:anim>
                                    <p:animEffect transition="in" filter="fade">
                                      <p:cBhvr>
                                        <p:cTn id="81" dur="250"/>
                                        <p:tgtEl>
                                          <p:spTgt spid="3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250" fill="hold"/>
                                        <p:tgtEl>
                                          <p:spTgt spid="34"/>
                                        </p:tgtEl>
                                        <p:attrNameLst>
                                          <p:attrName>ppt_w</p:attrName>
                                        </p:attrNameLst>
                                      </p:cBhvr>
                                      <p:tavLst>
                                        <p:tav tm="0">
                                          <p:val>
                                            <p:fltVal val="0"/>
                                          </p:val>
                                        </p:tav>
                                        <p:tav tm="100000">
                                          <p:val>
                                            <p:strVal val="#ppt_w"/>
                                          </p:val>
                                        </p:tav>
                                      </p:tavLst>
                                    </p:anim>
                                    <p:anim calcmode="lin" valueType="num">
                                      <p:cBhvr>
                                        <p:cTn id="86" dur="250" fill="hold"/>
                                        <p:tgtEl>
                                          <p:spTgt spid="34"/>
                                        </p:tgtEl>
                                        <p:attrNameLst>
                                          <p:attrName>ppt_h</p:attrName>
                                        </p:attrNameLst>
                                      </p:cBhvr>
                                      <p:tavLst>
                                        <p:tav tm="0">
                                          <p:val>
                                            <p:fltVal val="0"/>
                                          </p:val>
                                        </p:tav>
                                        <p:tav tm="100000">
                                          <p:val>
                                            <p:strVal val="#ppt_h"/>
                                          </p:val>
                                        </p:tav>
                                      </p:tavLst>
                                    </p:anim>
                                    <p:animEffect transition="in" filter="fade">
                                      <p:cBhvr>
                                        <p:cTn id="87" dur="250"/>
                                        <p:tgtEl>
                                          <p:spTgt spid="34"/>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250" fill="hold"/>
                                        <p:tgtEl>
                                          <p:spTgt spid="38"/>
                                        </p:tgtEl>
                                        <p:attrNameLst>
                                          <p:attrName>ppt_w</p:attrName>
                                        </p:attrNameLst>
                                      </p:cBhvr>
                                      <p:tavLst>
                                        <p:tav tm="0">
                                          <p:val>
                                            <p:fltVal val="0"/>
                                          </p:val>
                                        </p:tav>
                                        <p:tav tm="100000">
                                          <p:val>
                                            <p:strVal val="#ppt_w"/>
                                          </p:val>
                                        </p:tav>
                                      </p:tavLst>
                                    </p:anim>
                                    <p:anim calcmode="lin" valueType="num">
                                      <p:cBhvr>
                                        <p:cTn id="92" dur="250" fill="hold"/>
                                        <p:tgtEl>
                                          <p:spTgt spid="38"/>
                                        </p:tgtEl>
                                        <p:attrNameLst>
                                          <p:attrName>ppt_h</p:attrName>
                                        </p:attrNameLst>
                                      </p:cBhvr>
                                      <p:tavLst>
                                        <p:tav tm="0">
                                          <p:val>
                                            <p:fltVal val="0"/>
                                          </p:val>
                                        </p:tav>
                                        <p:tav tm="100000">
                                          <p:val>
                                            <p:strVal val="#ppt_h"/>
                                          </p:val>
                                        </p:tav>
                                      </p:tavLst>
                                    </p:anim>
                                    <p:animEffect transition="in" filter="fade">
                                      <p:cBhvr>
                                        <p:cTn id="93" dur="250"/>
                                        <p:tgtEl>
                                          <p:spTgt spid="38"/>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250" fill="hold"/>
                                        <p:tgtEl>
                                          <p:spTgt spid="42"/>
                                        </p:tgtEl>
                                        <p:attrNameLst>
                                          <p:attrName>ppt_w</p:attrName>
                                        </p:attrNameLst>
                                      </p:cBhvr>
                                      <p:tavLst>
                                        <p:tav tm="0">
                                          <p:val>
                                            <p:fltVal val="0"/>
                                          </p:val>
                                        </p:tav>
                                        <p:tav tm="100000">
                                          <p:val>
                                            <p:strVal val="#ppt_w"/>
                                          </p:val>
                                        </p:tav>
                                      </p:tavLst>
                                    </p:anim>
                                    <p:anim calcmode="lin" valueType="num">
                                      <p:cBhvr>
                                        <p:cTn id="98" dur="250" fill="hold"/>
                                        <p:tgtEl>
                                          <p:spTgt spid="42"/>
                                        </p:tgtEl>
                                        <p:attrNameLst>
                                          <p:attrName>ppt_h</p:attrName>
                                        </p:attrNameLst>
                                      </p:cBhvr>
                                      <p:tavLst>
                                        <p:tav tm="0">
                                          <p:val>
                                            <p:fltVal val="0"/>
                                          </p:val>
                                        </p:tav>
                                        <p:tav tm="100000">
                                          <p:val>
                                            <p:strVal val="#ppt_h"/>
                                          </p:val>
                                        </p:tav>
                                      </p:tavLst>
                                    </p:anim>
                                    <p:animEffect transition="in" filter="fade">
                                      <p:cBhvr>
                                        <p:cTn id="99" dur="250"/>
                                        <p:tgtEl>
                                          <p:spTgt spid="42"/>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250" fill="hold"/>
                                        <p:tgtEl>
                                          <p:spTgt spid="46"/>
                                        </p:tgtEl>
                                        <p:attrNameLst>
                                          <p:attrName>ppt_w</p:attrName>
                                        </p:attrNameLst>
                                      </p:cBhvr>
                                      <p:tavLst>
                                        <p:tav tm="0">
                                          <p:val>
                                            <p:fltVal val="0"/>
                                          </p:val>
                                        </p:tav>
                                        <p:tav tm="100000">
                                          <p:val>
                                            <p:strVal val="#ppt_w"/>
                                          </p:val>
                                        </p:tav>
                                      </p:tavLst>
                                    </p:anim>
                                    <p:anim calcmode="lin" valueType="num">
                                      <p:cBhvr>
                                        <p:cTn id="104" dur="250" fill="hold"/>
                                        <p:tgtEl>
                                          <p:spTgt spid="46"/>
                                        </p:tgtEl>
                                        <p:attrNameLst>
                                          <p:attrName>ppt_h</p:attrName>
                                        </p:attrNameLst>
                                      </p:cBhvr>
                                      <p:tavLst>
                                        <p:tav tm="0">
                                          <p:val>
                                            <p:fltVal val="0"/>
                                          </p:val>
                                        </p:tav>
                                        <p:tav tm="100000">
                                          <p:val>
                                            <p:strVal val="#ppt_h"/>
                                          </p:val>
                                        </p:tav>
                                      </p:tavLst>
                                    </p:anim>
                                    <p:animEffect transition="in" filter="fade">
                                      <p:cBhvr>
                                        <p:cTn id="105" dur="250"/>
                                        <p:tgtEl>
                                          <p:spTgt spid="46"/>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250" fill="hold"/>
                                        <p:tgtEl>
                                          <p:spTgt spid="50"/>
                                        </p:tgtEl>
                                        <p:attrNameLst>
                                          <p:attrName>ppt_w</p:attrName>
                                        </p:attrNameLst>
                                      </p:cBhvr>
                                      <p:tavLst>
                                        <p:tav tm="0">
                                          <p:val>
                                            <p:fltVal val="0"/>
                                          </p:val>
                                        </p:tav>
                                        <p:tav tm="100000">
                                          <p:val>
                                            <p:strVal val="#ppt_w"/>
                                          </p:val>
                                        </p:tav>
                                      </p:tavLst>
                                    </p:anim>
                                    <p:anim calcmode="lin" valueType="num">
                                      <p:cBhvr>
                                        <p:cTn id="110" dur="250" fill="hold"/>
                                        <p:tgtEl>
                                          <p:spTgt spid="50"/>
                                        </p:tgtEl>
                                        <p:attrNameLst>
                                          <p:attrName>ppt_h</p:attrName>
                                        </p:attrNameLst>
                                      </p:cBhvr>
                                      <p:tavLst>
                                        <p:tav tm="0">
                                          <p:val>
                                            <p:fltVal val="0"/>
                                          </p:val>
                                        </p:tav>
                                        <p:tav tm="100000">
                                          <p:val>
                                            <p:strVal val="#ppt_h"/>
                                          </p:val>
                                        </p:tav>
                                      </p:tavLst>
                                    </p:anim>
                                    <p:animEffect transition="in" filter="fade">
                                      <p:cBhvr>
                                        <p:cTn id="111" dur="250"/>
                                        <p:tgtEl>
                                          <p:spTgt spid="50"/>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250" fill="hold"/>
                                        <p:tgtEl>
                                          <p:spTgt spid="54"/>
                                        </p:tgtEl>
                                        <p:attrNameLst>
                                          <p:attrName>ppt_w</p:attrName>
                                        </p:attrNameLst>
                                      </p:cBhvr>
                                      <p:tavLst>
                                        <p:tav tm="0">
                                          <p:val>
                                            <p:fltVal val="0"/>
                                          </p:val>
                                        </p:tav>
                                        <p:tav tm="100000">
                                          <p:val>
                                            <p:strVal val="#ppt_w"/>
                                          </p:val>
                                        </p:tav>
                                      </p:tavLst>
                                    </p:anim>
                                    <p:anim calcmode="lin" valueType="num">
                                      <p:cBhvr>
                                        <p:cTn id="116" dur="250" fill="hold"/>
                                        <p:tgtEl>
                                          <p:spTgt spid="54"/>
                                        </p:tgtEl>
                                        <p:attrNameLst>
                                          <p:attrName>ppt_h</p:attrName>
                                        </p:attrNameLst>
                                      </p:cBhvr>
                                      <p:tavLst>
                                        <p:tav tm="0">
                                          <p:val>
                                            <p:fltVal val="0"/>
                                          </p:val>
                                        </p:tav>
                                        <p:tav tm="100000">
                                          <p:val>
                                            <p:strVal val="#ppt_h"/>
                                          </p:val>
                                        </p:tav>
                                      </p:tavLst>
                                    </p:anim>
                                    <p:animEffect transition="in" filter="fade">
                                      <p:cBhvr>
                                        <p:cTn id="117" dur="250"/>
                                        <p:tgtEl>
                                          <p:spTgt spid="54"/>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250" fill="hold"/>
                                        <p:tgtEl>
                                          <p:spTgt spid="58"/>
                                        </p:tgtEl>
                                        <p:attrNameLst>
                                          <p:attrName>ppt_w</p:attrName>
                                        </p:attrNameLst>
                                      </p:cBhvr>
                                      <p:tavLst>
                                        <p:tav tm="0">
                                          <p:val>
                                            <p:fltVal val="0"/>
                                          </p:val>
                                        </p:tav>
                                        <p:tav tm="100000">
                                          <p:val>
                                            <p:strVal val="#ppt_w"/>
                                          </p:val>
                                        </p:tav>
                                      </p:tavLst>
                                    </p:anim>
                                    <p:anim calcmode="lin" valueType="num">
                                      <p:cBhvr>
                                        <p:cTn id="122" dur="250" fill="hold"/>
                                        <p:tgtEl>
                                          <p:spTgt spid="58"/>
                                        </p:tgtEl>
                                        <p:attrNameLst>
                                          <p:attrName>ppt_h</p:attrName>
                                        </p:attrNameLst>
                                      </p:cBhvr>
                                      <p:tavLst>
                                        <p:tav tm="0">
                                          <p:val>
                                            <p:fltVal val="0"/>
                                          </p:val>
                                        </p:tav>
                                        <p:tav tm="100000">
                                          <p:val>
                                            <p:strVal val="#ppt_h"/>
                                          </p:val>
                                        </p:tav>
                                      </p:tavLst>
                                    </p:anim>
                                    <p:animEffect transition="in" filter="fade">
                                      <p:cBhvr>
                                        <p:cTn id="123" dur="250"/>
                                        <p:tgtEl>
                                          <p:spTgt spid="58"/>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250" fill="hold"/>
                                        <p:tgtEl>
                                          <p:spTgt spid="59"/>
                                        </p:tgtEl>
                                        <p:attrNameLst>
                                          <p:attrName>ppt_w</p:attrName>
                                        </p:attrNameLst>
                                      </p:cBhvr>
                                      <p:tavLst>
                                        <p:tav tm="0">
                                          <p:val>
                                            <p:fltVal val="0"/>
                                          </p:val>
                                        </p:tav>
                                        <p:tav tm="100000">
                                          <p:val>
                                            <p:strVal val="#ppt_w"/>
                                          </p:val>
                                        </p:tav>
                                      </p:tavLst>
                                    </p:anim>
                                    <p:anim calcmode="lin" valueType="num">
                                      <p:cBhvr>
                                        <p:cTn id="128" dur="250" fill="hold"/>
                                        <p:tgtEl>
                                          <p:spTgt spid="59"/>
                                        </p:tgtEl>
                                        <p:attrNameLst>
                                          <p:attrName>ppt_h</p:attrName>
                                        </p:attrNameLst>
                                      </p:cBhvr>
                                      <p:tavLst>
                                        <p:tav tm="0">
                                          <p:val>
                                            <p:fltVal val="0"/>
                                          </p:val>
                                        </p:tav>
                                        <p:tav tm="100000">
                                          <p:val>
                                            <p:strVal val="#ppt_h"/>
                                          </p:val>
                                        </p:tav>
                                      </p:tavLst>
                                    </p:anim>
                                    <p:animEffect transition="in" filter="fade">
                                      <p:cBhvr>
                                        <p:cTn id="129" dur="250"/>
                                        <p:tgtEl>
                                          <p:spTgt spid="59"/>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p:cTn id="133" dur="250" fill="hold"/>
                                        <p:tgtEl>
                                          <p:spTgt spid="60"/>
                                        </p:tgtEl>
                                        <p:attrNameLst>
                                          <p:attrName>ppt_w</p:attrName>
                                        </p:attrNameLst>
                                      </p:cBhvr>
                                      <p:tavLst>
                                        <p:tav tm="0">
                                          <p:val>
                                            <p:fltVal val="0"/>
                                          </p:val>
                                        </p:tav>
                                        <p:tav tm="100000">
                                          <p:val>
                                            <p:strVal val="#ppt_w"/>
                                          </p:val>
                                        </p:tav>
                                      </p:tavLst>
                                    </p:anim>
                                    <p:anim calcmode="lin" valueType="num">
                                      <p:cBhvr>
                                        <p:cTn id="134" dur="250" fill="hold"/>
                                        <p:tgtEl>
                                          <p:spTgt spid="60"/>
                                        </p:tgtEl>
                                        <p:attrNameLst>
                                          <p:attrName>ppt_h</p:attrName>
                                        </p:attrNameLst>
                                      </p:cBhvr>
                                      <p:tavLst>
                                        <p:tav tm="0">
                                          <p:val>
                                            <p:fltVal val="0"/>
                                          </p:val>
                                        </p:tav>
                                        <p:tav tm="100000">
                                          <p:val>
                                            <p:strVal val="#ppt_h"/>
                                          </p:val>
                                        </p:tav>
                                      </p:tavLst>
                                    </p:anim>
                                    <p:animEffect transition="in" filter="fade">
                                      <p:cBhvr>
                                        <p:cTn id="135" dur="250"/>
                                        <p:tgtEl>
                                          <p:spTgt spid="60"/>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p:cTn id="139" dur="250" fill="hold"/>
                                        <p:tgtEl>
                                          <p:spTgt spid="61"/>
                                        </p:tgtEl>
                                        <p:attrNameLst>
                                          <p:attrName>ppt_w</p:attrName>
                                        </p:attrNameLst>
                                      </p:cBhvr>
                                      <p:tavLst>
                                        <p:tav tm="0">
                                          <p:val>
                                            <p:fltVal val="0"/>
                                          </p:val>
                                        </p:tav>
                                        <p:tav tm="100000">
                                          <p:val>
                                            <p:strVal val="#ppt_w"/>
                                          </p:val>
                                        </p:tav>
                                      </p:tavLst>
                                    </p:anim>
                                    <p:anim calcmode="lin" valueType="num">
                                      <p:cBhvr>
                                        <p:cTn id="140" dur="250" fill="hold"/>
                                        <p:tgtEl>
                                          <p:spTgt spid="61"/>
                                        </p:tgtEl>
                                        <p:attrNameLst>
                                          <p:attrName>ppt_h</p:attrName>
                                        </p:attrNameLst>
                                      </p:cBhvr>
                                      <p:tavLst>
                                        <p:tav tm="0">
                                          <p:val>
                                            <p:fltVal val="0"/>
                                          </p:val>
                                        </p:tav>
                                        <p:tav tm="100000">
                                          <p:val>
                                            <p:strVal val="#ppt_h"/>
                                          </p:val>
                                        </p:tav>
                                      </p:tavLst>
                                    </p:anim>
                                    <p:animEffect transition="in" filter="fade">
                                      <p:cBhvr>
                                        <p:cTn id="141" dur="250"/>
                                        <p:tgtEl>
                                          <p:spTgt spid="61"/>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250" fill="hold"/>
                                        <p:tgtEl>
                                          <p:spTgt spid="62"/>
                                        </p:tgtEl>
                                        <p:attrNameLst>
                                          <p:attrName>ppt_w</p:attrName>
                                        </p:attrNameLst>
                                      </p:cBhvr>
                                      <p:tavLst>
                                        <p:tav tm="0">
                                          <p:val>
                                            <p:fltVal val="0"/>
                                          </p:val>
                                        </p:tav>
                                        <p:tav tm="100000">
                                          <p:val>
                                            <p:strVal val="#ppt_w"/>
                                          </p:val>
                                        </p:tav>
                                      </p:tavLst>
                                    </p:anim>
                                    <p:anim calcmode="lin" valueType="num">
                                      <p:cBhvr>
                                        <p:cTn id="146" dur="250" fill="hold"/>
                                        <p:tgtEl>
                                          <p:spTgt spid="62"/>
                                        </p:tgtEl>
                                        <p:attrNameLst>
                                          <p:attrName>ppt_h</p:attrName>
                                        </p:attrNameLst>
                                      </p:cBhvr>
                                      <p:tavLst>
                                        <p:tav tm="0">
                                          <p:val>
                                            <p:fltVal val="0"/>
                                          </p:val>
                                        </p:tav>
                                        <p:tav tm="100000">
                                          <p:val>
                                            <p:strVal val="#ppt_h"/>
                                          </p:val>
                                        </p:tav>
                                      </p:tavLst>
                                    </p:anim>
                                    <p:animEffect transition="in" filter="fade">
                                      <p:cBhvr>
                                        <p:cTn id="147" dur="250"/>
                                        <p:tgtEl>
                                          <p:spTgt spid="62"/>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250" fill="hold"/>
                                        <p:tgtEl>
                                          <p:spTgt spid="63"/>
                                        </p:tgtEl>
                                        <p:attrNameLst>
                                          <p:attrName>ppt_w</p:attrName>
                                        </p:attrNameLst>
                                      </p:cBhvr>
                                      <p:tavLst>
                                        <p:tav tm="0">
                                          <p:val>
                                            <p:fltVal val="0"/>
                                          </p:val>
                                        </p:tav>
                                        <p:tav tm="100000">
                                          <p:val>
                                            <p:strVal val="#ppt_w"/>
                                          </p:val>
                                        </p:tav>
                                      </p:tavLst>
                                    </p:anim>
                                    <p:anim calcmode="lin" valueType="num">
                                      <p:cBhvr>
                                        <p:cTn id="152" dur="250" fill="hold"/>
                                        <p:tgtEl>
                                          <p:spTgt spid="63"/>
                                        </p:tgtEl>
                                        <p:attrNameLst>
                                          <p:attrName>ppt_h</p:attrName>
                                        </p:attrNameLst>
                                      </p:cBhvr>
                                      <p:tavLst>
                                        <p:tav tm="0">
                                          <p:val>
                                            <p:fltVal val="0"/>
                                          </p:val>
                                        </p:tav>
                                        <p:tav tm="100000">
                                          <p:val>
                                            <p:strVal val="#ppt_h"/>
                                          </p:val>
                                        </p:tav>
                                      </p:tavLst>
                                    </p:anim>
                                    <p:animEffect transition="in" filter="fade">
                                      <p:cBhvr>
                                        <p:cTn id="153" dur="250"/>
                                        <p:tgtEl>
                                          <p:spTgt spid="63"/>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250" fill="hold"/>
                                        <p:tgtEl>
                                          <p:spTgt spid="64"/>
                                        </p:tgtEl>
                                        <p:attrNameLst>
                                          <p:attrName>ppt_w</p:attrName>
                                        </p:attrNameLst>
                                      </p:cBhvr>
                                      <p:tavLst>
                                        <p:tav tm="0">
                                          <p:val>
                                            <p:fltVal val="0"/>
                                          </p:val>
                                        </p:tav>
                                        <p:tav tm="100000">
                                          <p:val>
                                            <p:strVal val="#ppt_w"/>
                                          </p:val>
                                        </p:tav>
                                      </p:tavLst>
                                    </p:anim>
                                    <p:anim calcmode="lin" valueType="num">
                                      <p:cBhvr>
                                        <p:cTn id="158" dur="250" fill="hold"/>
                                        <p:tgtEl>
                                          <p:spTgt spid="64"/>
                                        </p:tgtEl>
                                        <p:attrNameLst>
                                          <p:attrName>ppt_h</p:attrName>
                                        </p:attrNameLst>
                                      </p:cBhvr>
                                      <p:tavLst>
                                        <p:tav tm="0">
                                          <p:val>
                                            <p:fltVal val="0"/>
                                          </p:val>
                                        </p:tav>
                                        <p:tav tm="100000">
                                          <p:val>
                                            <p:strVal val="#ppt_h"/>
                                          </p:val>
                                        </p:tav>
                                      </p:tavLst>
                                    </p:anim>
                                    <p:animEffect transition="in" filter="fade">
                                      <p:cBhvr>
                                        <p:cTn id="159" dur="250"/>
                                        <p:tgtEl>
                                          <p:spTgt spid="64"/>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65"/>
                                        </p:tgtEl>
                                        <p:attrNameLst>
                                          <p:attrName>style.visibility</p:attrName>
                                        </p:attrNameLst>
                                      </p:cBhvr>
                                      <p:to>
                                        <p:strVal val="visible"/>
                                      </p:to>
                                    </p:set>
                                    <p:anim calcmode="lin" valueType="num">
                                      <p:cBhvr>
                                        <p:cTn id="163" dur="250" fill="hold"/>
                                        <p:tgtEl>
                                          <p:spTgt spid="65"/>
                                        </p:tgtEl>
                                        <p:attrNameLst>
                                          <p:attrName>ppt_w</p:attrName>
                                        </p:attrNameLst>
                                      </p:cBhvr>
                                      <p:tavLst>
                                        <p:tav tm="0">
                                          <p:val>
                                            <p:fltVal val="0"/>
                                          </p:val>
                                        </p:tav>
                                        <p:tav tm="100000">
                                          <p:val>
                                            <p:strVal val="#ppt_w"/>
                                          </p:val>
                                        </p:tav>
                                      </p:tavLst>
                                    </p:anim>
                                    <p:anim calcmode="lin" valueType="num">
                                      <p:cBhvr>
                                        <p:cTn id="164" dur="250" fill="hold"/>
                                        <p:tgtEl>
                                          <p:spTgt spid="65"/>
                                        </p:tgtEl>
                                        <p:attrNameLst>
                                          <p:attrName>ppt_h</p:attrName>
                                        </p:attrNameLst>
                                      </p:cBhvr>
                                      <p:tavLst>
                                        <p:tav tm="0">
                                          <p:val>
                                            <p:fltVal val="0"/>
                                          </p:val>
                                        </p:tav>
                                        <p:tav tm="100000">
                                          <p:val>
                                            <p:strVal val="#ppt_h"/>
                                          </p:val>
                                        </p:tav>
                                      </p:tavLst>
                                    </p:anim>
                                    <p:animEffect transition="in" filter="fade">
                                      <p:cBhvr>
                                        <p:cTn id="165" dur="250"/>
                                        <p:tgtEl>
                                          <p:spTgt spid="65"/>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250" fill="hold"/>
                                        <p:tgtEl>
                                          <p:spTgt spid="66"/>
                                        </p:tgtEl>
                                        <p:attrNameLst>
                                          <p:attrName>ppt_w</p:attrName>
                                        </p:attrNameLst>
                                      </p:cBhvr>
                                      <p:tavLst>
                                        <p:tav tm="0">
                                          <p:val>
                                            <p:fltVal val="0"/>
                                          </p:val>
                                        </p:tav>
                                        <p:tav tm="100000">
                                          <p:val>
                                            <p:strVal val="#ppt_w"/>
                                          </p:val>
                                        </p:tav>
                                      </p:tavLst>
                                    </p:anim>
                                    <p:anim calcmode="lin" valueType="num">
                                      <p:cBhvr>
                                        <p:cTn id="170" dur="250" fill="hold"/>
                                        <p:tgtEl>
                                          <p:spTgt spid="66"/>
                                        </p:tgtEl>
                                        <p:attrNameLst>
                                          <p:attrName>ppt_h</p:attrName>
                                        </p:attrNameLst>
                                      </p:cBhvr>
                                      <p:tavLst>
                                        <p:tav tm="0">
                                          <p:val>
                                            <p:fltVal val="0"/>
                                          </p:val>
                                        </p:tav>
                                        <p:tav tm="100000">
                                          <p:val>
                                            <p:strVal val="#ppt_h"/>
                                          </p:val>
                                        </p:tav>
                                      </p:tavLst>
                                    </p:anim>
                                    <p:animEffect transition="in" filter="fade">
                                      <p:cBhvr>
                                        <p:cTn id="171" dur="250"/>
                                        <p:tgtEl>
                                          <p:spTgt spid="66"/>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250" fill="hold"/>
                                        <p:tgtEl>
                                          <p:spTgt spid="67"/>
                                        </p:tgtEl>
                                        <p:attrNameLst>
                                          <p:attrName>ppt_w</p:attrName>
                                        </p:attrNameLst>
                                      </p:cBhvr>
                                      <p:tavLst>
                                        <p:tav tm="0">
                                          <p:val>
                                            <p:fltVal val="0"/>
                                          </p:val>
                                        </p:tav>
                                        <p:tav tm="100000">
                                          <p:val>
                                            <p:strVal val="#ppt_w"/>
                                          </p:val>
                                        </p:tav>
                                      </p:tavLst>
                                    </p:anim>
                                    <p:anim calcmode="lin" valueType="num">
                                      <p:cBhvr>
                                        <p:cTn id="176" dur="250" fill="hold"/>
                                        <p:tgtEl>
                                          <p:spTgt spid="67"/>
                                        </p:tgtEl>
                                        <p:attrNameLst>
                                          <p:attrName>ppt_h</p:attrName>
                                        </p:attrNameLst>
                                      </p:cBhvr>
                                      <p:tavLst>
                                        <p:tav tm="0">
                                          <p:val>
                                            <p:fltVal val="0"/>
                                          </p:val>
                                        </p:tav>
                                        <p:tav tm="100000">
                                          <p:val>
                                            <p:strVal val="#ppt_h"/>
                                          </p:val>
                                        </p:tav>
                                      </p:tavLst>
                                    </p:anim>
                                    <p:animEffect transition="in" filter="fade">
                                      <p:cBhvr>
                                        <p:cTn id="177" dur="250"/>
                                        <p:tgtEl>
                                          <p:spTgt spid="67"/>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68"/>
                                        </p:tgtEl>
                                        <p:attrNameLst>
                                          <p:attrName>style.visibility</p:attrName>
                                        </p:attrNameLst>
                                      </p:cBhvr>
                                      <p:to>
                                        <p:strVal val="visible"/>
                                      </p:to>
                                    </p:set>
                                    <p:anim calcmode="lin" valueType="num">
                                      <p:cBhvr>
                                        <p:cTn id="181" dur="250" fill="hold"/>
                                        <p:tgtEl>
                                          <p:spTgt spid="68"/>
                                        </p:tgtEl>
                                        <p:attrNameLst>
                                          <p:attrName>ppt_w</p:attrName>
                                        </p:attrNameLst>
                                      </p:cBhvr>
                                      <p:tavLst>
                                        <p:tav tm="0">
                                          <p:val>
                                            <p:fltVal val="0"/>
                                          </p:val>
                                        </p:tav>
                                        <p:tav tm="100000">
                                          <p:val>
                                            <p:strVal val="#ppt_w"/>
                                          </p:val>
                                        </p:tav>
                                      </p:tavLst>
                                    </p:anim>
                                    <p:anim calcmode="lin" valueType="num">
                                      <p:cBhvr>
                                        <p:cTn id="182" dur="250" fill="hold"/>
                                        <p:tgtEl>
                                          <p:spTgt spid="68"/>
                                        </p:tgtEl>
                                        <p:attrNameLst>
                                          <p:attrName>ppt_h</p:attrName>
                                        </p:attrNameLst>
                                      </p:cBhvr>
                                      <p:tavLst>
                                        <p:tav tm="0">
                                          <p:val>
                                            <p:fltVal val="0"/>
                                          </p:val>
                                        </p:tav>
                                        <p:tav tm="100000">
                                          <p:val>
                                            <p:strVal val="#ppt_h"/>
                                          </p:val>
                                        </p:tav>
                                      </p:tavLst>
                                    </p:anim>
                                    <p:animEffect transition="in" filter="fade">
                                      <p:cBhvr>
                                        <p:cTn id="183" dur="250"/>
                                        <p:tgtEl>
                                          <p:spTgt spid="68"/>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69"/>
                                        </p:tgtEl>
                                        <p:attrNameLst>
                                          <p:attrName>style.visibility</p:attrName>
                                        </p:attrNameLst>
                                      </p:cBhvr>
                                      <p:to>
                                        <p:strVal val="visible"/>
                                      </p:to>
                                    </p:set>
                                    <p:anim calcmode="lin" valueType="num">
                                      <p:cBhvr>
                                        <p:cTn id="187" dur="250" fill="hold"/>
                                        <p:tgtEl>
                                          <p:spTgt spid="69"/>
                                        </p:tgtEl>
                                        <p:attrNameLst>
                                          <p:attrName>ppt_w</p:attrName>
                                        </p:attrNameLst>
                                      </p:cBhvr>
                                      <p:tavLst>
                                        <p:tav tm="0">
                                          <p:val>
                                            <p:fltVal val="0"/>
                                          </p:val>
                                        </p:tav>
                                        <p:tav tm="100000">
                                          <p:val>
                                            <p:strVal val="#ppt_w"/>
                                          </p:val>
                                        </p:tav>
                                      </p:tavLst>
                                    </p:anim>
                                    <p:anim calcmode="lin" valueType="num">
                                      <p:cBhvr>
                                        <p:cTn id="188" dur="250" fill="hold"/>
                                        <p:tgtEl>
                                          <p:spTgt spid="69"/>
                                        </p:tgtEl>
                                        <p:attrNameLst>
                                          <p:attrName>ppt_h</p:attrName>
                                        </p:attrNameLst>
                                      </p:cBhvr>
                                      <p:tavLst>
                                        <p:tav tm="0">
                                          <p:val>
                                            <p:fltVal val="0"/>
                                          </p:val>
                                        </p:tav>
                                        <p:tav tm="100000">
                                          <p:val>
                                            <p:strVal val="#ppt_h"/>
                                          </p:val>
                                        </p:tav>
                                      </p:tavLst>
                                    </p:anim>
                                    <p:animEffect transition="in" filter="fade">
                                      <p:cBhvr>
                                        <p:cTn id="189" dur="250"/>
                                        <p:tgtEl>
                                          <p:spTgt spid="69"/>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70"/>
                                        </p:tgtEl>
                                        <p:attrNameLst>
                                          <p:attrName>style.visibility</p:attrName>
                                        </p:attrNameLst>
                                      </p:cBhvr>
                                      <p:to>
                                        <p:strVal val="visible"/>
                                      </p:to>
                                    </p:set>
                                    <p:anim calcmode="lin" valueType="num">
                                      <p:cBhvr>
                                        <p:cTn id="193" dur="250" fill="hold"/>
                                        <p:tgtEl>
                                          <p:spTgt spid="70"/>
                                        </p:tgtEl>
                                        <p:attrNameLst>
                                          <p:attrName>ppt_w</p:attrName>
                                        </p:attrNameLst>
                                      </p:cBhvr>
                                      <p:tavLst>
                                        <p:tav tm="0">
                                          <p:val>
                                            <p:fltVal val="0"/>
                                          </p:val>
                                        </p:tav>
                                        <p:tav tm="100000">
                                          <p:val>
                                            <p:strVal val="#ppt_w"/>
                                          </p:val>
                                        </p:tav>
                                      </p:tavLst>
                                    </p:anim>
                                    <p:anim calcmode="lin" valueType="num">
                                      <p:cBhvr>
                                        <p:cTn id="194" dur="250" fill="hold"/>
                                        <p:tgtEl>
                                          <p:spTgt spid="70"/>
                                        </p:tgtEl>
                                        <p:attrNameLst>
                                          <p:attrName>ppt_h</p:attrName>
                                        </p:attrNameLst>
                                      </p:cBhvr>
                                      <p:tavLst>
                                        <p:tav tm="0">
                                          <p:val>
                                            <p:fltVal val="0"/>
                                          </p:val>
                                        </p:tav>
                                        <p:tav tm="100000">
                                          <p:val>
                                            <p:strVal val="#ppt_h"/>
                                          </p:val>
                                        </p:tav>
                                      </p:tavLst>
                                    </p:anim>
                                    <p:animEffect transition="in" filter="fade">
                                      <p:cBhvr>
                                        <p:cTn id="195" dur="250"/>
                                        <p:tgtEl>
                                          <p:spTgt spid="70"/>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71"/>
                                        </p:tgtEl>
                                        <p:attrNameLst>
                                          <p:attrName>style.visibility</p:attrName>
                                        </p:attrNameLst>
                                      </p:cBhvr>
                                      <p:to>
                                        <p:strVal val="visible"/>
                                      </p:to>
                                    </p:set>
                                    <p:anim calcmode="lin" valueType="num">
                                      <p:cBhvr>
                                        <p:cTn id="199" dur="250" fill="hold"/>
                                        <p:tgtEl>
                                          <p:spTgt spid="71"/>
                                        </p:tgtEl>
                                        <p:attrNameLst>
                                          <p:attrName>ppt_w</p:attrName>
                                        </p:attrNameLst>
                                      </p:cBhvr>
                                      <p:tavLst>
                                        <p:tav tm="0">
                                          <p:val>
                                            <p:fltVal val="0"/>
                                          </p:val>
                                        </p:tav>
                                        <p:tav tm="100000">
                                          <p:val>
                                            <p:strVal val="#ppt_w"/>
                                          </p:val>
                                        </p:tav>
                                      </p:tavLst>
                                    </p:anim>
                                    <p:anim calcmode="lin" valueType="num">
                                      <p:cBhvr>
                                        <p:cTn id="200" dur="250" fill="hold"/>
                                        <p:tgtEl>
                                          <p:spTgt spid="71"/>
                                        </p:tgtEl>
                                        <p:attrNameLst>
                                          <p:attrName>ppt_h</p:attrName>
                                        </p:attrNameLst>
                                      </p:cBhvr>
                                      <p:tavLst>
                                        <p:tav tm="0">
                                          <p:val>
                                            <p:fltVal val="0"/>
                                          </p:val>
                                        </p:tav>
                                        <p:tav tm="100000">
                                          <p:val>
                                            <p:strVal val="#ppt_h"/>
                                          </p:val>
                                        </p:tav>
                                      </p:tavLst>
                                    </p:anim>
                                    <p:animEffect transition="in" filter="fade">
                                      <p:cBhvr>
                                        <p:cTn id="201" dur="250"/>
                                        <p:tgtEl>
                                          <p:spTgt spid="71"/>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2"/>
                                        </p:tgtEl>
                                        <p:attrNameLst>
                                          <p:attrName>style.visibility</p:attrName>
                                        </p:attrNameLst>
                                      </p:cBhvr>
                                      <p:to>
                                        <p:strVal val="visible"/>
                                      </p:to>
                                    </p:set>
                                    <p:anim calcmode="lin" valueType="num">
                                      <p:cBhvr>
                                        <p:cTn id="205" dur="250" fill="hold"/>
                                        <p:tgtEl>
                                          <p:spTgt spid="72"/>
                                        </p:tgtEl>
                                        <p:attrNameLst>
                                          <p:attrName>ppt_w</p:attrName>
                                        </p:attrNameLst>
                                      </p:cBhvr>
                                      <p:tavLst>
                                        <p:tav tm="0">
                                          <p:val>
                                            <p:fltVal val="0"/>
                                          </p:val>
                                        </p:tav>
                                        <p:tav tm="100000">
                                          <p:val>
                                            <p:strVal val="#ppt_w"/>
                                          </p:val>
                                        </p:tav>
                                      </p:tavLst>
                                    </p:anim>
                                    <p:anim calcmode="lin" valueType="num">
                                      <p:cBhvr>
                                        <p:cTn id="206" dur="250" fill="hold"/>
                                        <p:tgtEl>
                                          <p:spTgt spid="72"/>
                                        </p:tgtEl>
                                        <p:attrNameLst>
                                          <p:attrName>ppt_h</p:attrName>
                                        </p:attrNameLst>
                                      </p:cBhvr>
                                      <p:tavLst>
                                        <p:tav tm="0">
                                          <p:val>
                                            <p:fltVal val="0"/>
                                          </p:val>
                                        </p:tav>
                                        <p:tav tm="100000">
                                          <p:val>
                                            <p:strVal val="#ppt_h"/>
                                          </p:val>
                                        </p:tav>
                                      </p:tavLst>
                                    </p:anim>
                                    <p:animEffect transition="in" filter="fade">
                                      <p:cBhvr>
                                        <p:cTn id="207" dur="250"/>
                                        <p:tgtEl>
                                          <p:spTgt spid="72"/>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73"/>
                                        </p:tgtEl>
                                        <p:attrNameLst>
                                          <p:attrName>style.visibility</p:attrName>
                                        </p:attrNameLst>
                                      </p:cBhvr>
                                      <p:to>
                                        <p:strVal val="visible"/>
                                      </p:to>
                                    </p:set>
                                    <p:anim calcmode="lin" valueType="num">
                                      <p:cBhvr>
                                        <p:cTn id="211" dur="250" fill="hold"/>
                                        <p:tgtEl>
                                          <p:spTgt spid="73"/>
                                        </p:tgtEl>
                                        <p:attrNameLst>
                                          <p:attrName>ppt_w</p:attrName>
                                        </p:attrNameLst>
                                      </p:cBhvr>
                                      <p:tavLst>
                                        <p:tav tm="0">
                                          <p:val>
                                            <p:fltVal val="0"/>
                                          </p:val>
                                        </p:tav>
                                        <p:tav tm="100000">
                                          <p:val>
                                            <p:strVal val="#ppt_w"/>
                                          </p:val>
                                        </p:tav>
                                      </p:tavLst>
                                    </p:anim>
                                    <p:anim calcmode="lin" valueType="num">
                                      <p:cBhvr>
                                        <p:cTn id="212" dur="250" fill="hold"/>
                                        <p:tgtEl>
                                          <p:spTgt spid="73"/>
                                        </p:tgtEl>
                                        <p:attrNameLst>
                                          <p:attrName>ppt_h</p:attrName>
                                        </p:attrNameLst>
                                      </p:cBhvr>
                                      <p:tavLst>
                                        <p:tav tm="0">
                                          <p:val>
                                            <p:fltVal val="0"/>
                                          </p:val>
                                        </p:tav>
                                        <p:tav tm="100000">
                                          <p:val>
                                            <p:strVal val="#ppt_h"/>
                                          </p:val>
                                        </p:tav>
                                      </p:tavLst>
                                    </p:anim>
                                    <p:animEffect transition="in" filter="fade">
                                      <p:cBhvr>
                                        <p:cTn id="213" dur="250"/>
                                        <p:tgtEl>
                                          <p:spTgt spid="73"/>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74"/>
                                        </p:tgtEl>
                                        <p:attrNameLst>
                                          <p:attrName>style.visibility</p:attrName>
                                        </p:attrNameLst>
                                      </p:cBhvr>
                                      <p:to>
                                        <p:strVal val="visible"/>
                                      </p:to>
                                    </p:set>
                                    <p:anim calcmode="lin" valueType="num">
                                      <p:cBhvr>
                                        <p:cTn id="217" dur="250" fill="hold"/>
                                        <p:tgtEl>
                                          <p:spTgt spid="74"/>
                                        </p:tgtEl>
                                        <p:attrNameLst>
                                          <p:attrName>ppt_w</p:attrName>
                                        </p:attrNameLst>
                                      </p:cBhvr>
                                      <p:tavLst>
                                        <p:tav tm="0">
                                          <p:val>
                                            <p:fltVal val="0"/>
                                          </p:val>
                                        </p:tav>
                                        <p:tav tm="100000">
                                          <p:val>
                                            <p:strVal val="#ppt_w"/>
                                          </p:val>
                                        </p:tav>
                                      </p:tavLst>
                                    </p:anim>
                                    <p:anim calcmode="lin" valueType="num">
                                      <p:cBhvr>
                                        <p:cTn id="218" dur="250" fill="hold"/>
                                        <p:tgtEl>
                                          <p:spTgt spid="74"/>
                                        </p:tgtEl>
                                        <p:attrNameLst>
                                          <p:attrName>ppt_h</p:attrName>
                                        </p:attrNameLst>
                                      </p:cBhvr>
                                      <p:tavLst>
                                        <p:tav tm="0">
                                          <p:val>
                                            <p:fltVal val="0"/>
                                          </p:val>
                                        </p:tav>
                                        <p:tav tm="100000">
                                          <p:val>
                                            <p:strVal val="#ppt_h"/>
                                          </p:val>
                                        </p:tav>
                                      </p:tavLst>
                                    </p:anim>
                                    <p:animEffect transition="in" filter="fade">
                                      <p:cBhvr>
                                        <p:cTn id="219"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P spid="33" grpId="0"/>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三、请在此输入第三章标题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sp>
        <p:nvSpPr>
          <p:cNvPr id="7" name="文本框 6"/>
          <p:cNvSpPr txBox="1"/>
          <p:nvPr/>
        </p:nvSpPr>
        <p:spPr>
          <a:xfrm>
            <a:off x="922070" y="1234363"/>
            <a:ext cx="10347861" cy="1134413"/>
          </a:xfrm>
          <a:prstGeom prst="rect">
            <a:avLst/>
          </a:prstGeom>
          <a:noFill/>
        </p:spPr>
        <p:txBody>
          <a:bodyPr wrap="square" rtlCol="0">
            <a:spAutoFit/>
          </a:bodyPr>
          <a:lstStyle/>
          <a:p>
            <a:pPr algn="ctr" defTabSz="457200">
              <a:lnSpc>
                <a:spcPct val="150000"/>
              </a:lnSpc>
            </a:pP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请替换文字内容复制你的内容到此请替换文字内容复制你的内容到此请替换文字内容复制你的内容到此</a:t>
            </a:r>
            <a:endParaRPr lang="en-US" altLang="zh-CN"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1398846" y="2673729"/>
            <a:ext cx="1549577" cy="2016367"/>
            <a:chOff x="839584" y="1379882"/>
            <a:chExt cx="1162183" cy="1512275"/>
          </a:xfrm>
        </p:grpSpPr>
        <p:sp>
          <p:nvSpPr>
            <p:cNvPr id="9" name="任意多边形: 形状 5"/>
            <p:cNvSpPr/>
            <p:nvPr/>
          </p:nvSpPr>
          <p:spPr bwMode="auto">
            <a:xfrm>
              <a:off x="839584" y="146304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778495">
                <a:lumMod val="20000"/>
                <a:lumOff val="80000"/>
              </a:srgbClr>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形状 6"/>
            <p:cNvSpPr/>
            <p:nvPr/>
          </p:nvSpPr>
          <p:spPr bwMode="auto">
            <a:xfrm>
              <a:off x="839584" y="137988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C00000"/>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
            <p:cNvSpPr txBox="1"/>
            <p:nvPr/>
          </p:nvSpPr>
          <p:spPr>
            <a:xfrm>
              <a:off x="1153444" y="2148138"/>
              <a:ext cx="534462" cy="530915"/>
            </a:xfrm>
            <a:prstGeom prst="rect">
              <a:avLst/>
            </a:prstGeom>
            <a:noFill/>
          </p:spPr>
          <p:txBody>
            <a:bodyPr wrap="none">
              <a:normAutofit/>
            </a:bodyPr>
            <a:lstStyle/>
            <a:p>
              <a:pPr algn="ctr" defTabSz="1219200">
                <a:defRPr/>
              </a:pPr>
              <a:r>
                <a:rPr lang="zh-CN" alt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rPr>
                <a:t>壹</a:t>
              </a:r>
              <a:endParaRPr 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860581" y="2694195"/>
            <a:ext cx="1549577" cy="2016367"/>
            <a:chOff x="2095335" y="1395232"/>
            <a:chExt cx="1162183" cy="1512275"/>
          </a:xfrm>
        </p:grpSpPr>
        <p:sp>
          <p:nvSpPr>
            <p:cNvPr id="13" name="任意多边形: 形状 11"/>
            <p:cNvSpPr/>
            <p:nvPr/>
          </p:nvSpPr>
          <p:spPr bwMode="auto">
            <a:xfrm>
              <a:off x="2095335" y="147839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778495">
                <a:lumMod val="20000"/>
                <a:lumOff val="80000"/>
              </a:srgbClr>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形状 12"/>
            <p:cNvSpPr/>
            <p:nvPr/>
          </p:nvSpPr>
          <p:spPr bwMode="auto">
            <a:xfrm>
              <a:off x="2095335" y="139523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C00000"/>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2409818" y="2148139"/>
              <a:ext cx="533213" cy="530915"/>
            </a:xfrm>
            <a:prstGeom prst="rect">
              <a:avLst/>
            </a:prstGeom>
            <a:noFill/>
          </p:spPr>
          <p:txBody>
            <a:bodyPr wrap="none">
              <a:normAutofit/>
            </a:bodyPr>
            <a:lstStyle/>
            <a:p>
              <a:pPr algn="ctr" defTabSz="1219200">
                <a:defRPr/>
              </a:pPr>
              <a:r>
                <a:rPr lang="zh-CN" alt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rPr>
                <a:t>贰</a:t>
              </a:r>
              <a:endParaRPr 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6274014" y="2698955"/>
            <a:ext cx="1549577" cy="2016367"/>
            <a:chOff x="3372010" y="1398802"/>
            <a:chExt cx="1162183" cy="1512275"/>
          </a:xfrm>
        </p:grpSpPr>
        <p:sp>
          <p:nvSpPr>
            <p:cNvPr id="17" name="任意多边形: 形状 17"/>
            <p:cNvSpPr/>
            <p:nvPr/>
          </p:nvSpPr>
          <p:spPr bwMode="auto">
            <a:xfrm>
              <a:off x="3372010" y="148196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778495">
                <a:lumMod val="20000"/>
                <a:lumOff val="80000"/>
              </a:srgbClr>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18"/>
            <p:cNvSpPr/>
            <p:nvPr/>
          </p:nvSpPr>
          <p:spPr bwMode="auto">
            <a:xfrm>
              <a:off x="3372010" y="139880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C00000"/>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5"/>
            <p:cNvSpPr txBox="1"/>
            <p:nvPr/>
          </p:nvSpPr>
          <p:spPr>
            <a:xfrm>
              <a:off x="3664746" y="2148138"/>
              <a:ext cx="576707" cy="530915"/>
            </a:xfrm>
            <a:prstGeom prst="rect">
              <a:avLst/>
            </a:prstGeom>
            <a:noFill/>
          </p:spPr>
          <p:txBody>
            <a:bodyPr wrap="none">
              <a:normAutofit/>
            </a:bodyPr>
            <a:lstStyle/>
            <a:p>
              <a:pPr algn="ctr" defTabSz="1219200">
                <a:defRPr/>
              </a:pPr>
              <a:r>
                <a:rPr lang="zh-CN" alt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rPr>
                <a:t>叁</a:t>
              </a:r>
              <a:endParaRPr 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8856661" y="2694195"/>
            <a:ext cx="1549577" cy="2016367"/>
            <a:chOff x="4632720" y="1395232"/>
            <a:chExt cx="1162183" cy="1512275"/>
          </a:xfrm>
        </p:grpSpPr>
        <p:sp>
          <p:nvSpPr>
            <p:cNvPr id="21" name="任意多边形: 形状 23"/>
            <p:cNvSpPr/>
            <p:nvPr/>
          </p:nvSpPr>
          <p:spPr bwMode="auto">
            <a:xfrm>
              <a:off x="4632720" y="147839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778495">
                <a:lumMod val="20000"/>
                <a:lumOff val="80000"/>
              </a:srgbClr>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形状 24"/>
            <p:cNvSpPr/>
            <p:nvPr/>
          </p:nvSpPr>
          <p:spPr bwMode="auto">
            <a:xfrm>
              <a:off x="4632720" y="1395232"/>
              <a:ext cx="1162183" cy="142911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rgbClr val="C00000"/>
            </a:solidFill>
            <a:ln w="6350" cap="flat" cmpd="sng" algn="ctr">
              <a:noFill/>
              <a:prstDash val="solid"/>
              <a:miter lim="800000"/>
            </a:ln>
            <a:effectLst/>
          </p:spPr>
          <p:txBody>
            <a:bodyPr anchor="ctr"/>
            <a:lstStyle/>
            <a:p>
              <a:pPr algn="ctr" defTabSz="1219200">
                <a:defRPr/>
              </a:pPr>
              <a:endParaRPr sz="135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1"/>
            <p:cNvSpPr txBox="1"/>
            <p:nvPr/>
          </p:nvSpPr>
          <p:spPr>
            <a:xfrm>
              <a:off x="4958626" y="2148138"/>
              <a:ext cx="548816" cy="530915"/>
            </a:xfrm>
            <a:prstGeom prst="rect">
              <a:avLst/>
            </a:prstGeom>
            <a:noFill/>
          </p:spPr>
          <p:txBody>
            <a:bodyPr wrap="none">
              <a:normAutofit/>
            </a:bodyPr>
            <a:lstStyle/>
            <a:p>
              <a:pPr algn="ctr" defTabSz="1219200">
                <a:defRPr/>
              </a:pPr>
              <a:r>
                <a:rPr lang="zh-CN" alt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rPr>
                <a:t>肆</a:t>
              </a:r>
              <a:endParaRPr lang="en-US" sz="4000" b="1"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p:cNvSpPr/>
          <p:nvPr/>
        </p:nvSpPr>
        <p:spPr>
          <a:xfrm>
            <a:off x="1093570" y="4908558"/>
            <a:ext cx="2146409" cy="1020965"/>
          </a:xfrm>
          <a:prstGeom prst="rect">
            <a:avLst/>
          </a:prstGeom>
          <a:noFill/>
          <a:ln w="12700" cap="flat" cmpd="sng" algn="ctr">
            <a:noFill/>
            <a:prstDash val="solid"/>
            <a:miter lim="800000"/>
          </a:ln>
          <a:effectLst/>
        </p:spPr>
        <p:txBody>
          <a:bodyPr rtlCol="0" anchor="ctr"/>
          <a:lstStyle/>
          <a:p>
            <a:pPr algn="ctr" defTabSz="1219200">
              <a:lnSpc>
                <a:spcPct val="120000"/>
              </a:lnSpc>
              <a:spcBef>
                <a:spcPct val="0"/>
              </a:spcBef>
              <a:defRPr/>
            </a:pPr>
            <a:r>
              <a:rPr lang="zh-CN" altLang="en-US"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双击输入替换内容 双击输入替换内容</a:t>
            </a:r>
            <a:endParaRPr lang="en-US" altLang="zh-CN"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3562164" y="4876204"/>
            <a:ext cx="2146409" cy="1020965"/>
          </a:xfrm>
          <a:prstGeom prst="rect">
            <a:avLst/>
          </a:prstGeom>
          <a:noFill/>
          <a:ln w="12700" cap="flat" cmpd="sng" algn="ctr">
            <a:noFill/>
            <a:prstDash val="solid"/>
            <a:miter lim="800000"/>
          </a:ln>
          <a:effectLst/>
        </p:spPr>
        <p:txBody>
          <a:bodyPr rtlCol="0" anchor="ctr"/>
          <a:lstStyle/>
          <a:p>
            <a:pPr algn="ctr" defTabSz="1219200">
              <a:lnSpc>
                <a:spcPct val="120000"/>
              </a:lnSpc>
              <a:spcBef>
                <a:spcPct val="0"/>
              </a:spcBef>
              <a:defRPr/>
            </a:pPr>
            <a:r>
              <a:rPr lang="zh-CN" altLang="en-US"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双击输入替换内容 双击输入替换内容</a:t>
            </a:r>
            <a:endParaRPr lang="en-US" altLang="zh-CN"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5975597" y="4938544"/>
            <a:ext cx="2146409" cy="1020965"/>
          </a:xfrm>
          <a:prstGeom prst="rect">
            <a:avLst/>
          </a:prstGeom>
          <a:noFill/>
          <a:ln w="12700" cap="flat" cmpd="sng" algn="ctr">
            <a:noFill/>
            <a:prstDash val="solid"/>
            <a:miter lim="800000"/>
          </a:ln>
          <a:effectLst/>
        </p:spPr>
        <p:txBody>
          <a:bodyPr rtlCol="0" anchor="ctr"/>
          <a:lstStyle/>
          <a:p>
            <a:pPr algn="ctr" defTabSz="1219200">
              <a:spcBef>
                <a:spcPct val="0"/>
              </a:spcBef>
              <a:defRPr/>
            </a:pPr>
            <a:r>
              <a:rPr lang="zh-CN" altLang="en-US"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双击输入替换内容 双击输入替换内容</a:t>
            </a:r>
            <a:endParaRPr lang="en-US" altLang="zh-CN"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8583876" y="4892347"/>
            <a:ext cx="2146409" cy="1020965"/>
          </a:xfrm>
          <a:prstGeom prst="rect">
            <a:avLst/>
          </a:prstGeom>
          <a:noFill/>
          <a:ln w="12700" cap="flat" cmpd="sng" algn="ctr">
            <a:noFill/>
            <a:prstDash val="solid"/>
            <a:miter lim="800000"/>
          </a:ln>
          <a:effectLst/>
        </p:spPr>
        <p:txBody>
          <a:bodyPr rtlCol="0" anchor="ctr"/>
          <a:lstStyle/>
          <a:p>
            <a:pPr algn="ctr" defTabSz="1219200">
              <a:lnSpc>
                <a:spcPct val="120000"/>
              </a:lnSpc>
              <a:spcBef>
                <a:spcPct val="0"/>
              </a:spcBef>
              <a:defRPr/>
            </a:pPr>
            <a:r>
              <a:rPr lang="zh-CN" altLang="en-US"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rPr>
              <a:t>双击输入替换内容 双击输入替换内容</a:t>
            </a:r>
            <a:endParaRPr lang="en-US" altLang="zh-CN" sz="1600" b="1" kern="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750"/>
                                        <p:tgtEl>
                                          <p:spTgt spid="24"/>
                                        </p:tgtEl>
                                      </p:cBhvr>
                                    </p:animEffect>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750"/>
                                        <p:tgtEl>
                                          <p:spTgt spid="25"/>
                                        </p:tgtEl>
                                      </p:cBhvr>
                                    </p:animEffect>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750"/>
                                        <p:tgtEl>
                                          <p:spTgt spid="26"/>
                                        </p:tgtEl>
                                      </p:cBhvr>
                                    </p:animEffect>
                                  </p:childTnLst>
                                </p:cTn>
                              </p:par>
                            </p:childTnLst>
                          </p:cTn>
                        </p:par>
                        <p:par>
                          <p:cTn id="36" fill="hold">
                            <p:stCondLst>
                              <p:cond delay="4500"/>
                            </p:stCondLst>
                            <p:childTnLst>
                              <p:par>
                                <p:cTn id="37" presetID="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8126" y="1999745"/>
            <a:ext cx="2828790" cy="2858508"/>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82307"/>
              <a:ext cx="1004758" cy="917321"/>
            </a:xfrm>
            <a:prstGeom prst="rect">
              <a:avLst/>
            </a:prstGeom>
            <a:noFill/>
          </p:spPr>
          <p:txBody>
            <a:bodyPr wrap="square" rtlCol="0" anchor="ctr">
              <a:spAutoFit/>
            </a:bodyPr>
            <a:lstStyle/>
            <a:p>
              <a:pPr algn="ctr"/>
              <a:r>
                <a:rPr lang="zh-CN" altLang="en-US"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肆 </a:t>
              </a:r>
              <a:endParaRPr lang="en-US" altLang="zh-CN"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5749007" y="1309545"/>
            <a:ext cx="719138" cy="4238910"/>
            <a:chOff x="5749007" y="1309545"/>
            <a:chExt cx="719138" cy="4238910"/>
          </a:xfrm>
        </p:grpSpPr>
        <p:grpSp>
          <p:nvGrpSpPr>
            <p:cNvPr id="25" name="组合 24"/>
            <p:cNvGrpSpPr/>
            <p:nvPr/>
          </p:nvGrpSpPr>
          <p:grpSpPr>
            <a:xfrm>
              <a:off x="5749007" y="1309545"/>
              <a:ext cx="719138" cy="4238910"/>
              <a:chOff x="8008217" y="1357170"/>
              <a:chExt cx="719138" cy="4238910"/>
            </a:xfrm>
          </p:grpSpPr>
          <p:pic>
            <p:nvPicPr>
              <p:cNvPr id="26" name="图片 25"/>
              <p:cNvPicPr>
                <a:picLocks noChangeAspect="1"/>
              </p:cNvPicPr>
              <p:nvPr/>
            </p:nvPicPr>
            <p:blipFill rotWithShape="1">
              <a:blip r:embed="rId6"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6" cstate="screen"/>
              <a:srcRect/>
              <a:stretch>
                <a:fillRect/>
              </a:stretch>
            </p:blipFill>
            <p:spPr>
              <a:xfrm flipV="1">
                <a:off x="8008217" y="3476625"/>
                <a:ext cx="719138" cy="2119455"/>
              </a:xfrm>
              <a:prstGeom prst="rect">
                <a:avLst/>
              </a:prstGeom>
            </p:spPr>
          </p:pic>
        </p:grpSp>
        <p:sp>
          <p:nvSpPr>
            <p:cNvPr id="35" name="文本框 34"/>
            <p:cNvSpPr txBox="1"/>
            <p:nvPr/>
          </p:nvSpPr>
          <p:spPr>
            <a:xfrm>
              <a:off x="5812250"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研究数据及结果</a:t>
              </a:r>
            </a:p>
          </p:txBody>
        </p:sp>
      </p:grpSp>
      <p:sp>
        <p:nvSpPr>
          <p:cNvPr id="36" name="文本框 35"/>
          <p:cNvSpPr txBox="1"/>
          <p:nvPr/>
        </p:nvSpPr>
        <p:spPr>
          <a:xfrm>
            <a:off x="6995532" y="1555042"/>
            <a:ext cx="2731517" cy="3747912"/>
          </a:xfrm>
          <a:prstGeom prst="rect">
            <a:avLst/>
          </a:prstGeom>
          <a:noFill/>
          <a:ln>
            <a:noFill/>
          </a:ln>
        </p:spPr>
        <p:txBody>
          <a:bodyPr vert="eaVert" wrap="square" rtlCol="0">
            <a:spAutoFit/>
          </a:bodyPr>
          <a:lstStyle/>
          <a:p>
            <a:pPr algn="ctr" fontAlgn="base">
              <a:lnSpc>
                <a:spcPct val="150000"/>
              </a:lnSpc>
            </a:pPr>
            <a:r>
              <a:rPr lang="zh-CN" altLang="en-US" sz="1400" spc="300" dirty="0">
                <a:solidFill>
                  <a:srgbClr val="C00000"/>
                </a:solidFill>
                <a:latin typeface="Arial" panose="020B0604020202020204"/>
                <a:ea typeface="微软雅黑" panose="020B0503020204020204" pitchFamily="34" charset="-122"/>
                <a:cs typeface="Lato Light"/>
                <a:sym typeface="Arial" panose="020B0604020202020204"/>
              </a:rPr>
              <a:t>点击此处更换文本点击此处更换文本点击此处更换文本点击此处点击此处更换文本点击此处更换文本点击此处更换文本点击此处点击此处更换文本点击此处更换文本点击此处更换文本点击此处点击此处更换文本点击此处更换文本点击此处更换文本点击此处更换文本点击此处</a:t>
            </a:r>
            <a:endParaRPr lang="zh-CN" altLang="en-US" sz="1400" spc="300" dirty="0">
              <a:solidFill>
                <a:srgbClr val="C00000"/>
              </a:solidFill>
              <a:latin typeface="Arial" panose="020B0604020202020204"/>
              <a:ea typeface="微软雅黑" panose="020B0503020204020204" pitchFamily="34" charset="-122"/>
              <a:cs typeface="+mn-ea"/>
              <a:sym typeface="Arial" panose="020B0604020202020204"/>
            </a:endParaRPr>
          </a:p>
        </p:txBody>
      </p:sp>
      <p:pic>
        <p:nvPicPr>
          <p:cNvPr id="37" name="图片 36"/>
          <p:cNvPicPr>
            <a:picLocks noChangeAspect="1"/>
          </p:cNvPicPr>
          <p:nvPr/>
        </p:nvPicPr>
        <p:blipFill>
          <a:blip r:embed="rId7" cstate="screen"/>
          <a:stretch>
            <a:fillRect/>
          </a:stretch>
        </p:blipFill>
        <p:spPr>
          <a:xfrm>
            <a:off x="9171166" y="885372"/>
            <a:ext cx="2733427" cy="650022"/>
          </a:xfrm>
          <a:prstGeom prst="rect">
            <a:avLst/>
          </a:prstGeom>
        </p:spPr>
      </p:pic>
      <p:pic>
        <p:nvPicPr>
          <p:cNvPr id="38" name="图片 37"/>
          <p:cNvPicPr>
            <a:picLocks noChangeAspect="1"/>
          </p:cNvPicPr>
          <p:nvPr/>
        </p:nvPicPr>
        <p:blipFill>
          <a:blip r:embed="rId8"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四、请在此输入第四章标题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18"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18" cstate="screen"/>
              <a:stretch>
                <a:fillRect/>
              </a:stretch>
            </p:blipFill>
            <p:spPr>
              <a:xfrm flipH="1">
                <a:off x="2932569" y="430056"/>
                <a:ext cx="721877" cy="268126"/>
              </a:xfrm>
              <a:prstGeom prst="rect">
                <a:avLst/>
              </a:prstGeom>
            </p:spPr>
          </p:pic>
        </p:grpSp>
      </p:grpSp>
      <p:grpSp>
        <p:nvGrpSpPr>
          <p:cNvPr id="7" name="库_组合 6"/>
          <p:cNvGrpSpPr/>
          <p:nvPr>
            <p:custDataLst>
              <p:tags r:id="rId1"/>
            </p:custDataLst>
          </p:nvPr>
        </p:nvGrpSpPr>
        <p:grpSpPr>
          <a:xfrm>
            <a:off x="5529858" y="2764041"/>
            <a:ext cx="1015909" cy="3225957"/>
            <a:chOff x="5438775" y="1724025"/>
            <a:chExt cx="1085850" cy="3448050"/>
          </a:xfrm>
        </p:grpSpPr>
        <p:cxnSp>
          <p:nvCxnSpPr>
            <p:cNvPr id="8" name="Straight Connector 4"/>
            <p:cNvCxnSpPr/>
            <p:nvPr/>
          </p:nvCxnSpPr>
          <p:spPr>
            <a:xfrm>
              <a:off x="5981700" y="2200275"/>
              <a:ext cx="0" cy="2771775"/>
            </a:xfrm>
            <a:prstGeom prst="line">
              <a:avLst/>
            </a:prstGeom>
            <a:solidFill>
              <a:srgbClr val="44546A">
                <a:lumMod val="40000"/>
                <a:lumOff val="60000"/>
              </a:srgbClr>
            </a:solidFill>
            <a:ln w="57150" cap="flat" cmpd="sng" algn="ctr">
              <a:solidFill>
                <a:srgbClr val="C00000"/>
              </a:solidFill>
              <a:prstDash val="solid"/>
              <a:miter lim="800000"/>
            </a:ln>
            <a:effectLst/>
          </p:spPr>
        </p:cxnSp>
        <p:sp>
          <p:nvSpPr>
            <p:cNvPr id="9" name="Oval 1"/>
            <p:cNvSpPr/>
            <p:nvPr/>
          </p:nvSpPr>
          <p:spPr>
            <a:xfrm>
              <a:off x="5438775" y="1724025"/>
              <a:ext cx="1085850" cy="1085850"/>
            </a:xfrm>
            <a:prstGeom prst="ellipse">
              <a:avLst/>
            </a:pr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0" name="Oval 2"/>
            <p:cNvSpPr/>
            <p:nvPr/>
          </p:nvSpPr>
          <p:spPr>
            <a:xfrm>
              <a:off x="5781675" y="4772025"/>
              <a:ext cx="400050" cy="400050"/>
            </a:xfrm>
            <a:prstGeom prst="ellipse">
              <a:avLst/>
            </a:pr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11" name="库_Freeform: Shape 43"/>
          <p:cNvSpPr/>
          <p:nvPr>
            <p:custDataLst>
              <p:tags r:id="rId2"/>
            </p:custDataLst>
          </p:nvPr>
        </p:nvSpPr>
        <p:spPr>
          <a:xfrm>
            <a:off x="6224954" y="2657566"/>
            <a:ext cx="2247773" cy="173579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2" name="库_Freeform: Shape 45"/>
          <p:cNvSpPr/>
          <p:nvPr>
            <p:custDataLst>
              <p:tags r:id="rId3"/>
            </p:custDataLst>
          </p:nvPr>
        </p:nvSpPr>
        <p:spPr>
          <a:xfrm flipH="1">
            <a:off x="3602899" y="2657566"/>
            <a:ext cx="2247773" cy="173579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3" name="库_Freeform: Shape 46"/>
          <p:cNvSpPr/>
          <p:nvPr>
            <p:custDataLst>
              <p:tags r:id="rId4"/>
            </p:custDataLst>
          </p:nvPr>
        </p:nvSpPr>
        <p:spPr>
          <a:xfrm flipV="1">
            <a:off x="6224954" y="4566108"/>
            <a:ext cx="1474595" cy="1138722"/>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4" name="库_Freeform: Shape 47"/>
          <p:cNvSpPr/>
          <p:nvPr>
            <p:custDataLst>
              <p:tags r:id="rId5"/>
            </p:custDataLst>
          </p:nvPr>
        </p:nvSpPr>
        <p:spPr>
          <a:xfrm flipH="1" flipV="1">
            <a:off x="4376077" y="4566108"/>
            <a:ext cx="1474595" cy="1138722"/>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C00000"/>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nvGrpSpPr>
          <p:cNvPr id="15" name="库_组合 9"/>
          <p:cNvGrpSpPr/>
          <p:nvPr>
            <p:custDataLst>
              <p:tags r:id="rId6"/>
            </p:custDataLst>
          </p:nvPr>
        </p:nvGrpSpPr>
        <p:grpSpPr>
          <a:xfrm>
            <a:off x="8055896" y="4686216"/>
            <a:ext cx="2834641" cy="853600"/>
            <a:chOff x="9029820" y="3062734"/>
            <a:chExt cx="3029793" cy="912366"/>
          </a:xfrm>
        </p:grpSpPr>
        <p:sp>
          <p:nvSpPr>
            <p:cNvPr id="16" name="TextBox 10"/>
            <p:cNvSpPr txBox="1"/>
            <p:nvPr/>
          </p:nvSpPr>
          <p:spPr>
            <a:xfrm>
              <a:off x="9029820" y="3385544"/>
              <a:ext cx="3029793"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a:p>
              <a:pP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sp>
          <p:nvSpPr>
            <p:cNvPr id="17" name="Rectangle 11"/>
            <p:cNvSpPr/>
            <p:nvPr/>
          </p:nvSpPr>
          <p:spPr>
            <a:xfrm>
              <a:off x="9029821" y="3062734"/>
              <a:ext cx="2457329" cy="246221"/>
            </a:xfrm>
            <a:prstGeom prst="rect">
              <a:avLst/>
            </a:prstGeom>
          </p:spPr>
          <p:txBody>
            <a:bodyPr wrap="none" lIns="72000" tIns="0" rIns="72000" bIns="0">
              <a:noAutofit/>
            </a:bodyPr>
            <a:lstStyle/>
            <a:p>
              <a:pPr defTabSz="914400">
                <a:defRPr/>
              </a:pPr>
              <a:r>
                <a:rPr lang="zh-CN" altLang="en-US" b="1" dirty="0">
                  <a:solidFill>
                    <a:srgbClr val="C00000"/>
                  </a:solidFill>
                  <a:latin typeface="微软雅黑" panose="020B0503020204020204" pitchFamily="34" charset="-122"/>
                  <a:ea typeface="微软雅黑" panose="020B0503020204020204" pitchFamily="34" charset="-122"/>
                </a:rPr>
                <a:t>输入标题文本</a:t>
              </a:r>
            </a:p>
          </p:txBody>
        </p:sp>
      </p:grpSp>
      <p:grpSp>
        <p:nvGrpSpPr>
          <p:cNvPr id="18" name="库_组合 12"/>
          <p:cNvGrpSpPr/>
          <p:nvPr>
            <p:custDataLst>
              <p:tags r:id="rId7"/>
            </p:custDataLst>
          </p:nvPr>
        </p:nvGrpSpPr>
        <p:grpSpPr>
          <a:xfrm>
            <a:off x="1346488" y="4686215"/>
            <a:ext cx="2592682" cy="853601"/>
            <a:chOff x="246038" y="3062733"/>
            <a:chExt cx="2771176" cy="912367"/>
          </a:xfrm>
        </p:grpSpPr>
        <p:sp>
          <p:nvSpPr>
            <p:cNvPr id="19" name="TextBox 13"/>
            <p:cNvSpPr txBox="1"/>
            <p:nvPr/>
          </p:nvSpPr>
          <p:spPr>
            <a:xfrm>
              <a:off x="246038" y="3385544"/>
              <a:ext cx="2771176"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a:p>
              <a:pPr algn="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sp>
          <p:nvSpPr>
            <p:cNvPr id="20" name="Rectangle 14"/>
            <p:cNvSpPr/>
            <p:nvPr/>
          </p:nvSpPr>
          <p:spPr>
            <a:xfrm>
              <a:off x="609599" y="3062733"/>
              <a:ext cx="2407615" cy="246221"/>
            </a:xfrm>
            <a:prstGeom prst="rect">
              <a:avLst/>
            </a:prstGeom>
          </p:spPr>
          <p:txBody>
            <a:bodyPr wrap="none" lIns="72000" tIns="0" rIns="72000" bIns="0">
              <a:noAutofit/>
            </a:bodyPr>
            <a:lstStyle/>
            <a:p>
              <a:pPr algn="r" defTabSz="914400">
                <a:defRPr/>
              </a:pPr>
              <a:r>
                <a:rPr lang="zh-CN" altLang="en-US" b="1" dirty="0">
                  <a:solidFill>
                    <a:srgbClr val="C00000"/>
                  </a:solidFill>
                  <a:latin typeface="微软雅黑" panose="020B0503020204020204" pitchFamily="34" charset="-122"/>
                  <a:ea typeface="微软雅黑" panose="020B0503020204020204" pitchFamily="34" charset="-122"/>
                </a:rPr>
                <a:t>输入标题文本</a:t>
              </a:r>
            </a:p>
          </p:txBody>
        </p:sp>
      </p:grpSp>
      <p:grpSp>
        <p:nvGrpSpPr>
          <p:cNvPr id="21" name="库_组合 15"/>
          <p:cNvGrpSpPr/>
          <p:nvPr>
            <p:custDataLst>
              <p:tags r:id="rId8"/>
            </p:custDataLst>
          </p:nvPr>
        </p:nvGrpSpPr>
        <p:grpSpPr>
          <a:xfrm>
            <a:off x="8847009" y="3016148"/>
            <a:ext cx="2710279" cy="849021"/>
            <a:chOff x="9029820" y="3067628"/>
            <a:chExt cx="2896869" cy="907472"/>
          </a:xfrm>
        </p:grpSpPr>
        <p:sp>
          <p:nvSpPr>
            <p:cNvPr id="22" name="TextBox 16"/>
            <p:cNvSpPr txBox="1"/>
            <p:nvPr/>
          </p:nvSpPr>
          <p:spPr>
            <a:xfrm>
              <a:off x="9029820" y="3385544"/>
              <a:ext cx="289686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a:p>
              <a:pP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sp>
          <p:nvSpPr>
            <p:cNvPr id="23" name="Rectangle 17"/>
            <p:cNvSpPr/>
            <p:nvPr/>
          </p:nvSpPr>
          <p:spPr>
            <a:xfrm>
              <a:off x="9029821" y="3067628"/>
              <a:ext cx="2457329" cy="246221"/>
            </a:xfrm>
            <a:prstGeom prst="rect">
              <a:avLst/>
            </a:prstGeom>
          </p:spPr>
          <p:txBody>
            <a:bodyPr wrap="none" lIns="72000" tIns="0" rIns="72000" bIns="0">
              <a:noAutofit/>
            </a:bodyPr>
            <a:lstStyle/>
            <a:p>
              <a:pPr defTabSz="914400">
                <a:defRPr/>
              </a:pPr>
              <a:r>
                <a:rPr lang="zh-CN" altLang="en-US" b="1" dirty="0">
                  <a:solidFill>
                    <a:srgbClr val="C00000"/>
                  </a:solidFill>
                  <a:latin typeface="微软雅黑" panose="020B0503020204020204" pitchFamily="34" charset="-122"/>
                  <a:ea typeface="微软雅黑" panose="020B0503020204020204" pitchFamily="34" charset="-122"/>
                </a:rPr>
                <a:t>输入标题文本</a:t>
              </a:r>
            </a:p>
          </p:txBody>
        </p:sp>
      </p:grpSp>
      <p:grpSp>
        <p:nvGrpSpPr>
          <p:cNvPr id="24" name="库_组合 18"/>
          <p:cNvGrpSpPr/>
          <p:nvPr>
            <p:custDataLst>
              <p:tags r:id="rId9"/>
            </p:custDataLst>
          </p:nvPr>
        </p:nvGrpSpPr>
        <p:grpSpPr>
          <a:xfrm>
            <a:off x="717838" y="3016148"/>
            <a:ext cx="2510779" cy="849020"/>
            <a:chOff x="333579" y="3067629"/>
            <a:chExt cx="2683635" cy="907471"/>
          </a:xfrm>
        </p:grpSpPr>
        <p:sp>
          <p:nvSpPr>
            <p:cNvPr id="25" name="TextBox 19"/>
            <p:cNvSpPr txBox="1"/>
            <p:nvPr/>
          </p:nvSpPr>
          <p:spPr>
            <a:xfrm>
              <a:off x="333579" y="3385544"/>
              <a:ext cx="268363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a:p>
              <a:pPr algn="r" defTabSz="914400">
                <a:lnSpc>
                  <a:spcPct val="120000"/>
                </a:lnSpc>
                <a:defRPr/>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sp>
          <p:nvSpPr>
            <p:cNvPr id="26" name="Rectangle 20"/>
            <p:cNvSpPr/>
            <p:nvPr/>
          </p:nvSpPr>
          <p:spPr>
            <a:xfrm>
              <a:off x="609599" y="3067629"/>
              <a:ext cx="2407615" cy="246221"/>
            </a:xfrm>
            <a:prstGeom prst="rect">
              <a:avLst/>
            </a:prstGeom>
          </p:spPr>
          <p:txBody>
            <a:bodyPr wrap="none" lIns="72000" tIns="0" rIns="72000" bIns="0">
              <a:noAutofit/>
            </a:bodyPr>
            <a:lstStyle/>
            <a:p>
              <a:pPr algn="r" defTabSz="914400">
                <a:defRPr/>
              </a:pPr>
              <a:r>
                <a:rPr lang="zh-CN" altLang="en-US" b="1" dirty="0">
                  <a:solidFill>
                    <a:srgbClr val="C00000"/>
                  </a:solidFill>
                  <a:latin typeface="微软雅黑" panose="020B0503020204020204" pitchFamily="34" charset="-122"/>
                  <a:ea typeface="微软雅黑" panose="020B0503020204020204" pitchFamily="34" charset="-122"/>
                </a:rPr>
                <a:t>输入标题文本</a:t>
              </a:r>
            </a:p>
          </p:txBody>
        </p:sp>
      </p:grpSp>
      <p:grpSp>
        <p:nvGrpSpPr>
          <p:cNvPr id="27" name="库_组合 21"/>
          <p:cNvGrpSpPr/>
          <p:nvPr>
            <p:custDataLst>
              <p:tags r:id="rId10"/>
            </p:custDataLst>
          </p:nvPr>
        </p:nvGrpSpPr>
        <p:grpSpPr>
          <a:xfrm>
            <a:off x="4790949" y="1789583"/>
            <a:ext cx="2476914" cy="867983"/>
            <a:chOff x="4808795" y="525814"/>
            <a:chExt cx="2647438" cy="927740"/>
          </a:xfrm>
        </p:grpSpPr>
        <p:sp>
          <p:nvSpPr>
            <p:cNvPr id="28" name="TextBox 22"/>
            <p:cNvSpPr txBox="1"/>
            <p:nvPr/>
          </p:nvSpPr>
          <p:spPr>
            <a:xfrm>
              <a:off x="4808795" y="826908"/>
              <a:ext cx="2647438"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a:p>
              <a:pPr algn="ctr">
                <a:lnSpc>
                  <a:spcPct val="120000"/>
                </a:lnSpc>
                <a:spcBef>
                  <a:spcPct val="0"/>
                </a:spcBef>
              </a:pPr>
              <a:r>
                <a:rPr lang="zh-CN" altLang="en-US" sz="120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sp>
          <p:nvSpPr>
            <p:cNvPr id="29" name="Rectangle 23"/>
            <p:cNvSpPr/>
            <p:nvPr/>
          </p:nvSpPr>
          <p:spPr>
            <a:xfrm>
              <a:off x="5122025" y="525814"/>
              <a:ext cx="2020976" cy="325410"/>
            </a:xfrm>
            <a:prstGeom prst="rect">
              <a:avLst/>
            </a:prstGeom>
          </p:spPr>
          <p:txBody>
            <a:bodyPr wrap="none" lIns="0" tIns="0" rIns="0" bIns="0" anchor="ctr" anchorCtr="1">
              <a:normAutofit/>
            </a:bodyPr>
            <a:lstStyle/>
            <a:p>
              <a:pPr algn="ctr" defTabSz="914400">
                <a:spcBef>
                  <a:spcPct val="0"/>
                </a:spcBef>
                <a:defRPr/>
              </a:pPr>
              <a:r>
                <a:rPr lang="zh-CN" altLang="en-US" b="1" dirty="0">
                  <a:solidFill>
                    <a:srgbClr val="C00000"/>
                  </a:solidFill>
                  <a:latin typeface="微软雅黑" panose="020B0503020204020204" pitchFamily="34" charset="-122"/>
                  <a:ea typeface="微软雅黑" panose="020B0503020204020204" pitchFamily="34" charset="-122"/>
                </a:rPr>
                <a:t>输入标题文本</a:t>
              </a:r>
            </a:p>
          </p:txBody>
        </p:sp>
      </p:grpSp>
      <p:sp>
        <p:nvSpPr>
          <p:cNvPr id="30" name="库_Freeform: Shape 30"/>
          <p:cNvSpPr/>
          <p:nvPr>
            <p:custDataLst>
              <p:tags r:id="rId11"/>
            </p:custDataLst>
          </p:nvPr>
        </p:nvSpPr>
        <p:spPr bwMode="auto">
          <a:xfrm>
            <a:off x="4227991" y="3406970"/>
            <a:ext cx="482929" cy="40810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1" name="库_Freeform: Shape 32"/>
          <p:cNvSpPr>
            <a:spLocks noChangeAspect="1"/>
          </p:cNvSpPr>
          <p:nvPr>
            <p:custDataLst>
              <p:tags r:id="rId12"/>
            </p:custDataLst>
          </p:nvPr>
        </p:nvSpPr>
        <p:spPr bwMode="auto">
          <a:xfrm>
            <a:off x="6853524" y="4897282"/>
            <a:ext cx="507705" cy="42904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2" name="库_Freeform: Shape 33"/>
          <p:cNvSpPr/>
          <p:nvPr>
            <p:custDataLst>
              <p:tags r:id="rId13"/>
            </p:custDataLst>
          </p:nvPr>
        </p:nvSpPr>
        <p:spPr bwMode="auto">
          <a:xfrm>
            <a:off x="4769664" y="4916576"/>
            <a:ext cx="462041" cy="3904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algn="ctr"/>
            <a:endParaRPr>
              <a:solidFill>
                <a:srgbClr val="C00000"/>
              </a:solidFill>
              <a:latin typeface="微软雅黑" panose="020B0503020204020204" pitchFamily="34" charset="-122"/>
              <a:ea typeface="微软雅黑" panose="020B0503020204020204" pitchFamily="34" charset="-122"/>
            </a:endParaRPr>
          </a:p>
        </p:txBody>
      </p:sp>
      <p:sp>
        <p:nvSpPr>
          <p:cNvPr id="33" name="Freeform: Shape 31"/>
          <p:cNvSpPr/>
          <p:nvPr>
            <p:custDataLst>
              <p:tags r:id="rId14"/>
            </p:custDataLst>
          </p:nvPr>
        </p:nvSpPr>
        <p:spPr bwMode="auto">
          <a:xfrm>
            <a:off x="7350853" y="3427513"/>
            <a:ext cx="434310" cy="36702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4" name="Freeform: Shape 29"/>
          <p:cNvSpPr/>
          <p:nvPr>
            <p:custDataLst>
              <p:tags r:id="rId15"/>
            </p:custDataLst>
          </p:nvPr>
        </p:nvSpPr>
        <p:spPr bwMode="auto">
          <a:xfrm>
            <a:off x="5798449" y="3050130"/>
            <a:ext cx="478726" cy="40455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 calcmode="lin" valueType="num">
                                      <p:cBhvr>
                                        <p:cTn id="16" dur="500" fill="hold"/>
                                        <p:tgtEl>
                                          <p:spTgt spid="11"/>
                                        </p:tgtEl>
                                        <p:attrNameLst>
                                          <p:attrName>style.rotation</p:attrName>
                                        </p:attrNameLst>
                                      </p:cBhvr>
                                      <p:tavLst>
                                        <p:tav tm="0">
                                          <p:val>
                                            <p:fltVal val="360"/>
                                          </p:val>
                                        </p:tav>
                                        <p:tav tm="100000">
                                          <p:val>
                                            <p:fltVal val="0"/>
                                          </p:val>
                                        </p:tav>
                                      </p:tavLst>
                                    </p:anim>
                                    <p:animEffect transition="in" filter="fade">
                                      <p:cBhvr>
                                        <p:cTn id="17" dur="500"/>
                                        <p:tgtEl>
                                          <p:spTgt spid="11"/>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360"/>
                                          </p:val>
                                        </p:tav>
                                        <p:tav tm="100000">
                                          <p:val>
                                            <p:fltVal val="0"/>
                                          </p:val>
                                        </p:tav>
                                      </p:tavLst>
                                    </p:anim>
                                    <p:animEffect transition="in" filter="fade">
                                      <p:cBhvr>
                                        <p:cTn id="38" dur="500"/>
                                        <p:tgtEl>
                                          <p:spTgt spid="1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360"/>
                                          </p:val>
                                        </p:tav>
                                        <p:tav tm="100000">
                                          <p:val>
                                            <p:fltVal val="0"/>
                                          </p:val>
                                        </p:tav>
                                      </p:tavLst>
                                    </p:anim>
                                    <p:animEffect transition="in" filter="fade">
                                      <p:cBhvr>
                                        <p:cTn id="45" dur="500"/>
                                        <p:tgtEl>
                                          <p:spTgt spid="27"/>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style.rotation</p:attrName>
                                        </p:attrNameLst>
                                      </p:cBhvr>
                                      <p:tavLst>
                                        <p:tav tm="0">
                                          <p:val>
                                            <p:fltVal val="360"/>
                                          </p:val>
                                        </p:tav>
                                        <p:tav tm="100000">
                                          <p:val>
                                            <p:fltVal val="0"/>
                                          </p:val>
                                        </p:tav>
                                      </p:tavLst>
                                    </p:anim>
                                    <p:animEffect transition="in" filter="fade">
                                      <p:cBhvr>
                                        <p:cTn id="52" dur="500"/>
                                        <p:tgtEl>
                                          <p:spTgt spid="30"/>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childTnLst>
                          </p:cTn>
                        </p:par>
                        <p:par>
                          <p:cTn id="60" fill="hold">
                            <p:stCondLst>
                              <p:cond delay="4000"/>
                            </p:stCondLst>
                            <p:childTnLst>
                              <p:par>
                                <p:cTn id="61" presetID="49" presetClass="entr" presetSubtype="0" decel="10000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 calcmode="lin" valueType="num">
                                      <p:cBhvr>
                                        <p:cTn id="65" dur="500" fill="hold"/>
                                        <p:tgtEl>
                                          <p:spTgt spid="32"/>
                                        </p:tgtEl>
                                        <p:attrNameLst>
                                          <p:attrName>style.rotation</p:attrName>
                                        </p:attrNameLst>
                                      </p:cBhvr>
                                      <p:tavLst>
                                        <p:tav tm="0">
                                          <p:val>
                                            <p:fltVal val="360"/>
                                          </p:val>
                                        </p:tav>
                                        <p:tav tm="100000">
                                          <p:val>
                                            <p:fltVal val="0"/>
                                          </p:val>
                                        </p:tav>
                                      </p:tavLst>
                                    </p:anim>
                                    <p:animEffect transition="in" filter="fade">
                                      <p:cBhvr>
                                        <p:cTn id="66" dur="500"/>
                                        <p:tgtEl>
                                          <p:spTgt spid="32"/>
                                        </p:tgtEl>
                                      </p:cBhvr>
                                    </p:animEffect>
                                  </p:childTnLst>
                                </p:cTn>
                              </p:par>
                            </p:childTnLst>
                          </p:cTn>
                        </p:par>
                        <p:par>
                          <p:cTn id="67" fill="hold">
                            <p:stCondLst>
                              <p:cond delay="45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5000"/>
                            </p:stCondLst>
                            <p:childTnLst>
                              <p:par>
                                <p:cTn id="75" presetID="49" presetClass="entr" presetSubtype="0" decel="10000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style.rotation</p:attrName>
                                        </p:attrNameLst>
                                      </p:cBhvr>
                                      <p:tavLst>
                                        <p:tav tm="0">
                                          <p:val>
                                            <p:fltVal val="360"/>
                                          </p:val>
                                        </p:tav>
                                        <p:tav tm="100000">
                                          <p:val>
                                            <p:fltVal val="0"/>
                                          </p:val>
                                        </p:tav>
                                      </p:tavLst>
                                    </p:anim>
                                    <p:animEffect transition="in" filter="fade">
                                      <p:cBhvr>
                                        <p:cTn id="80" dur="500"/>
                                        <p:tgtEl>
                                          <p:spTgt spid="34"/>
                                        </p:tgtEl>
                                      </p:cBhvr>
                                    </p:animEffect>
                                  </p:childTnLst>
                                </p:cTn>
                              </p:par>
                            </p:childTnLst>
                          </p:cTn>
                        </p:par>
                        <p:par>
                          <p:cTn id="81" fill="hold">
                            <p:stCondLst>
                              <p:cond delay="5500"/>
                            </p:stCondLst>
                            <p:childTnLst>
                              <p:par>
                                <p:cTn id="82" presetID="23" presetClass="entr" presetSubtype="16"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childTnLst>
                                </p:cTn>
                              </p:par>
                            </p:childTnLst>
                          </p:cTn>
                        </p:par>
                        <p:par>
                          <p:cTn id="86" fill="hold">
                            <p:stCondLst>
                              <p:cond delay="6000"/>
                            </p:stCondLst>
                            <p:childTnLst>
                              <p:par>
                                <p:cTn id="87" presetID="23" presetClass="entr" presetSubtype="16"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childTnLst>
                                </p:cTn>
                              </p:par>
                            </p:childTnLst>
                          </p:cTn>
                        </p:par>
                        <p:par>
                          <p:cTn id="91" fill="hold">
                            <p:stCondLst>
                              <p:cond delay="6500"/>
                            </p:stCondLst>
                            <p:childTnLst>
                              <p:par>
                                <p:cTn id="92" presetID="23" presetClass="entr" presetSubtype="16" fill="hold"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childTnLst>
                                </p:cTn>
                              </p:par>
                            </p:childTnLst>
                          </p:cTn>
                        </p:par>
                        <p:par>
                          <p:cTn id="96" fill="hold">
                            <p:stCondLst>
                              <p:cond delay="7000"/>
                            </p:stCondLst>
                            <p:childTnLst>
                              <p:par>
                                <p:cTn id="97" presetID="23" presetClass="entr" presetSubtype="16"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0" grpId="0" animBg="1"/>
      <p:bldP spid="31" grpId="0" animBg="1"/>
      <p:bldP spid="3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四、请在此输入第四章标题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sp>
        <p:nvSpPr>
          <p:cNvPr id="7" name="矩形 47"/>
          <p:cNvSpPr>
            <a:spLocks noChangeArrowheads="1"/>
          </p:cNvSpPr>
          <p:nvPr/>
        </p:nvSpPr>
        <p:spPr bwMode="auto">
          <a:xfrm>
            <a:off x="1515832" y="5342075"/>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8" name="组合 7"/>
          <p:cNvGrpSpPr/>
          <p:nvPr/>
        </p:nvGrpSpPr>
        <p:grpSpPr>
          <a:xfrm>
            <a:off x="1821882" y="1524484"/>
            <a:ext cx="4082454" cy="136082"/>
            <a:chOff x="1507396" y="1628800"/>
            <a:chExt cx="4320480" cy="144016"/>
          </a:xfrm>
        </p:grpSpPr>
        <p:cxnSp>
          <p:nvCxnSpPr>
            <p:cNvPr id="9" name="直接连接符 8"/>
            <p:cNvCxnSpPr/>
            <p:nvPr/>
          </p:nvCxnSpPr>
          <p:spPr>
            <a:xfrm>
              <a:off x="1507396" y="1700808"/>
              <a:ext cx="4320480" cy="0"/>
            </a:xfrm>
            <a:prstGeom prst="line">
              <a:avLst/>
            </a:prstGeom>
            <a:noFill/>
            <a:ln w="6350" cap="flat" cmpd="sng" algn="ctr">
              <a:solidFill>
                <a:sysClr val="window" lastClr="FFFFFF">
                  <a:lumMod val="50000"/>
                </a:sysClr>
              </a:solidFill>
              <a:prstDash val="solid"/>
              <a:miter lim="800000"/>
            </a:ln>
            <a:effectLst/>
          </p:spPr>
        </p:cxnSp>
        <p:cxnSp>
          <p:nvCxnSpPr>
            <p:cNvPr id="10" name="直接连接符 9"/>
            <p:cNvCxnSpPr/>
            <p:nvPr/>
          </p:nvCxnSpPr>
          <p:spPr>
            <a:xfrm flipV="1">
              <a:off x="1507396"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1" name="直接连接符 10"/>
            <p:cNvCxnSpPr/>
            <p:nvPr/>
          </p:nvCxnSpPr>
          <p:spPr>
            <a:xfrm flipV="1">
              <a:off x="1987449"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2" name="直接连接符 11"/>
            <p:cNvCxnSpPr/>
            <p:nvPr/>
          </p:nvCxnSpPr>
          <p:spPr>
            <a:xfrm flipV="1">
              <a:off x="2467502"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3" name="直接连接符 12"/>
            <p:cNvCxnSpPr/>
            <p:nvPr/>
          </p:nvCxnSpPr>
          <p:spPr>
            <a:xfrm flipV="1">
              <a:off x="2947555"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4" name="直接连接符 13"/>
            <p:cNvCxnSpPr/>
            <p:nvPr/>
          </p:nvCxnSpPr>
          <p:spPr>
            <a:xfrm flipV="1">
              <a:off x="3427608"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5" name="直接连接符 14"/>
            <p:cNvCxnSpPr/>
            <p:nvPr/>
          </p:nvCxnSpPr>
          <p:spPr>
            <a:xfrm flipV="1">
              <a:off x="3907661"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6" name="直接连接符 15"/>
            <p:cNvCxnSpPr/>
            <p:nvPr/>
          </p:nvCxnSpPr>
          <p:spPr>
            <a:xfrm flipV="1">
              <a:off x="4387714"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7" name="直接连接符 16"/>
            <p:cNvCxnSpPr/>
            <p:nvPr/>
          </p:nvCxnSpPr>
          <p:spPr>
            <a:xfrm flipV="1">
              <a:off x="4867767"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8" name="直接连接符 17"/>
            <p:cNvCxnSpPr/>
            <p:nvPr/>
          </p:nvCxnSpPr>
          <p:spPr>
            <a:xfrm flipV="1">
              <a:off x="5347820"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19" name="直接连接符 18"/>
            <p:cNvCxnSpPr/>
            <p:nvPr/>
          </p:nvCxnSpPr>
          <p:spPr>
            <a:xfrm flipV="1">
              <a:off x="5827876" y="1628800"/>
              <a:ext cx="0" cy="144016"/>
            </a:xfrm>
            <a:prstGeom prst="line">
              <a:avLst/>
            </a:prstGeom>
            <a:noFill/>
            <a:ln w="6350" cap="flat" cmpd="sng" algn="ctr">
              <a:solidFill>
                <a:sysClr val="window" lastClr="FFFFFF">
                  <a:lumMod val="50000"/>
                </a:sysClr>
              </a:solidFill>
              <a:prstDash val="solid"/>
              <a:miter lim="800000"/>
            </a:ln>
            <a:effectLst/>
          </p:spPr>
        </p:cxnSp>
      </p:grpSp>
      <p:grpSp>
        <p:nvGrpSpPr>
          <p:cNvPr id="20" name="组合 19"/>
          <p:cNvGrpSpPr/>
          <p:nvPr/>
        </p:nvGrpSpPr>
        <p:grpSpPr>
          <a:xfrm>
            <a:off x="6429101" y="1524484"/>
            <a:ext cx="4082454" cy="136082"/>
            <a:chOff x="1507396" y="1628800"/>
            <a:chExt cx="4320480" cy="144016"/>
          </a:xfrm>
        </p:grpSpPr>
        <p:cxnSp>
          <p:nvCxnSpPr>
            <p:cNvPr id="21" name="直接连接符 20"/>
            <p:cNvCxnSpPr/>
            <p:nvPr/>
          </p:nvCxnSpPr>
          <p:spPr>
            <a:xfrm>
              <a:off x="1507396" y="1700808"/>
              <a:ext cx="4320480" cy="0"/>
            </a:xfrm>
            <a:prstGeom prst="line">
              <a:avLst/>
            </a:prstGeom>
            <a:noFill/>
            <a:ln w="6350" cap="flat" cmpd="sng" algn="ctr">
              <a:solidFill>
                <a:sysClr val="window" lastClr="FFFFFF">
                  <a:lumMod val="50000"/>
                </a:sysClr>
              </a:solidFill>
              <a:prstDash val="solid"/>
              <a:miter lim="800000"/>
            </a:ln>
            <a:effectLst/>
          </p:spPr>
        </p:cxnSp>
        <p:cxnSp>
          <p:nvCxnSpPr>
            <p:cNvPr id="22" name="直接连接符 21"/>
            <p:cNvCxnSpPr/>
            <p:nvPr/>
          </p:nvCxnSpPr>
          <p:spPr>
            <a:xfrm flipV="1">
              <a:off x="1507396"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3" name="直接连接符 22"/>
            <p:cNvCxnSpPr/>
            <p:nvPr/>
          </p:nvCxnSpPr>
          <p:spPr>
            <a:xfrm flipV="1">
              <a:off x="1987449"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4" name="直接连接符 23"/>
            <p:cNvCxnSpPr/>
            <p:nvPr/>
          </p:nvCxnSpPr>
          <p:spPr>
            <a:xfrm flipV="1">
              <a:off x="2467502"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5" name="直接连接符 24"/>
            <p:cNvCxnSpPr/>
            <p:nvPr/>
          </p:nvCxnSpPr>
          <p:spPr>
            <a:xfrm flipV="1">
              <a:off x="2947555"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6" name="直接连接符 25"/>
            <p:cNvCxnSpPr/>
            <p:nvPr/>
          </p:nvCxnSpPr>
          <p:spPr>
            <a:xfrm flipV="1">
              <a:off x="3427608"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7" name="直接连接符 26"/>
            <p:cNvCxnSpPr/>
            <p:nvPr/>
          </p:nvCxnSpPr>
          <p:spPr>
            <a:xfrm flipV="1">
              <a:off x="3907661"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8" name="直接连接符 27"/>
            <p:cNvCxnSpPr/>
            <p:nvPr/>
          </p:nvCxnSpPr>
          <p:spPr>
            <a:xfrm flipV="1">
              <a:off x="4387714"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29" name="直接连接符 28"/>
            <p:cNvCxnSpPr/>
            <p:nvPr/>
          </p:nvCxnSpPr>
          <p:spPr>
            <a:xfrm flipV="1">
              <a:off x="4867767"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30" name="直接连接符 29"/>
            <p:cNvCxnSpPr/>
            <p:nvPr/>
          </p:nvCxnSpPr>
          <p:spPr>
            <a:xfrm flipV="1">
              <a:off x="5347820" y="1628800"/>
              <a:ext cx="0" cy="144016"/>
            </a:xfrm>
            <a:prstGeom prst="line">
              <a:avLst/>
            </a:prstGeom>
            <a:noFill/>
            <a:ln w="6350" cap="flat" cmpd="sng" algn="ctr">
              <a:solidFill>
                <a:sysClr val="window" lastClr="FFFFFF">
                  <a:lumMod val="50000"/>
                </a:sysClr>
              </a:solidFill>
              <a:prstDash val="solid"/>
              <a:miter lim="800000"/>
            </a:ln>
            <a:effectLst/>
          </p:spPr>
        </p:cxnSp>
        <p:cxnSp>
          <p:nvCxnSpPr>
            <p:cNvPr id="31" name="直接连接符 30"/>
            <p:cNvCxnSpPr/>
            <p:nvPr/>
          </p:nvCxnSpPr>
          <p:spPr>
            <a:xfrm flipV="1">
              <a:off x="5827876" y="1628800"/>
              <a:ext cx="0" cy="144016"/>
            </a:xfrm>
            <a:prstGeom prst="line">
              <a:avLst/>
            </a:prstGeom>
            <a:noFill/>
            <a:ln w="6350" cap="flat" cmpd="sng" algn="ctr">
              <a:solidFill>
                <a:sysClr val="window" lastClr="FFFFFF">
                  <a:lumMod val="50000"/>
                </a:sysClr>
              </a:solidFill>
              <a:prstDash val="solid"/>
              <a:miter lim="800000"/>
            </a:ln>
            <a:effectLst/>
          </p:spPr>
        </p:cxnSp>
      </p:grpSp>
      <p:sp>
        <p:nvSpPr>
          <p:cNvPr id="32" name="TextBox 132"/>
          <p:cNvSpPr txBox="1"/>
          <p:nvPr/>
        </p:nvSpPr>
        <p:spPr>
          <a:xfrm>
            <a:off x="5725067"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10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3" name="TextBox 133"/>
          <p:cNvSpPr txBox="1"/>
          <p:nvPr/>
        </p:nvSpPr>
        <p:spPr>
          <a:xfrm>
            <a:off x="5278659"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20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4" name="TextBox 134"/>
          <p:cNvSpPr txBox="1"/>
          <p:nvPr/>
        </p:nvSpPr>
        <p:spPr>
          <a:xfrm>
            <a:off x="4825053"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30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TextBox 135"/>
          <p:cNvSpPr txBox="1"/>
          <p:nvPr/>
        </p:nvSpPr>
        <p:spPr>
          <a:xfrm>
            <a:off x="4371448"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40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6" name="TextBox 136"/>
          <p:cNvSpPr txBox="1"/>
          <p:nvPr/>
        </p:nvSpPr>
        <p:spPr>
          <a:xfrm>
            <a:off x="3917842"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50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7" name="TextBox 137"/>
          <p:cNvSpPr txBox="1"/>
          <p:nvPr/>
        </p:nvSpPr>
        <p:spPr>
          <a:xfrm>
            <a:off x="3464236"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60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TextBox 138"/>
          <p:cNvSpPr txBox="1"/>
          <p:nvPr/>
        </p:nvSpPr>
        <p:spPr>
          <a:xfrm>
            <a:off x="3010631"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70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TextBox 139"/>
          <p:cNvSpPr txBox="1"/>
          <p:nvPr/>
        </p:nvSpPr>
        <p:spPr>
          <a:xfrm>
            <a:off x="2557025"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80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TextBox 140"/>
          <p:cNvSpPr txBox="1"/>
          <p:nvPr/>
        </p:nvSpPr>
        <p:spPr>
          <a:xfrm>
            <a:off x="2103419"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90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TextBox 141"/>
          <p:cNvSpPr txBox="1"/>
          <p:nvPr/>
        </p:nvSpPr>
        <p:spPr>
          <a:xfrm>
            <a:off x="1607402" y="1262748"/>
            <a:ext cx="43954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100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142"/>
          <p:cNvSpPr txBox="1"/>
          <p:nvPr/>
        </p:nvSpPr>
        <p:spPr>
          <a:xfrm>
            <a:off x="6259044"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10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3" name="TextBox 143"/>
          <p:cNvSpPr txBox="1"/>
          <p:nvPr/>
        </p:nvSpPr>
        <p:spPr>
          <a:xfrm>
            <a:off x="6710639"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20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4" name="TextBox 144"/>
          <p:cNvSpPr txBox="1"/>
          <p:nvPr/>
        </p:nvSpPr>
        <p:spPr>
          <a:xfrm>
            <a:off x="7164244"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30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5" name="TextBox 145"/>
          <p:cNvSpPr txBox="1"/>
          <p:nvPr/>
        </p:nvSpPr>
        <p:spPr>
          <a:xfrm>
            <a:off x="7617850"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40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6" name="TextBox 146"/>
          <p:cNvSpPr txBox="1"/>
          <p:nvPr/>
        </p:nvSpPr>
        <p:spPr>
          <a:xfrm>
            <a:off x="8071456"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50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7" name="TextBox 147"/>
          <p:cNvSpPr txBox="1"/>
          <p:nvPr/>
        </p:nvSpPr>
        <p:spPr>
          <a:xfrm>
            <a:off x="8525061"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60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8" name="TextBox 148"/>
          <p:cNvSpPr txBox="1"/>
          <p:nvPr/>
        </p:nvSpPr>
        <p:spPr>
          <a:xfrm>
            <a:off x="8978667"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70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9" name="TextBox 149"/>
          <p:cNvSpPr txBox="1"/>
          <p:nvPr/>
        </p:nvSpPr>
        <p:spPr>
          <a:xfrm>
            <a:off x="9432272"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80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0" name="TextBox 150"/>
          <p:cNvSpPr txBox="1"/>
          <p:nvPr/>
        </p:nvSpPr>
        <p:spPr>
          <a:xfrm>
            <a:off x="9885878" y="1262748"/>
            <a:ext cx="354584" cy="266868"/>
          </a:xfrm>
          <a:prstGeom prst="rect">
            <a:avLst/>
          </a:prstGeom>
          <a:noFill/>
        </p:spPr>
        <p:txBody>
          <a:bodyPr wrap="none" rtlCol="0">
            <a:spAutoFit/>
          </a:bodyPr>
          <a:lstStyle/>
          <a:p>
            <a:r>
              <a:rPr lang="en-US" altLang="zh-CN" sz="1135">
                <a:solidFill>
                  <a:prstClr val="black">
                    <a:lumMod val="75000"/>
                    <a:lumOff val="25000"/>
                  </a:prstClr>
                </a:solidFill>
                <a:latin typeface="微软雅黑" panose="020B0503020204020204" pitchFamily="34" charset="-122"/>
                <a:ea typeface="微软雅黑" panose="020B0503020204020204" pitchFamily="34" charset="-122"/>
              </a:rPr>
              <a:t>90</a:t>
            </a:r>
            <a:endParaRPr lang="zh-CN" altLang="en-US" sz="113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1" name="TextBox 151"/>
          <p:cNvSpPr txBox="1"/>
          <p:nvPr/>
        </p:nvSpPr>
        <p:spPr>
          <a:xfrm>
            <a:off x="10297075" y="1262748"/>
            <a:ext cx="439544" cy="266868"/>
          </a:xfrm>
          <a:prstGeom prst="rect">
            <a:avLst/>
          </a:prstGeom>
          <a:noFill/>
        </p:spPr>
        <p:txBody>
          <a:bodyPr wrap="none" rtlCol="0">
            <a:spAutoFit/>
          </a:bodyPr>
          <a:lstStyle/>
          <a:p>
            <a:r>
              <a:rPr lang="en-US" altLang="zh-CN" sz="1135" dirty="0">
                <a:solidFill>
                  <a:prstClr val="black">
                    <a:lumMod val="75000"/>
                    <a:lumOff val="25000"/>
                  </a:prstClr>
                </a:solidFill>
                <a:latin typeface="微软雅黑" panose="020B0503020204020204" pitchFamily="34" charset="-122"/>
                <a:ea typeface="微软雅黑" panose="020B0503020204020204" pitchFamily="34" charset="-122"/>
              </a:rPr>
              <a:t>100</a:t>
            </a:r>
            <a:endParaRPr lang="zh-CN" altLang="en-US" sz="11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2" name="五边形 51"/>
          <p:cNvSpPr/>
          <p:nvPr/>
        </p:nvSpPr>
        <p:spPr>
          <a:xfrm flipH="1">
            <a:off x="2901163" y="1902509"/>
            <a:ext cx="3003174"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五边形 52"/>
          <p:cNvSpPr/>
          <p:nvPr/>
        </p:nvSpPr>
        <p:spPr>
          <a:xfrm flipH="1">
            <a:off x="4057390" y="2388154"/>
            <a:ext cx="1846947"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五边形 53"/>
          <p:cNvSpPr/>
          <p:nvPr/>
        </p:nvSpPr>
        <p:spPr>
          <a:xfrm flipH="1">
            <a:off x="3354768" y="2873800"/>
            <a:ext cx="2549568"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5" name="五边形 54"/>
          <p:cNvSpPr/>
          <p:nvPr/>
        </p:nvSpPr>
        <p:spPr>
          <a:xfrm flipH="1">
            <a:off x="1851227" y="3359445"/>
            <a:ext cx="4053111"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五边形 55"/>
          <p:cNvSpPr/>
          <p:nvPr/>
        </p:nvSpPr>
        <p:spPr>
          <a:xfrm flipH="1">
            <a:off x="2557027" y="3845091"/>
            <a:ext cx="3347311"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五边形 56"/>
          <p:cNvSpPr/>
          <p:nvPr/>
        </p:nvSpPr>
        <p:spPr>
          <a:xfrm flipH="1">
            <a:off x="3636305" y="4330736"/>
            <a:ext cx="2268031"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五边形 57"/>
          <p:cNvSpPr/>
          <p:nvPr/>
        </p:nvSpPr>
        <p:spPr>
          <a:xfrm flipH="1">
            <a:off x="4543516" y="4816829"/>
            <a:ext cx="1360820"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TextBox 159"/>
          <p:cNvSpPr txBox="1"/>
          <p:nvPr/>
        </p:nvSpPr>
        <p:spPr>
          <a:xfrm>
            <a:off x="2300135" y="1910175"/>
            <a:ext cx="524503" cy="295915"/>
          </a:xfrm>
          <a:prstGeom prst="rect">
            <a:avLst/>
          </a:prstGeom>
          <a:noFill/>
        </p:spPr>
        <p:txBody>
          <a:bodyPr wrap="none" rtlCol="0">
            <a:spAutoFit/>
          </a:bodyPr>
          <a:lstStyle/>
          <a:p>
            <a:r>
              <a:rPr lang="zh-CN" altLang="en-US" sz="1325" dirty="0">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0" name="TextBox 160"/>
          <p:cNvSpPr txBox="1"/>
          <p:nvPr/>
        </p:nvSpPr>
        <p:spPr>
          <a:xfrm>
            <a:off x="3433779" y="2396411"/>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1" name="TextBox 161"/>
          <p:cNvSpPr txBox="1"/>
          <p:nvPr/>
        </p:nvSpPr>
        <p:spPr>
          <a:xfrm>
            <a:off x="2757555" y="2881689"/>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2" name="TextBox 163"/>
          <p:cNvSpPr txBox="1"/>
          <p:nvPr/>
        </p:nvSpPr>
        <p:spPr>
          <a:xfrm>
            <a:off x="2018383" y="3852758"/>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3" name="TextBox 164"/>
          <p:cNvSpPr txBox="1"/>
          <p:nvPr/>
        </p:nvSpPr>
        <p:spPr>
          <a:xfrm>
            <a:off x="3010633" y="4338994"/>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4" name="TextBox 165"/>
          <p:cNvSpPr txBox="1"/>
          <p:nvPr/>
        </p:nvSpPr>
        <p:spPr>
          <a:xfrm>
            <a:off x="3910225" y="4824272"/>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65" name="五边形 64"/>
          <p:cNvSpPr/>
          <p:nvPr/>
        </p:nvSpPr>
        <p:spPr>
          <a:xfrm>
            <a:off x="6429102" y="1902509"/>
            <a:ext cx="1532885"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五边形 65"/>
          <p:cNvSpPr/>
          <p:nvPr/>
        </p:nvSpPr>
        <p:spPr>
          <a:xfrm>
            <a:off x="6429104" y="2388154"/>
            <a:ext cx="2893702"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五边形 66"/>
          <p:cNvSpPr/>
          <p:nvPr/>
        </p:nvSpPr>
        <p:spPr>
          <a:xfrm>
            <a:off x="6429101" y="2873800"/>
            <a:ext cx="1814423"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五边形 67"/>
          <p:cNvSpPr/>
          <p:nvPr/>
        </p:nvSpPr>
        <p:spPr>
          <a:xfrm>
            <a:off x="6429103" y="3359445"/>
            <a:ext cx="3867974"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五边形 68"/>
          <p:cNvSpPr/>
          <p:nvPr/>
        </p:nvSpPr>
        <p:spPr>
          <a:xfrm>
            <a:off x="6429104" y="3845091"/>
            <a:ext cx="2799457"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五边形 69"/>
          <p:cNvSpPr/>
          <p:nvPr/>
        </p:nvSpPr>
        <p:spPr>
          <a:xfrm>
            <a:off x="6429104" y="4330736"/>
            <a:ext cx="3244692" cy="306150"/>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五边形 70"/>
          <p:cNvSpPr/>
          <p:nvPr/>
        </p:nvSpPr>
        <p:spPr>
          <a:xfrm>
            <a:off x="6429104" y="4816831"/>
            <a:ext cx="2391212" cy="298261"/>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TextBox 173"/>
          <p:cNvSpPr txBox="1"/>
          <p:nvPr/>
        </p:nvSpPr>
        <p:spPr>
          <a:xfrm>
            <a:off x="8041738" y="1910175"/>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3" name="TextBox 174"/>
          <p:cNvSpPr txBox="1"/>
          <p:nvPr/>
        </p:nvSpPr>
        <p:spPr>
          <a:xfrm>
            <a:off x="9395187" y="2396411"/>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4" name="TextBox 175"/>
          <p:cNvSpPr txBox="1"/>
          <p:nvPr/>
        </p:nvSpPr>
        <p:spPr>
          <a:xfrm>
            <a:off x="8306533" y="2881689"/>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5" name="TextBox 176"/>
          <p:cNvSpPr txBox="1"/>
          <p:nvPr/>
        </p:nvSpPr>
        <p:spPr>
          <a:xfrm>
            <a:off x="10297078" y="3359448"/>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6" name="TextBox 177"/>
          <p:cNvSpPr txBox="1"/>
          <p:nvPr/>
        </p:nvSpPr>
        <p:spPr>
          <a:xfrm>
            <a:off x="9347451" y="3852758"/>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7" name="TextBox 178"/>
          <p:cNvSpPr txBox="1"/>
          <p:nvPr/>
        </p:nvSpPr>
        <p:spPr>
          <a:xfrm>
            <a:off x="9732729" y="4338994"/>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8" name="TextBox 179"/>
          <p:cNvSpPr txBox="1"/>
          <p:nvPr/>
        </p:nvSpPr>
        <p:spPr>
          <a:xfrm>
            <a:off x="8899270" y="4824272"/>
            <a:ext cx="524503" cy="295915"/>
          </a:xfrm>
          <a:prstGeom prst="rect">
            <a:avLst/>
          </a:prstGeom>
          <a:noFill/>
        </p:spPr>
        <p:txBody>
          <a:bodyPr wrap="none" rtlCol="0">
            <a:spAutoFit/>
          </a:bodyPr>
          <a:lstStyle/>
          <a:p>
            <a:r>
              <a:rPr lang="zh-CN" altLang="en-US" sz="1325">
                <a:solidFill>
                  <a:prstClr val="black">
                    <a:lumMod val="75000"/>
                    <a:lumOff val="25000"/>
                  </a:prstClr>
                </a:solidFill>
                <a:latin typeface="微软雅黑" panose="020B0503020204020204" pitchFamily="34" charset="-122"/>
                <a:ea typeface="微软雅黑" panose="020B0503020204020204" pitchFamily="34" charset="-122"/>
              </a:rPr>
              <a:t>文字</a:t>
            </a:r>
          </a:p>
        </p:txBody>
      </p:sp>
      <p:sp>
        <p:nvSpPr>
          <p:cNvPr id="79" name="TextBox 180"/>
          <p:cNvSpPr txBox="1"/>
          <p:nvPr/>
        </p:nvSpPr>
        <p:spPr>
          <a:xfrm>
            <a:off x="5993892" y="1866550"/>
            <a:ext cx="354584"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A</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 name="TextBox 181"/>
          <p:cNvSpPr txBox="1"/>
          <p:nvPr/>
        </p:nvSpPr>
        <p:spPr>
          <a:xfrm>
            <a:off x="5993892" y="2352196"/>
            <a:ext cx="336952"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B</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1" name="TextBox 182"/>
          <p:cNvSpPr txBox="1"/>
          <p:nvPr/>
        </p:nvSpPr>
        <p:spPr>
          <a:xfrm>
            <a:off x="5993892" y="2837841"/>
            <a:ext cx="346570"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C</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2" name="TextBox 183"/>
          <p:cNvSpPr txBox="1"/>
          <p:nvPr/>
        </p:nvSpPr>
        <p:spPr>
          <a:xfrm>
            <a:off x="5993892" y="3323487"/>
            <a:ext cx="369012"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D</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3" name="TextBox 184"/>
          <p:cNvSpPr txBox="1"/>
          <p:nvPr/>
        </p:nvSpPr>
        <p:spPr>
          <a:xfrm>
            <a:off x="5993892" y="3809132"/>
            <a:ext cx="317716"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E</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4" name="TextBox 185"/>
          <p:cNvSpPr txBox="1"/>
          <p:nvPr/>
        </p:nvSpPr>
        <p:spPr>
          <a:xfrm>
            <a:off x="5993892" y="4294778"/>
            <a:ext cx="312906"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F</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5" name="TextBox 186"/>
          <p:cNvSpPr txBox="1"/>
          <p:nvPr/>
        </p:nvSpPr>
        <p:spPr>
          <a:xfrm>
            <a:off x="5993892" y="4780425"/>
            <a:ext cx="364202" cy="383182"/>
          </a:xfrm>
          <a:prstGeom prst="rect">
            <a:avLst/>
          </a:prstGeom>
          <a:noFill/>
        </p:spPr>
        <p:txBody>
          <a:bodyPr wrap="none" rtlCol="0">
            <a:spAutoFit/>
          </a:bodyPr>
          <a:lstStyle/>
          <a:p>
            <a:r>
              <a:rPr lang="en-US" altLang="zh-CN" sz="1890">
                <a:solidFill>
                  <a:prstClr val="black">
                    <a:lumMod val="75000"/>
                    <a:lumOff val="25000"/>
                  </a:prstClr>
                </a:solidFill>
                <a:latin typeface="微软雅黑" panose="020B0503020204020204" pitchFamily="34" charset="-122"/>
                <a:ea typeface="微软雅黑" panose="020B0503020204020204" pitchFamily="34" charset="-122"/>
              </a:rPr>
              <a:t>G</a:t>
            </a:r>
            <a:endParaRPr lang="zh-CN" altLang="en-US" sz="189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ppt_x"/>
                                          </p:val>
                                        </p:tav>
                                        <p:tav tm="100000">
                                          <p:val>
                                            <p:strVal val="#ppt_x"/>
                                          </p:val>
                                        </p:tav>
                                      </p:tavLst>
                                    </p:anim>
                                    <p:anim calcmode="lin" valueType="num">
                                      <p:cBhvr additive="base">
                                        <p:cTn id="28" dur="500" fill="hold"/>
                                        <p:tgtEl>
                                          <p:spTgt spid="8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left)">
                                      <p:cBhvr>
                                        <p:cTn id="40" dur="500"/>
                                        <p:tgtEl>
                                          <p:spTgt spid="65"/>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500"/>
                                        <p:tgtEl>
                                          <p:spTgt spid="69"/>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right)">
                                      <p:cBhvr>
                                        <p:cTn id="61" dur="500"/>
                                        <p:tgtEl>
                                          <p:spTgt spid="5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53"/>
                                        </p:tgtEl>
                                        <p:attrNameLst>
                                          <p:attrName>style.visibility</p:attrName>
                                        </p:attrNameLst>
                                      </p:cBhvr>
                                      <p:to>
                                        <p:strVal val="visible"/>
                                      </p:to>
                                    </p:set>
                                    <p:animEffect transition="in" filter="wipe(right)">
                                      <p:cBhvr>
                                        <p:cTn id="64" dur="500"/>
                                        <p:tgtEl>
                                          <p:spTgt spid="5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54"/>
                                        </p:tgtEl>
                                        <p:attrNameLst>
                                          <p:attrName>style.visibility</p:attrName>
                                        </p:attrNameLst>
                                      </p:cBhvr>
                                      <p:to>
                                        <p:strVal val="visible"/>
                                      </p:to>
                                    </p:set>
                                    <p:animEffect transition="in" filter="wipe(right)">
                                      <p:cBhvr>
                                        <p:cTn id="67" dur="500"/>
                                        <p:tgtEl>
                                          <p:spTgt spid="5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55"/>
                                        </p:tgtEl>
                                        <p:attrNameLst>
                                          <p:attrName>style.visibility</p:attrName>
                                        </p:attrNameLst>
                                      </p:cBhvr>
                                      <p:to>
                                        <p:strVal val="visible"/>
                                      </p:to>
                                    </p:set>
                                    <p:animEffect transition="in" filter="wipe(right)">
                                      <p:cBhvr>
                                        <p:cTn id="70" dur="500"/>
                                        <p:tgtEl>
                                          <p:spTgt spid="5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56"/>
                                        </p:tgtEl>
                                        <p:attrNameLst>
                                          <p:attrName>style.visibility</p:attrName>
                                        </p:attrNameLst>
                                      </p:cBhvr>
                                      <p:to>
                                        <p:strVal val="visible"/>
                                      </p:to>
                                    </p:set>
                                    <p:animEffect transition="in" filter="wipe(right)">
                                      <p:cBhvr>
                                        <p:cTn id="73" dur="500"/>
                                        <p:tgtEl>
                                          <p:spTgt spid="5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Effect transition="in" filter="wipe(right)">
                                      <p:cBhvr>
                                        <p:cTn id="76" dur="500"/>
                                        <p:tgtEl>
                                          <p:spTgt spid="5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left)">
                                      <p:cBhvr>
                                        <p:cTn id="83" dur="500"/>
                                        <p:tgtEl>
                                          <p:spTgt spid="7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left)">
                                      <p:cBhvr>
                                        <p:cTn id="86" dur="500"/>
                                        <p:tgtEl>
                                          <p:spTgt spid="7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left)">
                                      <p:cBhvr>
                                        <p:cTn id="89" dur="500"/>
                                        <p:tgtEl>
                                          <p:spTgt spid="7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left)">
                                      <p:cBhvr>
                                        <p:cTn id="95" dur="500"/>
                                        <p:tgtEl>
                                          <p:spTgt spid="7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wipe(left)">
                                      <p:cBhvr>
                                        <p:cTn id="98" dur="500"/>
                                        <p:tgtEl>
                                          <p:spTgt spid="7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wipe(left)">
                                      <p:cBhvr>
                                        <p:cTn id="101" dur="500"/>
                                        <p:tgtEl>
                                          <p:spTgt spid="7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right)">
                                      <p:cBhvr>
                                        <p:cTn id="104" dur="500"/>
                                        <p:tgtEl>
                                          <p:spTgt spid="5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right)">
                                      <p:cBhvr>
                                        <p:cTn id="107" dur="500"/>
                                        <p:tgtEl>
                                          <p:spTgt spid="6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right)">
                                      <p:cBhvr>
                                        <p:cTn id="110" dur="500"/>
                                        <p:tgtEl>
                                          <p:spTgt spid="6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right)">
                                      <p:cBhvr>
                                        <p:cTn id="113" dur="500"/>
                                        <p:tgtEl>
                                          <p:spTgt spid="6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right)">
                                      <p:cBhvr>
                                        <p:cTn id="116" dur="500"/>
                                        <p:tgtEl>
                                          <p:spTgt spid="6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right)">
                                      <p:cBhvr>
                                        <p:cTn id="119" dur="500"/>
                                        <p:tgtEl>
                                          <p:spTgt spid="64"/>
                                        </p:tgtEl>
                                      </p:cBhvr>
                                    </p:animEffect>
                                  </p:childTnLst>
                                </p:cTn>
                              </p:par>
                            </p:childTnLst>
                          </p:cTn>
                        </p:par>
                        <p:par>
                          <p:cTn id="120" fill="hold">
                            <p:stCondLst>
                              <p:cond delay="2000"/>
                            </p:stCondLst>
                            <p:childTnLst>
                              <p:par>
                                <p:cTn id="121" presetID="10" presetClass="entr" presetSubtype="0"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fade">
                                      <p:cBhvr>
                                        <p:cTn id="123" dur="500"/>
                                        <p:tgtEl>
                                          <p:spTgt spid="8"/>
                                        </p:tgtEl>
                                      </p:cBhvr>
                                    </p:animEffect>
                                  </p:childTnLst>
                                </p:cTn>
                              </p:par>
                              <p:par>
                                <p:cTn id="124" presetID="10" presetClass="entr" presetSubtype="0" fill="hold"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childTnLst>
                          </p:cTn>
                        </p:par>
                        <p:par>
                          <p:cTn id="127" fill="hold">
                            <p:stCondLst>
                              <p:cond delay="2500"/>
                            </p:stCondLst>
                            <p:childTnLst>
                              <p:par>
                                <p:cTn id="128" presetID="12" presetClass="entr" presetSubtype="4"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additive="base">
                                        <p:cTn id="130" dur="500"/>
                                        <p:tgtEl>
                                          <p:spTgt spid="32"/>
                                        </p:tgtEl>
                                        <p:attrNameLst>
                                          <p:attrName>ppt_y</p:attrName>
                                        </p:attrNameLst>
                                      </p:cBhvr>
                                      <p:tavLst>
                                        <p:tav tm="0">
                                          <p:val>
                                            <p:strVal val="#ppt_y+#ppt_h*1.125000"/>
                                          </p:val>
                                        </p:tav>
                                        <p:tav tm="100000">
                                          <p:val>
                                            <p:strVal val="#ppt_y"/>
                                          </p:val>
                                        </p:tav>
                                      </p:tavLst>
                                    </p:anim>
                                    <p:animEffect transition="in" filter="wipe(up)">
                                      <p:cBhvr>
                                        <p:cTn id="131" dur="500"/>
                                        <p:tgtEl>
                                          <p:spTgt spid="32"/>
                                        </p:tgtEl>
                                      </p:cBhvr>
                                    </p:animEffect>
                                  </p:childTnLst>
                                </p:cTn>
                              </p:par>
                              <p:par>
                                <p:cTn id="132" presetID="12" presetClass="entr" presetSubtype="4" fill="hold" grpId="0" nodeType="withEffect">
                                  <p:stCondLst>
                                    <p:cond delay="100"/>
                                  </p:stCondLst>
                                  <p:childTnLst>
                                    <p:set>
                                      <p:cBhvr>
                                        <p:cTn id="133" dur="1" fill="hold">
                                          <p:stCondLst>
                                            <p:cond delay="0"/>
                                          </p:stCondLst>
                                        </p:cTn>
                                        <p:tgtEl>
                                          <p:spTgt spid="33"/>
                                        </p:tgtEl>
                                        <p:attrNameLst>
                                          <p:attrName>style.visibility</p:attrName>
                                        </p:attrNameLst>
                                      </p:cBhvr>
                                      <p:to>
                                        <p:strVal val="visible"/>
                                      </p:to>
                                    </p:set>
                                    <p:anim calcmode="lin" valueType="num">
                                      <p:cBhvr additive="base">
                                        <p:cTn id="134" dur="500"/>
                                        <p:tgtEl>
                                          <p:spTgt spid="33"/>
                                        </p:tgtEl>
                                        <p:attrNameLst>
                                          <p:attrName>ppt_y</p:attrName>
                                        </p:attrNameLst>
                                      </p:cBhvr>
                                      <p:tavLst>
                                        <p:tav tm="0">
                                          <p:val>
                                            <p:strVal val="#ppt_y+#ppt_h*1.125000"/>
                                          </p:val>
                                        </p:tav>
                                        <p:tav tm="100000">
                                          <p:val>
                                            <p:strVal val="#ppt_y"/>
                                          </p:val>
                                        </p:tav>
                                      </p:tavLst>
                                    </p:anim>
                                    <p:animEffect transition="in" filter="wipe(up)">
                                      <p:cBhvr>
                                        <p:cTn id="135" dur="500"/>
                                        <p:tgtEl>
                                          <p:spTgt spid="33"/>
                                        </p:tgtEl>
                                      </p:cBhvr>
                                    </p:animEffect>
                                  </p:childTnLst>
                                </p:cTn>
                              </p:par>
                              <p:par>
                                <p:cTn id="136" presetID="12" presetClass="entr" presetSubtype="4" fill="hold" grpId="0" nodeType="withEffect">
                                  <p:stCondLst>
                                    <p:cond delay="200"/>
                                  </p:stCondLst>
                                  <p:childTnLst>
                                    <p:set>
                                      <p:cBhvr>
                                        <p:cTn id="137" dur="1" fill="hold">
                                          <p:stCondLst>
                                            <p:cond delay="0"/>
                                          </p:stCondLst>
                                        </p:cTn>
                                        <p:tgtEl>
                                          <p:spTgt spid="34"/>
                                        </p:tgtEl>
                                        <p:attrNameLst>
                                          <p:attrName>style.visibility</p:attrName>
                                        </p:attrNameLst>
                                      </p:cBhvr>
                                      <p:to>
                                        <p:strVal val="visible"/>
                                      </p:to>
                                    </p:set>
                                    <p:anim calcmode="lin" valueType="num">
                                      <p:cBhvr additive="base">
                                        <p:cTn id="138" dur="500"/>
                                        <p:tgtEl>
                                          <p:spTgt spid="34"/>
                                        </p:tgtEl>
                                        <p:attrNameLst>
                                          <p:attrName>ppt_y</p:attrName>
                                        </p:attrNameLst>
                                      </p:cBhvr>
                                      <p:tavLst>
                                        <p:tav tm="0">
                                          <p:val>
                                            <p:strVal val="#ppt_y+#ppt_h*1.125000"/>
                                          </p:val>
                                        </p:tav>
                                        <p:tav tm="100000">
                                          <p:val>
                                            <p:strVal val="#ppt_y"/>
                                          </p:val>
                                        </p:tav>
                                      </p:tavLst>
                                    </p:anim>
                                    <p:animEffect transition="in" filter="wipe(up)">
                                      <p:cBhvr>
                                        <p:cTn id="139" dur="500"/>
                                        <p:tgtEl>
                                          <p:spTgt spid="34"/>
                                        </p:tgtEl>
                                      </p:cBhvr>
                                    </p:animEffect>
                                  </p:childTnLst>
                                </p:cTn>
                              </p:par>
                              <p:par>
                                <p:cTn id="140" presetID="12" presetClass="entr" presetSubtype="4" fill="hold" grpId="0" nodeType="withEffect">
                                  <p:stCondLst>
                                    <p:cond delay="300"/>
                                  </p:stCondLst>
                                  <p:childTnLst>
                                    <p:set>
                                      <p:cBhvr>
                                        <p:cTn id="141" dur="1" fill="hold">
                                          <p:stCondLst>
                                            <p:cond delay="0"/>
                                          </p:stCondLst>
                                        </p:cTn>
                                        <p:tgtEl>
                                          <p:spTgt spid="35"/>
                                        </p:tgtEl>
                                        <p:attrNameLst>
                                          <p:attrName>style.visibility</p:attrName>
                                        </p:attrNameLst>
                                      </p:cBhvr>
                                      <p:to>
                                        <p:strVal val="visible"/>
                                      </p:to>
                                    </p:set>
                                    <p:anim calcmode="lin" valueType="num">
                                      <p:cBhvr additive="base">
                                        <p:cTn id="142" dur="500"/>
                                        <p:tgtEl>
                                          <p:spTgt spid="35"/>
                                        </p:tgtEl>
                                        <p:attrNameLst>
                                          <p:attrName>ppt_y</p:attrName>
                                        </p:attrNameLst>
                                      </p:cBhvr>
                                      <p:tavLst>
                                        <p:tav tm="0">
                                          <p:val>
                                            <p:strVal val="#ppt_y+#ppt_h*1.125000"/>
                                          </p:val>
                                        </p:tav>
                                        <p:tav tm="100000">
                                          <p:val>
                                            <p:strVal val="#ppt_y"/>
                                          </p:val>
                                        </p:tav>
                                      </p:tavLst>
                                    </p:anim>
                                    <p:animEffect transition="in" filter="wipe(up)">
                                      <p:cBhvr>
                                        <p:cTn id="143" dur="500"/>
                                        <p:tgtEl>
                                          <p:spTgt spid="35"/>
                                        </p:tgtEl>
                                      </p:cBhvr>
                                    </p:animEffect>
                                  </p:childTnLst>
                                </p:cTn>
                              </p:par>
                              <p:par>
                                <p:cTn id="144" presetID="12" presetClass="entr" presetSubtype="4" fill="hold" grpId="0" nodeType="withEffect">
                                  <p:stCondLst>
                                    <p:cond delay="40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500"/>
                                        <p:tgtEl>
                                          <p:spTgt spid="36"/>
                                        </p:tgtEl>
                                        <p:attrNameLst>
                                          <p:attrName>ppt_y</p:attrName>
                                        </p:attrNameLst>
                                      </p:cBhvr>
                                      <p:tavLst>
                                        <p:tav tm="0">
                                          <p:val>
                                            <p:strVal val="#ppt_y+#ppt_h*1.125000"/>
                                          </p:val>
                                        </p:tav>
                                        <p:tav tm="100000">
                                          <p:val>
                                            <p:strVal val="#ppt_y"/>
                                          </p:val>
                                        </p:tav>
                                      </p:tavLst>
                                    </p:anim>
                                    <p:animEffect transition="in" filter="wipe(up)">
                                      <p:cBhvr>
                                        <p:cTn id="147" dur="500"/>
                                        <p:tgtEl>
                                          <p:spTgt spid="36"/>
                                        </p:tgtEl>
                                      </p:cBhvr>
                                    </p:animEffect>
                                  </p:childTnLst>
                                </p:cTn>
                              </p:par>
                              <p:par>
                                <p:cTn id="148" presetID="12" presetClass="entr" presetSubtype="4" fill="hold" grpId="0" nodeType="withEffect">
                                  <p:stCondLst>
                                    <p:cond delay="500"/>
                                  </p:stCondLst>
                                  <p:childTnLst>
                                    <p:set>
                                      <p:cBhvr>
                                        <p:cTn id="149" dur="1" fill="hold">
                                          <p:stCondLst>
                                            <p:cond delay="0"/>
                                          </p:stCondLst>
                                        </p:cTn>
                                        <p:tgtEl>
                                          <p:spTgt spid="37"/>
                                        </p:tgtEl>
                                        <p:attrNameLst>
                                          <p:attrName>style.visibility</p:attrName>
                                        </p:attrNameLst>
                                      </p:cBhvr>
                                      <p:to>
                                        <p:strVal val="visible"/>
                                      </p:to>
                                    </p:set>
                                    <p:anim calcmode="lin" valueType="num">
                                      <p:cBhvr additive="base">
                                        <p:cTn id="150" dur="500"/>
                                        <p:tgtEl>
                                          <p:spTgt spid="37"/>
                                        </p:tgtEl>
                                        <p:attrNameLst>
                                          <p:attrName>ppt_y</p:attrName>
                                        </p:attrNameLst>
                                      </p:cBhvr>
                                      <p:tavLst>
                                        <p:tav tm="0">
                                          <p:val>
                                            <p:strVal val="#ppt_y+#ppt_h*1.125000"/>
                                          </p:val>
                                        </p:tav>
                                        <p:tav tm="100000">
                                          <p:val>
                                            <p:strVal val="#ppt_y"/>
                                          </p:val>
                                        </p:tav>
                                      </p:tavLst>
                                    </p:anim>
                                    <p:animEffect transition="in" filter="wipe(up)">
                                      <p:cBhvr>
                                        <p:cTn id="151" dur="500"/>
                                        <p:tgtEl>
                                          <p:spTgt spid="37"/>
                                        </p:tgtEl>
                                      </p:cBhvr>
                                    </p:animEffect>
                                  </p:childTnLst>
                                </p:cTn>
                              </p:par>
                              <p:par>
                                <p:cTn id="152" presetID="12" presetClass="entr" presetSubtype="4" fill="hold" grpId="0" nodeType="withEffect">
                                  <p:stCondLst>
                                    <p:cond delay="600"/>
                                  </p:stCondLst>
                                  <p:childTnLst>
                                    <p:set>
                                      <p:cBhvr>
                                        <p:cTn id="153" dur="1" fill="hold">
                                          <p:stCondLst>
                                            <p:cond delay="0"/>
                                          </p:stCondLst>
                                        </p:cTn>
                                        <p:tgtEl>
                                          <p:spTgt spid="38"/>
                                        </p:tgtEl>
                                        <p:attrNameLst>
                                          <p:attrName>style.visibility</p:attrName>
                                        </p:attrNameLst>
                                      </p:cBhvr>
                                      <p:to>
                                        <p:strVal val="visible"/>
                                      </p:to>
                                    </p:set>
                                    <p:anim calcmode="lin" valueType="num">
                                      <p:cBhvr additive="base">
                                        <p:cTn id="154" dur="500"/>
                                        <p:tgtEl>
                                          <p:spTgt spid="38"/>
                                        </p:tgtEl>
                                        <p:attrNameLst>
                                          <p:attrName>ppt_y</p:attrName>
                                        </p:attrNameLst>
                                      </p:cBhvr>
                                      <p:tavLst>
                                        <p:tav tm="0">
                                          <p:val>
                                            <p:strVal val="#ppt_y+#ppt_h*1.125000"/>
                                          </p:val>
                                        </p:tav>
                                        <p:tav tm="100000">
                                          <p:val>
                                            <p:strVal val="#ppt_y"/>
                                          </p:val>
                                        </p:tav>
                                      </p:tavLst>
                                    </p:anim>
                                    <p:animEffect transition="in" filter="wipe(up)">
                                      <p:cBhvr>
                                        <p:cTn id="155" dur="500"/>
                                        <p:tgtEl>
                                          <p:spTgt spid="38"/>
                                        </p:tgtEl>
                                      </p:cBhvr>
                                    </p:animEffect>
                                  </p:childTnLst>
                                </p:cTn>
                              </p:par>
                              <p:par>
                                <p:cTn id="156" presetID="12" presetClass="entr" presetSubtype="4" fill="hold" grpId="0" nodeType="withEffect">
                                  <p:stCondLst>
                                    <p:cond delay="700"/>
                                  </p:stCondLst>
                                  <p:childTnLst>
                                    <p:set>
                                      <p:cBhvr>
                                        <p:cTn id="157" dur="1" fill="hold">
                                          <p:stCondLst>
                                            <p:cond delay="0"/>
                                          </p:stCondLst>
                                        </p:cTn>
                                        <p:tgtEl>
                                          <p:spTgt spid="39"/>
                                        </p:tgtEl>
                                        <p:attrNameLst>
                                          <p:attrName>style.visibility</p:attrName>
                                        </p:attrNameLst>
                                      </p:cBhvr>
                                      <p:to>
                                        <p:strVal val="visible"/>
                                      </p:to>
                                    </p:set>
                                    <p:anim calcmode="lin" valueType="num">
                                      <p:cBhvr additive="base">
                                        <p:cTn id="158" dur="500"/>
                                        <p:tgtEl>
                                          <p:spTgt spid="39"/>
                                        </p:tgtEl>
                                        <p:attrNameLst>
                                          <p:attrName>ppt_y</p:attrName>
                                        </p:attrNameLst>
                                      </p:cBhvr>
                                      <p:tavLst>
                                        <p:tav tm="0">
                                          <p:val>
                                            <p:strVal val="#ppt_y+#ppt_h*1.125000"/>
                                          </p:val>
                                        </p:tav>
                                        <p:tav tm="100000">
                                          <p:val>
                                            <p:strVal val="#ppt_y"/>
                                          </p:val>
                                        </p:tav>
                                      </p:tavLst>
                                    </p:anim>
                                    <p:animEffect transition="in" filter="wipe(up)">
                                      <p:cBhvr>
                                        <p:cTn id="159" dur="500"/>
                                        <p:tgtEl>
                                          <p:spTgt spid="39"/>
                                        </p:tgtEl>
                                      </p:cBhvr>
                                    </p:animEffect>
                                  </p:childTnLst>
                                </p:cTn>
                              </p:par>
                              <p:par>
                                <p:cTn id="160" presetID="12" presetClass="entr" presetSubtype="4" fill="hold" grpId="0" nodeType="withEffect">
                                  <p:stCondLst>
                                    <p:cond delay="800"/>
                                  </p:stCondLst>
                                  <p:childTnLst>
                                    <p:set>
                                      <p:cBhvr>
                                        <p:cTn id="161" dur="1" fill="hold">
                                          <p:stCondLst>
                                            <p:cond delay="0"/>
                                          </p:stCondLst>
                                        </p:cTn>
                                        <p:tgtEl>
                                          <p:spTgt spid="40"/>
                                        </p:tgtEl>
                                        <p:attrNameLst>
                                          <p:attrName>style.visibility</p:attrName>
                                        </p:attrNameLst>
                                      </p:cBhvr>
                                      <p:to>
                                        <p:strVal val="visible"/>
                                      </p:to>
                                    </p:set>
                                    <p:anim calcmode="lin" valueType="num">
                                      <p:cBhvr additive="base">
                                        <p:cTn id="162" dur="500"/>
                                        <p:tgtEl>
                                          <p:spTgt spid="40"/>
                                        </p:tgtEl>
                                        <p:attrNameLst>
                                          <p:attrName>ppt_y</p:attrName>
                                        </p:attrNameLst>
                                      </p:cBhvr>
                                      <p:tavLst>
                                        <p:tav tm="0">
                                          <p:val>
                                            <p:strVal val="#ppt_y+#ppt_h*1.125000"/>
                                          </p:val>
                                        </p:tav>
                                        <p:tav tm="100000">
                                          <p:val>
                                            <p:strVal val="#ppt_y"/>
                                          </p:val>
                                        </p:tav>
                                      </p:tavLst>
                                    </p:anim>
                                    <p:animEffect transition="in" filter="wipe(up)">
                                      <p:cBhvr>
                                        <p:cTn id="163" dur="500"/>
                                        <p:tgtEl>
                                          <p:spTgt spid="40"/>
                                        </p:tgtEl>
                                      </p:cBhvr>
                                    </p:animEffect>
                                  </p:childTnLst>
                                </p:cTn>
                              </p:par>
                              <p:par>
                                <p:cTn id="164" presetID="12" presetClass="entr" presetSubtype="4" fill="hold" grpId="0" nodeType="withEffect">
                                  <p:stCondLst>
                                    <p:cond delay="900"/>
                                  </p:stCondLst>
                                  <p:childTnLst>
                                    <p:set>
                                      <p:cBhvr>
                                        <p:cTn id="165" dur="1" fill="hold">
                                          <p:stCondLst>
                                            <p:cond delay="0"/>
                                          </p:stCondLst>
                                        </p:cTn>
                                        <p:tgtEl>
                                          <p:spTgt spid="41"/>
                                        </p:tgtEl>
                                        <p:attrNameLst>
                                          <p:attrName>style.visibility</p:attrName>
                                        </p:attrNameLst>
                                      </p:cBhvr>
                                      <p:to>
                                        <p:strVal val="visible"/>
                                      </p:to>
                                    </p:set>
                                    <p:anim calcmode="lin" valueType="num">
                                      <p:cBhvr additive="base">
                                        <p:cTn id="166" dur="500"/>
                                        <p:tgtEl>
                                          <p:spTgt spid="41"/>
                                        </p:tgtEl>
                                        <p:attrNameLst>
                                          <p:attrName>ppt_y</p:attrName>
                                        </p:attrNameLst>
                                      </p:cBhvr>
                                      <p:tavLst>
                                        <p:tav tm="0">
                                          <p:val>
                                            <p:strVal val="#ppt_y+#ppt_h*1.125000"/>
                                          </p:val>
                                        </p:tav>
                                        <p:tav tm="100000">
                                          <p:val>
                                            <p:strVal val="#ppt_y"/>
                                          </p:val>
                                        </p:tav>
                                      </p:tavLst>
                                    </p:anim>
                                    <p:animEffect transition="in" filter="wipe(up)">
                                      <p:cBhvr>
                                        <p:cTn id="167" dur="500"/>
                                        <p:tgtEl>
                                          <p:spTgt spid="41"/>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42"/>
                                        </p:tgtEl>
                                        <p:attrNameLst>
                                          <p:attrName>style.visibility</p:attrName>
                                        </p:attrNameLst>
                                      </p:cBhvr>
                                      <p:to>
                                        <p:strVal val="visible"/>
                                      </p:to>
                                    </p:set>
                                    <p:anim calcmode="lin" valueType="num">
                                      <p:cBhvr additive="base">
                                        <p:cTn id="170" dur="500"/>
                                        <p:tgtEl>
                                          <p:spTgt spid="42"/>
                                        </p:tgtEl>
                                        <p:attrNameLst>
                                          <p:attrName>ppt_y</p:attrName>
                                        </p:attrNameLst>
                                      </p:cBhvr>
                                      <p:tavLst>
                                        <p:tav tm="0">
                                          <p:val>
                                            <p:strVal val="#ppt_y+#ppt_h*1.125000"/>
                                          </p:val>
                                        </p:tav>
                                        <p:tav tm="100000">
                                          <p:val>
                                            <p:strVal val="#ppt_y"/>
                                          </p:val>
                                        </p:tav>
                                      </p:tavLst>
                                    </p:anim>
                                    <p:animEffect transition="in" filter="wipe(up)">
                                      <p:cBhvr>
                                        <p:cTn id="171" dur="500"/>
                                        <p:tgtEl>
                                          <p:spTgt spid="42"/>
                                        </p:tgtEl>
                                      </p:cBhvr>
                                    </p:animEffect>
                                  </p:childTnLst>
                                </p:cTn>
                              </p:par>
                              <p:par>
                                <p:cTn id="172" presetID="12" presetClass="entr" presetSubtype="4" fill="hold" grpId="0" nodeType="withEffect">
                                  <p:stCondLst>
                                    <p:cond delay="100"/>
                                  </p:stCondLst>
                                  <p:childTnLst>
                                    <p:set>
                                      <p:cBhvr>
                                        <p:cTn id="173" dur="1" fill="hold">
                                          <p:stCondLst>
                                            <p:cond delay="0"/>
                                          </p:stCondLst>
                                        </p:cTn>
                                        <p:tgtEl>
                                          <p:spTgt spid="43"/>
                                        </p:tgtEl>
                                        <p:attrNameLst>
                                          <p:attrName>style.visibility</p:attrName>
                                        </p:attrNameLst>
                                      </p:cBhvr>
                                      <p:to>
                                        <p:strVal val="visible"/>
                                      </p:to>
                                    </p:set>
                                    <p:anim calcmode="lin" valueType="num">
                                      <p:cBhvr additive="base">
                                        <p:cTn id="174" dur="500"/>
                                        <p:tgtEl>
                                          <p:spTgt spid="43"/>
                                        </p:tgtEl>
                                        <p:attrNameLst>
                                          <p:attrName>ppt_y</p:attrName>
                                        </p:attrNameLst>
                                      </p:cBhvr>
                                      <p:tavLst>
                                        <p:tav tm="0">
                                          <p:val>
                                            <p:strVal val="#ppt_y+#ppt_h*1.125000"/>
                                          </p:val>
                                        </p:tav>
                                        <p:tav tm="100000">
                                          <p:val>
                                            <p:strVal val="#ppt_y"/>
                                          </p:val>
                                        </p:tav>
                                      </p:tavLst>
                                    </p:anim>
                                    <p:animEffect transition="in" filter="wipe(up)">
                                      <p:cBhvr>
                                        <p:cTn id="175" dur="500"/>
                                        <p:tgtEl>
                                          <p:spTgt spid="43"/>
                                        </p:tgtEl>
                                      </p:cBhvr>
                                    </p:animEffect>
                                  </p:childTnLst>
                                </p:cTn>
                              </p:par>
                              <p:par>
                                <p:cTn id="176" presetID="12" presetClass="entr" presetSubtype="4" fill="hold" grpId="0" nodeType="withEffect">
                                  <p:stCondLst>
                                    <p:cond delay="200"/>
                                  </p:stCondLst>
                                  <p:childTnLst>
                                    <p:set>
                                      <p:cBhvr>
                                        <p:cTn id="177" dur="1" fill="hold">
                                          <p:stCondLst>
                                            <p:cond delay="0"/>
                                          </p:stCondLst>
                                        </p:cTn>
                                        <p:tgtEl>
                                          <p:spTgt spid="44"/>
                                        </p:tgtEl>
                                        <p:attrNameLst>
                                          <p:attrName>style.visibility</p:attrName>
                                        </p:attrNameLst>
                                      </p:cBhvr>
                                      <p:to>
                                        <p:strVal val="visible"/>
                                      </p:to>
                                    </p:set>
                                    <p:anim calcmode="lin" valueType="num">
                                      <p:cBhvr additive="base">
                                        <p:cTn id="178" dur="500"/>
                                        <p:tgtEl>
                                          <p:spTgt spid="44"/>
                                        </p:tgtEl>
                                        <p:attrNameLst>
                                          <p:attrName>ppt_y</p:attrName>
                                        </p:attrNameLst>
                                      </p:cBhvr>
                                      <p:tavLst>
                                        <p:tav tm="0">
                                          <p:val>
                                            <p:strVal val="#ppt_y+#ppt_h*1.125000"/>
                                          </p:val>
                                        </p:tav>
                                        <p:tav tm="100000">
                                          <p:val>
                                            <p:strVal val="#ppt_y"/>
                                          </p:val>
                                        </p:tav>
                                      </p:tavLst>
                                    </p:anim>
                                    <p:animEffect transition="in" filter="wipe(up)">
                                      <p:cBhvr>
                                        <p:cTn id="179" dur="500"/>
                                        <p:tgtEl>
                                          <p:spTgt spid="44"/>
                                        </p:tgtEl>
                                      </p:cBhvr>
                                    </p:animEffect>
                                  </p:childTnLst>
                                </p:cTn>
                              </p:par>
                              <p:par>
                                <p:cTn id="180" presetID="12" presetClass="entr" presetSubtype="4" fill="hold" grpId="0" nodeType="withEffect">
                                  <p:stCondLst>
                                    <p:cond delay="300"/>
                                  </p:stCondLst>
                                  <p:childTnLst>
                                    <p:set>
                                      <p:cBhvr>
                                        <p:cTn id="181" dur="1" fill="hold">
                                          <p:stCondLst>
                                            <p:cond delay="0"/>
                                          </p:stCondLst>
                                        </p:cTn>
                                        <p:tgtEl>
                                          <p:spTgt spid="45"/>
                                        </p:tgtEl>
                                        <p:attrNameLst>
                                          <p:attrName>style.visibility</p:attrName>
                                        </p:attrNameLst>
                                      </p:cBhvr>
                                      <p:to>
                                        <p:strVal val="visible"/>
                                      </p:to>
                                    </p:set>
                                    <p:anim calcmode="lin" valueType="num">
                                      <p:cBhvr additive="base">
                                        <p:cTn id="182" dur="500"/>
                                        <p:tgtEl>
                                          <p:spTgt spid="45"/>
                                        </p:tgtEl>
                                        <p:attrNameLst>
                                          <p:attrName>ppt_y</p:attrName>
                                        </p:attrNameLst>
                                      </p:cBhvr>
                                      <p:tavLst>
                                        <p:tav tm="0">
                                          <p:val>
                                            <p:strVal val="#ppt_y+#ppt_h*1.125000"/>
                                          </p:val>
                                        </p:tav>
                                        <p:tav tm="100000">
                                          <p:val>
                                            <p:strVal val="#ppt_y"/>
                                          </p:val>
                                        </p:tav>
                                      </p:tavLst>
                                    </p:anim>
                                    <p:animEffect transition="in" filter="wipe(up)">
                                      <p:cBhvr>
                                        <p:cTn id="183" dur="500"/>
                                        <p:tgtEl>
                                          <p:spTgt spid="45"/>
                                        </p:tgtEl>
                                      </p:cBhvr>
                                    </p:animEffect>
                                  </p:childTnLst>
                                </p:cTn>
                              </p:par>
                              <p:par>
                                <p:cTn id="184" presetID="12" presetClass="entr" presetSubtype="4" fill="hold" grpId="0" nodeType="withEffect">
                                  <p:stCondLst>
                                    <p:cond delay="400"/>
                                  </p:stCondLst>
                                  <p:childTnLst>
                                    <p:set>
                                      <p:cBhvr>
                                        <p:cTn id="185" dur="1" fill="hold">
                                          <p:stCondLst>
                                            <p:cond delay="0"/>
                                          </p:stCondLst>
                                        </p:cTn>
                                        <p:tgtEl>
                                          <p:spTgt spid="46"/>
                                        </p:tgtEl>
                                        <p:attrNameLst>
                                          <p:attrName>style.visibility</p:attrName>
                                        </p:attrNameLst>
                                      </p:cBhvr>
                                      <p:to>
                                        <p:strVal val="visible"/>
                                      </p:to>
                                    </p:set>
                                    <p:anim calcmode="lin" valueType="num">
                                      <p:cBhvr additive="base">
                                        <p:cTn id="186" dur="500"/>
                                        <p:tgtEl>
                                          <p:spTgt spid="46"/>
                                        </p:tgtEl>
                                        <p:attrNameLst>
                                          <p:attrName>ppt_y</p:attrName>
                                        </p:attrNameLst>
                                      </p:cBhvr>
                                      <p:tavLst>
                                        <p:tav tm="0">
                                          <p:val>
                                            <p:strVal val="#ppt_y+#ppt_h*1.125000"/>
                                          </p:val>
                                        </p:tav>
                                        <p:tav tm="100000">
                                          <p:val>
                                            <p:strVal val="#ppt_y"/>
                                          </p:val>
                                        </p:tav>
                                      </p:tavLst>
                                    </p:anim>
                                    <p:animEffect transition="in" filter="wipe(up)">
                                      <p:cBhvr>
                                        <p:cTn id="187" dur="500"/>
                                        <p:tgtEl>
                                          <p:spTgt spid="46"/>
                                        </p:tgtEl>
                                      </p:cBhvr>
                                    </p:animEffect>
                                  </p:childTnLst>
                                </p:cTn>
                              </p:par>
                              <p:par>
                                <p:cTn id="188" presetID="12" presetClass="entr" presetSubtype="4" fill="hold" grpId="0" nodeType="withEffect">
                                  <p:stCondLst>
                                    <p:cond delay="500"/>
                                  </p:stCondLst>
                                  <p:childTnLst>
                                    <p:set>
                                      <p:cBhvr>
                                        <p:cTn id="189" dur="1" fill="hold">
                                          <p:stCondLst>
                                            <p:cond delay="0"/>
                                          </p:stCondLst>
                                        </p:cTn>
                                        <p:tgtEl>
                                          <p:spTgt spid="47"/>
                                        </p:tgtEl>
                                        <p:attrNameLst>
                                          <p:attrName>style.visibility</p:attrName>
                                        </p:attrNameLst>
                                      </p:cBhvr>
                                      <p:to>
                                        <p:strVal val="visible"/>
                                      </p:to>
                                    </p:set>
                                    <p:anim calcmode="lin" valueType="num">
                                      <p:cBhvr additive="base">
                                        <p:cTn id="190" dur="500"/>
                                        <p:tgtEl>
                                          <p:spTgt spid="47"/>
                                        </p:tgtEl>
                                        <p:attrNameLst>
                                          <p:attrName>ppt_y</p:attrName>
                                        </p:attrNameLst>
                                      </p:cBhvr>
                                      <p:tavLst>
                                        <p:tav tm="0">
                                          <p:val>
                                            <p:strVal val="#ppt_y+#ppt_h*1.125000"/>
                                          </p:val>
                                        </p:tav>
                                        <p:tav tm="100000">
                                          <p:val>
                                            <p:strVal val="#ppt_y"/>
                                          </p:val>
                                        </p:tav>
                                      </p:tavLst>
                                    </p:anim>
                                    <p:animEffect transition="in" filter="wipe(up)">
                                      <p:cBhvr>
                                        <p:cTn id="191" dur="500"/>
                                        <p:tgtEl>
                                          <p:spTgt spid="47"/>
                                        </p:tgtEl>
                                      </p:cBhvr>
                                    </p:animEffect>
                                  </p:childTnLst>
                                </p:cTn>
                              </p:par>
                              <p:par>
                                <p:cTn id="192" presetID="12" presetClass="entr" presetSubtype="4" fill="hold" grpId="0" nodeType="withEffect">
                                  <p:stCondLst>
                                    <p:cond delay="600"/>
                                  </p:stCondLst>
                                  <p:childTnLst>
                                    <p:set>
                                      <p:cBhvr>
                                        <p:cTn id="193" dur="1" fill="hold">
                                          <p:stCondLst>
                                            <p:cond delay="0"/>
                                          </p:stCondLst>
                                        </p:cTn>
                                        <p:tgtEl>
                                          <p:spTgt spid="48"/>
                                        </p:tgtEl>
                                        <p:attrNameLst>
                                          <p:attrName>style.visibility</p:attrName>
                                        </p:attrNameLst>
                                      </p:cBhvr>
                                      <p:to>
                                        <p:strVal val="visible"/>
                                      </p:to>
                                    </p:set>
                                    <p:anim calcmode="lin" valueType="num">
                                      <p:cBhvr additive="base">
                                        <p:cTn id="194" dur="500"/>
                                        <p:tgtEl>
                                          <p:spTgt spid="48"/>
                                        </p:tgtEl>
                                        <p:attrNameLst>
                                          <p:attrName>ppt_y</p:attrName>
                                        </p:attrNameLst>
                                      </p:cBhvr>
                                      <p:tavLst>
                                        <p:tav tm="0">
                                          <p:val>
                                            <p:strVal val="#ppt_y+#ppt_h*1.125000"/>
                                          </p:val>
                                        </p:tav>
                                        <p:tav tm="100000">
                                          <p:val>
                                            <p:strVal val="#ppt_y"/>
                                          </p:val>
                                        </p:tav>
                                      </p:tavLst>
                                    </p:anim>
                                    <p:animEffect transition="in" filter="wipe(up)">
                                      <p:cBhvr>
                                        <p:cTn id="195" dur="500"/>
                                        <p:tgtEl>
                                          <p:spTgt spid="48"/>
                                        </p:tgtEl>
                                      </p:cBhvr>
                                    </p:animEffect>
                                  </p:childTnLst>
                                </p:cTn>
                              </p:par>
                              <p:par>
                                <p:cTn id="196" presetID="12" presetClass="entr" presetSubtype="4" fill="hold" grpId="0" nodeType="withEffect">
                                  <p:stCondLst>
                                    <p:cond delay="700"/>
                                  </p:stCondLst>
                                  <p:childTnLst>
                                    <p:set>
                                      <p:cBhvr>
                                        <p:cTn id="197" dur="1" fill="hold">
                                          <p:stCondLst>
                                            <p:cond delay="0"/>
                                          </p:stCondLst>
                                        </p:cTn>
                                        <p:tgtEl>
                                          <p:spTgt spid="49"/>
                                        </p:tgtEl>
                                        <p:attrNameLst>
                                          <p:attrName>style.visibility</p:attrName>
                                        </p:attrNameLst>
                                      </p:cBhvr>
                                      <p:to>
                                        <p:strVal val="visible"/>
                                      </p:to>
                                    </p:set>
                                    <p:anim calcmode="lin" valueType="num">
                                      <p:cBhvr additive="base">
                                        <p:cTn id="198" dur="500"/>
                                        <p:tgtEl>
                                          <p:spTgt spid="49"/>
                                        </p:tgtEl>
                                        <p:attrNameLst>
                                          <p:attrName>ppt_y</p:attrName>
                                        </p:attrNameLst>
                                      </p:cBhvr>
                                      <p:tavLst>
                                        <p:tav tm="0">
                                          <p:val>
                                            <p:strVal val="#ppt_y+#ppt_h*1.125000"/>
                                          </p:val>
                                        </p:tav>
                                        <p:tav tm="100000">
                                          <p:val>
                                            <p:strVal val="#ppt_y"/>
                                          </p:val>
                                        </p:tav>
                                      </p:tavLst>
                                    </p:anim>
                                    <p:animEffect transition="in" filter="wipe(up)">
                                      <p:cBhvr>
                                        <p:cTn id="199" dur="500"/>
                                        <p:tgtEl>
                                          <p:spTgt spid="49"/>
                                        </p:tgtEl>
                                      </p:cBhvr>
                                    </p:animEffect>
                                  </p:childTnLst>
                                </p:cTn>
                              </p:par>
                              <p:par>
                                <p:cTn id="200" presetID="12" presetClass="entr" presetSubtype="4" fill="hold" grpId="0" nodeType="withEffect">
                                  <p:stCondLst>
                                    <p:cond delay="800"/>
                                  </p:stCondLst>
                                  <p:childTnLst>
                                    <p:set>
                                      <p:cBhvr>
                                        <p:cTn id="201" dur="1" fill="hold">
                                          <p:stCondLst>
                                            <p:cond delay="0"/>
                                          </p:stCondLst>
                                        </p:cTn>
                                        <p:tgtEl>
                                          <p:spTgt spid="50"/>
                                        </p:tgtEl>
                                        <p:attrNameLst>
                                          <p:attrName>style.visibility</p:attrName>
                                        </p:attrNameLst>
                                      </p:cBhvr>
                                      <p:to>
                                        <p:strVal val="visible"/>
                                      </p:to>
                                    </p:set>
                                    <p:anim calcmode="lin" valueType="num">
                                      <p:cBhvr additive="base">
                                        <p:cTn id="202" dur="500"/>
                                        <p:tgtEl>
                                          <p:spTgt spid="50"/>
                                        </p:tgtEl>
                                        <p:attrNameLst>
                                          <p:attrName>ppt_y</p:attrName>
                                        </p:attrNameLst>
                                      </p:cBhvr>
                                      <p:tavLst>
                                        <p:tav tm="0">
                                          <p:val>
                                            <p:strVal val="#ppt_y+#ppt_h*1.125000"/>
                                          </p:val>
                                        </p:tav>
                                        <p:tav tm="100000">
                                          <p:val>
                                            <p:strVal val="#ppt_y"/>
                                          </p:val>
                                        </p:tav>
                                      </p:tavLst>
                                    </p:anim>
                                    <p:animEffect transition="in" filter="wipe(up)">
                                      <p:cBhvr>
                                        <p:cTn id="203" dur="500"/>
                                        <p:tgtEl>
                                          <p:spTgt spid="50"/>
                                        </p:tgtEl>
                                      </p:cBhvr>
                                    </p:animEffect>
                                  </p:childTnLst>
                                </p:cTn>
                              </p:par>
                              <p:par>
                                <p:cTn id="204" presetID="12" presetClass="entr" presetSubtype="4" fill="hold" grpId="0" nodeType="withEffect">
                                  <p:stCondLst>
                                    <p:cond delay="900"/>
                                  </p:stCondLst>
                                  <p:childTnLst>
                                    <p:set>
                                      <p:cBhvr>
                                        <p:cTn id="205" dur="1" fill="hold">
                                          <p:stCondLst>
                                            <p:cond delay="0"/>
                                          </p:stCondLst>
                                        </p:cTn>
                                        <p:tgtEl>
                                          <p:spTgt spid="51"/>
                                        </p:tgtEl>
                                        <p:attrNameLst>
                                          <p:attrName>style.visibility</p:attrName>
                                        </p:attrNameLst>
                                      </p:cBhvr>
                                      <p:to>
                                        <p:strVal val="visible"/>
                                      </p:to>
                                    </p:set>
                                    <p:anim calcmode="lin" valueType="num">
                                      <p:cBhvr additive="base">
                                        <p:cTn id="206" dur="500"/>
                                        <p:tgtEl>
                                          <p:spTgt spid="51"/>
                                        </p:tgtEl>
                                        <p:attrNameLst>
                                          <p:attrName>ppt_y</p:attrName>
                                        </p:attrNameLst>
                                      </p:cBhvr>
                                      <p:tavLst>
                                        <p:tav tm="0">
                                          <p:val>
                                            <p:strVal val="#ppt_y+#ppt_h*1.125000"/>
                                          </p:val>
                                        </p:tav>
                                        <p:tav tm="100000">
                                          <p:val>
                                            <p:strVal val="#ppt_y"/>
                                          </p:val>
                                        </p:tav>
                                      </p:tavLst>
                                    </p:anim>
                                    <p:animEffect transition="in" filter="wipe(up)">
                                      <p:cBhvr>
                                        <p:cTn id="2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四、请在此输入第四章标题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grpSp>
        <p:nvGrpSpPr>
          <p:cNvPr id="7" name="组合 12"/>
          <p:cNvGrpSpPr/>
          <p:nvPr/>
        </p:nvGrpSpPr>
        <p:grpSpPr bwMode="auto">
          <a:xfrm>
            <a:off x="8483804" y="2609776"/>
            <a:ext cx="2619279" cy="2146300"/>
            <a:chOff x="0" y="0"/>
            <a:chExt cx="1671177" cy="1609411"/>
          </a:xfrm>
        </p:grpSpPr>
        <p:sp>
          <p:nvSpPr>
            <p:cNvPr id="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B70F0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9" name="TextBox 14"/>
            <p:cNvSpPr txBox="1">
              <a:spLocks noChangeArrowheads="1"/>
            </p:cNvSpPr>
            <p:nvPr/>
          </p:nvSpPr>
          <p:spPr bwMode="auto">
            <a:xfrm>
              <a:off x="680641" y="543095"/>
              <a:ext cx="52123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rPr>
                <a:t>05</a:t>
              </a:r>
              <a:endParaRPr kumimoji="0" lang="zh-CN" altLang="en-US"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endParaRPr>
            </a:p>
          </p:txBody>
        </p:sp>
      </p:grpSp>
      <p:grpSp>
        <p:nvGrpSpPr>
          <p:cNvPr id="10" name="组合 15"/>
          <p:cNvGrpSpPr/>
          <p:nvPr/>
        </p:nvGrpSpPr>
        <p:grpSpPr bwMode="auto">
          <a:xfrm>
            <a:off x="6454608" y="2609776"/>
            <a:ext cx="2781118" cy="2146300"/>
            <a:chOff x="0" y="0"/>
            <a:chExt cx="1773781" cy="1609411"/>
          </a:xfrm>
        </p:grpSpPr>
        <p:grpSp>
          <p:nvGrpSpPr>
            <p:cNvPr id="11" name="组合 16"/>
            <p:cNvGrpSpPr/>
            <p:nvPr/>
          </p:nvGrpSpPr>
          <p:grpSpPr bwMode="auto">
            <a:xfrm>
              <a:off x="0" y="0"/>
              <a:ext cx="1773781" cy="1609411"/>
              <a:chOff x="0" y="0"/>
              <a:chExt cx="1773781" cy="1609411"/>
            </a:xfrm>
          </p:grpSpPr>
          <p:sp>
            <p:nvSpPr>
              <p:cNvPr id="1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ysClr val="windowText" lastClr="000000">
                  <a:alpha val="14902"/>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B70F0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12" name="TextBox 17"/>
            <p:cNvSpPr txBox="1">
              <a:spLocks noChangeArrowheads="1"/>
            </p:cNvSpPr>
            <p:nvPr/>
          </p:nvSpPr>
          <p:spPr bwMode="auto">
            <a:xfrm>
              <a:off x="681551" y="543095"/>
              <a:ext cx="507812"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rPr>
                <a:t>04</a:t>
              </a:r>
              <a:endParaRPr kumimoji="0" lang="zh-CN" altLang="en-US"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endParaRPr>
            </a:p>
          </p:txBody>
        </p:sp>
      </p:grpSp>
      <p:grpSp>
        <p:nvGrpSpPr>
          <p:cNvPr id="15" name="组合 20"/>
          <p:cNvGrpSpPr/>
          <p:nvPr/>
        </p:nvGrpSpPr>
        <p:grpSpPr bwMode="auto">
          <a:xfrm>
            <a:off x="4549906" y="2609776"/>
            <a:ext cx="2781116" cy="2146300"/>
            <a:chOff x="0" y="0"/>
            <a:chExt cx="1773781" cy="1609411"/>
          </a:xfrm>
        </p:grpSpPr>
        <p:grpSp>
          <p:nvGrpSpPr>
            <p:cNvPr id="16" name="组合 21"/>
            <p:cNvGrpSpPr/>
            <p:nvPr/>
          </p:nvGrpSpPr>
          <p:grpSpPr bwMode="auto">
            <a:xfrm>
              <a:off x="0" y="0"/>
              <a:ext cx="1773781" cy="1609411"/>
              <a:chOff x="0" y="0"/>
              <a:chExt cx="1773781" cy="1609411"/>
            </a:xfrm>
          </p:grpSpPr>
          <p:sp>
            <p:nvSpPr>
              <p:cNvPr id="1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ysClr val="windowText" lastClr="000000">
                  <a:alpha val="14902"/>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1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B70F0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17" name="TextBox 22"/>
            <p:cNvSpPr txBox="1">
              <a:spLocks noChangeArrowheads="1"/>
            </p:cNvSpPr>
            <p:nvPr/>
          </p:nvSpPr>
          <p:spPr bwMode="auto">
            <a:xfrm>
              <a:off x="681551" y="543095"/>
              <a:ext cx="518638"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rPr>
                <a:t>03</a:t>
              </a:r>
              <a:endParaRPr kumimoji="0" lang="zh-CN" altLang="en-US"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endParaRPr>
            </a:p>
          </p:txBody>
        </p:sp>
      </p:grpSp>
      <p:grpSp>
        <p:nvGrpSpPr>
          <p:cNvPr id="20" name="组合 25"/>
          <p:cNvGrpSpPr/>
          <p:nvPr/>
        </p:nvGrpSpPr>
        <p:grpSpPr bwMode="auto">
          <a:xfrm>
            <a:off x="2645200" y="2609776"/>
            <a:ext cx="2781118" cy="2146300"/>
            <a:chOff x="0" y="0"/>
            <a:chExt cx="1773781" cy="1609411"/>
          </a:xfrm>
        </p:grpSpPr>
        <p:grpSp>
          <p:nvGrpSpPr>
            <p:cNvPr id="21" name="组合 26"/>
            <p:cNvGrpSpPr/>
            <p:nvPr/>
          </p:nvGrpSpPr>
          <p:grpSpPr bwMode="auto">
            <a:xfrm>
              <a:off x="0" y="0"/>
              <a:ext cx="1773781" cy="1609411"/>
              <a:chOff x="0" y="0"/>
              <a:chExt cx="1773781" cy="1609411"/>
            </a:xfrm>
          </p:grpSpPr>
          <p:sp>
            <p:nvSpPr>
              <p:cNvPr id="23"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ysClr val="windowText" lastClr="000000">
                  <a:alpha val="14902"/>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2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B70F0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22" name="TextBox 27"/>
            <p:cNvSpPr txBox="1">
              <a:spLocks noChangeArrowheads="1"/>
            </p:cNvSpPr>
            <p:nvPr/>
          </p:nvSpPr>
          <p:spPr bwMode="auto">
            <a:xfrm>
              <a:off x="681551" y="543095"/>
              <a:ext cx="509015"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rPr>
                <a:t>02</a:t>
              </a:r>
              <a:endParaRPr kumimoji="0" lang="zh-CN" altLang="en-US" sz="37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ea"/>
              </a:endParaRPr>
            </a:p>
          </p:txBody>
        </p:sp>
      </p:grpSp>
      <p:grpSp>
        <p:nvGrpSpPr>
          <p:cNvPr id="25" name="组合 31"/>
          <p:cNvGrpSpPr/>
          <p:nvPr/>
        </p:nvGrpSpPr>
        <p:grpSpPr bwMode="auto">
          <a:xfrm>
            <a:off x="610618" y="2609776"/>
            <a:ext cx="2783606" cy="2146300"/>
            <a:chOff x="0" y="0"/>
            <a:chExt cx="1773781" cy="1609411"/>
          </a:xfrm>
        </p:grpSpPr>
        <p:grpSp>
          <p:nvGrpSpPr>
            <p:cNvPr id="26" name="组合 32"/>
            <p:cNvGrpSpPr/>
            <p:nvPr/>
          </p:nvGrpSpPr>
          <p:grpSpPr bwMode="auto">
            <a:xfrm>
              <a:off x="0" y="0"/>
              <a:ext cx="1773781" cy="1609411"/>
              <a:chOff x="0" y="0"/>
              <a:chExt cx="1773781" cy="1609411"/>
            </a:xfrm>
          </p:grpSpPr>
          <p:sp>
            <p:nvSpPr>
              <p:cNvPr id="2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ysClr val="windowText" lastClr="000000">
                  <a:alpha val="14902"/>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sp>
            <p:nvSpPr>
              <p:cNvPr id="2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B70F0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endParaRPr>
              </a:p>
            </p:txBody>
          </p:sp>
        </p:grpSp>
        <p:sp>
          <p:nvSpPr>
            <p:cNvPr id="27" name="TextBox 33"/>
            <p:cNvSpPr txBox="1">
              <a:spLocks noChangeArrowheads="1"/>
            </p:cNvSpPr>
            <p:nvPr/>
          </p:nvSpPr>
          <p:spPr bwMode="auto">
            <a:xfrm>
              <a:off x="681551" y="543095"/>
              <a:ext cx="465299" cy="49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7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rPr>
                <a:t>01</a:t>
              </a:r>
              <a:endParaRPr kumimoji="0" lang="zh-CN" altLang="en-US" sz="37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ea"/>
              </a:endParaRPr>
            </a:p>
          </p:txBody>
        </p:sp>
      </p:grpSp>
      <p:cxnSp>
        <p:nvCxnSpPr>
          <p:cNvPr id="30" name="直接连接符 36"/>
          <p:cNvCxnSpPr>
            <a:cxnSpLocks noChangeShapeType="1"/>
          </p:cNvCxnSpPr>
          <p:nvPr/>
        </p:nvCxnSpPr>
        <p:spPr bwMode="auto">
          <a:xfrm flipV="1">
            <a:off x="1305683" y="1650925"/>
            <a:ext cx="0" cy="1166284"/>
          </a:xfrm>
          <a:prstGeom prst="line">
            <a:avLst/>
          </a:prstGeom>
          <a:noFill/>
          <a:ln w="6350">
            <a:solidFill>
              <a:srgbClr val="B70F0C">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1479970" y="1570493"/>
            <a:ext cx="2970343"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400" dirty="0">
                <a:solidFill>
                  <a:srgbClr val="C00000"/>
                </a:solidFill>
                <a:latin typeface="微软雅黑" panose="020B0503020204020204" pitchFamily="34" charset="-122"/>
                <a:ea typeface="微软雅黑" panose="020B0503020204020204" pitchFamily="34" charset="-122"/>
                <a:cs typeface="+mn-ea"/>
              </a:rPr>
              <a:t>随着计算机技术的发展及印刷技术进步，平面设计在视觉感观领域的表现也越来越丰富这真正的对今天的平面设计的新。</a:t>
            </a:r>
          </a:p>
        </p:txBody>
      </p:sp>
      <p:cxnSp>
        <p:nvCxnSpPr>
          <p:cNvPr id="32" name="直接连接符 38"/>
          <p:cNvCxnSpPr>
            <a:cxnSpLocks noChangeShapeType="1"/>
          </p:cNvCxnSpPr>
          <p:nvPr/>
        </p:nvCxnSpPr>
        <p:spPr bwMode="auto">
          <a:xfrm flipV="1">
            <a:off x="3168059" y="4675643"/>
            <a:ext cx="0" cy="1166283"/>
          </a:xfrm>
          <a:prstGeom prst="line">
            <a:avLst/>
          </a:prstGeom>
          <a:noFill/>
          <a:ln w="6350">
            <a:solidFill>
              <a:srgbClr val="B70F0C">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3342348" y="5027011"/>
            <a:ext cx="2970343"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cs typeface="+mn-ea"/>
              </a:rPr>
              <a:t>随着计算机技术的发展及印刷技术进步，平面设计在视觉感观领域的表现也越来越丰富这真正的对今天的平面设计的新。</a:t>
            </a:r>
          </a:p>
        </p:txBody>
      </p:sp>
      <p:cxnSp>
        <p:nvCxnSpPr>
          <p:cNvPr id="34" name="直接连接符 40"/>
          <p:cNvCxnSpPr>
            <a:cxnSpLocks noChangeShapeType="1"/>
          </p:cNvCxnSpPr>
          <p:nvPr/>
        </p:nvCxnSpPr>
        <p:spPr bwMode="auto">
          <a:xfrm flipV="1">
            <a:off x="4836232" y="1650925"/>
            <a:ext cx="0" cy="1166284"/>
          </a:xfrm>
          <a:prstGeom prst="line">
            <a:avLst/>
          </a:prstGeom>
          <a:noFill/>
          <a:ln w="6350">
            <a:solidFill>
              <a:srgbClr val="B70F0C">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5008031" y="1570493"/>
            <a:ext cx="2970342"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cs typeface="+mn-ea"/>
              </a:rPr>
              <a:t>随着计算机技术的发展及印刷技术进步，平面设计在视觉感观领域的表现也越来越丰富这真正的对今天的平面设计的新。</a:t>
            </a:r>
          </a:p>
        </p:txBody>
      </p:sp>
      <p:cxnSp>
        <p:nvCxnSpPr>
          <p:cNvPr id="36" name="直接连接符 43"/>
          <p:cNvCxnSpPr>
            <a:cxnSpLocks noChangeShapeType="1"/>
          </p:cNvCxnSpPr>
          <p:nvPr/>
        </p:nvCxnSpPr>
        <p:spPr bwMode="auto">
          <a:xfrm flipV="1">
            <a:off x="6688650" y="4675643"/>
            <a:ext cx="0" cy="1166283"/>
          </a:xfrm>
          <a:prstGeom prst="line">
            <a:avLst/>
          </a:prstGeom>
          <a:noFill/>
          <a:ln w="6350">
            <a:solidFill>
              <a:srgbClr val="B70F0C">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7" name="矩形 1"/>
          <p:cNvSpPr>
            <a:spLocks noChangeArrowheads="1"/>
          </p:cNvSpPr>
          <p:nvPr/>
        </p:nvSpPr>
        <p:spPr bwMode="auto">
          <a:xfrm>
            <a:off x="6862938" y="5027011"/>
            <a:ext cx="2970343"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400">
                <a:solidFill>
                  <a:srgbClr val="C00000"/>
                </a:solidFill>
                <a:latin typeface="微软雅黑" panose="020B0503020204020204" pitchFamily="34" charset="-122"/>
                <a:ea typeface="微软雅黑" panose="020B0503020204020204" pitchFamily="34" charset="-122"/>
                <a:cs typeface="+mn-ea"/>
              </a:rPr>
              <a:t>随着计算机技术的发展及印刷技术进步，平面设计在视觉感观领域的表现也越来越丰富这真正的对今天的平面设计的新。</a:t>
            </a:r>
          </a:p>
        </p:txBody>
      </p:sp>
      <p:cxnSp>
        <p:nvCxnSpPr>
          <p:cNvPr id="38" name="直接连接符 51"/>
          <p:cNvCxnSpPr>
            <a:cxnSpLocks noChangeShapeType="1"/>
          </p:cNvCxnSpPr>
          <p:nvPr/>
        </p:nvCxnSpPr>
        <p:spPr bwMode="auto">
          <a:xfrm flipV="1">
            <a:off x="8483803" y="1650925"/>
            <a:ext cx="0" cy="1166284"/>
          </a:xfrm>
          <a:prstGeom prst="line">
            <a:avLst/>
          </a:prstGeom>
          <a:noFill/>
          <a:ln w="6350">
            <a:solidFill>
              <a:srgbClr val="B70F0C">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 name="矩形 1"/>
          <p:cNvSpPr>
            <a:spLocks noChangeArrowheads="1"/>
          </p:cNvSpPr>
          <p:nvPr/>
        </p:nvSpPr>
        <p:spPr bwMode="auto">
          <a:xfrm>
            <a:off x="8655601" y="1570493"/>
            <a:ext cx="2970343"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r>
              <a:rPr lang="zh-CN" altLang="en-US" sz="1400" dirty="0">
                <a:solidFill>
                  <a:srgbClr val="C00000"/>
                </a:solidFill>
                <a:latin typeface="微软雅黑" panose="020B0503020204020204" pitchFamily="34" charset="-122"/>
                <a:ea typeface="微软雅黑" panose="020B0503020204020204" pitchFamily="34" charset="-122"/>
                <a:cs typeface="+mn-ea"/>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1+#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1+#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1+#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2" presetClass="entr" presetSubtype="4"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00"/>
                                        <p:tgtEl>
                                          <p:spTgt spid="38"/>
                                        </p:tgtEl>
                                      </p:cBhvr>
                                    </p:animEffect>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1+#ppt_w/2"/>
                                          </p:val>
                                        </p:tav>
                                        <p:tav tm="100000">
                                          <p:val>
                                            <p:strVal val="#ppt_x"/>
                                          </p:val>
                                        </p:tav>
                                      </p:tavLst>
                                    </p:anim>
                                    <p:anim calcmode="lin" valueType="num">
                                      <p:cBhvr additive="base">
                                        <p:cTn id="7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08276" y="1417034"/>
            <a:ext cx="1793859" cy="4023933"/>
            <a:chOff x="1872749" y="1501308"/>
            <a:chExt cx="1793859" cy="4023933"/>
          </a:xfrm>
        </p:grpSpPr>
        <p:grpSp>
          <p:nvGrpSpPr>
            <p:cNvPr id="8" name="组合 7"/>
            <p:cNvGrpSpPr/>
            <p:nvPr/>
          </p:nvGrpSpPr>
          <p:grpSpPr>
            <a:xfrm>
              <a:off x="1872749" y="1501308"/>
              <a:ext cx="1793859" cy="1812706"/>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33136"/>
                <a:ext cx="1004758" cy="1015663"/>
              </a:xfrm>
              <a:prstGeom prst="rect">
                <a:avLst/>
              </a:prstGeom>
              <a:noFill/>
            </p:spPr>
            <p:txBody>
              <a:bodyPr wrap="square" rtlCol="0">
                <a:spAutoFit/>
              </a:bodyPr>
              <a:lstStyle/>
              <a:p>
                <a:pPr algn="ctr"/>
                <a:r>
                  <a:rPr lang="zh-CN" altLang="en-US" sz="60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目 </a:t>
                </a:r>
                <a:endParaRPr lang="en-US" altLang="zh-CN" sz="60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1872749" y="3712535"/>
              <a:ext cx="1793859" cy="1812706"/>
              <a:chOff x="2063743" y="1634615"/>
              <a:chExt cx="1793859" cy="1812706"/>
            </a:xfrm>
          </p:grpSpPr>
          <p:grpSp>
            <p:nvGrpSpPr>
              <p:cNvPr id="14" name="组合 13"/>
              <p:cNvGrpSpPr/>
              <p:nvPr/>
            </p:nvGrpSpPr>
            <p:grpSpPr>
              <a:xfrm>
                <a:off x="2063743" y="1634615"/>
                <a:ext cx="1793859" cy="1812706"/>
                <a:chOff x="2071801" y="1634615"/>
                <a:chExt cx="1793859" cy="1812706"/>
              </a:xfrm>
            </p:grpSpPr>
            <p:pic>
              <p:nvPicPr>
                <p:cNvPr id="16" name="图片 15"/>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7" name="图片 1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5" name="文本框 14"/>
              <p:cNvSpPr txBox="1"/>
              <p:nvPr/>
            </p:nvSpPr>
            <p:spPr>
              <a:xfrm>
                <a:off x="2452864" y="2033136"/>
                <a:ext cx="1004758" cy="1015663"/>
              </a:xfrm>
              <a:prstGeom prst="rect">
                <a:avLst/>
              </a:prstGeom>
              <a:noFill/>
            </p:spPr>
            <p:txBody>
              <a:bodyPr wrap="square" rtlCol="0">
                <a:spAutoFit/>
              </a:bodyPr>
              <a:lstStyle/>
              <a:p>
                <a:pPr algn="ctr"/>
                <a:r>
                  <a:rPr lang="zh-CN" altLang="en-US" sz="60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录 </a:t>
                </a:r>
                <a:endParaRPr lang="en-US" altLang="zh-CN" sz="60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42" name="组合 41"/>
          <p:cNvGrpSpPr/>
          <p:nvPr/>
        </p:nvGrpSpPr>
        <p:grpSpPr>
          <a:xfrm>
            <a:off x="9104537" y="1309545"/>
            <a:ext cx="719138" cy="4238910"/>
            <a:chOff x="9104537" y="1309545"/>
            <a:chExt cx="719138" cy="4238910"/>
          </a:xfrm>
        </p:grpSpPr>
        <p:grpSp>
          <p:nvGrpSpPr>
            <p:cNvPr id="5" name="组合 4"/>
            <p:cNvGrpSpPr/>
            <p:nvPr/>
          </p:nvGrpSpPr>
          <p:grpSpPr>
            <a:xfrm>
              <a:off x="9104537" y="1309545"/>
              <a:ext cx="719138" cy="4238910"/>
              <a:chOff x="8008217" y="1357170"/>
              <a:chExt cx="719138" cy="4238910"/>
            </a:xfrm>
          </p:grpSpPr>
          <p:pic>
            <p:nvPicPr>
              <p:cNvPr id="2" name="图片 1"/>
              <p:cNvPicPr>
                <a:picLocks noChangeAspect="1"/>
              </p:cNvPicPr>
              <p:nvPr/>
            </p:nvPicPr>
            <p:blipFill rotWithShape="1">
              <a:blip r:embed="rId5" cstate="screen"/>
              <a:srcRect/>
              <a:stretch>
                <a:fillRect/>
              </a:stretch>
            </p:blipFill>
            <p:spPr>
              <a:xfrm>
                <a:off x="8008217" y="1357170"/>
                <a:ext cx="719138" cy="2119455"/>
              </a:xfrm>
              <a:prstGeom prst="rect">
                <a:avLst/>
              </a:prstGeom>
            </p:spPr>
          </p:pic>
          <p:pic>
            <p:nvPicPr>
              <p:cNvPr id="4" name="图片 3"/>
              <p:cNvPicPr>
                <a:picLocks noChangeAspect="1"/>
              </p:cNvPicPr>
              <p:nvPr/>
            </p:nvPicPr>
            <p:blipFill rotWithShape="1">
              <a:blip r:embed="rId5" cstate="screen"/>
              <a:srcRect/>
              <a:stretch>
                <a:fillRect/>
              </a:stretch>
            </p:blipFill>
            <p:spPr>
              <a:xfrm flipV="1">
                <a:off x="8008217" y="3476625"/>
                <a:ext cx="719138" cy="2119455"/>
              </a:xfrm>
              <a:prstGeom prst="rect">
                <a:avLst/>
              </a:prstGeom>
            </p:spPr>
          </p:pic>
        </p:grpSp>
        <p:sp>
          <p:nvSpPr>
            <p:cNvPr id="31" name="文本框 30"/>
            <p:cNvSpPr txBox="1"/>
            <p:nvPr/>
          </p:nvSpPr>
          <p:spPr>
            <a:xfrm>
              <a:off x="9171718"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参考文献及总结</a:t>
              </a:r>
            </a:p>
          </p:txBody>
        </p:sp>
      </p:grpSp>
      <p:grpSp>
        <p:nvGrpSpPr>
          <p:cNvPr id="41" name="组合 40"/>
          <p:cNvGrpSpPr/>
          <p:nvPr/>
        </p:nvGrpSpPr>
        <p:grpSpPr>
          <a:xfrm>
            <a:off x="7999345" y="1309545"/>
            <a:ext cx="719138" cy="4238910"/>
            <a:chOff x="7999345" y="1309545"/>
            <a:chExt cx="719138" cy="4238910"/>
          </a:xfrm>
        </p:grpSpPr>
        <p:grpSp>
          <p:nvGrpSpPr>
            <p:cNvPr id="19" name="组合 18"/>
            <p:cNvGrpSpPr/>
            <p:nvPr/>
          </p:nvGrpSpPr>
          <p:grpSpPr>
            <a:xfrm>
              <a:off x="7999345" y="1309545"/>
              <a:ext cx="719138" cy="4238910"/>
              <a:chOff x="8008217" y="1357170"/>
              <a:chExt cx="719138" cy="4238910"/>
            </a:xfrm>
          </p:grpSpPr>
          <p:pic>
            <p:nvPicPr>
              <p:cNvPr id="20" name="图片 19"/>
              <p:cNvPicPr>
                <a:picLocks noChangeAspect="1"/>
              </p:cNvPicPr>
              <p:nvPr/>
            </p:nvPicPr>
            <p:blipFill rotWithShape="1">
              <a:blip r:embed="rId5" cstate="screen"/>
              <a:srcRect/>
              <a:stretch>
                <a:fillRect/>
              </a:stretch>
            </p:blipFill>
            <p:spPr>
              <a:xfrm>
                <a:off x="8008217" y="1357170"/>
                <a:ext cx="719138" cy="2119455"/>
              </a:xfrm>
              <a:prstGeom prst="rect">
                <a:avLst/>
              </a:prstGeom>
            </p:spPr>
          </p:pic>
          <p:pic>
            <p:nvPicPr>
              <p:cNvPr id="21" name="图片 20"/>
              <p:cNvPicPr>
                <a:picLocks noChangeAspect="1"/>
              </p:cNvPicPr>
              <p:nvPr/>
            </p:nvPicPr>
            <p:blipFill rotWithShape="1">
              <a:blip r:embed="rId5" cstate="screen"/>
              <a:srcRect/>
              <a:stretch>
                <a:fillRect/>
              </a:stretch>
            </p:blipFill>
            <p:spPr>
              <a:xfrm flipV="1">
                <a:off x="8008217" y="3476625"/>
                <a:ext cx="719138" cy="2119455"/>
              </a:xfrm>
              <a:prstGeom prst="rect">
                <a:avLst/>
              </a:prstGeom>
            </p:spPr>
          </p:pic>
        </p:grpSp>
        <p:sp>
          <p:nvSpPr>
            <p:cNvPr id="32" name="文本框 31"/>
            <p:cNvSpPr txBox="1"/>
            <p:nvPr/>
          </p:nvSpPr>
          <p:spPr>
            <a:xfrm>
              <a:off x="8066526"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研究数据及结果</a:t>
              </a:r>
            </a:p>
          </p:txBody>
        </p:sp>
      </p:grpSp>
      <p:grpSp>
        <p:nvGrpSpPr>
          <p:cNvPr id="40" name="组合 39"/>
          <p:cNvGrpSpPr/>
          <p:nvPr/>
        </p:nvGrpSpPr>
        <p:grpSpPr>
          <a:xfrm>
            <a:off x="6894153" y="1309545"/>
            <a:ext cx="719138" cy="4238910"/>
            <a:chOff x="6894153" y="1309545"/>
            <a:chExt cx="719138" cy="4238910"/>
          </a:xfrm>
        </p:grpSpPr>
        <p:grpSp>
          <p:nvGrpSpPr>
            <p:cNvPr id="22" name="组合 21"/>
            <p:cNvGrpSpPr/>
            <p:nvPr/>
          </p:nvGrpSpPr>
          <p:grpSpPr>
            <a:xfrm>
              <a:off x="6894153" y="1309545"/>
              <a:ext cx="719138" cy="4238910"/>
              <a:chOff x="8008217" y="1357170"/>
              <a:chExt cx="719138" cy="4238910"/>
            </a:xfrm>
          </p:grpSpPr>
          <p:pic>
            <p:nvPicPr>
              <p:cNvPr id="23" name="图片 22"/>
              <p:cNvPicPr>
                <a:picLocks noChangeAspect="1"/>
              </p:cNvPicPr>
              <p:nvPr/>
            </p:nvPicPr>
            <p:blipFill rotWithShape="1">
              <a:blip r:embed="rId5" cstate="screen"/>
              <a:srcRect/>
              <a:stretch>
                <a:fillRect/>
              </a:stretch>
            </p:blipFill>
            <p:spPr>
              <a:xfrm>
                <a:off x="8008217" y="1357170"/>
                <a:ext cx="719138" cy="2119455"/>
              </a:xfrm>
              <a:prstGeom prst="rect">
                <a:avLst/>
              </a:prstGeom>
            </p:spPr>
          </p:pic>
          <p:pic>
            <p:nvPicPr>
              <p:cNvPr id="24" name="图片 23"/>
              <p:cNvPicPr>
                <a:picLocks noChangeAspect="1"/>
              </p:cNvPicPr>
              <p:nvPr/>
            </p:nvPicPr>
            <p:blipFill rotWithShape="1">
              <a:blip r:embed="rId5" cstate="screen"/>
              <a:srcRect/>
              <a:stretch>
                <a:fillRect/>
              </a:stretch>
            </p:blipFill>
            <p:spPr>
              <a:xfrm flipV="1">
                <a:off x="8008217" y="3476625"/>
                <a:ext cx="719138" cy="2119455"/>
              </a:xfrm>
              <a:prstGeom prst="rect">
                <a:avLst/>
              </a:prstGeom>
            </p:spPr>
          </p:pic>
        </p:grpSp>
        <p:sp>
          <p:nvSpPr>
            <p:cNvPr id="33" name="文本框 32"/>
            <p:cNvSpPr txBox="1"/>
            <p:nvPr/>
          </p:nvSpPr>
          <p:spPr>
            <a:xfrm>
              <a:off x="6961334"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研究思路及过程</a:t>
              </a:r>
            </a:p>
          </p:txBody>
        </p:sp>
      </p:grpSp>
      <p:grpSp>
        <p:nvGrpSpPr>
          <p:cNvPr id="39" name="组合 38"/>
          <p:cNvGrpSpPr/>
          <p:nvPr/>
        </p:nvGrpSpPr>
        <p:grpSpPr>
          <a:xfrm>
            <a:off x="5788961" y="1309545"/>
            <a:ext cx="719138" cy="4238910"/>
            <a:chOff x="5788961" y="1309545"/>
            <a:chExt cx="719138" cy="4238910"/>
          </a:xfrm>
        </p:grpSpPr>
        <p:grpSp>
          <p:nvGrpSpPr>
            <p:cNvPr id="28" name="组合 27"/>
            <p:cNvGrpSpPr/>
            <p:nvPr/>
          </p:nvGrpSpPr>
          <p:grpSpPr>
            <a:xfrm>
              <a:off x="5788961" y="1309545"/>
              <a:ext cx="719138" cy="4238910"/>
              <a:chOff x="8008217" y="1357170"/>
              <a:chExt cx="719138" cy="4238910"/>
            </a:xfrm>
          </p:grpSpPr>
          <p:pic>
            <p:nvPicPr>
              <p:cNvPr id="29" name="图片 28"/>
              <p:cNvPicPr>
                <a:picLocks noChangeAspect="1"/>
              </p:cNvPicPr>
              <p:nvPr/>
            </p:nvPicPr>
            <p:blipFill rotWithShape="1">
              <a:blip r:embed="rId5" cstate="screen"/>
              <a:srcRect/>
              <a:stretch>
                <a:fillRect/>
              </a:stretch>
            </p:blipFill>
            <p:spPr>
              <a:xfrm>
                <a:off x="8008217" y="1357170"/>
                <a:ext cx="719138" cy="2119455"/>
              </a:xfrm>
              <a:prstGeom prst="rect">
                <a:avLst/>
              </a:prstGeom>
            </p:spPr>
          </p:pic>
          <p:pic>
            <p:nvPicPr>
              <p:cNvPr id="30" name="图片 29"/>
              <p:cNvPicPr>
                <a:picLocks noChangeAspect="1"/>
              </p:cNvPicPr>
              <p:nvPr/>
            </p:nvPicPr>
            <p:blipFill rotWithShape="1">
              <a:blip r:embed="rId5" cstate="screen"/>
              <a:srcRect/>
              <a:stretch>
                <a:fillRect/>
              </a:stretch>
            </p:blipFill>
            <p:spPr>
              <a:xfrm flipV="1">
                <a:off x="8008217" y="3476625"/>
                <a:ext cx="719138" cy="2119455"/>
              </a:xfrm>
              <a:prstGeom prst="rect">
                <a:avLst/>
              </a:prstGeom>
            </p:spPr>
          </p:pic>
        </p:grpSp>
        <p:sp>
          <p:nvSpPr>
            <p:cNvPr id="34" name="文本框 33"/>
            <p:cNvSpPr txBox="1"/>
            <p:nvPr/>
          </p:nvSpPr>
          <p:spPr>
            <a:xfrm>
              <a:off x="5856142"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课题现状及发展</a:t>
              </a:r>
            </a:p>
          </p:txBody>
        </p:sp>
      </p:grpSp>
      <p:grpSp>
        <p:nvGrpSpPr>
          <p:cNvPr id="38" name="组合 37"/>
          <p:cNvGrpSpPr/>
          <p:nvPr/>
        </p:nvGrpSpPr>
        <p:grpSpPr>
          <a:xfrm>
            <a:off x="4683769" y="1309545"/>
            <a:ext cx="719138" cy="4238910"/>
            <a:chOff x="4683769" y="1309545"/>
            <a:chExt cx="719138" cy="4238910"/>
          </a:xfrm>
        </p:grpSpPr>
        <p:grpSp>
          <p:nvGrpSpPr>
            <p:cNvPr id="25" name="组合 24"/>
            <p:cNvGrpSpPr/>
            <p:nvPr/>
          </p:nvGrpSpPr>
          <p:grpSpPr>
            <a:xfrm>
              <a:off x="4683769" y="1309545"/>
              <a:ext cx="719138" cy="4238910"/>
              <a:chOff x="8008217" y="1357170"/>
              <a:chExt cx="719138" cy="4238910"/>
            </a:xfrm>
          </p:grpSpPr>
          <p:pic>
            <p:nvPicPr>
              <p:cNvPr id="26" name="图片 25"/>
              <p:cNvPicPr>
                <a:picLocks noChangeAspect="1"/>
              </p:cNvPicPr>
              <p:nvPr/>
            </p:nvPicPr>
            <p:blipFill rotWithShape="1">
              <a:blip r:embed="rId5"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5" cstate="screen"/>
              <a:srcRect/>
              <a:stretch>
                <a:fillRect/>
              </a:stretch>
            </p:blipFill>
            <p:spPr>
              <a:xfrm flipV="1">
                <a:off x="8008217" y="3476625"/>
                <a:ext cx="719138" cy="2119455"/>
              </a:xfrm>
              <a:prstGeom prst="rect">
                <a:avLst/>
              </a:prstGeom>
            </p:spPr>
          </p:pic>
        </p:grpSp>
        <p:sp>
          <p:nvSpPr>
            <p:cNvPr id="35" name="文本框 34"/>
            <p:cNvSpPr txBox="1"/>
            <p:nvPr/>
          </p:nvSpPr>
          <p:spPr>
            <a:xfrm>
              <a:off x="4747012" y="2215847"/>
              <a:ext cx="584775" cy="2426305"/>
            </a:xfrm>
            <a:prstGeom prst="rect">
              <a:avLst/>
            </a:prstGeom>
            <a:noFill/>
          </p:spPr>
          <p:txBody>
            <a:bodyPr vert="eaVert" wrap="none" rtlCol="0" anchor="ctr">
              <a:spAutoFit/>
            </a:bodyPr>
            <a:lstStyle/>
            <a:p>
              <a:pPr algn="ctr"/>
              <a:r>
                <a:rPr lang="zh-CN" altLang="en-US" sz="2600">
                  <a:solidFill>
                    <a:srgbClr val="C00000"/>
                  </a:solidFill>
                  <a:latin typeface="方正清刻本悦宋简体" panose="02000000000000000000" pitchFamily="2" charset="-122"/>
                  <a:ea typeface="方正清刻本悦宋简体" panose="02000000000000000000" pitchFamily="2" charset="-122"/>
                </a:rPr>
                <a:t>课题背景及内容</a:t>
              </a:r>
              <a:endParaRPr lang="zh-CN" altLang="en-US" sz="2600" dirty="0">
                <a:solidFill>
                  <a:srgbClr val="C00000"/>
                </a:solidFill>
                <a:latin typeface="方正清刻本悦宋简体" panose="02000000000000000000" pitchFamily="2" charset="-122"/>
                <a:ea typeface="方正清刻本悦宋简体" panose="02000000000000000000" pitchFamily="2" charset="-122"/>
              </a:endParaRPr>
            </a:p>
          </p:txBody>
        </p:sp>
      </p:grpSp>
      <p:pic>
        <p:nvPicPr>
          <p:cNvPr id="36" name="图片 35"/>
          <p:cNvPicPr>
            <a:picLocks noChangeAspect="1"/>
          </p:cNvPicPr>
          <p:nvPr/>
        </p:nvPicPr>
        <p:blipFill>
          <a:blip r:embed="rId6" cstate="screen"/>
          <a:stretch>
            <a:fillRect/>
          </a:stretch>
        </p:blipFill>
        <p:spPr>
          <a:xfrm>
            <a:off x="9171166" y="885372"/>
            <a:ext cx="2733427" cy="650022"/>
          </a:xfrm>
          <a:prstGeom prst="rect">
            <a:avLst/>
          </a:prstGeom>
        </p:spPr>
      </p:pic>
      <p:pic>
        <p:nvPicPr>
          <p:cNvPr id="37" name="图片 36"/>
          <p:cNvPicPr>
            <a:picLocks noChangeAspect="1"/>
          </p:cNvPicPr>
          <p:nvPr/>
        </p:nvPicPr>
        <p:blipFill>
          <a:blip r:embed="rId7"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四、请在此输入第四章标题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8"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8" cstate="screen"/>
              <a:stretch>
                <a:fillRect/>
              </a:stretch>
            </p:blipFill>
            <p:spPr>
              <a:xfrm flipH="1">
                <a:off x="2932569" y="430056"/>
                <a:ext cx="721877" cy="268126"/>
              </a:xfrm>
              <a:prstGeom prst="rect">
                <a:avLst/>
              </a:prstGeom>
            </p:spPr>
          </p:pic>
        </p:grpSp>
      </p:grpSp>
      <p:grpSp>
        <p:nvGrpSpPr>
          <p:cNvPr id="7" name="库_组合 3"/>
          <p:cNvGrpSpPr/>
          <p:nvPr>
            <p:custDataLst>
              <p:tags r:id="rId1"/>
            </p:custDataLst>
          </p:nvPr>
        </p:nvGrpSpPr>
        <p:grpSpPr>
          <a:xfrm>
            <a:off x="980745" y="1914383"/>
            <a:ext cx="2714956" cy="2881760"/>
            <a:chOff x="465821" y="1524540"/>
            <a:chExt cx="2714956" cy="2881760"/>
          </a:xfrm>
        </p:grpSpPr>
        <p:grpSp>
          <p:nvGrpSpPr>
            <p:cNvPr id="8" name="组合 7"/>
            <p:cNvGrpSpPr/>
            <p:nvPr/>
          </p:nvGrpSpPr>
          <p:grpSpPr>
            <a:xfrm>
              <a:off x="891818" y="2450986"/>
              <a:ext cx="1862957" cy="1955314"/>
              <a:chOff x="989461" y="1985775"/>
              <a:chExt cx="1673951" cy="1756937"/>
            </a:xfrm>
          </p:grpSpPr>
          <p:grpSp>
            <p:nvGrpSpPr>
              <p:cNvPr id="12" name="组合 11"/>
              <p:cNvGrpSpPr/>
              <p:nvPr/>
            </p:nvGrpSpPr>
            <p:grpSpPr>
              <a:xfrm>
                <a:off x="989461" y="2099015"/>
                <a:ext cx="1673951" cy="1643697"/>
                <a:chOff x="1929719" y="2203878"/>
                <a:chExt cx="2231936" cy="2191594"/>
              </a:xfrm>
            </p:grpSpPr>
            <p:sp>
              <p:nvSpPr>
                <p:cNvPr id="18" name="任意多边形 46"/>
                <p:cNvSpPr/>
                <p:nvPr/>
              </p:nvSpPr>
              <p:spPr>
                <a:xfrm rot="15099353">
                  <a:off x="1785497" y="2348100"/>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任意多边形 47"/>
                <p:cNvSpPr/>
                <p:nvPr/>
              </p:nvSpPr>
              <p:spPr>
                <a:xfrm rot="4304382">
                  <a:off x="2036779" y="3292479"/>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任意多边形 48"/>
                <p:cNvSpPr/>
                <p:nvPr/>
              </p:nvSpPr>
              <p:spPr>
                <a:xfrm rot="9623180" flipH="1" flipV="1">
                  <a:off x="2860707" y="3191723"/>
                  <a:ext cx="1251052" cy="994445"/>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1" name="任意多边形 49"/>
                <p:cNvSpPr/>
                <p:nvPr/>
              </p:nvSpPr>
              <p:spPr>
                <a:xfrm rot="9660772">
                  <a:off x="2952049" y="2449507"/>
                  <a:ext cx="1209606"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695687" y="1985775"/>
                <a:ext cx="316108" cy="269323"/>
                <a:chOff x="6738973" y="2269078"/>
                <a:chExt cx="1114524" cy="949566"/>
              </a:xfrm>
              <a:solidFill>
                <a:srgbClr val="9A4039"/>
              </a:solidFill>
            </p:grpSpPr>
            <p:sp>
              <p:nvSpPr>
                <p:cNvPr id="14" name="矩形 13"/>
                <p:cNvSpPr/>
                <p:nvPr/>
              </p:nvSpPr>
              <p:spPr>
                <a:xfrm>
                  <a:off x="6738973" y="2476583"/>
                  <a:ext cx="361536" cy="535055"/>
                </a:xfrm>
                <a:prstGeom prst="rect">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5" name="流程图: 手动操作 14"/>
                <p:cNvSpPr/>
                <p:nvPr/>
              </p:nvSpPr>
              <p:spPr>
                <a:xfrm rot="16200000" flipV="1">
                  <a:off x="6771938" y="2625600"/>
                  <a:ext cx="893737" cy="236520"/>
                </a:xfrm>
                <a:prstGeom prst="flowChartManualOperation">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6" name="弦形 15"/>
                <p:cNvSpPr/>
                <p:nvPr/>
              </p:nvSpPr>
              <p:spPr>
                <a:xfrm rot="12166380">
                  <a:off x="7225500" y="2500908"/>
                  <a:ext cx="445772" cy="445772"/>
                </a:xfrm>
                <a:prstGeom prst="chord">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7" name="空心弧 16"/>
                <p:cNvSpPr/>
                <p:nvPr/>
              </p:nvSpPr>
              <p:spPr>
                <a:xfrm rot="5574077">
                  <a:off x="6903931" y="2269078"/>
                  <a:ext cx="949566" cy="949566"/>
                </a:xfrm>
                <a:prstGeom prst="blockArc">
                  <a:avLst>
                    <a:gd name="adj1" fmla="val 10800000"/>
                    <a:gd name="adj2" fmla="val 21371602"/>
                    <a:gd name="adj3" fmla="val 8832"/>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465821" y="1524540"/>
              <a:ext cx="2714956" cy="776023"/>
              <a:chOff x="1679745" y="1353271"/>
              <a:chExt cx="2714956" cy="776023"/>
            </a:xfrm>
          </p:grpSpPr>
          <p:sp>
            <p:nvSpPr>
              <p:cNvPr id="10" name="文本框 17"/>
              <p:cNvSpPr txBox="1"/>
              <p:nvPr/>
            </p:nvSpPr>
            <p:spPr>
              <a:xfrm>
                <a:off x="1762632" y="1353271"/>
                <a:ext cx="2549181" cy="388226"/>
              </a:xfrm>
              <a:prstGeom prst="rect">
                <a:avLst/>
              </a:prstGeom>
              <a:noFill/>
            </p:spPr>
            <p:txBody>
              <a:bodyPr wrap="none" lIns="0" tIns="0" rIns="0" bIns="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输入标题文本</a:t>
                </a:r>
              </a:p>
            </p:txBody>
          </p:sp>
          <p:sp>
            <p:nvSpPr>
              <p:cNvPr id="11" name="文本框 18"/>
              <p:cNvSpPr txBox="1"/>
              <p:nvPr/>
            </p:nvSpPr>
            <p:spPr>
              <a:xfrm>
                <a:off x="1679745" y="1741496"/>
                <a:ext cx="2714956" cy="387798"/>
              </a:xfrm>
              <a:prstGeom prst="rect">
                <a:avLst/>
              </a:prstGeom>
            </p:spPr>
            <p:txBody>
              <a:bodyPr vert="horz" wrap="square" lIns="0" tIns="0" rIns="0" bIns="0" anchor="t" anchorCtr="1">
                <a:noAutofit/>
              </a:bodyPr>
              <a:lstStyle/>
              <a:p>
                <a:pPr algn="ctr">
                  <a:lnSpc>
                    <a:spcPct val="120000"/>
                  </a:lnSpc>
                  <a:defRPr/>
                </a:pPr>
                <a:r>
                  <a:rPr kumimoji="0" lang="zh-CN" altLang="en-US" sz="14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请替换文字内容复制你的内容</a:t>
                </a:r>
                <a:r>
                  <a:rPr lang="zh-CN" altLang="en-US" sz="1400" kern="0" dirty="0">
                    <a:solidFill>
                      <a:srgbClr val="C00000"/>
                    </a:solidFill>
                    <a:latin typeface="微软雅黑" panose="020B0503020204020204" pitchFamily="34" charset="-122"/>
                    <a:ea typeface="微软雅黑" panose="020B0503020204020204" pitchFamily="34" charset="-122"/>
                  </a:rPr>
                  <a:t>到此</a:t>
                </a:r>
                <a:endParaRPr lang="en-US" altLang="zh-CN" sz="1400" kern="0" dirty="0">
                  <a:solidFill>
                    <a:srgbClr val="C00000"/>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grpSp>
      </p:grpSp>
      <p:grpSp>
        <p:nvGrpSpPr>
          <p:cNvPr id="22" name="库_组合 4"/>
          <p:cNvGrpSpPr/>
          <p:nvPr>
            <p:custDataLst>
              <p:tags r:id="rId2"/>
            </p:custDataLst>
          </p:nvPr>
        </p:nvGrpSpPr>
        <p:grpSpPr>
          <a:xfrm>
            <a:off x="4752976" y="1841310"/>
            <a:ext cx="2686050" cy="2952329"/>
            <a:chOff x="4517333" y="1441461"/>
            <a:chExt cx="2686050" cy="2952329"/>
          </a:xfrm>
        </p:grpSpPr>
        <p:grpSp>
          <p:nvGrpSpPr>
            <p:cNvPr id="23" name="组合 22"/>
            <p:cNvGrpSpPr/>
            <p:nvPr/>
          </p:nvGrpSpPr>
          <p:grpSpPr>
            <a:xfrm>
              <a:off x="4928429" y="2367904"/>
              <a:ext cx="1863862" cy="2025886"/>
              <a:chOff x="4056929" y="1923464"/>
              <a:chExt cx="1674763" cy="1820348"/>
            </a:xfrm>
          </p:grpSpPr>
          <p:grpSp>
            <p:nvGrpSpPr>
              <p:cNvPr id="27" name="组合 26"/>
              <p:cNvGrpSpPr/>
              <p:nvPr/>
            </p:nvGrpSpPr>
            <p:grpSpPr>
              <a:xfrm>
                <a:off x="4056929" y="2117409"/>
                <a:ext cx="1674763" cy="1626403"/>
                <a:chOff x="6019675" y="2228402"/>
                <a:chExt cx="2233018" cy="2168536"/>
              </a:xfrm>
            </p:grpSpPr>
            <p:sp>
              <p:nvSpPr>
                <p:cNvPr id="31" name="任意多边形 54"/>
                <p:cNvSpPr/>
                <p:nvPr/>
              </p:nvSpPr>
              <p:spPr>
                <a:xfrm rot="15028394">
                  <a:off x="5870070" y="2378007"/>
                  <a:ext cx="1239262" cy="940052"/>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2" name="任意多边形 55"/>
                <p:cNvSpPr/>
                <p:nvPr/>
              </p:nvSpPr>
              <p:spPr>
                <a:xfrm rot="4304382">
                  <a:off x="6116537" y="3293945"/>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3" name="任意多边形 56"/>
                <p:cNvSpPr/>
                <p:nvPr/>
              </p:nvSpPr>
              <p:spPr>
                <a:xfrm rot="9623180" flipH="1" flipV="1">
                  <a:off x="6940465" y="3201883"/>
                  <a:ext cx="1251052" cy="994445"/>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4" name="任意多边形 57"/>
                <p:cNvSpPr/>
                <p:nvPr/>
              </p:nvSpPr>
              <p:spPr>
                <a:xfrm rot="9654881">
                  <a:off x="7043087" y="2458879"/>
                  <a:ext cx="1209606"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699648" y="1923464"/>
                <a:ext cx="389330" cy="387887"/>
                <a:chOff x="5100545" y="1975558"/>
                <a:chExt cx="660280" cy="657834"/>
              </a:xfrm>
              <a:solidFill>
                <a:srgbClr val="DF2717"/>
              </a:solidFill>
            </p:grpSpPr>
            <p:sp>
              <p:nvSpPr>
                <p:cNvPr id="29" name="饼形 52"/>
                <p:cNvSpPr/>
                <p:nvPr/>
              </p:nvSpPr>
              <p:spPr>
                <a:xfrm>
                  <a:off x="5100545" y="2008778"/>
                  <a:ext cx="624614" cy="624614"/>
                </a:xfrm>
                <a:prstGeom prst="pi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0" name="饼形 53"/>
                <p:cNvSpPr/>
                <p:nvPr/>
              </p:nvSpPr>
              <p:spPr>
                <a:xfrm rot="16995039">
                  <a:off x="5136211" y="1975558"/>
                  <a:ext cx="624614" cy="624614"/>
                </a:xfrm>
                <a:prstGeom prst="pie">
                  <a:avLst>
                    <a:gd name="adj1" fmla="val 21036529"/>
                    <a:gd name="adj2" fmla="val 4417553"/>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4517333" y="1441461"/>
              <a:ext cx="2686050" cy="776023"/>
              <a:chOff x="5809124" y="1353271"/>
              <a:chExt cx="2686050" cy="776023"/>
            </a:xfrm>
          </p:grpSpPr>
          <p:sp>
            <p:nvSpPr>
              <p:cNvPr id="25" name="文本框 15"/>
              <p:cNvSpPr txBox="1"/>
              <p:nvPr/>
            </p:nvSpPr>
            <p:spPr>
              <a:xfrm>
                <a:off x="5877558" y="1353271"/>
                <a:ext cx="2549181" cy="388226"/>
              </a:xfrm>
              <a:prstGeom prst="rect">
                <a:avLst/>
              </a:prstGeom>
              <a:noFill/>
            </p:spPr>
            <p:txBody>
              <a:bodyPr wrap="none" lIns="0" tIns="0" rIns="0" bIns="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输入标题文本</a:t>
                </a:r>
              </a:p>
            </p:txBody>
          </p:sp>
          <p:sp>
            <p:nvSpPr>
              <p:cNvPr id="26" name="文本框 16"/>
              <p:cNvSpPr txBox="1"/>
              <p:nvPr/>
            </p:nvSpPr>
            <p:spPr>
              <a:xfrm>
                <a:off x="5809124" y="1741496"/>
                <a:ext cx="2686050" cy="387798"/>
              </a:xfrm>
              <a:prstGeom prst="rect">
                <a:avLst/>
              </a:prstGeom>
            </p:spPr>
            <p:txBody>
              <a:bodyPr vert="horz" wrap="square" lIns="0" tIns="0" rIns="0" bIns="0" anchor="t" anchorCtr="1">
                <a:noAutofit/>
              </a:bodyPr>
              <a:lstStyle/>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grpSp>
      </p:grpSp>
      <p:grpSp>
        <p:nvGrpSpPr>
          <p:cNvPr id="35" name="库_组合 5"/>
          <p:cNvGrpSpPr/>
          <p:nvPr>
            <p:custDataLst>
              <p:tags r:id="rId3"/>
            </p:custDataLst>
          </p:nvPr>
        </p:nvGrpSpPr>
        <p:grpSpPr>
          <a:xfrm>
            <a:off x="2857501" y="2965208"/>
            <a:ext cx="2719222" cy="2973736"/>
            <a:chOff x="2452858" y="2602351"/>
            <a:chExt cx="2719222" cy="2973736"/>
          </a:xfrm>
        </p:grpSpPr>
        <p:grpSp>
          <p:nvGrpSpPr>
            <p:cNvPr id="36" name="组合 35"/>
            <p:cNvGrpSpPr/>
            <p:nvPr/>
          </p:nvGrpSpPr>
          <p:grpSpPr>
            <a:xfrm>
              <a:off x="2874397" y="2602351"/>
              <a:ext cx="1876143" cy="1987262"/>
              <a:chOff x="2403046" y="2099299"/>
              <a:chExt cx="1685799" cy="1785643"/>
            </a:xfrm>
          </p:grpSpPr>
          <p:grpSp>
            <p:nvGrpSpPr>
              <p:cNvPr id="40" name="组合 39"/>
              <p:cNvGrpSpPr/>
              <p:nvPr/>
            </p:nvGrpSpPr>
            <p:grpSpPr>
              <a:xfrm>
                <a:off x="2403046" y="2099299"/>
                <a:ext cx="1685799" cy="1625303"/>
                <a:chOff x="3973046" y="2204258"/>
                <a:chExt cx="2247733" cy="2167070"/>
              </a:xfrm>
            </p:grpSpPr>
            <p:sp>
              <p:nvSpPr>
                <p:cNvPr id="51" name="任意多边形 36"/>
                <p:cNvSpPr/>
                <p:nvPr/>
              </p:nvSpPr>
              <p:spPr>
                <a:xfrm rot="6571606" flipV="1">
                  <a:off x="3823441" y="3281671"/>
                  <a:ext cx="1239262" cy="940052"/>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2" name="任意多边形 37"/>
                <p:cNvSpPr/>
                <p:nvPr/>
              </p:nvSpPr>
              <p:spPr>
                <a:xfrm rot="17295618" flipV="1">
                  <a:off x="4071856" y="2348480"/>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3" name="任意多边形 38"/>
                <p:cNvSpPr/>
                <p:nvPr/>
              </p:nvSpPr>
              <p:spPr>
                <a:xfrm rot="11976820" flipH="1">
                  <a:off x="4895784" y="2413562"/>
                  <a:ext cx="1251052" cy="994445"/>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4" name="任意多边形 39"/>
                <p:cNvSpPr/>
                <p:nvPr/>
              </p:nvSpPr>
              <p:spPr>
                <a:xfrm rot="11904031" flipV="1">
                  <a:off x="5011173" y="3187160"/>
                  <a:ext cx="1209606"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019493" y="3487059"/>
                <a:ext cx="352105" cy="397883"/>
                <a:chOff x="3413759" y="3230880"/>
                <a:chExt cx="2065662" cy="2334217"/>
              </a:xfrm>
              <a:solidFill>
                <a:srgbClr val="D91317"/>
              </a:solidFill>
            </p:grpSpPr>
            <p:sp>
              <p:nvSpPr>
                <p:cNvPr id="42" name="新月形 41"/>
                <p:cNvSpPr/>
                <p:nvPr/>
              </p:nvSpPr>
              <p:spPr>
                <a:xfrm rot="1328585">
                  <a:off x="4071435" y="3735976"/>
                  <a:ext cx="945943" cy="844732"/>
                </a:xfrm>
                <a:prstGeom prst="moon">
                  <a:avLst>
                    <a:gd name="adj" fmla="val 26272"/>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3" name="弦形 42"/>
                <p:cNvSpPr/>
                <p:nvPr/>
              </p:nvSpPr>
              <p:spPr>
                <a:xfrm rot="16956431">
                  <a:off x="3413759" y="3431176"/>
                  <a:ext cx="1968139" cy="1968139"/>
                </a:xfrm>
                <a:prstGeom prst="chord">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4" name="椭圆 43"/>
                <p:cNvSpPr/>
                <p:nvPr/>
              </p:nvSpPr>
              <p:spPr>
                <a:xfrm>
                  <a:off x="4223657" y="3230880"/>
                  <a:ext cx="1184366" cy="1184366"/>
                </a:xfrm>
                <a:prstGeom prst="ellips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5" name="新月形 44"/>
                <p:cNvSpPr/>
                <p:nvPr/>
              </p:nvSpPr>
              <p:spPr>
                <a:xfrm rot="14732761">
                  <a:off x="3929190" y="4152589"/>
                  <a:ext cx="418950" cy="837900"/>
                </a:xfrm>
                <a:prstGeom prst="moon">
                  <a:avLst>
                    <a:gd name="adj" fmla="val 71161"/>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6" name="椭圆 45"/>
                <p:cNvSpPr/>
                <p:nvPr/>
              </p:nvSpPr>
              <p:spPr>
                <a:xfrm>
                  <a:off x="4837816" y="3502691"/>
                  <a:ext cx="172326" cy="172326"/>
                </a:xfrm>
                <a:prstGeom prst="ellipse">
                  <a:avLst/>
                </a:prstGeom>
                <a:solidFill>
                  <a:srgbClr val="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7" name="新月形 46"/>
                <p:cNvSpPr/>
                <p:nvPr/>
              </p:nvSpPr>
              <p:spPr>
                <a:xfrm rot="16931003">
                  <a:off x="4850996" y="3479191"/>
                  <a:ext cx="418950" cy="837900"/>
                </a:xfrm>
                <a:prstGeom prst="moon">
                  <a:avLst>
                    <a:gd name="adj" fmla="val 56366"/>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8" name="新月形 47"/>
                <p:cNvSpPr/>
                <p:nvPr/>
              </p:nvSpPr>
              <p:spPr>
                <a:xfrm rot="2556512">
                  <a:off x="4920253" y="3512478"/>
                  <a:ext cx="418950" cy="837900"/>
                </a:xfrm>
                <a:prstGeom prst="moon">
                  <a:avLst>
                    <a:gd name="adj" fmla="val 56366"/>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4223657" y="5346401"/>
                  <a:ext cx="95794" cy="218696"/>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4476119" y="5346401"/>
                  <a:ext cx="95794" cy="218696"/>
                </a:xfrm>
                <a:prstGeom prst="rect">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2452858" y="4800064"/>
              <a:ext cx="2719222" cy="776023"/>
              <a:chOff x="4863066" y="156224"/>
              <a:chExt cx="2719222" cy="776023"/>
            </a:xfrm>
          </p:grpSpPr>
          <p:sp>
            <p:nvSpPr>
              <p:cNvPr id="38" name="文本框 13"/>
              <p:cNvSpPr txBox="1"/>
              <p:nvPr/>
            </p:nvSpPr>
            <p:spPr>
              <a:xfrm>
                <a:off x="4948086" y="156224"/>
                <a:ext cx="2549181" cy="388226"/>
              </a:xfrm>
              <a:prstGeom prst="rect">
                <a:avLst/>
              </a:prstGeom>
              <a:noFill/>
            </p:spPr>
            <p:txBody>
              <a:bodyPr wrap="none" lIns="0" tIns="0" rIns="0" bIns="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输入标题文本</a:t>
                </a:r>
              </a:p>
            </p:txBody>
          </p:sp>
          <p:sp>
            <p:nvSpPr>
              <p:cNvPr id="39" name="文本框 14"/>
              <p:cNvSpPr txBox="1"/>
              <p:nvPr/>
            </p:nvSpPr>
            <p:spPr>
              <a:xfrm>
                <a:off x="4863066" y="544449"/>
                <a:ext cx="2719222" cy="387798"/>
              </a:xfrm>
              <a:prstGeom prst="rect">
                <a:avLst/>
              </a:prstGeom>
            </p:spPr>
            <p:txBody>
              <a:bodyPr vert="horz" wrap="square" lIns="0" tIns="0" rIns="0" bIns="0" anchor="t" anchorCtr="1">
                <a:noAutofit/>
              </a:bodyPr>
              <a:lstStyle/>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grpSp>
      </p:grpSp>
      <p:grpSp>
        <p:nvGrpSpPr>
          <p:cNvPr id="55" name="库_组合 6"/>
          <p:cNvGrpSpPr/>
          <p:nvPr>
            <p:custDataLst>
              <p:tags r:id="rId4"/>
            </p:custDataLst>
          </p:nvPr>
        </p:nvGrpSpPr>
        <p:grpSpPr>
          <a:xfrm>
            <a:off x="6616701" y="2961342"/>
            <a:ext cx="2716378" cy="2877803"/>
            <a:chOff x="6529163" y="2601937"/>
            <a:chExt cx="2716378" cy="2877803"/>
          </a:xfrm>
        </p:grpSpPr>
        <p:grpSp>
          <p:nvGrpSpPr>
            <p:cNvPr id="56" name="组合 55"/>
            <p:cNvGrpSpPr/>
            <p:nvPr/>
          </p:nvGrpSpPr>
          <p:grpSpPr>
            <a:xfrm>
              <a:off x="6949508" y="2601937"/>
              <a:ext cx="1875677" cy="1907190"/>
              <a:chOff x="5624406" y="2098985"/>
              <a:chExt cx="1685381" cy="1713692"/>
            </a:xfrm>
          </p:grpSpPr>
          <p:sp>
            <p:nvSpPr>
              <p:cNvPr id="60" name="任意多边形 19"/>
              <p:cNvSpPr/>
              <p:nvPr/>
            </p:nvSpPr>
            <p:spPr>
              <a:xfrm>
                <a:off x="6309679" y="3541406"/>
                <a:ext cx="314834" cy="271271"/>
              </a:xfrm>
              <a:custGeom>
                <a:avLst/>
                <a:gdLst>
                  <a:gd name="connsiteX0" fmla="*/ 860020 w 1730875"/>
                  <a:gd name="connsiteY0" fmla="*/ 0 h 1491374"/>
                  <a:gd name="connsiteX1" fmla="*/ 1147402 w 1730875"/>
                  <a:gd name="connsiteY1" fmla="*/ 287382 h 1491374"/>
                  <a:gd name="connsiteX2" fmla="*/ 860020 w 1730875"/>
                  <a:gd name="connsiteY2" fmla="*/ 574764 h 1491374"/>
                  <a:gd name="connsiteX3" fmla="*/ 802103 w 1730875"/>
                  <a:gd name="connsiteY3" fmla="*/ 568925 h 1491374"/>
                  <a:gd name="connsiteX4" fmla="*/ 772043 w 1730875"/>
                  <a:gd name="connsiteY4" fmla="*/ 559594 h 1491374"/>
                  <a:gd name="connsiteX5" fmla="*/ 493022 w 1730875"/>
                  <a:gd name="connsiteY5" fmla="*/ 1006545 h 1491374"/>
                  <a:gd name="connsiteX6" fmla="*/ 509140 w 1730875"/>
                  <a:gd name="connsiteY6" fmla="*/ 1021190 h 1491374"/>
                  <a:gd name="connsiteX7" fmla="*/ 552180 w 1730875"/>
                  <a:gd name="connsiteY7" fmla="*/ 1092130 h 1491374"/>
                  <a:gd name="connsiteX8" fmla="*/ 565286 w 1730875"/>
                  <a:gd name="connsiteY8" fmla="*/ 1134348 h 1491374"/>
                  <a:gd name="connsiteX9" fmla="*/ 1165590 w 1730875"/>
                  <a:gd name="connsiteY9" fmla="*/ 1134348 h 1491374"/>
                  <a:gd name="connsiteX10" fmla="*/ 1178695 w 1730875"/>
                  <a:gd name="connsiteY10" fmla="*/ 1092130 h 1491374"/>
                  <a:gd name="connsiteX11" fmla="*/ 1443493 w 1730875"/>
                  <a:gd name="connsiteY11" fmla="*/ 916610 h 1491374"/>
                  <a:gd name="connsiteX12" fmla="*/ 1730875 w 1730875"/>
                  <a:gd name="connsiteY12" fmla="*/ 1203992 h 1491374"/>
                  <a:gd name="connsiteX13" fmla="*/ 1443493 w 1730875"/>
                  <a:gd name="connsiteY13" fmla="*/ 1491374 h 1491374"/>
                  <a:gd name="connsiteX14" fmla="*/ 1178695 w 1730875"/>
                  <a:gd name="connsiteY14" fmla="*/ 1315854 h 1491374"/>
                  <a:gd name="connsiteX15" fmla="*/ 1165590 w 1730875"/>
                  <a:gd name="connsiteY15" fmla="*/ 1273636 h 1491374"/>
                  <a:gd name="connsiteX16" fmla="*/ 565286 w 1730875"/>
                  <a:gd name="connsiteY16" fmla="*/ 1273636 h 1491374"/>
                  <a:gd name="connsiteX17" fmla="*/ 552180 w 1730875"/>
                  <a:gd name="connsiteY17" fmla="*/ 1315854 h 1491374"/>
                  <a:gd name="connsiteX18" fmla="*/ 287382 w 1730875"/>
                  <a:gd name="connsiteY18" fmla="*/ 1491374 h 1491374"/>
                  <a:gd name="connsiteX19" fmla="*/ 0 w 1730875"/>
                  <a:gd name="connsiteY19" fmla="*/ 1203992 h 1491374"/>
                  <a:gd name="connsiteX20" fmla="*/ 287382 w 1730875"/>
                  <a:gd name="connsiteY20" fmla="*/ 916610 h 1491374"/>
                  <a:gd name="connsiteX21" fmla="*/ 372841 w 1730875"/>
                  <a:gd name="connsiteY21" fmla="*/ 929530 h 1491374"/>
                  <a:gd name="connsiteX22" fmla="*/ 399952 w 1730875"/>
                  <a:gd name="connsiteY22" fmla="*/ 942563 h 1491374"/>
                  <a:gd name="connsiteX23" fmla="*/ 673507 w 1730875"/>
                  <a:gd name="connsiteY23" fmla="*/ 504368 h 1491374"/>
                  <a:gd name="connsiteX24" fmla="*/ 656810 w 1730875"/>
                  <a:gd name="connsiteY24" fmla="*/ 490592 h 1491374"/>
                  <a:gd name="connsiteX25" fmla="*/ 572638 w 1730875"/>
                  <a:gd name="connsiteY25" fmla="*/ 287382 h 1491374"/>
                  <a:gd name="connsiteX26" fmla="*/ 860020 w 1730875"/>
                  <a:gd name="connsiteY26" fmla="*/ 0 h 1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875" h="1491374">
                    <a:moveTo>
                      <a:pt x="860020" y="0"/>
                    </a:moveTo>
                    <a:cubicBezTo>
                      <a:pt x="1018737" y="0"/>
                      <a:pt x="1147402" y="128665"/>
                      <a:pt x="1147402" y="287382"/>
                    </a:cubicBezTo>
                    <a:cubicBezTo>
                      <a:pt x="1147402" y="446099"/>
                      <a:pt x="1018737" y="574764"/>
                      <a:pt x="860020" y="574764"/>
                    </a:cubicBezTo>
                    <a:cubicBezTo>
                      <a:pt x="840181" y="574764"/>
                      <a:pt x="820811" y="572754"/>
                      <a:pt x="802103" y="568925"/>
                    </a:cubicBezTo>
                    <a:lnTo>
                      <a:pt x="772043" y="559594"/>
                    </a:lnTo>
                    <a:lnTo>
                      <a:pt x="493022" y="1006545"/>
                    </a:lnTo>
                    <a:lnTo>
                      <a:pt x="509140" y="1021190"/>
                    </a:lnTo>
                    <a:cubicBezTo>
                      <a:pt x="526710" y="1042480"/>
                      <a:pt x="541274" y="1066343"/>
                      <a:pt x="552180" y="1092130"/>
                    </a:cubicBezTo>
                    <a:lnTo>
                      <a:pt x="565286" y="1134348"/>
                    </a:lnTo>
                    <a:lnTo>
                      <a:pt x="1165590" y="1134348"/>
                    </a:lnTo>
                    <a:lnTo>
                      <a:pt x="1178695" y="1092130"/>
                    </a:lnTo>
                    <a:cubicBezTo>
                      <a:pt x="1222322" y="988984"/>
                      <a:pt x="1324455" y="916610"/>
                      <a:pt x="1443493" y="916610"/>
                    </a:cubicBezTo>
                    <a:cubicBezTo>
                      <a:pt x="1602210" y="916610"/>
                      <a:pt x="1730875" y="1045275"/>
                      <a:pt x="1730875" y="1203992"/>
                    </a:cubicBezTo>
                    <a:cubicBezTo>
                      <a:pt x="1730875" y="1362709"/>
                      <a:pt x="1602210" y="1491374"/>
                      <a:pt x="1443493" y="1491374"/>
                    </a:cubicBezTo>
                    <a:cubicBezTo>
                      <a:pt x="1324455" y="1491374"/>
                      <a:pt x="1222322" y="1419000"/>
                      <a:pt x="1178695" y="1315854"/>
                    </a:cubicBezTo>
                    <a:lnTo>
                      <a:pt x="1165590" y="1273636"/>
                    </a:lnTo>
                    <a:lnTo>
                      <a:pt x="565286" y="1273636"/>
                    </a:lnTo>
                    <a:lnTo>
                      <a:pt x="552180" y="1315854"/>
                    </a:lnTo>
                    <a:cubicBezTo>
                      <a:pt x="508554" y="1419000"/>
                      <a:pt x="406420" y="1491374"/>
                      <a:pt x="287382" y="1491374"/>
                    </a:cubicBezTo>
                    <a:cubicBezTo>
                      <a:pt x="128665" y="1491374"/>
                      <a:pt x="0" y="1362709"/>
                      <a:pt x="0" y="1203992"/>
                    </a:cubicBezTo>
                    <a:cubicBezTo>
                      <a:pt x="0" y="1045275"/>
                      <a:pt x="128665" y="916610"/>
                      <a:pt x="287382" y="916610"/>
                    </a:cubicBezTo>
                    <a:cubicBezTo>
                      <a:pt x="317141" y="916610"/>
                      <a:pt x="345844" y="921133"/>
                      <a:pt x="372841" y="929530"/>
                    </a:cubicBezTo>
                    <a:lnTo>
                      <a:pt x="399952" y="942563"/>
                    </a:lnTo>
                    <a:lnTo>
                      <a:pt x="673507" y="504368"/>
                    </a:lnTo>
                    <a:lnTo>
                      <a:pt x="656810" y="490592"/>
                    </a:lnTo>
                    <a:cubicBezTo>
                      <a:pt x="604805" y="438586"/>
                      <a:pt x="572638" y="366740"/>
                      <a:pt x="572638" y="287382"/>
                    </a:cubicBezTo>
                    <a:cubicBezTo>
                      <a:pt x="572638" y="128665"/>
                      <a:pt x="701303" y="0"/>
                      <a:pt x="860020" y="0"/>
                    </a:cubicBez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nvGrpSpPr>
              <p:cNvPr id="61" name="组合 60"/>
              <p:cNvGrpSpPr/>
              <p:nvPr/>
            </p:nvGrpSpPr>
            <p:grpSpPr>
              <a:xfrm>
                <a:off x="5624406" y="2098985"/>
                <a:ext cx="1685381" cy="1622593"/>
                <a:chOff x="8078266" y="2223112"/>
                <a:chExt cx="2247175" cy="2163456"/>
              </a:xfrm>
            </p:grpSpPr>
            <p:sp>
              <p:nvSpPr>
                <p:cNvPr id="62" name="任意多边形 21"/>
                <p:cNvSpPr/>
                <p:nvPr/>
              </p:nvSpPr>
              <p:spPr>
                <a:xfrm rot="6571606" flipV="1">
                  <a:off x="7928661" y="3296911"/>
                  <a:ext cx="1239262" cy="940052"/>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3" name="任意多边形 22"/>
                <p:cNvSpPr/>
                <p:nvPr/>
              </p:nvSpPr>
              <p:spPr>
                <a:xfrm rot="11904031" flipV="1">
                  <a:off x="9115835" y="3202400"/>
                  <a:ext cx="1209606"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4" name="任意多边形 23"/>
                <p:cNvSpPr/>
                <p:nvPr/>
              </p:nvSpPr>
              <p:spPr>
                <a:xfrm rot="17295618" flipV="1">
                  <a:off x="8184889" y="2367334"/>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5" name="任意多边形 24"/>
                <p:cNvSpPr/>
                <p:nvPr/>
              </p:nvSpPr>
              <p:spPr>
                <a:xfrm rot="11976820" flipH="1">
                  <a:off x="9008817" y="2428802"/>
                  <a:ext cx="1251052" cy="994445"/>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6529163" y="4703717"/>
              <a:ext cx="2716378" cy="776023"/>
              <a:chOff x="4864488" y="156224"/>
              <a:chExt cx="2716378" cy="776023"/>
            </a:xfrm>
          </p:grpSpPr>
          <p:sp>
            <p:nvSpPr>
              <p:cNvPr id="58" name="文本框 11"/>
              <p:cNvSpPr txBox="1"/>
              <p:nvPr/>
            </p:nvSpPr>
            <p:spPr>
              <a:xfrm>
                <a:off x="4948086" y="156224"/>
                <a:ext cx="2549181" cy="388226"/>
              </a:xfrm>
              <a:prstGeom prst="rect">
                <a:avLst/>
              </a:prstGeom>
              <a:noFill/>
            </p:spPr>
            <p:txBody>
              <a:bodyPr wrap="none" lIns="0" tIns="0" rIns="0" bIns="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输入标题文本</a:t>
                </a:r>
              </a:p>
            </p:txBody>
          </p:sp>
          <p:sp>
            <p:nvSpPr>
              <p:cNvPr id="59" name="文本框 12"/>
              <p:cNvSpPr txBox="1"/>
              <p:nvPr/>
            </p:nvSpPr>
            <p:spPr>
              <a:xfrm>
                <a:off x="4864488" y="544449"/>
                <a:ext cx="2716378" cy="387798"/>
              </a:xfrm>
              <a:prstGeom prst="rect">
                <a:avLst/>
              </a:prstGeom>
            </p:spPr>
            <p:txBody>
              <a:bodyPr vert="horz" wrap="square" lIns="0" tIns="0" rIns="0" bIns="0" anchor="t" anchorCtr="1">
                <a:noAutofit/>
              </a:bodyPr>
              <a:lstStyle/>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grpSp>
      </p:grpSp>
      <p:grpSp>
        <p:nvGrpSpPr>
          <p:cNvPr id="66" name="库_组合 7"/>
          <p:cNvGrpSpPr/>
          <p:nvPr>
            <p:custDataLst>
              <p:tags r:id="rId5"/>
            </p:custDataLst>
          </p:nvPr>
        </p:nvGrpSpPr>
        <p:grpSpPr>
          <a:xfrm>
            <a:off x="8496301" y="1841310"/>
            <a:ext cx="2714956" cy="2952326"/>
            <a:chOff x="8046812" y="1441461"/>
            <a:chExt cx="2714956" cy="2952326"/>
          </a:xfrm>
        </p:grpSpPr>
        <p:grpSp>
          <p:nvGrpSpPr>
            <p:cNvPr id="67" name="组合 66"/>
            <p:cNvGrpSpPr/>
            <p:nvPr/>
          </p:nvGrpSpPr>
          <p:grpSpPr>
            <a:xfrm>
              <a:off x="8472357" y="2389702"/>
              <a:ext cx="1863861" cy="2004085"/>
              <a:chOff x="4056929" y="1943052"/>
              <a:chExt cx="1674763" cy="1800760"/>
            </a:xfrm>
          </p:grpSpPr>
          <p:grpSp>
            <p:nvGrpSpPr>
              <p:cNvPr id="71" name="组合 70"/>
              <p:cNvGrpSpPr/>
              <p:nvPr/>
            </p:nvGrpSpPr>
            <p:grpSpPr>
              <a:xfrm>
                <a:off x="4056929" y="2117409"/>
                <a:ext cx="1674763" cy="1626403"/>
                <a:chOff x="6019675" y="2228402"/>
                <a:chExt cx="2233018" cy="2168536"/>
              </a:xfrm>
            </p:grpSpPr>
            <p:sp>
              <p:nvSpPr>
                <p:cNvPr id="73" name="任意多边形 91"/>
                <p:cNvSpPr/>
                <p:nvPr/>
              </p:nvSpPr>
              <p:spPr>
                <a:xfrm rot="15028394">
                  <a:off x="5870070" y="2378007"/>
                  <a:ext cx="1239262" cy="940052"/>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214 w 1247214"/>
                    <a:gd name="connsiteY0-42" fmla="*/ 294507 h 940050"/>
                    <a:gd name="connsiteX1-43" fmla="*/ 728755 w 1247214"/>
                    <a:gd name="connsiteY1-44" fmla="*/ 848106 h 940050"/>
                    <a:gd name="connsiteX2-45" fmla="*/ 0 w 1247214"/>
                    <a:gd name="connsiteY2-46" fmla="*/ 896586 h 940050"/>
                    <a:gd name="connsiteX3-47" fmla="*/ 332681 w 1247214"/>
                    <a:gd name="connsiteY3-48" fmla="*/ 0 h 940050"/>
                    <a:gd name="connsiteX4-49" fmla="*/ 1247214 w 1247214"/>
                    <a:gd name="connsiteY4-50" fmla="*/ 294507 h 94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40050">
                      <a:moveTo>
                        <a:pt x="1247214" y="294507"/>
                      </a:moveTo>
                      <a:cubicBezTo>
                        <a:pt x="1162668" y="537744"/>
                        <a:pt x="936624" y="747760"/>
                        <a:pt x="728755" y="848106"/>
                      </a:cubicBezTo>
                      <a:cubicBezTo>
                        <a:pt x="520886" y="948453"/>
                        <a:pt x="242552" y="969802"/>
                        <a:pt x="0" y="896586"/>
                      </a:cubicBezTo>
                      <a:lnTo>
                        <a:pt x="332681" y="0"/>
                      </a:lnTo>
                      <a:lnTo>
                        <a:pt x="1247214" y="294507"/>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4" name="任意多边形 92"/>
                <p:cNvSpPr/>
                <p:nvPr/>
              </p:nvSpPr>
              <p:spPr>
                <a:xfrm rot="4304382">
                  <a:off x="6116537" y="3293945"/>
                  <a:ext cx="1247215"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5" name="任意多边形 93"/>
                <p:cNvSpPr/>
                <p:nvPr/>
              </p:nvSpPr>
              <p:spPr>
                <a:xfrm rot="9623180" flipH="1" flipV="1">
                  <a:off x="6940465" y="3201883"/>
                  <a:ext cx="1251052" cy="994445"/>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 name="connsiteX0-41" fmla="*/ 1247462 w 1247462"/>
                    <a:gd name="connsiteY0-42" fmla="*/ 305534 h 959140"/>
                    <a:gd name="connsiteX1-43" fmla="*/ 728755 w 1247462"/>
                    <a:gd name="connsiteY1-44" fmla="*/ 866825 h 959140"/>
                    <a:gd name="connsiteX2-45" fmla="*/ 0 w 1247462"/>
                    <a:gd name="connsiteY2-46" fmla="*/ 915305 h 959140"/>
                    <a:gd name="connsiteX3-47" fmla="*/ 304370 w 1247462"/>
                    <a:gd name="connsiteY3-48" fmla="*/ 0 h 959140"/>
                    <a:gd name="connsiteX4-49" fmla="*/ 1247462 w 1247462"/>
                    <a:gd name="connsiteY4-50" fmla="*/ 305534 h 959140"/>
                    <a:gd name="connsiteX0-51" fmla="*/ 1294962 w 1294962"/>
                    <a:gd name="connsiteY0-52" fmla="*/ 305534 h 952059"/>
                    <a:gd name="connsiteX1-53" fmla="*/ 776255 w 1294962"/>
                    <a:gd name="connsiteY1-54" fmla="*/ 866825 h 952059"/>
                    <a:gd name="connsiteX2-55" fmla="*/ 0 w 1294962"/>
                    <a:gd name="connsiteY2-56" fmla="*/ 904829 h 952059"/>
                    <a:gd name="connsiteX3-57" fmla="*/ 351870 w 1294962"/>
                    <a:gd name="connsiteY3-58" fmla="*/ 0 h 952059"/>
                    <a:gd name="connsiteX4-59" fmla="*/ 1294962 w 1294962"/>
                    <a:gd name="connsiteY4-60" fmla="*/ 305534 h 952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4962" h="952059">
                      <a:moveTo>
                        <a:pt x="1294962" y="305534"/>
                      </a:moveTo>
                      <a:cubicBezTo>
                        <a:pt x="1210416" y="548771"/>
                        <a:pt x="992082" y="766942"/>
                        <a:pt x="776255" y="866825"/>
                      </a:cubicBezTo>
                      <a:cubicBezTo>
                        <a:pt x="560428" y="966708"/>
                        <a:pt x="242552" y="978045"/>
                        <a:pt x="0" y="904829"/>
                      </a:cubicBezTo>
                      <a:lnTo>
                        <a:pt x="351870" y="0"/>
                      </a:lnTo>
                      <a:lnTo>
                        <a:pt x="1294962" y="305534"/>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6" name="任意多边形 94"/>
                <p:cNvSpPr/>
                <p:nvPr/>
              </p:nvSpPr>
              <p:spPr>
                <a:xfrm rot="9654881">
                  <a:off x="7043087" y="2458879"/>
                  <a:ext cx="1209606" cy="958771"/>
                </a:xfrm>
                <a:custGeom>
                  <a:avLst/>
                  <a:gdLst>
                    <a:gd name="connsiteX0" fmla="*/ 1945514 w 1994475"/>
                    <a:gd name="connsiteY0" fmla="*/ 1222769 h 1867554"/>
                    <a:gd name="connsiteX1" fmla="*/ 1427055 w 1994475"/>
                    <a:gd name="connsiteY1" fmla="*/ 1776368 h 1867554"/>
                    <a:gd name="connsiteX2" fmla="*/ 691262 w 1994475"/>
                    <a:gd name="connsiteY2" fmla="*/ 1822514 h 1867554"/>
                    <a:gd name="connsiteX3" fmla="*/ 997238 w 1994475"/>
                    <a:gd name="connsiteY3" fmla="*/ 933777 h 1867554"/>
                    <a:gd name="connsiteX4" fmla="*/ 1945514 w 1994475"/>
                    <a:gd name="connsiteY4" fmla="*/ 1222769 h 1867554"/>
                    <a:gd name="connsiteX0-1" fmla="*/ 1247214 w 1247214"/>
                    <a:gd name="connsiteY0-2" fmla="*/ 288992 h 934535"/>
                    <a:gd name="connsiteX1-3" fmla="*/ 728755 w 1247214"/>
                    <a:gd name="connsiteY1-4" fmla="*/ 842591 h 934535"/>
                    <a:gd name="connsiteX2-5" fmla="*/ 0 w 1247214"/>
                    <a:gd name="connsiteY2-6" fmla="*/ 891071 h 934535"/>
                    <a:gd name="connsiteX3-7" fmla="*/ 298938 w 1247214"/>
                    <a:gd name="connsiteY3-8" fmla="*/ 0 h 934535"/>
                    <a:gd name="connsiteX4-9" fmla="*/ 1247214 w 1247214"/>
                    <a:gd name="connsiteY4-10" fmla="*/ 288992 h 934535"/>
                    <a:gd name="connsiteX0-11" fmla="*/ 1247214 w 1247214"/>
                    <a:gd name="connsiteY0-12" fmla="*/ 296029 h 941572"/>
                    <a:gd name="connsiteX1-13" fmla="*/ 728755 w 1247214"/>
                    <a:gd name="connsiteY1-14" fmla="*/ 849628 h 941572"/>
                    <a:gd name="connsiteX2-15" fmla="*/ 0 w 1247214"/>
                    <a:gd name="connsiteY2-16" fmla="*/ 898108 h 941572"/>
                    <a:gd name="connsiteX3-17" fmla="*/ 301271 w 1247214"/>
                    <a:gd name="connsiteY3-18" fmla="*/ 0 h 941572"/>
                    <a:gd name="connsiteX4-19" fmla="*/ 1247214 w 1247214"/>
                    <a:gd name="connsiteY4-20" fmla="*/ 296029 h 941572"/>
                    <a:gd name="connsiteX0-21" fmla="*/ 1247214 w 1247214"/>
                    <a:gd name="connsiteY0-22" fmla="*/ 306189 h 951732"/>
                    <a:gd name="connsiteX1-23" fmla="*/ 728755 w 1247214"/>
                    <a:gd name="connsiteY1-24" fmla="*/ 859788 h 951732"/>
                    <a:gd name="connsiteX2-25" fmla="*/ 0 w 1247214"/>
                    <a:gd name="connsiteY2-26" fmla="*/ 908268 h 951732"/>
                    <a:gd name="connsiteX3-27" fmla="*/ 302036 w 1247214"/>
                    <a:gd name="connsiteY3-28" fmla="*/ 0 h 951732"/>
                    <a:gd name="connsiteX4-29" fmla="*/ 1247214 w 1247214"/>
                    <a:gd name="connsiteY4-30" fmla="*/ 306189 h 951732"/>
                    <a:gd name="connsiteX0-31" fmla="*/ 1247214 w 1247214"/>
                    <a:gd name="connsiteY0-32" fmla="*/ 313226 h 958769"/>
                    <a:gd name="connsiteX1-33" fmla="*/ 728755 w 1247214"/>
                    <a:gd name="connsiteY1-34" fmla="*/ 866825 h 958769"/>
                    <a:gd name="connsiteX2-35" fmla="*/ 0 w 1247214"/>
                    <a:gd name="connsiteY2-36" fmla="*/ 915305 h 958769"/>
                    <a:gd name="connsiteX3-37" fmla="*/ 304370 w 1247214"/>
                    <a:gd name="connsiteY3-38" fmla="*/ 0 h 958769"/>
                    <a:gd name="connsiteX4-39" fmla="*/ 1247214 w 1247214"/>
                    <a:gd name="connsiteY4-40" fmla="*/ 313226 h 9587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47214" h="958769">
                      <a:moveTo>
                        <a:pt x="1247214" y="313226"/>
                      </a:moveTo>
                      <a:cubicBezTo>
                        <a:pt x="1162668" y="556463"/>
                        <a:pt x="936624" y="766479"/>
                        <a:pt x="728755" y="866825"/>
                      </a:cubicBezTo>
                      <a:cubicBezTo>
                        <a:pt x="520886" y="967172"/>
                        <a:pt x="242552" y="988521"/>
                        <a:pt x="0" y="915305"/>
                      </a:cubicBezTo>
                      <a:lnTo>
                        <a:pt x="304370" y="0"/>
                      </a:lnTo>
                      <a:lnTo>
                        <a:pt x="1247214" y="313226"/>
                      </a:ln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72" name="任意多边形 90"/>
              <p:cNvSpPr/>
              <p:nvPr/>
            </p:nvSpPr>
            <p:spPr>
              <a:xfrm>
                <a:off x="4752680" y="1943052"/>
                <a:ext cx="262234" cy="368299"/>
              </a:xfrm>
              <a:custGeom>
                <a:avLst/>
                <a:gdLst>
                  <a:gd name="connsiteX0" fmla="*/ 163450 w 239588"/>
                  <a:gd name="connsiteY0" fmla="*/ 147580 h 336493"/>
                  <a:gd name="connsiteX1" fmla="*/ 163450 w 239588"/>
                  <a:gd name="connsiteY1" fmla="*/ 307918 h 336493"/>
                  <a:gd name="connsiteX2" fmla="*/ 192025 w 239588"/>
                  <a:gd name="connsiteY2" fmla="*/ 307918 h 336493"/>
                  <a:gd name="connsiteX3" fmla="*/ 192025 w 239588"/>
                  <a:gd name="connsiteY3" fmla="*/ 147580 h 336493"/>
                  <a:gd name="connsiteX4" fmla="*/ 106300 w 239588"/>
                  <a:gd name="connsiteY4" fmla="*/ 147580 h 336493"/>
                  <a:gd name="connsiteX5" fmla="*/ 106300 w 239588"/>
                  <a:gd name="connsiteY5" fmla="*/ 307918 h 336493"/>
                  <a:gd name="connsiteX6" fmla="*/ 134875 w 239588"/>
                  <a:gd name="connsiteY6" fmla="*/ 307918 h 336493"/>
                  <a:gd name="connsiteX7" fmla="*/ 134875 w 239588"/>
                  <a:gd name="connsiteY7" fmla="*/ 147580 h 336493"/>
                  <a:gd name="connsiteX8" fmla="*/ 49150 w 239588"/>
                  <a:gd name="connsiteY8" fmla="*/ 147580 h 336493"/>
                  <a:gd name="connsiteX9" fmla="*/ 49150 w 239588"/>
                  <a:gd name="connsiteY9" fmla="*/ 307918 h 336493"/>
                  <a:gd name="connsiteX10" fmla="*/ 76138 w 239588"/>
                  <a:gd name="connsiteY10" fmla="*/ 307918 h 336493"/>
                  <a:gd name="connsiteX11" fmla="*/ 76138 w 239588"/>
                  <a:gd name="connsiteY11" fmla="*/ 147580 h 336493"/>
                  <a:gd name="connsiteX12" fmla="*/ 96775 w 239588"/>
                  <a:gd name="connsiteY12" fmla="*/ 33280 h 336493"/>
                  <a:gd name="connsiteX13" fmla="*/ 85663 w 239588"/>
                  <a:gd name="connsiteY13" fmla="*/ 58680 h 336493"/>
                  <a:gd name="connsiteX14" fmla="*/ 165039 w 239588"/>
                  <a:gd name="connsiteY14" fmla="*/ 92018 h 336493"/>
                  <a:gd name="connsiteX15" fmla="*/ 176151 w 239588"/>
                  <a:gd name="connsiteY15" fmla="*/ 65030 h 336493"/>
                  <a:gd name="connsiteX16" fmla="*/ 83493 w 239588"/>
                  <a:gd name="connsiteY16" fmla="*/ 986 h 336493"/>
                  <a:gd name="connsiteX17" fmla="*/ 94713 w 239588"/>
                  <a:gd name="connsiteY17" fmla="*/ 986 h 336493"/>
                  <a:gd name="connsiteX18" fmla="*/ 200317 w 239588"/>
                  <a:gd name="connsiteY18" fmla="*/ 44405 h 336493"/>
                  <a:gd name="connsiteX19" fmla="*/ 208237 w 239588"/>
                  <a:gd name="connsiteY19" fmla="*/ 62825 h 336493"/>
                  <a:gd name="connsiteX20" fmla="*/ 191077 w 239588"/>
                  <a:gd name="connsiteY20" fmla="*/ 102296 h 336493"/>
                  <a:gd name="connsiteX21" fmla="*/ 230678 w 239588"/>
                  <a:gd name="connsiteY21" fmla="*/ 119400 h 336493"/>
                  <a:gd name="connsiteX22" fmla="*/ 238598 w 239588"/>
                  <a:gd name="connsiteY22" fmla="*/ 137820 h 336493"/>
                  <a:gd name="connsiteX23" fmla="*/ 225398 w 239588"/>
                  <a:gd name="connsiteY23" fmla="*/ 147030 h 336493"/>
                  <a:gd name="connsiteX24" fmla="*/ 220118 w 239588"/>
                  <a:gd name="connsiteY24" fmla="*/ 145715 h 336493"/>
                  <a:gd name="connsiteX25" fmla="*/ 220118 w 239588"/>
                  <a:gd name="connsiteY25" fmla="*/ 322020 h 336493"/>
                  <a:gd name="connsiteX26" fmla="*/ 205597 w 239588"/>
                  <a:gd name="connsiteY26" fmla="*/ 336493 h 336493"/>
                  <a:gd name="connsiteX27" fmla="*/ 33991 w 239588"/>
                  <a:gd name="connsiteY27" fmla="*/ 336493 h 336493"/>
                  <a:gd name="connsiteX28" fmla="*/ 19470 w 239588"/>
                  <a:gd name="connsiteY28" fmla="*/ 322020 h 336493"/>
                  <a:gd name="connsiteX29" fmla="*/ 19470 w 239588"/>
                  <a:gd name="connsiteY29" fmla="*/ 132557 h 336493"/>
                  <a:gd name="connsiteX30" fmla="*/ 33991 w 239588"/>
                  <a:gd name="connsiteY30" fmla="*/ 118085 h 336493"/>
                  <a:gd name="connsiteX31" fmla="*/ 154115 w 239588"/>
                  <a:gd name="connsiteY31" fmla="*/ 118085 h 336493"/>
                  <a:gd name="connsiteX32" fmla="*/ 8910 w 239588"/>
                  <a:gd name="connsiteY32" fmla="*/ 57562 h 336493"/>
                  <a:gd name="connsiteX33" fmla="*/ 990 w 239588"/>
                  <a:gd name="connsiteY33" fmla="*/ 39142 h 336493"/>
                  <a:gd name="connsiteX34" fmla="*/ 19470 w 239588"/>
                  <a:gd name="connsiteY34" fmla="*/ 31248 h 336493"/>
                  <a:gd name="connsiteX35" fmla="*/ 59072 w 239588"/>
                  <a:gd name="connsiteY35" fmla="*/ 48352 h 336493"/>
                  <a:gd name="connsiteX36" fmla="*/ 76232 w 239588"/>
                  <a:gd name="connsiteY36" fmla="*/ 8880 h 336493"/>
                  <a:gd name="connsiteX37" fmla="*/ 83493 w 239588"/>
                  <a:gd name="connsiteY37" fmla="*/ 986 h 33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9588" h="336493">
                    <a:moveTo>
                      <a:pt x="163450" y="147580"/>
                    </a:moveTo>
                    <a:lnTo>
                      <a:pt x="163450" y="307918"/>
                    </a:lnTo>
                    <a:lnTo>
                      <a:pt x="192025" y="307918"/>
                    </a:lnTo>
                    <a:lnTo>
                      <a:pt x="192025" y="147580"/>
                    </a:lnTo>
                    <a:close/>
                    <a:moveTo>
                      <a:pt x="106300" y="147580"/>
                    </a:moveTo>
                    <a:lnTo>
                      <a:pt x="106300" y="307918"/>
                    </a:lnTo>
                    <a:lnTo>
                      <a:pt x="134875" y="307918"/>
                    </a:lnTo>
                    <a:lnTo>
                      <a:pt x="134875" y="147580"/>
                    </a:lnTo>
                    <a:close/>
                    <a:moveTo>
                      <a:pt x="49150" y="147580"/>
                    </a:moveTo>
                    <a:lnTo>
                      <a:pt x="49150" y="307918"/>
                    </a:lnTo>
                    <a:lnTo>
                      <a:pt x="76138" y="307918"/>
                    </a:lnTo>
                    <a:lnTo>
                      <a:pt x="76138" y="147580"/>
                    </a:lnTo>
                    <a:close/>
                    <a:moveTo>
                      <a:pt x="96775" y="33280"/>
                    </a:moveTo>
                    <a:lnTo>
                      <a:pt x="85663" y="58680"/>
                    </a:lnTo>
                    <a:lnTo>
                      <a:pt x="165039" y="92018"/>
                    </a:lnTo>
                    <a:lnTo>
                      <a:pt x="176151" y="65030"/>
                    </a:lnTo>
                    <a:close/>
                    <a:moveTo>
                      <a:pt x="83493" y="986"/>
                    </a:moveTo>
                    <a:cubicBezTo>
                      <a:pt x="86793" y="-329"/>
                      <a:pt x="90753" y="-329"/>
                      <a:pt x="94713" y="986"/>
                    </a:cubicBezTo>
                    <a:cubicBezTo>
                      <a:pt x="94713" y="986"/>
                      <a:pt x="94713" y="986"/>
                      <a:pt x="200317" y="44405"/>
                    </a:cubicBezTo>
                    <a:cubicBezTo>
                      <a:pt x="206917" y="47036"/>
                      <a:pt x="210877" y="56246"/>
                      <a:pt x="208237" y="62825"/>
                    </a:cubicBezTo>
                    <a:cubicBezTo>
                      <a:pt x="208237" y="62825"/>
                      <a:pt x="208237" y="62825"/>
                      <a:pt x="191077" y="102296"/>
                    </a:cubicBezTo>
                    <a:cubicBezTo>
                      <a:pt x="191077" y="102296"/>
                      <a:pt x="191077" y="102296"/>
                      <a:pt x="230678" y="119400"/>
                    </a:cubicBezTo>
                    <a:cubicBezTo>
                      <a:pt x="238598" y="122032"/>
                      <a:pt x="241238" y="129926"/>
                      <a:pt x="238598" y="137820"/>
                    </a:cubicBezTo>
                    <a:cubicBezTo>
                      <a:pt x="235958" y="143083"/>
                      <a:pt x="230678" y="147030"/>
                      <a:pt x="225398" y="147030"/>
                    </a:cubicBezTo>
                    <a:cubicBezTo>
                      <a:pt x="224078" y="147030"/>
                      <a:pt x="221438" y="145715"/>
                      <a:pt x="220118" y="145715"/>
                    </a:cubicBezTo>
                    <a:cubicBezTo>
                      <a:pt x="220118" y="145715"/>
                      <a:pt x="220118" y="145715"/>
                      <a:pt x="220118" y="322020"/>
                    </a:cubicBezTo>
                    <a:cubicBezTo>
                      <a:pt x="220118" y="329915"/>
                      <a:pt x="213517" y="336493"/>
                      <a:pt x="205597" y="336493"/>
                    </a:cubicBezTo>
                    <a:cubicBezTo>
                      <a:pt x="205597" y="336493"/>
                      <a:pt x="205597" y="336493"/>
                      <a:pt x="33991" y="336493"/>
                    </a:cubicBezTo>
                    <a:cubicBezTo>
                      <a:pt x="26071" y="336493"/>
                      <a:pt x="19470" y="329915"/>
                      <a:pt x="19470" y="322020"/>
                    </a:cubicBezTo>
                    <a:cubicBezTo>
                      <a:pt x="19470" y="322020"/>
                      <a:pt x="19470" y="322020"/>
                      <a:pt x="19470" y="132557"/>
                    </a:cubicBezTo>
                    <a:cubicBezTo>
                      <a:pt x="19470" y="124663"/>
                      <a:pt x="26071" y="118085"/>
                      <a:pt x="33991" y="118085"/>
                    </a:cubicBezTo>
                    <a:cubicBezTo>
                      <a:pt x="33991" y="118085"/>
                      <a:pt x="33991" y="118085"/>
                      <a:pt x="154115" y="118085"/>
                    </a:cubicBezTo>
                    <a:cubicBezTo>
                      <a:pt x="154115" y="118085"/>
                      <a:pt x="154115" y="118085"/>
                      <a:pt x="8910" y="57562"/>
                    </a:cubicBezTo>
                    <a:cubicBezTo>
                      <a:pt x="990" y="54930"/>
                      <a:pt x="-1650" y="47036"/>
                      <a:pt x="990" y="39142"/>
                    </a:cubicBezTo>
                    <a:cubicBezTo>
                      <a:pt x="3630" y="32563"/>
                      <a:pt x="12870" y="28616"/>
                      <a:pt x="19470" y="31248"/>
                    </a:cubicBezTo>
                    <a:cubicBezTo>
                      <a:pt x="19470" y="31248"/>
                      <a:pt x="19470" y="31248"/>
                      <a:pt x="59072" y="48352"/>
                    </a:cubicBezTo>
                    <a:cubicBezTo>
                      <a:pt x="59072" y="48352"/>
                      <a:pt x="59072" y="48352"/>
                      <a:pt x="76232" y="8880"/>
                    </a:cubicBezTo>
                    <a:cubicBezTo>
                      <a:pt x="77552" y="4933"/>
                      <a:pt x="80192" y="2302"/>
                      <a:pt x="83493" y="986"/>
                    </a:cubicBezTo>
                    <a:close/>
                  </a:path>
                </a:pathLst>
              </a:cu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046812" y="1441461"/>
              <a:ext cx="2714956" cy="848727"/>
              <a:chOff x="5794671" y="1353271"/>
              <a:chExt cx="2714956" cy="848727"/>
            </a:xfrm>
          </p:grpSpPr>
          <p:sp>
            <p:nvSpPr>
              <p:cNvPr id="69" name="文本框 87"/>
              <p:cNvSpPr txBox="1"/>
              <p:nvPr/>
            </p:nvSpPr>
            <p:spPr>
              <a:xfrm>
                <a:off x="5877558" y="1353271"/>
                <a:ext cx="2549181" cy="388226"/>
              </a:xfrm>
              <a:prstGeom prst="rect">
                <a:avLst/>
              </a:prstGeom>
              <a:noFill/>
            </p:spPr>
            <p:txBody>
              <a:bodyPr wrap="none" lIns="0" tIns="0" rIns="0" bIns="0" anchor="ctr" anchorCtr="1">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输入标题文本</a:t>
                </a:r>
              </a:p>
            </p:txBody>
          </p:sp>
          <p:sp>
            <p:nvSpPr>
              <p:cNvPr id="70" name="文本框 88"/>
              <p:cNvSpPr txBox="1"/>
              <p:nvPr/>
            </p:nvSpPr>
            <p:spPr>
              <a:xfrm>
                <a:off x="5794671" y="1741496"/>
                <a:ext cx="2714956" cy="460502"/>
              </a:xfrm>
              <a:prstGeom prst="rect">
                <a:avLst/>
              </a:prstGeom>
            </p:spPr>
            <p:txBody>
              <a:bodyPr vert="horz" wrap="square" lIns="0" tIns="0" rIns="0" bIns="0" anchor="t" anchorCtr="1">
                <a:noAutofit/>
              </a:bodyPr>
              <a:lstStyle/>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a:p>
                <a:pPr lvl="0" algn="ctr">
                  <a:lnSpc>
                    <a:spcPct val="120000"/>
                  </a:lnSpc>
                  <a:defRPr/>
                </a:pPr>
                <a:r>
                  <a:rPr lang="zh-CN" altLang="en-US" sz="1400" kern="0" dirty="0">
                    <a:solidFill>
                      <a:srgbClr val="C00000"/>
                    </a:solidFill>
                    <a:latin typeface="微软雅黑" panose="020B0503020204020204" pitchFamily="34" charset="-122"/>
                    <a:ea typeface="微软雅黑" panose="020B0503020204020204" pitchFamily="34" charset="-122"/>
                  </a:rPr>
                  <a:t>请替换文字内容复制你的内容到此</a:t>
                </a:r>
              </a:p>
            </p:txBody>
          </p:sp>
        </p:gr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ppt_x</p:attrName>
                                        </p:attrNameLst>
                                      </p:cBhvr>
                                      <p:tavLst>
                                        <p:tav tm="0">
                                          <p:val>
                                            <p:strVal val="#ppt_x"/>
                                          </p:val>
                                        </p:tav>
                                        <p:tav tm="100000">
                                          <p:val>
                                            <p:strVal val="#ppt_x"/>
                                          </p:val>
                                        </p:tav>
                                      </p:tavLst>
                                    </p:anim>
                                    <p:anim calcmode="lin" valueType="num">
                                      <p:cBhvr>
                                        <p:cTn id="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8126" y="1999745"/>
            <a:ext cx="2828790" cy="2858508"/>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82307"/>
              <a:ext cx="1004758" cy="917321"/>
            </a:xfrm>
            <a:prstGeom prst="rect">
              <a:avLst/>
            </a:prstGeom>
            <a:noFill/>
          </p:spPr>
          <p:txBody>
            <a:bodyPr wrap="square" rtlCol="0" anchor="ctr">
              <a:spAutoFit/>
            </a:bodyPr>
            <a:lstStyle/>
            <a:p>
              <a:pPr algn="ctr"/>
              <a:r>
                <a:rPr lang="zh-CN" altLang="en-US"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伍 </a:t>
              </a:r>
              <a:endParaRPr lang="en-US" altLang="zh-CN"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5749007" y="1309545"/>
            <a:ext cx="719138" cy="4238910"/>
            <a:chOff x="5749007" y="1309545"/>
            <a:chExt cx="719138" cy="4238910"/>
          </a:xfrm>
        </p:grpSpPr>
        <p:grpSp>
          <p:nvGrpSpPr>
            <p:cNvPr id="25" name="组合 24"/>
            <p:cNvGrpSpPr/>
            <p:nvPr/>
          </p:nvGrpSpPr>
          <p:grpSpPr>
            <a:xfrm>
              <a:off x="5749007" y="1309545"/>
              <a:ext cx="719138" cy="4238910"/>
              <a:chOff x="8008217" y="1357170"/>
              <a:chExt cx="719138" cy="4238910"/>
            </a:xfrm>
          </p:grpSpPr>
          <p:pic>
            <p:nvPicPr>
              <p:cNvPr id="26" name="图片 25"/>
              <p:cNvPicPr>
                <a:picLocks noChangeAspect="1"/>
              </p:cNvPicPr>
              <p:nvPr/>
            </p:nvPicPr>
            <p:blipFill rotWithShape="1">
              <a:blip r:embed="rId6"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6" cstate="screen"/>
              <a:srcRect/>
              <a:stretch>
                <a:fillRect/>
              </a:stretch>
            </p:blipFill>
            <p:spPr>
              <a:xfrm flipV="1">
                <a:off x="8008217" y="3476625"/>
                <a:ext cx="719138" cy="2119455"/>
              </a:xfrm>
              <a:prstGeom prst="rect">
                <a:avLst/>
              </a:prstGeom>
            </p:spPr>
          </p:pic>
        </p:grpSp>
        <p:sp>
          <p:nvSpPr>
            <p:cNvPr id="35" name="文本框 34"/>
            <p:cNvSpPr txBox="1"/>
            <p:nvPr/>
          </p:nvSpPr>
          <p:spPr>
            <a:xfrm>
              <a:off x="5812250"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参考文献及总结</a:t>
              </a:r>
            </a:p>
          </p:txBody>
        </p:sp>
      </p:grpSp>
      <p:sp>
        <p:nvSpPr>
          <p:cNvPr id="36" name="文本框 35"/>
          <p:cNvSpPr txBox="1"/>
          <p:nvPr/>
        </p:nvSpPr>
        <p:spPr>
          <a:xfrm>
            <a:off x="6995532" y="1555042"/>
            <a:ext cx="2731517" cy="3747912"/>
          </a:xfrm>
          <a:prstGeom prst="rect">
            <a:avLst/>
          </a:prstGeom>
          <a:noFill/>
          <a:ln>
            <a:noFill/>
          </a:ln>
        </p:spPr>
        <p:txBody>
          <a:bodyPr vert="eaVert" wrap="square" rtlCol="0">
            <a:spAutoFit/>
          </a:bodyPr>
          <a:lstStyle/>
          <a:p>
            <a:pPr algn="ctr" fontAlgn="base">
              <a:lnSpc>
                <a:spcPct val="150000"/>
              </a:lnSpc>
            </a:pPr>
            <a:r>
              <a:rPr lang="zh-CN" altLang="en-US" sz="1400" spc="300" dirty="0">
                <a:solidFill>
                  <a:srgbClr val="C00000"/>
                </a:solidFill>
                <a:latin typeface="Arial" panose="020B0604020202020204"/>
                <a:ea typeface="微软雅黑" panose="020B0503020204020204" pitchFamily="34" charset="-122"/>
                <a:cs typeface="Lato Light"/>
                <a:sym typeface="Arial" panose="020B0604020202020204"/>
              </a:rPr>
              <a:t>点击此处更换文本点击此处更换文本点击此处更换文本点击此处点击此处更换文本点击此处更换文本点击此处更换文本点击此处点击此处更换文本点击此处更换文本点击此处更换文本点击此处点击此处更换文本点击此处更换文本点击此处更换文本点击此处更换文本点击此处</a:t>
            </a:r>
            <a:endParaRPr lang="zh-CN" altLang="en-US" sz="1400" spc="300" dirty="0">
              <a:solidFill>
                <a:srgbClr val="C00000"/>
              </a:solidFill>
              <a:latin typeface="Arial" panose="020B0604020202020204"/>
              <a:ea typeface="微软雅黑" panose="020B0503020204020204" pitchFamily="34" charset="-122"/>
              <a:cs typeface="+mn-ea"/>
              <a:sym typeface="Arial" panose="020B0604020202020204"/>
            </a:endParaRPr>
          </a:p>
        </p:txBody>
      </p:sp>
      <p:pic>
        <p:nvPicPr>
          <p:cNvPr id="37" name="图片 36"/>
          <p:cNvPicPr>
            <a:picLocks noChangeAspect="1"/>
          </p:cNvPicPr>
          <p:nvPr/>
        </p:nvPicPr>
        <p:blipFill>
          <a:blip r:embed="rId7" cstate="screen"/>
          <a:stretch>
            <a:fillRect/>
          </a:stretch>
        </p:blipFill>
        <p:spPr>
          <a:xfrm>
            <a:off x="9171166" y="885372"/>
            <a:ext cx="2733427" cy="650022"/>
          </a:xfrm>
          <a:prstGeom prst="rect">
            <a:avLst/>
          </a:prstGeom>
        </p:spPr>
      </p:pic>
      <p:pic>
        <p:nvPicPr>
          <p:cNvPr id="38" name="图片 37"/>
          <p:cNvPicPr>
            <a:picLocks noChangeAspect="1"/>
          </p:cNvPicPr>
          <p:nvPr/>
        </p:nvPicPr>
        <p:blipFill>
          <a:blip r:embed="rId8"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五、请在此输入第五章标题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grpSp>
        <p:nvGrpSpPr>
          <p:cNvPr id="7" name="组合 6"/>
          <p:cNvGrpSpPr/>
          <p:nvPr/>
        </p:nvGrpSpPr>
        <p:grpSpPr>
          <a:xfrm>
            <a:off x="1203815" y="2059059"/>
            <a:ext cx="1803667" cy="1803901"/>
            <a:chOff x="1003844" y="1472285"/>
            <a:chExt cx="1352926" cy="1352926"/>
          </a:xfrm>
        </p:grpSpPr>
        <p:sp>
          <p:nvSpPr>
            <p:cNvPr id="8"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C00000"/>
            </a:solidFill>
            <a:ln>
              <a:noFill/>
            </a:ln>
          </p:spPr>
          <p:txBody>
            <a:bodyPr anchor="ct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9" name="TextBox 35"/>
            <p:cNvSpPr txBox="1"/>
            <p:nvPr/>
          </p:nvSpPr>
          <p:spPr>
            <a:xfrm>
              <a:off x="1202218" y="1811239"/>
              <a:ext cx="730102" cy="438581"/>
            </a:xfrm>
            <a:prstGeom prst="rect">
              <a:avLst/>
            </a:prstGeom>
            <a:noFill/>
          </p:spPr>
          <p:txBody>
            <a:bodyPr wrap="non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rPr>
                <a:t>35%</a:t>
              </a:r>
              <a:endParaRPr kumimoji="0" lang="zh-CN" altLang="en-US"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endParaRPr>
            </a:p>
          </p:txBody>
        </p:sp>
      </p:grpSp>
      <p:grpSp>
        <p:nvGrpSpPr>
          <p:cNvPr id="10" name="组合 9"/>
          <p:cNvGrpSpPr/>
          <p:nvPr/>
        </p:nvGrpSpPr>
        <p:grpSpPr>
          <a:xfrm>
            <a:off x="1008098" y="3910313"/>
            <a:ext cx="2016564" cy="2018531"/>
            <a:chOff x="827584" y="2860726"/>
            <a:chExt cx="1512620" cy="1513898"/>
          </a:xfrm>
        </p:grpSpPr>
        <p:sp>
          <p:nvSpPr>
            <p:cNvPr id="11"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rgbClr val="C00000"/>
            </a:solidFill>
            <a:ln>
              <a:noFill/>
            </a:ln>
          </p:spPr>
          <p:txBody>
            <a:bodyPr anchor="ct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12" name="TextBox 38"/>
            <p:cNvSpPr txBox="1"/>
            <p:nvPr/>
          </p:nvSpPr>
          <p:spPr>
            <a:xfrm>
              <a:off x="1115616" y="3493517"/>
              <a:ext cx="758960" cy="438581"/>
            </a:xfrm>
            <a:prstGeom prst="rect">
              <a:avLst/>
            </a:prstGeom>
            <a:noFill/>
          </p:spPr>
          <p:txBody>
            <a:bodyPr wrap="non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rPr>
                <a:t>50%</a:t>
              </a:r>
              <a:endParaRPr kumimoji="0" lang="zh-CN" altLang="en-US"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endParaRPr>
            </a:p>
          </p:txBody>
        </p:sp>
      </p:grpSp>
      <p:grpSp>
        <p:nvGrpSpPr>
          <p:cNvPr id="13" name="组合 12"/>
          <p:cNvGrpSpPr/>
          <p:nvPr/>
        </p:nvGrpSpPr>
        <p:grpSpPr>
          <a:xfrm>
            <a:off x="3071216" y="1774591"/>
            <a:ext cx="2089801" cy="2088369"/>
            <a:chOff x="2375123" y="1258934"/>
            <a:chExt cx="1567555" cy="1566277"/>
          </a:xfrm>
        </p:grpSpPr>
        <p:sp>
          <p:nvSpPr>
            <p:cNvPr id="14"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C00000"/>
            </a:solidFill>
            <a:ln>
              <a:noFill/>
            </a:ln>
          </p:spPr>
          <p:txBody>
            <a:bodyPr anchor="ct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15" name="TextBox 41"/>
            <p:cNvSpPr txBox="1"/>
            <p:nvPr/>
          </p:nvSpPr>
          <p:spPr>
            <a:xfrm>
              <a:off x="2915816" y="1697812"/>
              <a:ext cx="758960" cy="438581"/>
            </a:xfrm>
            <a:prstGeom prst="rect">
              <a:avLst/>
            </a:prstGeom>
            <a:noFill/>
          </p:spPr>
          <p:txBody>
            <a:bodyPr wrap="non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rPr>
                <a:t>50%</a:t>
              </a:r>
              <a:endParaRPr kumimoji="0" lang="zh-CN" altLang="en-US"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endParaRPr>
            </a:p>
          </p:txBody>
        </p:sp>
      </p:grpSp>
      <p:grpSp>
        <p:nvGrpSpPr>
          <p:cNvPr id="16" name="组合 15"/>
          <p:cNvGrpSpPr/>
          <p:nvPr/>
        </p:nvGrpSpPr>
        <p:grpSpPr>
          <a:xfrm>
            <a:off x="3072473" y="3910313"/>
            <a:ext cx="2302698" cy="2302997"/>
            <a:chOff x="2376067" y="2860726"/>
            <a:chExt cx="1727248" cy="1727248"/>
          </a:xfrm>
        </p:grpSpPr>
        <p:sp>
          <p:nvSpPr>
            <p:cNvPr id="17"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C00000"/>
            </a:solidFill>
            <a:ln>
              <a:noFill/>
            </a:ln>
          </p:spPr>
          <p:txBody>
            <a:bodyPr anchor="ct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18" name="TextBox 44"/>
            <p:cNvSpPr txBox="1"/>
            <p:nvPr/>
          </p:nvSpPr>
          <p:spPr>
            <a:xfrm>
              <a:off x="2962059" y="3651870"/>
              <a:ext cx="770984" cy="438581"/>
            </a:xfrm>
            <a:prstGeom prst="rect">
              <a:avLst/>
            </a:prstGeom>
            <a:noFill/>
          </p:spPr>
          <p:txBody>
            <a:bodyPr wrap="none" rtlCol="0">
              <a:spAutoFit/>
            </a:body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rPr>
                <a:t>80%</a:t>
              </a:r>
              <a:endParaRPr kumimoji="0" lang="zh-CN" altLang="en-US" sz="3200" b="1" i="0" u="none" strike="noStrike" kern="0" cap="none" spc="0" normalizeH="0" baseline="0" noProof="0" dirty="0">
                <a:ln>
                  <a:noFill/>
                </a:ln>
                <a:solidFill>
                  <a:sysClr val="windowText" lastClr="000000"/>
                </a:solidFill>
                <a:effectLst/>
                <a:uLnTx/>
                <a:uFillTx/>
                <a:latin typeface="Charlemagne Std" panose="04020705060702020204" pitchFamily="82" charset="0"/>
                <a:ea typeface="微软雅黑" panose="020B0503020204020204" pitchFamily="34" charset="-122"/>
              </a:endParaRPr>
            </a:p>
          </p:txBody>
        </p:sp>
      </p:grpSp>
      <p:grpSp>
        <p:nvGrpSpPr>
          <p:cNvPr id="19" name="组合 18"/>
          <p:cNvGrpSpPr/>
          <p:nvPr/>
        </p:nvGrpSpPr>
        <p:grpSpPr>
          <a:xfrm>
            <a:off x="6126584" y="2139813"/>
            <a:ext cx="668780" cy="675216"/>
            <a:chOff x="4929188" y="1303338"/>
            <a:chExt cx="501650" cy="506412"/>
          </a:xfrm>
        </p:grpSpPr>
        <p:sp>
          <p:nvSpPr>
            <p:cNvPr id="20"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21"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22"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grpSp>
      <p:grpSp>
        <p:nvGrpSpPr>
          <p:cNvPr id="23" name="组合 22"/>
          <p:cNvGrpSpPr/>
          <p:nvPr/>
        </p:nvGrpSpPr>
        <p:grpSpPr>
          <a:xfrm>
            <a:off x="6120237" y="3143705"/>
            <a:ext cx="675129" cy="675216"/>
            <a:chOff x="1339850" y="2163763"/>
            <a:chExt cx="506413" cy="506412"/>
          </a:xfrm>
        </p:grpSpPr>
        <p:sp>
          <p:nvSpPr>
            <p:cNvPr id="24"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25"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26"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27" name="Oval 16"/>
            <p:cNvSpPr>
              <a:spLocks noChangeArrowheads="1"/>
            </p:cNvSpPr>
            <p:nvPr/>
          </p:nvSpPr>
          <p:spPr bwMode="auto">
            <a:xfrm>
              <a:off x="1549400" y="2419350"/>
              <a:ext cx="8255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grpSp>
      <p:grpSp>
        <p:nvGrpSpPr>
          <p:cNvPr id="28" name="组合 27"/>
          <p:cNvGrpSpPr/>
          <p:nvPr/>
        </p:nvGrpSpPr>
        <p:grpSpPr>
          <a:xfrm>
            <a:off x="6126584" y="4147599"/>
            <a:ext cx="668780" cy="675217"/>
            <a:chOff x="5093055" y="2766720"/>
            <a:chExt cx="501650" cy="506413"/>
          </a:xfrm>
        </p:grpSpPr>
        <p:sp>
          <p:nvSpPr>
            <p:cNvPr id="29"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30" name="Oval 22"/>
            <p:cNvSpPr>
              <a:spLocks noChangeArrowheads="1"/>
            </p:cNvSpPr>
            <p:nvPr/>
          </p:nvSpPr>
          <p:spPr bwMode="auto">
            <a:xfrm>
              <a:off x="5201005" y="3069933"/>
              <a:ext cx="98425"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31"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32"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grpSp>
      <p:grpSp>
        <p:nvGrpSpPr>
          <p:cNvPr id="33" name="组合 32"/>
          <p:cNvGrpSpPr/>
          <p:nvPr/>
        </p:nvGrpSpPr>
        <p:grpSpPr>
          <a:xfrm>
            <a:off x="6120237" y="5151492"/>
            <a:ext cx="675129" cy="675216"/>
            <a:chOff x="6137274" y="1900165"/>
            <a:chExt cx="506413" cy="506412"/>
          </a:xfrm>
        </p:grpSpPr>
        <p:sp>
          <p:nvSpPr>
            <p:cNvPr id="34"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sp>
          <p:nvSpPr>
            <p:cNvPr id="35"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Arial" panose="020B0604020202020204"/>
                <a:ea typeface="微软雅黑" panose="020B0503020204020204" pitchFamily="34" charset="-122"/>
              </a:endParaRPr>
            </a:p>
          </p:txBody>
        </p:sp>
      </p:grpSp>
      <p:sp>
        <p:nvSpPr>
          <p:cNvPr id="36" name="Text Box 11"/>
          <p:cNvSpPr txBox="1">
            <a:spLocks noChangeArrowheads="1"/>
          </p:cNvSpPr>
          <p:nvPr/>
        </p:nvSpPr>
        <p:spPr bwMode="auto">
          <a:xfrm>
            <a:off x="6987421" y="2041452"/>
            <a:ext cx="4196483"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C00000"/>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6987421" y="3088184"/>
            <a:ext cx="4196483"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C00000"/>
                </a:solidFill>
                <a:latin typeface="微软雅黑" panose="020B0503020204020204" pitchFamily="34" charset="-122"/>
                <a:ea typeface="微软雅黑" panose="020B0503020204020204" pitchFamily="34" charset="-122"/>
              </a:rPr>
              <a:t>设计的发展存在着一个时代价值观</a:t>
            </a:r>
            <a:r>
              <a:rPr lang="zh-CN" altLang="en-US" sz="1400">
                <a:solidFill>
                  <a:srgbClr val="C00000"/>
                </a:solidFill>
                <a:latin typeface="微软雅黑" panose="020B0503020204020204" pitchFamily="34" charset="-122"/>
                <a:ea typeface="微软雅黑" panose="020B0503020204020204" pitchFamily="34" charset="-122"/>
              </a:rPr>
              <a:t>的问题即</a:t>
            </a:r>
            <a:r>
              <a:rPr lang="zh-CN" altLang="en-US" sz="1400" dirty="0">
                <a:solidFill>
                  <a:srgbClr val="C00000"/>
                </a:solidFill>
                <a:latin typeface="微软雅黑" panose="020B0503020204020204" pitchFamily="34" charset="-122"/>
                <a:ea typeface="微软雅黑" panose="020B0503020204020204" pitchFamily="34" charset="-122"/>
              </a:rPr>
              <a:t>什么是设计？为什么而</a:t>
            </a:r>
            <a:r>
              <a:rPr lang="zh-CN" altLang="en-US" sz="1400">
                <a:solidFill>
                  <a:srgbClr val="C00000"/>
                </a:solidFill>
                <a:latin typeface="微软雅黑" panose="020B0503020204020204" pitchFamily="34" charset="-122"/>
                <a:ea typeface="微软雅黑" panose="020B0503020204020204" pitchFamily="34" charset="-122"/>
              </a:rPr>
              <a:t>设计？对于多元化的今天，围绕</a:t>
            </a:r>
            <a:r>
              <a:rPr lang="zh-CN" altLang="en-US" sz="1400" dirty="0">
                <a:solidFill>
                  <a:srgbClr val="C00000"/>
                </a:solidFill>
                <a:latin typeface="微软雅黑" panose="020B0503020204020204" pitchFamily="34" charset="-122"/>
                <a:ea typeface="微软雅黑" panose="020B0503020204020204" pitchFamily="34" charset="-122"/>
              </a:rPr>
              <a:t>这个问题，不同的时期就会形成不同的</a:t>
            </a:r>
            <a:r>
              <a:rPr lang="zh-CN" altLang="en-US" sz="1400">
                <a:solidFill>
                  <a:srgbClr val="C00000"/>
                </a:solidFill>
                <a:latin typeface="微软雅黑" panose="020B0503020204020204" pitchFamily="34" charset="-122"/>
                <a:ea typeface="微软雅黑" panose="020B0503020204020204" pitchFamily="34" charset="-122"/>
              </a:rPr>
              <a:t>设计面貌。</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8" name="Text Box 11"/>
          <p:cNvSpPr txBox="1">
            <a:spLocks noChangeArrowheads="1"/>
          </p:cNvSpPr>
          <p:nvPr/>
        </p:nvSpPr>
        <p:spPr bwMode="auto">
          <a:xfrm>
            <a:off x="6987421" y="4134916"/>
            <a:ext cx="4196483"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C00000"/>
                </a:solidFill>
                <a:latin typeface="微软雅黑" panose="020B0503020204020204" pitchFamily="34" charset="-122"/>
                <a:ea typeface="微软雅黑" panose="020B0503020204020204" pitchFamily="34" charset="-122"/>
              </a:rPr>
              <a:t>设计的发展存在着一个时代价值观</a:t>
            </a:r>
            <a:r>
              <a:rPr lang="zh-CN" altLang="en-US" sz="1400">
                <a:solidFill>
                  <a:srgbClr val="C00000"/>
                </a:solidFill>
                <a:latin typeface="微软雅黑" panose="020B0503020204020204" pitchFamily="34" charset="-122"/>
                <a:ea typeface="微软雅黑" panose="020B0503020204020204" pitchFamily="34" charset="-122"/>
              </a:rPr>
              <a:t>的问题即</a:t>
            </a:r>
            <a:r>
              <a:rPr lang="zh-CN" altLang="en-US" sz="1400" dirty="0">
                <a:solidFill>
                  <a:srgbClr val="C00000"/>
                </a:solidFill>
                <a:latin typeface="微软雅黑" panose="020B0503020204020204" pitchFamily="34" charset="-122"/>
                <a:ea typeface="微软雅黑" panose="020B0503020204020204" pitchFamily="34" charset="-122"/>
              </a:rPr>
              <a:t>什么是设计？为什么而</a:t>
            </a:r>
            <a:r>
              <a:rPr lang="zh-CN" altLang="en-US" sz="1400">
                <a:solidFill>
                  <a:srgbClr val="C00000"/>
                </a:solidFill>
                <a:latin typeface="微软雅黑" panose="020B0503020204020204" pitchFamily="34" charset="-122"/>
                <a:ea typeface="微软雅黑" panose="020B0503020204020204" pitchFamily="34" charset="-122"/>
              </a:rPr>
              <a:t>设计？对于多元化的今天，围绕</a:t>
            </a:r>
            <a:r>
              <a:rPr lang="zh-CN" altLang="en-US" sz="1400" dirty="0">
                <a:solidFill>
                  <a:srgbClr val="C00000"/>
                </a:solidFill>
                <a:latin typeface="微软雅黑" panose="020B0503020204020204" pitchFamily="34" charset="-122"/>
                <a:ea typeface="微软雅黑" panose="020B0503020204020204" pitchFamily="34" charset="-122"/>
              </a:rPr>
              <a:t>这个问题，不同的时期就会形成不同的</a:t>
            </a:r>
            <a:r>
              <a:rPr lang="zh-CN" altLang="en-US" sz="1400">
                <a:solidFill>
                  <a:srgbClr val="C00000"/>
                </a:solidFill>
                <a:latin typeface="微软雅黑" panose="020B0503020204020204" pitchFamily="34" charset="-122"/>
                <a:ea typeface="微软雅黑" panose="020B0503020204020204" pitchFamily="34" charset="-122"/>
              </a:rPr>
              <a:t>设计面貌。</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9" name="Text Box 11"/>
          <p:cNvSpPr txBox="1">
            <a:spLocks noChangeArrowheads="1"/>
          </p:cNvSpPr>
          <p:nvPr/>
        </p:nvSpPr>
        <p:spPr bwMode="auto">
          <a:xfrm>
            <a:off x="6987421" y="5181649"/>
            <a:ext cx="4196483"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rgbClr val="C00000"/>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 fill="hold"/>
                                            <p:tgtEl>
                                              <p:spTgt spid="10"/>
                                            </p:tgtEl>
                                            <p:attrNameLst>
                                              <p:attrName>ppt_x</p:attrName>
                                            </p:attrNameLst>
                                          </p:cBhvr>
                                          <p:tavLst>
                                            <p:tav tm="0">
                                              <p:val>
                                                <p:strVal val="0-#ppt_w/2"/>
                                              </p:val>
                                            </p:tav>
                                            <p:tav tm="100000">
                                              <p:val>
                                                <p:strVal val="#ppt_x"/>
                                              </p:val>
                                            </p:tav>
                                          </p:tavLst>
                                        </p:anim>
                                        <p:anim calcmode="lin" valueType="num">
                                          <p:cBhvr additive="base">
                                            <p:cTn id="13" dur="3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 fill="hold"/>
                                            <p:tgtEl>
                                              <p:spTgt spid="13"/>
                                            </p:tgtEl>
                                            <p:attrNameLst>
                                              <p:attrName>ppt_x</p:attrName>
                                            </p:attrNameLst>
                                          </p:cBhvr>
                                          <p:tavLst>
                                            <p:tav tm="0">
                                              <p:val>
                                                <p:strVal val="1+#ppt_w/2"/>
                                              </p:val>
                                            </p:tav>
                                            <p:tav tm="100000">
                                              <p:val>
                                                <p:strVal val="#ppt_x"/>
                                              </p:val>
                                            </p:tav>
                                          </p:tavLst>
                                        </p:anim>
                                        <p:anim calcmode="lin" valueType="num">
                                          <p:cBhvr additive="base">
                                            <p:cTn id="18" dur="3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300" fill="hold"/>
                                            <p:tgtEl>
                                              <p:spTgt spid="16"/>
                                            </p:tgtEl>
                                            <p:attrNameLst>
                                              <p:attrName>ppt_x</p:attrName>
                                            </p:attrNameLst>
                                          </p:cBhvr>
                                          <p:tavLst>
                                            <p:tav tm="0">
                                              <p:val>
                                                <p:strVal val="1+#ppt_w/2"/>
                                              </p:val>
                                            </p:tav>
                                            <p:tav tm="100000">
                                              <p:val>
                                                <p:strVal val="#ppt_x"/>
                                              </p:val>
                                            </p:tav>
                                          </p:tavLst>
                                        </p:anim>
                                        <p:anim calcmode="lin" valueType="num">
                                          <p:cBhvr additive="base">
                                            <p:cTn id="23" dur="3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14:bounceEnd="53000">
                                          <p:cBhvr additive="base">
                                            <p:cTn id="48"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3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14:bounceEnd="53000">
                                          <p:cBhvr additive="base">
                                            <p:cTn id="53" dur="300" fill="hold"/>
                                            <p:tgtEl>
                                              <p:spTgt spid="37"/>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3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14:bounceEnd="53000">
                                          <p:cBhvr additive="base">
                                            <p:cTn id="58" dur="300" fill="hold"/>
                                            <p:tgtEl>
                                              <p:spTgt spid="38"/>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3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14:bounceEnd="53000">
                                          <p:cBhvr additive="base">
                                            <p:cTn id="63" dur="300" fill="hold"/>
                                            <p:tgtEl>
                                              <p:spTgt spid="39"/>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 fill="hold"/>
                                            <p:tgtEl>
                                              <p:spTgt spid="10"/>
                                            </p:tgtEl>
                                            <p:attrNameLst>
                                              <p:attrName>ppt_x</p:attrName>
                                            </p:attrNameLst>
                                          </p:cBhvr>
                                          <p:tavLst>
                                            <p:tav tm="0">
                                              <p:val>
                                                <p:strVal val="0-#ppt_w/2"/>
                                              </p:val>
                                            </p:tav>
                                            <p:tav tm="100000">
                                              <p:val>
                                                <p:strVal val="#ppt_x"/>
                                              </p:val>
                                            </p:tav>
                                          </p:tavLst>
                                        </p:anim>
                                        <p:anim calcmode="lin" valueType="num">
                                          <p:cBhvr additive="base">
                                            <p:cTn id="13" dur="3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 fill="hold"/>
                                            <p:tgtEl>
                                              <p:spTgt spid="13"/>
                                            </p:tgtEl>
                                            <p:attrNameLst>
                                              <p:attrName>ppt_x</p:attrName>
                                            </p:attrNameLst>
                                          </p:cBhvr>
                                          <p:tavLst>
                                            <p:tav tm="0">
                                              <p:val>
                                                <p:strVal val="1+#ppt_w/2"/>
                                              </p:val>
                                            </p:tav>
                                            <p:tav tm="100000">
                                              <p:val>
                                                <p:strVal val="#ppt_x"/>
                                              </p:val>
                                            </p:tav>
                                          </p:tavLst>
                                        </p:anim>
                                        <p:anim calcmode="lin" valueType="num">
                                          <p:cBhvr additive="base">
                                            <p:cTn id="18" dur="3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300" fill="hold"/>
                                            <p:tgtEl>
                                              <p:spTgt spid="16"/>
                                            </p:tgtEl>
                                            <p:attrNameLst>
                                              <p:attrName>ppt_x</p:attrName>
                                            </p:attrNameLst>
                                          </p:cBhvr>
                                          <p:tavLst>
                                            <p:tav tm="0">
                                              <p:val>
                                                <p:strVal val="1+#ppt_w/2"/>
                                              </p:val>
                                            </p:tav>
                                            <p:tav tm="100000">
                                              <p:val>
                                                <p:strVal val="#ppt_x"/>
                                              </p:val>
                                            </p:tav>
                                          </p:tavLst>
                                        </p:anim>
                                        <p:anim calcmode="lin" valueType="num">
                                          <p:cBhvr additive="base">
                                            <p:cTn id="23" dur="3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300" fill="hold"/>
                                            <p:tgtEl>
                                              <p:spTgt spid="36"/>
                                            </p:tgtEl>
                                            <p:attrNameLst>
                                              <p:attrName>ppt_x</p:attrName>
                                            </p:attrNameLst>
                                          </p:cBhvr>
                                          <p:tavLst>
                                            <p:tav tm="0">
                                              <p:val>
                                                <p:strVal val="1+#ppt_w/2"/>
                                              </p:val>
                                            </p:tav>
                                            <p:tav tm="100000">
                                              <p:val>
                                                <p:strVal val="#ppt_x"/>
                                              </p:val>
                                            </p:tav>
                                          </p:tavLst>
                                        </p:anim>
                                        <p:anim calcmode="lin" valueType="num">
                                          <p:cBhvr additive="base">
                                            <p:cTn id="49" dur="300" fill="hold"/>
                                            <p:tgtEl>
                                              <p:spTgt spid="36"/>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300" fill="hold"/>
                                            <p:tgtEl>
                                              <p:spTgt spid="37"/>
                                            </p:tgtEl>
                                            <p:attrNameLst>
                                              <p:attrName>ppt_x</p:attrName>
                                            </p:attrNameLst>
                                          </p:cBhvr>
                                          <p:tavLst>
                                            <p:tav tm="0">
                                              <p:val>
                                                <p:strVal val="1+#ppt_w/2"/>
                                              </p:val>
                                            </p:tav>
                                            <p:tav tm="100000">
                                              <p:val>
                                                <p:strVal val="#ppt_x"/>
                                              </p:val>
                                            </p:tav>
                                          </p:tavLst>
                                        </p:anim>
                                        <p:anim calcmode="lin" valueType="num">
                                          <p:cBhvr additive="base">
                                            <p:cTn id="54" dur="300" fill="hold"/>
                                            <p:tgtEl>
                                              <p:spTgt spid="3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300" fill="hold"/>
                                            <p:tgtEl>
                                              <p:spTgt spid="38"/>
                                            </p:tgtEl>
                                            <p:attrNameLst>
                                              <p:attrName>ppt_x</p:attrName>
                                            </p:attrNameLst>
                                          </p:cBhvr>
                                          <p:tavLst>
                                            <p:tav tm="0">
                                              <p:val>
                                                <p:strVal val="1+#ppt_w/2"/>
                                              </p:val>
                                            </p:tav>
                                            <p:tav tm="100000">
                                              <p:val>
                                                <p:strVal val="#ppt_x"/>
                                              </p:val>
                                            </p:tav>
                                          </p:tavLst>
                                        </p:anim>
                                        <p:anim calcmode="lin" valueType="num">
                                          <p:cBhvr additive="base">
                                            <p:cTn id="59" dur="300" fill="hold"/>
                                            <p:tgtEl>
                                              <p:spTgt spid="3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300" fill="hold"/>
                                            <p:tgtEl>
                                              <p:spTgt spid="39"/>
                                            </p:tgtEl>
                                            <p:attrNameLst>
                                              <p:attrName>ppt_x</p:attrName>
                                            </p:attrNameLst>
                                          </p:cBhvr>
                                          <p:tavLst>
                                            <p:tav tm="0">
                                              <p:val>
                                                <p:strVal val="1+#ppt_w/2"/>
                                              </p:val>
                                            </p:tav>
                                            <p:tav tm="100000">
                                              <p:val>
                                                <p:strVal val="#ppt_x"/>
                                              </p:val>
                                            </p:tav>
                                          </p:tavLst>
                                        </p:anim>
                                        <p:anim calcmode="lin" valueType="num">
                                          <p:cBhvr additive="base">
                                            <p:cTn id="64"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五、请在此输入第五章标题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sp>
        <p:nvSpPr>
          <p:cNvPr id="7" name="Freeform: Shape 3"/>
          <p:cNvSpPr/>
          <p:nvPr/>
        </p:nvSpPr>
        <p:spPr>
          <a:xfrm>
            <a:off x="3352800" y="4673426"/>
            <a:ext cx="914400" cy="721516"/>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Freeform: Shape 4"/>
          <p:cNvSpPr/>
          <p:nvPr/>
        </p:nvSpPr>
        <p:spPr>
          <a:xfrm>
            <a:off x="4267200" y="3391298"/>
            <a:ext cx="914400" cy="2003644"/>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Freeform: Shape 5"/>
          <p:cNvSpPr/>
          <p:nvPr/>
        </p:nvSpPr>
        <p:spPr>
          <a:xfrm>
            <a:off x="5181600" y="2613642"/>
            <a:ext cx="914400" cy="2781300"/>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Freeform: Shape 6"/>
          <p:cNvSpPr/>
          <p:nvPr/>
        </p:nvSpPr>
        <p:spPr>
          <a:xfrm>
            <a:off x="6096000" y="2613642"/>
            <a:ext cx="914400" cy="2781300"/>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Freeform: Shape 7"/>
          <p:cNvSpPr/>
          <p:nvPr/>
        </p:nvSpPr>
        <p:spPr>
          <a:xfrm>
            <a:off x="7010400" y="3391298"/>
            <a:ext cx="914400" cy="2003644"/>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Freeform: Shape 8"/>
          <p:cNvSpPr/>
          <p:nvPr/>
        </p:nvSpPr>
        <p:spPr>
          <a:xfrm>
            <a:off x="7924800" y="4673426"/>
            <a:ext cx="914400" cy="721516"/>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Oval 15"/>
          <p:cNvSpPr/>
          <p:nvPr/>
        </p:nvSpPr>
        <p:spPr>
          <a:xfrm>
            <a:off x="8305799" y="4592463"/>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Oval 16"/>
          <p:cNvSpPr/>
          <p:nvPr/>
        </p:nvSpPr>
        <p:spPr>
          <a:xfrm>
            <a:off x="3733799" y="4592463"/>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Oval 17"/>
          <p:cNvSpPr/>
          <p:nvPr/>
        </p:nvSpPr>
        <p:spPr>
          <a:xfrm>
            <a:off x="4643438" y="3414608"/>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Oval 18"/>
          <p:cNvSpPr/>
          <p:nvPr/>
        </p:nvSpPr>
        <p:spPr>
          <a:xfrm>
            <a:off x="5557837" y="2375012"/>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Oval 19"/>
          <p:cNvSpPr/>
          <p:nvPr/>
        </p:nvSpPr>
        <p:spPr>
          <a:xfrm>
            <a:off x="6472237" y="2375012"/>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Oval 20"/>
          <p:cNvSpPr/>
          <p:nvPr/>
        </p:nvSpPr>
        <p:spPr>
          <a:xfrm>
            <a:off x="7386637" y="3414608"/>
            <a:ext cx="161925" cy="161925"/>
          </a:xfrm>
          <a:prstGeom prst="ellipse">
            <a:avLst/>
          </a:prstGeom>
          <a:noFill/>
          <a:ln w="381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19" name="Straight Connector 21"/>
          <p:cNvCxnSpPr/>
          <p:nvPr/>
        </p:nvCxnSpPr>
        <p:spPr>
          <a:xfrm>
            <a:off x="6553199" y="2128372"/>
            <a:ext cx="0" cy="182880"/>
          </a:xfrm>
          <a:prstGeom prst="line">
            <a:avLst/>
          </a:prstGeom>
          <a:noFill/>
          <a:ln w="6350" cap="flat" cmpd="sng" algn="ctr">
            <a:solidFill>
              <a:srgbClr val="7F8C8D"/>
            </a:solidFill>
            <a:prstDash val="dash"/>
            <a:miter lim="800000"/>
          </a:ln>
          <a:effectLst/>
        </p:spPr>
      </p:cxnSp>
      <p:cxnSp>
        <p:nvCxnSpPr>
          <p:cNvPr id="20" name="Straight Connector 22"/>
          <p:cNvCxnSpPr/>
          <p:nvPr/>
        </p:nvCxnSpPr>
        <p:spPr>
          <a:xfrm>
            <a:off x="5629273" y="2128372"/>
            <a:ext cx="0" cy="182880"/>
          </a:xfrm>
          <a:prstGeom prst="line">
            <a:avLst/>
          </a:prstGeom>
          <a:noFill/>
          <a:ln w="6350" cap="flat" cmpd="sng" algn="ctr">
            <a:solidFill>
              <a:srgbClr val="7F8C8D"/>
            </a:solidFill>
            <a:prstDash val="dash"/>
            <a:miter lim="800000"/>
          </a:ln>
          <a:effectLst/>
        </p:spPr>
      </p:cxnSp>
      <p:cxnSp>
        <p:nvCxnSpPr>
          <p:cNvPr id="21" name="Straight Connector 23"/>
          <p:cNvCxnSpPr/>
          <p:nvPr/>
        </p:nvCxnSpPr>
        <p:spPr>
          <a:xfrm>
            <a:off x="6553198" y="2099797"/>
            <a:ext cx="1371601" cy="0"/>
          </a:xfrm>
          <a:prstGeom prst="line">
            <a:avLst/>
          </a:prstGeom>
          <a:noFill/>
          <a:ln w="6350" cap="flat" cmpd="sng" algn="ctr">
            <a:solidFill>
              <a:srgbClr val="7F8C8D"/>
            </a:solidFill>
            <a:prstDash val="dash"/>
            <a:miter lim="800000"/>
            <a:tailEnd type="oval"/>
          </a:ln>
          <a:effectLst/>
        </p:spPr>
      </p:cxnSp>
      <p:cxnSp>
        <p:nvCxnSpPr>
          <p:cNvPr id="22" name="Straight Connector 24"/>
          <p:cNvCxnSpPr/>
          <p:nvPr/>
        </p:nvCxnSpPr>
        <p:spPr>
          <a:xfrm>
            <a:off x="4257672" y="2099797"/>
            <a:ext cx="1371601" cy="0"/>
          </a:xfrm>
          <a:prstGeom prst="line">
            <a:avLst/>
          </a:prstGeom>
          <a:noFill/>
          <a:ln w="6350" cap="flat" cmpd="sng" algn="ctr">
            <a:solidFill>
              <a:srgbClr val="7F8C8D"/>
            </a:solidFill>
            <a:prstDash val="dash"/>
            <a:miter lim="800000"/>
            <a:headEnd type="oval"/>
          </a:ln>
          <a:effectLst/>
        </p:spPr>
      </p:cxnSp>
      <p:cxnSp>
        <p:nvCxnSpPr>
          <p:cNvPr id="23" name="Straight Connector 25"/>
          <p:cNvCxnSpPr/>
          <p:nvPr/>
        </p:nvCxnSpPr>
        <p:spPr>
          <a:xfrm>
            <a:off x="7458073" y="3157072"/>
            <a:ext cx="0" cy="182880"/>
          </a:xfrm>
          <a:prstGeom prst="line">
            <a:avLst/>
          </a:prstGeom>
          <a:noFill/>
          <a:ln w="6350" cap="flat" cmpd="sng" algn="ctr">
            <a:solidFill>
              <a:srgbClr val="7F8C8D"/>
            </a:solidFill>
            <a:prstDash val="dash"/>
            <a:miter lim="800000"/>
          </a:ln>
          <a:effectLst/>
        </p:spPr>
      </p:cxnSp>
      <p:cxnSp>
        <p:nvCxnSpPr>
          <p:cNvPr id="24" name="Straight Connector 26"/>
          <p:cNvCxnSpPr/>
          <p:nvPr/>
        </p:nvCxnSpPr>
        <p:spPr>
          <a:xfrm>
            <a:off x="4714873" y="3157072"/>
            <a:ext cx="0" cy="182880"/>
          </a:xfrm>
          <a:prstGeom prst="line">
            <a:avLst/>
          </a:prstGeom>
          <a:noFill/>
          <a:ln w="6350" cap="flat" cmpd="sng" algn="ctr">
            <a:solidFill>
              <a:srgbClr val="7F8C8D"/>
            </a:solidFill>
            <a:prstDash val="dash"/>
            <a:miter lim="800000"/>
          </a:ln>
          <a:effectLst/>
        </p:spPr>
      </p:cxnSp>
      <p:cxnSp>
        <p:nvCxnSpPr>
          <p:cNvPr id="25" name="Straight Connector 27"/>
          <p:cNvCxnSpPr/>
          <p:nvPr/>
        </p:nvCxnSpPr>
        <p:spPr>
          <a:xfrm>
            <a:off x="7467599" y="3142784"/>
            <a:ext cx="1371601" cy="0"/>
          </a:xfrm>
          <a:prstGeom prst="line">
            <a:avLst/>
          </a:prstGeom>
          <a:noFill/>
          <a:ln w="6350" cap="flat" cmpd="sng" algn="ctr">
            <a:solidFill>
              <a:srgbClr val="7F8C8D"/>
            </a:solidFill>
            <a:prstDash val="dash"/>
            <a:miter lim="800000"/>
            <a:tailEnd type="oval"/>
          </a:ln>
          <a:effectLst/>
        </p:spPr>
      </p:cxnSp>
      <p:cxnSp>
        <p:nvCxnSpPr>
          <p:cNvPr id="26" name="Straight Connector 28"/>
          <p:cNvCxnSpPr/>
          <p:nvPr/>
        </p:nvCxnSpPr>
        <p:spPr>
          <a:xfrm>
            <a:off x="3343274" y="3142784"/>
            <a:ext cx="1371601" cy="0"/>
          </a:xfrm>
          <a:prstGeom prst="line">
            <a:avLst/>
          </a:prstGeom>
          <a:noFill/>
          <a:ln w="6350" cap="flat" cmpd="sng" algn="ctr">
            <a:solidFill>
              <a:srgbClr val="7F8C8D"/>
            </a:solidFill>
            <a:prstDash val="dash"/>
            <a:miter lim="800000"/>
            <a:headEnd type="oval"/>
          </a:ln>
          <a:effectLst/>
        </p:spPr>
      </p:cxnSp>
      <p:cxnSp>
        <p:nvCxnSpPr>
          <p:cNvPr id="27" name="Straight Connector 29"/>
          <p:cNvCxnSpPr/>
          <p:nvPr/>
        </p:nvCxnSpPr>
        <p:spPr>
          <a:xfrm>
            <a:off x="8382000" y="4345495"/>
            <a:ext cx="0" cy="182880"/>
          </a:xfrm>
          <a:prstGeom prst="line">
            <a:avLst/>
          </a:prstGeom>
          <a:noFill/>
          <a:ln w="6350" cap="flat" cmpd="sng" algn="ctr">
            <a:solidFill>
              <a:srgbClr val="7F8C8D"/>
            </a:solidFill>
            <a:prstDash val="dash"/>
            <a:miter lim="800000"/>
          </a:ln>
          <a:effectLst/>
        </p:spPr>
      </p:cxnSp>
      <p:cxnSp>
        <p:nvCxnSpPr>
          <p:cNvPr id="28" name="Straight Connector 30"/>
          <p:cNvCxnSpPr/>
          <p:nvPr/>
        </p:nvCxnSpPr>
        <p:spPr>
          <a:xfrm>
            <a:off x="3810000" y="4345495"/>
            <a:ext cx="0" cy="182880"/>
          </a:xfrm>
          <a:prstGeom prst="line">
            <a:avLst/>
          </a:prstGeom>
          <a:noFill/>
          <a:ln w="6350" cap="flat" cmpd="sng" algn="ctr">
            <a:solidFill>
              <a:srgbClr val="7F8C8D"/>
            </a:solidFill>
            <a:prstDash val="dash"/>
            <a:miter lim="800000"/>
          </a:ln>
          <a:effectLst/>
        </p:spPr>
      </p:cxnSp>
      <p:cxnSp>
        <p:nvCxnSpPr>
          <p:cNvPr id="29" name="Straight Connector 31"/>
          <p:cNvCxnSpPr/>
          <p:nvPr/>
        </p:nvCxnSpPr>
        <p:spPr>
          <a:xfrm>
            <a:off x="8382000" y="4330106"/>
            <a:ext cx="914400" cy="0"/>
          </a:xfrm>
          <a:prstGeom prst="line">
            <a:avLst/>
          </a:prstGeom>
          <a:noFill/>
          <a:ln w="6350" cap="flat" cmpd="sng" algn="ctr">
            <a:solidFill>
              <a:srgbClr val="7F8C8D"/>
            </a:solidFill>
            <a:prstDash val="dash"/>
            <a:miter lim="800000"/>
            <a:tailEnd type="oval"/>
          </a:ln>
          <a:effectLst/>
        </p:spPr>
      </p:cxnSp>
      <p:cxnSp>
        <p:nvCxnSpPr>
          <p:cNvPr id="30" name="Straight Connector 32"/>
          <p:cNvCxnSpPr/>
          <p:nvPr/>
        </p:nvCxnSpPr>
        <p:spPr>
          <a:xfrm>
            <a:off x="2886074" y="4330106"/>
            <a:ext cx="914400" cy="0"/>
          </a:xfrm>
          <a:prstGeom prst="line">
            <a:avLst/>
          </a:prstGeom>
          <a:noFill/>
          <a:ln w="6350" cap="flat" cmpd="sng" algn="ctr">
            <a:solidFill>
              <a:srgbClr val="7F8C8D"/>
            </a:solidFill>
            <a:prstDash val="dash"/>
            <a:miter lim="800000"/>
            <a:headEnd type="oval"/>
          </a:ln>
          <a:effectLst/>
        </p:spPr>
      </p:cxnSp>
      <p:grpSp>
        <p:nvGrpSpPr>
          <p:cNvPr id="31" name="Group 11"/>
          <p:cNvGrpSpPr/>
          <p:nvPr/>
        </p:nvGrpSpPr>
        <p:grpSpPr>
          <a:xfrm>
            <a:off x="1918379" y="1897821"/>
            <a:ext cx="2348822" cy="891638"/>
            <a:chOff x="1918379" y="1734048"/>
            <a:chExt cx="2348822" cy="891638"/>
          </a:xfrm>
        </p:grpSpPr>
        <p:sp>
          <p:nvSpPr>
            <p:cNvPr id="32" name="TextBox 36"/>
            <p:cNvSpPr txBox="1"/>
            <p:nvPr/>
          </p:nvSpPr>
          <p:spPr>
            <a:xfrm>
              <a:off x="1918379" y="2071688"/>
              <a:ext cx="2348822" cy="553998"/>
            </a:xfrm>
            <a:prstGeom prst="rect">
              <a:avLst/>
            </a:prstGeom>
            <a:noFill/>
          </p:spPr>
          <p:txBody>
            <a:bodyPr wrap="square" rIns="216000" anchor="t" anchorCtr="0">
              <a:normAutofit/>
            </a:bodyPr>
            <a:lstStyle/>
            <a:p>
              <a:pPr algn="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33" name="Rectangle 10"/>
            <p:cNvSpPr/>
            <p:nvPr/>
          </p:nvSpPr>
          <p:spPr>
            <a:xfrm>
              <a:off x="2971874" y="1734048"/>
              <a:ext cx="1295327" cy="323165"/>
            </a:xfrm>
            <a:prstGeom prst="rect">
              <a:avLst/>
            </a:prstGeom>
          </p:spPr>
          <p:txBody>
            <a:bodyPr wrap="none" lIns="0" tIns="0" rIns="216000" bIns="0" anchor="b" anchorCtr="0">
              <a:normAutofit/>
            </a:bodyPr>
            <a:lstStyle/>
            <a:p>
              <a:pPr algn="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34" name="Group 39"/>
          <p:cNvGrpSpPr/>
          <p:nvPr/>
        </p:nvGrpSpPr>
        <p:grpSpPr>
          <a:xfrm>
            <a:off x="994452" y="2959072"/>
            <a:ext cx="2348822" cy="891638"/>
            <a:chOff x="1918379" y="1734048"/>
            <a:chExt cx="2348822" cy="891638"/>
          </a:xfrm>
        </p:grpSpPr>
        <p:sp>
          <p:nvSpPr>
            <p:cNvPr id="35" name="TextBox 40"/>
            <p:cNvSpPr txBox="1"/>
            <p:nvPr/>
          </p:nvSpPr>
          <p:spPr>
            <a:xfrm>
              <a:off x="1918379" y="2071688"/>
              <a:ext cx="2348822" cy="553998"/>
            </a:xfrm>
            <a:prstGeom prst="rect">
              <a:avLst/>
            </a:prstGeom>
            <a:noFill/>
          </p:spPr>
          <p:txBody>
            <a:bodyPr wrap="square" rIns="216000" anchor="t" anchorCtr="0">
              <a:normAutofit/>
            </a:bodyPr>
            <a:lstStyle/>
            <a:p>
              <a:pPr algn="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36" name="Rectangle 41"/>
            <p:cNvSpPr/>
            <p:nvPr/>
          </p:nvSpPr>
          <p:spPr>
            <a:xfrm>
              <a:off x="2971874" y="1734048"/>
              <a:ext cx="1295327" cy="323165"/>
            </a:xfrm>
            <a:prstGeom prst="rect">
              <a:avLst/>
            </a:prstGeom>
          </p:spPr>
          <p:txBody>
            <a:bodyPr wrap="none" lIns="0" tIns="0" rIns="216000" bIns="0" anchor="b" anchorCtr="0">
              <a:normAutofit/>
            </a:bodyPr>
            <a:lstStyle/>
            <a:p>
              <a:pPr algn="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37" name="Group 42"/>
          <p:cNvGrpSpPr/>
          <p:nvPr/>
        </p:nvGrpSpPr>
        <p:grpSpPr>
          <a:xfrm>
            <a:off x="537252" y="4141194"/>
            <a:ext cx="2348822" cy="891638"/>
            <a:chOff x="1918379" y="1734048"/>
            <a:chExt cx="2348822" cy="891638"/>
          </a:xfrm>
        </p:grpSpPr>
        <p:sp>
          <p:nvSpPr>
            <p:cNvPr id="38" name="TextBox 43"/>
            <p:cNvSpPr txBox="1"/>
            <p:nvPr/>
          </p:nvSpPr>
          <p:spPr>
            <a:xfrm>
              <a:off x="1918379" y="2071688"/>
              <a:ext cx="2348822" cy="553998"/>
            </a:xfrm>
            <a:prstGeom prst="rect">
              <a:avLst/>
            </a:prstGeom>
            <a:noFill/>
          </p:spPr>
          <p:txBody>
            <a:bodyPr wrap="square" rIns="216000" anchor="t" anchorCtr="0">
              <a:normAutofit/>
            </a:bodyPr>
            <a:lstStyle/>
            <a:p>
              <a:pPr algn="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39" name="Rectangle 44"/>
            <p:cNvSpPr/>
            <p:nvPr/>
          </p:nvSpPr>
          <p:spPr>
            <a:xfrm>
              <a:off x="2971874" y="1734048"/>
              <a:ext cx="1295327" cy="323165"/>
            </a:xfrm>
            <a:prstGeom prst="rect">
              <a:avLst/>
            </a:prstGeom>
          </p:spPr>
          <p:txBody>
            <a:bodyPr wrap="none" lIns="0" tIns="0" rIns="216000" bIns="0" anchor="b" anchorCtr="0">
              <a:normAutofit/>
            </a:bodyPr>
            <a:lstStyle/>
            <a:p>
              <a:pPr algn="r"/>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40" name="Group 12"/>
          <p:cNvGrpSpPr/>
          <p:nvPr/>
        </p:nvGrpSpPr>
        <p:grpSpPr>
          <a:xfrm>
            <a:off x="7996808" y="1898703"/>
            <a:ext cx="2348822" cy="877163"/>
            <a:chOff x="7996808" y="1734930"/>
            <a:chExt cx="2348822" cy="877163"/>
          </a:xfrm>
        </p:grpSpPr>
        <p:sp>
          <p:nvSpPr>
            <p:cNvPr id="41" name="TextBox 46"/>
            <p:cNvSpPr txBox="1"/>
            <p:nvPr/>
          </p:nvSpPr>
          <p:spPr>
            <a:xfrm>
              <a:off x="7996808" y="2058095"/>
              <a:ext cx="2348822" cy="553998"/>
            </a:xfrm>
            <a:prstGeom prst="rect">
              <a:avLst/>
            </a:prstGeom>
            <a:noFill/>
          </p:spPr>
          <p:txBody>
            <a:bodyPr wrap="square" lIns="216000" rIns="216000" anchor="ctr" anchorCtr="0">
              <a:normAutofit fontScale="92500"/>
            </a:bodyPr>
            <a:lstStyle/>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42" name="Rectangle 47"/>
            <p:cNvSpPr/>
            <p:nvPr/>
          </p:nvSpPr>
          <p:spPr>
            <a:xfrm>
              <a:off x="7996808" y="1734930"/>
              <a:ext cx="1513437" cy="323165"/>
            </a:xfrm>
            <a:prstGeom prst="rect">
              <a:avLst/>
            </a:prstGeom>
          </p:spPr>
          <p:txBody>
            <a:bodyPr wrap="none" lIns="216000" tIns="0" rIns="216000" bIns="0" anchor="ctr" anchorCtr="0">
              <a:normAutofit/>
            </a:bodyPr>
            <a:lstStyle/>
            <a:p>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43" name="Group 13"/>
          <p:cNvGrpSpPr/>
          <p:nvPr/>
        </p:nvGrpSpPr>
        <p:grpSpPr>
          <a:xfrm>
            <a:off x="8839200" y="2978116"/>
            <a:ext cx="2348822" cy="877163"/>
            <a:chOff x="9660396" y="2814343"/>
            <a:chExt cx="2348822" cy="877163"/>
          </a:xfrm>
        </p:grpSpPr>
        <p:sp>
          <p:nvSpPr>
            <p:cNvPr id="44" name="TextBox 49"/>
            <p:cNvSpPr txBox="1"/>
            <p:nvPr/>
          </p:nvSpPr>
          <p:spPr>
            <a:xfrm>
              <a:off x="9660396" y="3137508"/>
              <a:ext cx="2348822" cy="553998"/>
            </a:xfrm>
            <a:prstGeom prst="rect">
              <a:avLst/>
            </a:prstGeom>
            <a:noFill/>
          </p:spPr>
          <p:txBody>
            <a:bodyPr wrap="square" lIns="216000" rIns="216000" anchor="ctr" anchorCtr="0">
              <a:normAutofit fontScale="92500"/>
            </a:bodyPr>
            <a:lstStyle/>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45" name="Rectangle 50"/>
            <p:cNvSpPr/>
            <p:nvPr/>
          </p:nvSpPr>
          <p:spPr>
            <a:xfrm>
              <a:off x="9660396" y="2814343"/>
              <a:ext cx="1513437" cy="323165"/>
            </a:xfrm>
            <a:prstGeom prst="rect">
              <a:avLst/>
            </a:prstGeom>
          </p:spPr>
          <p:txBody>
            <a:bodyPr wrap="none" lIns="216000" tIns="0" rIns="216000" bIns="0" anchor="ctr" anchorCtr="0">
              <a:normAutofit/>
            </a:bodyPr>
            <a:lstStyle/>
            <a:p>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46" name="Group 14"/>
          <p:cNvGrpSpPr/>
          <p:nvPr/>
        </p:nvGrpSpPr>
        <p:grpSpPr>
          <a:xfrm>
            <a:off x="9296400" y="4160238"/>
            <a:ext cx="2348822" cy="877163"/>
            <a:chOff x="9660396" y="3996465"/>
            <a:chExt cx="2348822" cy="877163"/>
          </a:xfrm>
        </p:grpSpPr>
        <p:sp>
          <p:nvSpPr>
            <p:cNvPr id="47" name="TextBox 52"/>
            <p:cNvSpPr txBox="1"/>
            <p:nvPr/>
          </p:nvSpPr>
          <p:spPr>
            <a:xfrm>
              <a:off x="9660396" y="4319630"/>
              <a:ext cx="2348822" cy="553998"/>
            </a:xfrm>
            <a:prstGeom prst="rect">
              <a:avLst/>
            </a:prstGeom>
            <a:noFill/>
          </p:spPr>
          <p:txBody>
            <a:bodyPr wrap="square" lIns="216000" rIns="216000" anchor="ctr" anchorCtr="0">
              <a:normAutofit fontScale="92500"/>
            </a:bodyPr>
            <a:lstStyle/>
            <a:p>
              <a:pPr>
                <a:lnSpc>
                  <a:spcPct val="120000"/>
                </a:lnSpc>
              </a:pPr>
              <a:r>
                <a:rPr lang="zh-CN" altLang="en-US" sz="1200" dirty="0">
                  <a:solidFill>
                    <a:srgbClr val="C00000"/>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p>
          </p:txBody>
        </p:sp>
        <p:sp>
          <p:nvSpPr>
            <p:cNvPr id="48" name="Rectangle 53"/>
            <p:cNvSpPr/>
            <p:nvPr/>
          </p:nvSpPr>
          <p:spPr>
            <a:xfrm>
              <a:off x="9660396" y="3996465"/>
              <a:ext cx="1513437" cy="323165"/>
            </a:xfrm>
            <a:prstGeom prst="rect">
              <a:avLst/>
            </a:prstGeom>
          </p:spPr>
          <p:txBody>
            <a:bodyPr wrap="none" lIns="216000" tIns="0" rIns="216000" bIns="0" anchor="ctr" anchorCtr="0">
              <a:normAutofit/>
            </a:bodyPr>
            <a:lstStyle/>
            <a:p>
              <a:r>
                <a:rPr lang="zh-CN" altLang="en-US" b="1" dirty="0">
                  <a:solidFill>
                    <a:srgbClr val="C00000"/>
                  </a:solidFill>
                  <a:latin typeface="微软雅黑" panose="020B0503020204020204" pitchFamily="34" charset="-122"/>
                  <a:ea typeface="微软雅黑" panose="020B0503020204020204" pitchFamily="34" charset="-122"/>
                  <a:cs typeface="+mn-ea"/>
                  <a:sym typeface="+mn-lt"/>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500" fill="hold"/>
                                        <p:tgtEl>
                                          <p:spTgt spid="25"/>
                                        </p:tgtEl>
                                        <p:attrNameLst>
                                          <p:attrName>ppt_w</p:attrName>
                                        </p:attrNameLst>
                                      </p:cBhvr>
                                      <p:tavLst>
                                        <p:tav tm="0">
                                          <p:val>
                                            <p:fltVal val="0"/>
                                          </p:val>
                                        </p:tav>
                                        <p:tav tm="100000">
                                          <p:val>
                                            <p:strVal val="#ppt_w"/>
                                          </p:val>
                                        </p:tav>
                                      </p:tavLst>
                                    </p:anim>
                                    <p:anim calcmode="lin" valueType="num">
                                      <p:cBhvr>
                                        <p:cTn id="116" dur="500" fill="hold"/>
                                        <p:tgtEl>
                                          <p:spTgt spid="25"/>
                                        </p:tgtEl>
                                        <p:attrNameLst>
                                          <p:attrName>ppt_h</p:attrName>
                                        </p:attrNameLst>
                                      </p:cBhvr>
                                      <p:tavLst>
                                        <p:tav tm="0">
                                          <p:val>
                                            <p:fltVal val="0"/>
                                          </p:val>
                                        </p:tav>
                                        <p:tav tm="100000">
                                          <p:val>
                                            <p:strVal val="#ppt_h"/>
                                          </p:val>
                                        </p:tav>
                                      </p:tavLst>
                                    </p:anim>
                                    <p:animEffect transition="in" filter="fade">
                                      <p:cBhvr>
                                        <p:cTn id="117" dur="500"/>
                                        <p:tgtEl>
                                          <p:spTgt spid="25"/>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p:cTn id="121" dur="500" fill="hold"/>
                                        <p:tgtEl>
                                          <p:spTgt spid="26"/>
                                        </p:tgtEl>
                                        <p:attrNameLst>
                                          <p:attrName>ppt_w</p:attrName>
                                        </p:attrNameLst>
                                      </p:cBhvr>
                                      <p:tavLst>
                                        <p:tav tm="0">
                                          <p:val>
                                            <p:fltVal val="0"/>
                                          </p:val>
                                        </p:tav>
                                        <p:tav tm="100000">
                                          <p:val>
                                            <p:strVal val="#ppt_w"/>
                                          </p:val>
                                        </p:tav>
                                      </p:tavLst>
                                    </p:anim>
                                    <p:anim calcmode="lin" valueType="num">
                                      <p:cBhvr>
                                        <p:cTn id="122" dur="500" fill="hold"/>
                                        <p:tgtEl>
                                          <p:spTgt spid="26"/>
                                        </p:tgtEl>
                                        <p:attrNameLst>
                                          <p:attrName>ppt_h</p:attrName>
                                        </p:attrNameLst>
                                      </p:cBhvr>
                                      <p:tavLst>
                                        <p:tav tm="0">
                                          <p:val>
                                            <p:fltVal val="0"/>
                                          </p:val>
                                        </p:tav>
                                        <p:tav tm="100000">
                                          <p:val>
                                            <p:strVal val="#ppt_h"/>
                                          </p:val>
                                        </p:tav>
                                      </p:tavLst>
                                    </p:anim>
                                    <p:animEffect transition="in" filter="fade">
                                      <p:cBhvr>
                                        <p:cTn id="123" dur="500"/>
                                        <p:tgtEl>
                                          <p:spTgt spid="26"/>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500" fill="hold"/>
                                        <p:tgtEl>
                                          <p:spTgt spid="29"/>
                                        </p:tgtEl>
                                        <p:attrNameLst>
                                          <p:attrName>ppt_w</p:attrName>
                                        </p:attrNameLst>
                                      </p:cBhvr>
                                      <p:tavLst>
                                        <p:tav tm="0">
                                          <p:val>
                                            <p:fltVal val="0"/>
                                          </p:val>
                                        </p:tav>
                                        <p:tav tm="100000">
                                          <p:val>
                                            <p:strVal val="#ppt_w"/>
                                          </p:val>
                                        </p:tav>
                                      </p:tavLst>
                                    </p:anim>
                                    <p:anim calcmode="lin" valueType="num">
                                      <p:cBhvr>
                                        <p:cTn id="140" dur="500" fill="hold"/>
                                        <p:tgtEl>
                                          <p:spTgt spid="29"/>
                                        </p:tgtEl>
                                        <p:attrNameLst>
                                          <p:attrName>ppt_h</p:attrName>
                                        </p:attrNameLst>
                                      </p:cBhvr>
                                      <p:tavLst>
                                        <p:tav tm="0">
                                          <p:val>
                                            <p:fltVal val="0"/>
                                          </p:val>
                                        </p:tav>
                                        <p:tav tm="100000">
                                          <p:val>
                                            <p:strVal val="#ppt_h"/>
                                          </p:val>
                                        </p:tav>
                                      </p:tavLst>
                                    </p:anim>
                                    <p:animEffect transition="in" filter="fade">
                                      <p:cBhvr>
                                        <p:cTn id="141" dur="500"/>
                                        <p:tgtEl>
                                          <p:spTgt spid="29"/>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p:cTn id="145" dur="500" fill="hold"/>
                                        <p:tgtEl>
                                          <p:spTgt spid="30"/>
                                        </p:tgtEl>
                                        <p:attrNameLst>
                                          <p:attrName>ppt_w</p:attrName>
                                        </p:attrNameLst>
                                      </p:cBhvr>
                                      <p:tavLst>
                                        <p:tav tm="0">
                                          <p:val>
                                            <p:fltVal val="0"/>
                                          </p:val>
                                        </p:tav>
                                        <p:tav tm="100000">
                                          <p:val>
                                            <p:strVal val="#ppt_w"/>
                                          </p:val>
                                        </p:tav>
                                      </p:tavLst>
                                    </p:anim>
                                    <p:anim calcmode="lin" valueType="num">
                                      <p:cBhvr>
                                        <p:cTn id="146" dur="500" fill="hold"/>
                                        <p:tgtEl>
                                          <p:spTgt spid="30"/>
                                        </p:tgtEl>
                                        <p:attrNameLst>
                                          <p:attrName>ppt_h</p:attrName>
                                        </p:attrNameLst>
                                      </p:cBhvr>
                                      <p:tavLst>
                                        <p:tav tm="0">
                                          <p:val>
                                            <p:fltVal val="0"/>
                                          </p:val>
                                        </p:tav>
                                        <p:tav tm="100000">
                                          <p:val>
                                            <p:strVal val="#ppt_h"/>
                                          </p:val>
                                        </p:tav>
                                      </p:tavLst>
                                    </p:anim>
                                    <p:animEffect transition="in" filter="fade">
                                      <p:cBhvr>
                                        <p:cTn id="147" dur="500"/>
                                        <p:tgtEl>
                                          <p:spTgt spid="30"/>
                                        </p:tgtEl>
                                      </p:cBhvr>
                                    </p:animEffect>
                                  </p:childTnLst>
                                </p:cTn>
                              </p:par>
                            </p:childTnLst>
                          </p:cTn>
                        </p:par>
                        <p:par>
                          <p:cTn id="148" fill="hold">
                            <p:stCondLst>
                              <p:cond delay="12000"/>
                            </p:stCondLst>
                            <p:childTnLst>
                              <p:par>
                                <p:cTn id="149" presetID="53" presetClass="entr" presetSubtype="16" fill="hold" nodeType="after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p:cTn id="151" dur="500" fill="hold"/>
                                        <p:tgtEl>
                                          <p:spTgt spid="31"/>
                                        </p:tgtEl>
                                        <p:attrNameLst>
                                          <p:attrName>ppt_w</p:attrName>
                                        </p:attrNameLst>
                                      </p:cBhvr>
                                      <p:tavLst>
                                        <p:tav tm="0">
                                          <p:val>
                                            <p:fltVal val="0"/>
                                          </p:val>
                                        </p:tav>
                                        <p:tav tm="100000">
                                          <p:val>
                                            <p:strVal val="#ppt_w"/>
                                          </p:val>
                                        </p:tav>
                                      </p:tavLst>
                                    </p:anim>
                                    <p:anim calcmode="lin" valueType="num">
                                      <p:cBhvr>
                                        <p:cTn id="152" dur="500" fill="hold"/>
                                        <p:tgtEl>
                                          <p:spTgt spid="31"/>
                                        </p:tgtEl>
                                        <p:attrNameLst>
                                          <p:attrName>ppt_h</p:attrName>
                                        </p:attrNameLst>
                                      </p:cBhvr>
                                      <p:tavLst>
                                        <p:tav tm="0">
                                          <p:val>
                                            <p:fltVal val="0"/>
                                          </p:val>
                                        </p:tav>
                                        <p:tav tm="100000">
                                          <p:val>
                                            <p:strVal val="#ppt_h"/>
                                          </p:val>
                                        </p:tav>
                                      </p:tavLst>
                                    </p:anim>
                                    <p:animEffect transition="in" filter="fade">
                                      <p:cBhvr>
                                        <p:cTn id="153" dur="500"/>
                                        <p:tgtEl>
                                          <p:spTgt spid="31"/>
                                        </p:tgtEl>
                                      </p:cBhvr>
                                    </p:animEffect>
                                  </p:childTnLst>
                                </p:cTn>
                              </p:par>
                            </p:childTnLst>
                          </p:cTn>
                        </p:par>
                        <p:par>
                          <p:cTn id="154" fill="hold">
                            <p:stCondLst>
                              <p:cond delay="12500"/>
                            </p:stCondLst>
                            <p:childTnLst>
                              <p:par>
                                <p:cTn id="155" presetID="53" presetClass="entr" presetSubtype="16" fill="hold" nodeType="after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p:cTn id="157" dur="500" fill="hold"/>
                                        <p:tgtEl>
                                          <p:spTgt spid="34"/>
                                        </p:tgtEl>
                                        <p:attrNameLst>
                                          <p:attrName>ppt_w</p:attrName>
                                        </p:attrNameLst>
                                      </p:cBhvr>
                                      <p:tavLst>
                                        <p:tav tm="0">
                                          <p:val>
                                            <p:fltVal val="0"/>
                                          </p:val>
                                        </p:tav>
                                        <p:tav tm="100000">
                                          <p:val>
                                            <p:strVal val="#ppt_w"/>
                                          </p:val>
                                        </p:tav>
                                      </p:tavLst>
                                    </p:anim>
                                    <p:anim calcmode="lin" valueType="num">
                                      <p:cBhvr>
                                        <p:cTn id="158" dur="500" fill="hold"/>
                                        <p:tgtEl>
                                          <p:spTgt spid="34"/>
                                        </p:tgtEl>
                                        <p:attrNameLst>
                                          <p:attrName>ppt_h</p:attrName>
                                        </p:attrNameLst>
                                      </p:cBhvr>
                                      <p:tavLst>
                                        <p:tav tm="0">
                                          <p:val>
                                            <p:fltVal val="0"/>
                                          </p:val>
                                        </p:tav>
                                        <p:tav tm="100000">
                                          <p:val>
                                            <p:strVal val="#ppt_h"/>
                                          </p:val>
                                        </p:tav>
                                      </p:tavLst>
                                    </p:anim>
                                    <p:animEffect transition="in" filter="fade">
                                      <p:cBhvr>
                                        <p:cTn id="159" dur="500"/>
                                        <p:tgtEl>
                                          <p:spTgt spid="34"/>
                                        </p:tgtEl>
                                      </p:cBhvr>
                                    </p:animEffect>
                                  </p:childTnLst>
                                </p:cTn>
                              </p:par>
                            </p:childTnLst>
                          </p:cTn>
                        </p:par>
                        <p:par>
                          <p:cTn id="160" fill="hold">
                            <p:stCondLst>
                              <p:cond delay="13000"/>
                            </p:stCondLst>
                            <p:childTnLst>
                              <p:par>
                                <p:cTn id="161" presetID="53" presetClass="entr" presetSubtype="16" fill="hold" nodeType="afterEffect">
                                  <p:stCondLst>
                                    <p:cond delay="0"/>
                                  </p:stCondLst>
                                  <p:childTnLst>
                                    <p:set>
                                      <p:cBhvr>
                                        <p:cTn id="162" dur="1" fill="hold">
                                          <p:stCondLst>
                                            <p:cond delay="0"/>
                                          </p:stCondLst>
                                        </p:cTn>
                                        <p:tgtEl>
                                          <p:spTgt spid="37"/>
                                        </p:tgtEl>
                                        <p:attrNameLst>
                                          <p:attrName>style.visibility</p:attrName>
                                        </p:attrNameLst>
                                      </p:cBhvr>
                                      <p:to>
                                        <p:strVal val="visible"/>
                                      </p:to>
                                    </p:set>
                                    <p:anim calcmode="lin" valueType="num">
                                      <p:cBhvr>
                                        <p:cTn id="163" dur="500" fill="hold"/>
                                        <p:tgtEl>
                                          <p:spTgt spid="37"/>
                                        </p:tgtEl>
                                        <p:attrNameLst>
                                          <p:attrName>ppt_w</p:attrName>
                                        </p:attrNameLst>
                                      </p:cBhvr>
                                      <p:tavLst>
                                        <p:tav tm="0">
                                          <p:val>
                                            <p:fltVal val="0"/>
                                          </p:val>
                                        </p:tav>
                                        <p:tav tm="100000">
                                          <p:val>
                                            <p:strVal val="#ppt_w"/>
                                          </p:val>
                                        </p:tav>
                                      </p:tavLst>
                                    </p:anim>
                                    <p:anim calcmode="lin" valueType="num">
                                      <p:cBhvr>
                                        <p:cTn id="164" dur="500" fill="hold"/>
                                        <p:tgtEl>
                                          <p:spTgt spid="37"/>
                                        </p:tgtEl>
                                        <p:attrNameLst>
                                          <p:attrName>ppt_h</p:attrName>
                                        </p:attrNameLst>
                                      </p:cBhvr>
                                      <p:tavLst>
                                        <p:tav tm="0">
                                          <p:val>
                                            <p:fltVal val="0"/>
                                          </p:val>
                                        </p:tav>
                                        <p:tav tm="100000">
                                          <p:val>
                                            <p:strVal val="#ppt_h"/>
                                          </p:val>
                                        </p:tav>
                                      </p:tavLst>
                                    </p:anim>
                                    <p:animEffect transition="in" filter="fade">
                                      <p:cBhvr>
                                        <p:cTn id="165" dur="500"/>
                                        <p:tgtEl>
                                          <p:spTgt spid="37"/>
                                        </p:tgtEl>
                                      </p:cBhvr>
                                    </p:animEffect>
                                  </p:childTnLst>
                                </p:cTn>
                              </p:par>
                            </p:childTnLst>
                          </p:cTn>
                        </p:par>
                        <p:par>
                          <p:cTn id="166" fill="hold">
                            <p:stCondLst>
                              <p:cond delay="13500"/>
                            </p:stCondLst>
                            <p:childTnLst>
                              <p:par>
                                <p:cTn id="167" presetID="53" presetClass="entr" presetSubtype="16" fill="hold" nodeType="afterEffect">
                                  <p:stCondLst>
                                    <p:cond delay="0"/>
                                  </p:stCondLst>
                                  <p:childTnLst>
                                    <p:set>
                                      <p:cBhvr>
                                        <p:cTn id="168" dur="1" fill="hold">
                                          <p:stCondLst>
                                            <p:cond delay="0"/>
                                          </p:stCondLst>
                                        </p:cTn>
                                        <p:tgtEl>
                                          <p:spTgt spid="40"/>
                                        </p:tgtEl>
                                        <p:attrNameLst>
                                          <p:attrName>style.visibility</p:attrName>
                                        </p:attrNameLst>
                                      </p:cBhvr>
                                      <p:to>
                                        <p:strVal val="visible"/>
                                      </p:to>
                                    </p:set>
                                    <p:anim calcmode="lin" valueType="num">
                                      <p:cBhvr>
                                        <p:cTn id="169" dur="500" fill="hold"/>
                                        <p:tgtEl>
                                          <p:spTgt spid="40"/>
                                        </p:tgtEl>
                                        <p:attrNameLst>
                                          <p:attrName>ppt_w</p:attrName>
                                        </p:attrNameLst>
                                      </p:cBhvr>
                                      <p:tavLst>
                                        <p:tav tm="0">
                                          <p:val>
                                            <p:fltVal val="0"/>
                                          </p:val>
                                        </p:tav>
                                        <p:tav tm="100000">
                                          <p:val>
                                            <p:strVal val="#ppt_w"/>
                                          </p:val>
                                        </p:tav>
                                      </p:tavLst>
                                    </p:anim>
                                    <p:anim calcmode="lin" valueType="num">
                                      <p:cBhvr>
                                        <p:cTn id="170" dur="500" fill="hold"/>
                                        <p:tgtEl>
                                          <p:spTgt spid="40"/>
                                        </p:tgtEl>
                                        <p:attrNameLst>
                                          <p:attrName>ppt_h</p:attrName>
                                        </p:attrNameLst>
                                      </p:cBhvr>
                                      <p:tavLst>
                                        <p:tav tm="0">
                                          <p:val>
                                            <p:fltVal val="0"/>
                                          </p:val>
                                        </p:tav>
                                        <p:tav tm="100000">
                                          <p:val>
                                            <p:strVal val="#ppt_h"/>
                                          </p:val>
                                        </p:tav>
                                      </p:tavLst>
                                    </p:anim>
                                    <p:animEffect transition="in" filter="fade">
                                      <p:cBhvr>
                                        <p:cTn id="171" dur="500"/>
                                        <p:tgtEl>
                                          <p:spTgt spid="40"/>
                                        </p:tgtEl>
                                      </p:cBhvr>
                                    </p:animEffect>
                                  </p:childTnLst>
                                </p:cTn>
                              </p:par>
                            </p:childTnLst>
                          </p:cTn>
                        </p:par>
                        <p:par>
                          <p:cTn id="172" fill="hold">
                            <p:stCondLst>
                              <p:cond delay="14000"/>
                            </p:stCondLst>
                            <p:childTnLst>
                              <p:par>
                                <p:cTn id="173" presetID="53" presetClass="entr" presetSubtype="16" fill="hold" nodeType="afterEffect">
                                  <p:stCondLst>
                                    <p:cond delay="0"/>
                                  </p:stCondLst>
                                  <p:childTnLst>
                                    <p:set>
                                      <p:cBhvr>
                                        <p:cTn id="174" dur="1" fill="hold">
                                          <p:stCondLst>
                                            <p:cond delay="0"/>
                                          </p:stCondLst>
                                        </p:cTn>
                                        <p:tgtEl>
                                          <p:spTgt spid="43"/>
                                        </p:tgtEl>
                                        <p:attrNameLst>
                                          <p:attrName>style.visibility</p:attrName>
                                        </p:attrNameLst>
                                      </p:cBhvr>
                                      <p:to>
                                        <p:strVal val="visible"/>
                                      </p:to>
                                    </p:set>
                                    <p:anim calcmode="lin" valueType="num">
                                      <p:cBhvr>
                                        <p:cTn id="175" dur="500" fill="hold"/>
                                        <p:tgtEl>
                                          <p:spTgt spid="43"/>
                                        </p:tgtEl>
                                        <p:attrNameLst>
                                          <p:attrName>ppt_w</p:attrName>
                                        </p:attrNameLst>
                                      </p:cBhvr>
                                      <p:tavLst>
                                        <p:tav tm="0">
                                          <p:val>
                                            <p:fltVal val="0"/>
                                          </p:val>
                                        </p:tav>
                                        <p:tav tm="100000">
                                          <p:val>
                                            <p:strVal val="#ppt_w"/>
                                          </p:val>
                                        </p:tav>
                                      </p:tavLst>
                                    </p:anim>
                                    <p:anim calcmode="lin" valueType="num">
                                      <p:cBhvr>
                                        <p:cTn id="176" dur="500" fill="hold"/>
                                        <p:tgtEl>
                                          <p:spTgt spid="43"/>
                                        </p:tgtEl>
                                        <p:attrNameLst>
                                          <p:attrName>ppt_h</p:attrName>
                                        </p:attrNameLst>
                                      </p:cBhvr>
                                      <p:tavLst>
                                        <p:tav tm="0">
                                          <p:val>
                                            <p:fltVal val="0"/>
                                          </p:val>
                                        </p:tav>
                                        <p:tav tm="100000">
                                          <p:val>
                                            <p:strVal val="#ppt_h"/>
                                          </p:val>
                                        </p:tav>
                                      </p:tavLst>
                                    </p:anim>
                                    <p:animEffect transition="in" filter="fade">
                                      <p:cBhvr>
                                        <p:cTn id="177" dur="500"/>
                                        <p:tgtEl>
                                          <p:spTgt spid="43"/>
                                        </p:tgtEl>
                                      </p:cBhvr>
                                    </p:animEffect>
                                  </p:childTnLst>
                                </p:cTn>
                              </p:par>
                            </p:childTnLst>
                          </p:cTn>
                        </p:par>
                        <p:par>
                          <p:cTn id="178" fill="hold">
                            <p:stCondLst>
                              <p:cond delay="14500"/>
                            </p:stCondLst>
                            <p:childTnLst>
                              <p:par>
                                <p:cTn id="179" presetID="53" presetClass="entr" presetSubtype="16" fill="hold" nodeType="afterEffect">
                                  <p:stCondLst>
                                    <p:cond delay="0"/>
                                  </p:stCondLst>
                                  <p:childTnLst>
                                    <p:set>
                                      <p:cBhvr>
                                        <p:cTn id="180" dur="1" fill="hold">
                                          <p:stCondLst>
                                            <p:cond delay="0"/>
                                          </p:stCondLst>
                                        </p:cTn>
                                        <p:tgtEl>
                                          <p:spTgt spid="46"/>
                                        </p:tgtEl>
                                        <p:attrNameLst>
                                          <p:attrName>style.visibility</p:attrName>
                                        </p:attrNameLst>
                                      </p:cBhvr>
                                      <p:to>
                                        <p:strVal val="visible"/>
                                      </p:to>
                                    </p:set>
                                    <p:anim calcmode="lin" valueType="num">
                                      <p:cBhvr>
                                        <p:cTn id="181" dur="500" fill="hold"/>
                                        <p:tgtEl>
                                          <p:spTgt spid="46"/>
                                        </p:tgtEl>
                                        <p:attrNameLst>
                                          <p:attrName>ppt_w</p:attrName>
                                        </p:attrNameLst>
                                      </p:cBhvr>
                                      <p:tavLst>
                                        <p:tav tm="0">
                                          <p:val>
                                            <p:fltVal val="0"/>
                                          </p:val>
                                        </p:tav>
                                        <p:tav tm="100000">
                                          <p:val>
                                            <p:strVal val="#ppt_w"/>
                                          </p:val>
                                        </p:tav>
                                      </p:tavLst>
                                    </p:anim>
                                    <p:anim calcmode="lin" valueType="num">
                                      <p:cBhvr>
                                        <p:cTn id="182" dur="500" fill="hold"/>
                                        <p:tgtEl>
                                          <p:spTgt spid="46"/>
                                        </p:tgtEl>
                                        <p:attrNameLst>
                                          <p:attrName>ppt_h</p:attrName>
                                        </p:attrNameLst>
                                      </p:cBhvr>
                                      <p:tavLst>
                                        <p:tav tm="0">
                                          <p:val>
                                            <p:fltVal val="0"/>
                                          </p:val>
                                        </p:tav>
                                        <p:tav tm="100000">
                                          <p:val>
                                            <p:strVal val="#ppt_h"/>
                                          </p:val>
                                        </p:tav>
                                      </p:tavLst>
                                    </p:anim>
                                    <p:animEffect transition="in" filter="fade">
                                      <p:cBhvr>
                                        <p:cTn id="18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720147" y="2788743"/>
            <a:ext cx="6751706" cy="1213280"/>
            <a:chOff x="2597190" y="2739756"/>
            <a:chExt cx="6751706" cy="1213280"/>
          </a:xfrm>
        </p:grpSpPr>
        <p:sp>
          <p:nvSpPr>
            <p:cNvPr id="3" name="文本框 2"/>
            <p:cNvSpPr txBox="1"/>
            <p:nvPr/>
          </p:nvSpPr>
          <p:spPr>
            <a:xfrm>
              <a:off x="3336720" y="2752707"/>
              <a:ext cx="5660572" cy="1200329"/>
            </a:xfrm>
            <a:prstGeom prst="rect">
              <a:avLst/>
            </a:prstGeom>
            <a:noFill/>
          </p:spPr>
          <p:txBody>
            <a:bodyPr wrap="square" rtlCol="0">
              <a:spAutoFit/>
            </a:bodyPr>
            <a:lstStyle/>
            <a:p>
              <a:pPr algn="ctr"/>
              <a:r>
                <a:rPr lang="zh-CN" altLang="en-US" sz="7200" b="1" dirty="0" smtClean="0">
                  <a:solidFill>
                    <a:srgbClr val="C00000"/>
                  </a:solidFill>
                  <a:latin typeface="微软雅黑" panose="020B0503020204020204" pitchFamily="34" charset="-122"/>
                  <a:ea typeface="微软雅黑" panose="020B0503020204020204" pitchFamily="34" charset="-122"/>
                  <a:sym typeface="Arial" panose="020B0604020202020204"/>
                </a:rPr>
                <a:t>谢谢观看！</a:t>
              </a:r>
              <a:endParaRPr lang="zh-CN" altLang="en-US" sz="7200" b="1" dirty="0">
                <a:solidFill>
                  <a:srgbClr val="C00000"/>
                </a:solidFill>
                <a:latin typeface="微软雅黑" panose="020B0503020204020204" pitchFamily="34" charset="-122"/>
                <a:ea typeface="微软雅黑" panose="020B0503020204020204" pitchFamily="34" charset="-122"/>
                <a:sym typeface="Arial" panose="020B0604020202020204"/>
              </a:endParaRPr>
            </a:p>
          </p:txBody>
        </p:sp>
        <p:grpSp>
          <p:nvGrpSpPr>
            <p:cNvPr id="6" name="组合 5"/>
            <p:cNvGrpSpPr/>
            <p:nvPr/>
          </p:nvGrpSpPr>
          <p:grpSpPr>
            <a:xfrm>
              <a:off x="2597190" y="2739756"/>
              <a:ext cx="6751706" cy="949232"/>
              <a:chOff x="2637280" y="2612756"/>
              <a:chExt cx="6751706" cy="949232"/>
            </a:xfrm>
          </p:grpSpPr>
          <p:pic>
            <p:nvPicPr>
              <p:cNvPr id="2" name="图片 1"/>
              <p:cNvPicPr>
                <a:picLocks noChangeAspect="1"/>
              </p:cNvPicPr>
              <p:nvPr/>
            </p:nvPicPr>
            <p:blipFill>
              <a:blip r:embed="rId3" cstate="screen"/>
              <a:stretch>
                <a:fillRect/>
              </a:stretch>
            </p:blipFill>
            <p:spPr>
              <a:xfrm>
                <a:off x="2637280" y="2612756"/>
                <a:ext cx="491830" cy="949232"/>
              </a:xfrm>
              <a:prstGeom prst="rect">
                <a:avLst/>
              </a:prstGeom>
            </p:spPr>
          </p:pic>
          <p:pic>
            <p:nvPicPr>
              <p:cNvPr id="5" name="图片 4"/>
              <p:cNvPicPr>
                <a:picLocks noChangeAspect="1"/>
              </p:cNvPicPr>
              <p:nvPr/>
            </p:nvPicPr>
            <p:blipFill>
              <a:blip r:embed="rId3" cstate="screen"/>
              <a:stretch>
                <a:fillRect/>
              </a:stretch>
            </p:blipFill>
            <p:spPr>
              <a:xfrm flipH="1">
                <a:off x="8897156" y="2612756"/>
                <a:ext cx="491830" cy="949232"/>
              </a:xfrm>
              <a:prstGeom prst="rect">
                <a:avLst/>
              </a:prstGeom>
            </p:spPr>
          </p:pic>
        </p:grpSp>
      </p:grpSp>
      <p:grpSp>
        <p:nvGrpSpPr>
          <p:cNvPr id="8" name="组合 7"/>
          <p:cNvGrpSpPr/>
          <p:nvPr/>
        </p:nvGrpSpPr>
        <p:grpSpPr>
          <a:xfrm>
            <a:off x="3835566" y="1625601"/>
            <a:ext cx="847006" cy="856092"/>
            <a:chOff x="2063743" y="1634615"/>
            <a:chExt cx="1793467" cy="1812706"/>
          </a:xfrm>
        </p:grpSpPr>
        <p:grpSp>
          <p:nvGrpSpPr>
            <p:cNvPr id="9" name="组合 8"/>
            <p:cNvGrpSpPr/>
            <p:nvPr/>
          </p:nvGrpSpPr>
          <p:grpSpPr>
            <a:xfrm>
              <a:off x="2063743" y="1634615"/>
              <a:ext cx="1793467" cy="1812706"/>
              <a:chOff x="2071801" y="1634615"/>
              <a:chExt cx="1793467" cy="1812706"/>
            </a:xfrm>
          </p:grpSpPr>
          <p:pic>
            <p:nvPicPr>
              <p:cNvPr id="11" name="图片 1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12" name="图片 1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组合 12"/>
          <p:cNvGrpSpPr/>
          <p:nvPr/>
        </p:nvGrpSpPr>
        <p:grpSpPr>
          <a:xfrm>
            <a:off x="5060187" y="1625601"/>
            <a:ext cx="847006" cy="856092"/>
            <a:chOff x="2063743" y="1634615"/>
            <a:chExt cx="1793467" cy="1812706"/>
          </a:xfrm>
        </p:grpSpPr>
        <p:grpSp>
          <p:nvGrpSpPr>
            <p:cNvPr id="14" name="组合 13"/>
            <p:cNvGrpSpPr/>
            <p:nvPr/>
          </p:nvGrpSpPr>
          <p:grpSpPr>
            <a:xfrm>
              <a:off x="2063743" y="1634615"/>
              <a:ext cx="1793467" cy="1812706"/>
              <a:chOff x="2071801" y="1634615"/>
              <a:chExt cx="1793467" cy="1812706"/>
            </a:xfrm>
          </p:grpSpPr>
          <p:pic>
            <p:nvPicPr>
              <p:cNvPr id="16" name="图片 1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17" name="图片 1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5" name="文本框 14"/>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6284808" y="1625601"/>
            <a:ext cx="847006" cy="856092"/>
            <a:chOff x="2063743" y="1634615"/>
            <a:chExt cx="1793467" cy="1812706"/>
          </a:xfrm>
        </p:grpSpPr>
        <p:grpSp>
          <p:nvGrpSpPr>
            <p:cNvPr id="19" name="组合 18"/>
            <p:cNvGrpSpPr/>
            <p:nvPr/>
          </p:nvGrpSpPr>
          <p:grpSpPr>
            <a:xfrm>
              <a:off x="2063743" y="1634615"/>
              <a:ext cx="1793467" cy="1812706"/>
              <a:chOff x="2071801" y="1634615"/>
              <a:chExt cx="1793467" cy="1812706"/>
            </a:xfrm>
          </p:grpSpPr>
          <p:pic>
            <p:nvPicPr>
              <p:cNvPr id="21" name="图片 2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22" name="图片 2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20" name="文本框 19"/>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7509429" y="1625601"/>
            <a:ext cx="847006" cy="856092"/>
            <a:chOff x="2063743" y="1634615"/>
            <a:chExt cx="1793467" cy="1812706"/>
          </a:xfrm>
        </p:grpSpPr>
        <p:grpSp>
          <p:nvGrpSpPr>
            <p:cNvPr id="24" name="组合 23"/>
            <p:cNvGrpSpPr/>
            <p:nvPr/>
          </p:nvGrpSpPr>
          <p:grpSpPr>
            <a:xfrm>
              <a:off x="2063743" y="1634615"/>
              <a:ext cx="1793467" cy="1812706"/>
              <a:chOff x="2071801" y="1634615"/>
              <a:chExt cx="1793467" cy="1812706"/>
            </a:xfrm>
          </p:grpSpPr>
          <p:pic>
            <p:nvPicPr>
              <p:cNvPr id="26" name="图片 2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871370" y="1634615"/>
                <a:ext cx="993898" cy="1812706"/>
              </a:xfrm>
              <a:prstGeom prst="rect">
                <a:avLst/>
              </a:prstGeom>
            </p:spPr>
          </p:pic>
          <p:pic>
            <p:nvPicPr>
              <p:cNvPr id="27" name="图片 26"/>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25" name="文本框 24"/>
            <p:cNvSpPr txBox="1"/>
            <p:nvPr/>
          </p:nvSpPr>
          <p:spPr>
            <a:xfrm>
              <a:off x="2452666" y="1921858"/>
              <a:ext cx="1004760" cy="1238214"/>
            </a:xfrm>
            <a:prstGeom prst="rect">
              <a:avLst/>
            </a:prstGeom>
            <a:noFill/>
          </p:spPr>
          <p:txBody>
            <a:bodyPr wrap="square" rtlCol="0" anchor="ctr">
              <a:spAutoFit/>
            </a:bodyPr>
            <a:lstStyle/>
            <a:p>
              <a:pPr algn="ctr"/>
              <a:r>
                <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3200" b="1" spc="-300" dirty="0" smtClean="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32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8126" y="1999745"/>
            <a:ext cx="2828790" cy="2858508"/>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82307"/>
              <a:ext cx="1004758" cy="917321"/>
            </a:xfrm>
            <a:prstGeom prst="rect">
              <a:avLst/>
            </a:prstGeom>
            <a:noFill/>
          </p:spPr>
          <p:txBody>
            <a:bodyPr wrap="square" rtlCol="0" anchor="ctr">
              <a:spAutoFit/>
            </a:bodyPr>
            <a:lstStyle/>
            <a:p>
              <a:pPr algn="ctr"/>
              <a:r>
                <a:rPr lang="zh-CN" altLang="en-US"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壹 </a:t>
              </a:r>
              <a:endParaRPr lang="en-US" altLang="zh-CN"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5749007" y="1309545"/>
            <a:ext cx="719138" cy="4238910"/>
            <a:chOff x="5749007" y="1309545"/>
            <a:chExt cx="719138" cy="4238910"/>
          </a:xfrm>
        </p:grpSpPr>
        <p:grpSp>
          <p:nvGrpSpPr>
            <p:cNvPr id="25" name="组合 24"/>
            <p:cNvGrpSpPr/>
            <p:nvPr/>
          </p:nvGrpSpPr>
          <p:grpSpPr>
            <a:xfrm>
              <a:off x="5749007" y="1309545"/>
              <a:ext cx="719138" cy="4238910"/>
              <a:chOff x="8008217" y="1357170"/>
              <a:chExt cx="719138" cy="4238910"/>
            </a:xfrm>
          </p:grpSpPr>
          <p:pic>
            <p:nvPicPr>
              <p:cNvPr id="26" name="图片 25"/>
              <p:cNvPicPr>
                <a:picLocks noChangeAspect="1"/>
              </p:cNvPicPr>
              <p:nvPr/>
            </p:nvPicPr>
            <p:blipFill rotWithShape="1">
              <a:blip r:embed="rId6"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6" cstate="screen"/>
              <a:srcRect/>
              <a:stretch>
                <a:fillRect/>
              </a:stretch>
            </p:blipFill>
            <p:spPr>
              <a:xfrm flipV="1">
                <a:off x="8008217" y="3476625"/>
                <a:ext cx="719138" cy="2119455"/>
              </a:xfrm>
              <a:prstGeom prst="rect">
                <a:avLst/>
              </a:prstGeom>
            </p:spPr>
          </p:pic>
        </p:grpSp>
        <p:sp>
          <p:nvSpPr>
            <p:cNvPr id="35" name="文本框 34"/>
            <p:cNvSpPr txBox="1"/>
            <p:nvPr/>
          </p:nvSpPr>
          <p:spPr>
            <a:xfrm>
              <a:off x="5812250" y="2215847"/>
              <a:ext cx="584775" cy="2426305"/>
            </a:xfrm>
            <a:prstGeom prst="rect">
              <a:avLst/>
            </a:prstGeom>
            <a:noFill/>
          </p:spPr>
          <p:txBody>
            <a:bodyPr vert="eaVert" wrap="none" rtlCol="0" anchor="ctr">
              <a:spAutoFit/>
            </a:bodyPr>
            <a:lstStyle/>
            <a:p>
              <a:pPr algn="ctr"/>
              <a:r>
                <a:rPr lang="zh-CN" altLang="en-US" sz="2600">
                  <a:solidFill>
                    <a:srgbClr val="C00000"/>
                  </a:solidFill>
                  <a:latin typeface="方正清刻本悦宋简体" panose="02000000000000000000" pitchFamily="2" charset="-122"/>
                  <a:ea typeface="方正清刻本悦宋简体" panose="02000000000000000000" pitchFamily="2" charset="-122"/>
                </a:rPr>
                <a:t>课题背景及内容</a:t>
              </a:r>
              <a:endParaRPr lang="zh-CN" altLang="en-US" sz="2600" dirty="0">
                <a:solidFill>
                  <a:srgbClr val="C00000"/>
                </a:solidFill>
                <a:latin typeface="方正清刻本悦宋简体" panose="02000000000000000000" pitchFamily="2" charset="-122"/>
                <a:ea typeface="方正清刻本悦宋简体" panose="02000000000000000000" pitchFamily="2" charset="-122"/>
              </a:endParaRPr>
            </a:p>
          </p:txBody>
        </p:sp>
      </p:grpSp>
      <p:sp>
        <p:nvSpPr>
          <p:cNvPr id="36" name="文本框 35"/>
          <p:cNvSpPr txBox="1"/>
          <p:nvPr/>
        </p:nvSpPr>
        <p:spPr>
          <a:xfrm>
            <a:off x="6995532" y="1555042"/>
            <a:ext cx="2731517" cy="3747912"/>
          </a:xfrm>
          <a:prstGeom prst="rect">
            <a:avLst/>
          </a:prstGeom>
          <a:noFill/>
          <a:ln>
            <a:noFill/>
          </a:ln>
        </p:spPr>
        <p:txBody>
          <a:bodyPr vert="eaVert" wrap="square" rtlCol="0">
            <a:spAutoFit/>
          </a:bodyPr>
          <a:lstStyle/>
          <a:p>
            <a:pPr algn="ctr" fontAlgn="base">
              <a:lnSpc>
                <a:spcPct val="150000"/>
              </a:lnSpc>
            </a:pPr>
            <a:r>
              <a:rPr lang="zh-CN" altLang="en-US" sz="1400" spc="300" dirty="0">
                <a:solidFill>
                  <a:srgbClr val="C00000"/>
                </a:solidFill>
                <a:latin typeface="Arial" panose="020B0604020202020204"/>
                <a:ea typeface="微软雅黑" panose="020B0503020204020204" pitchFamily="34" charset="-122"/>
                <a:cs typeface="Lato Light"/>
                <a:sym typeface="Arial" panose="020B0604020202020204"/>
              </a:rPr>
              <a:t>点击此处更换文本点击此处更换文本点击此处更换文本点击此处点击此处更换文本点击此处更换文本点击此处更换文本点击此处点击此处更换文本点击此处更换文本点击此处更换文本点击此处点击此处更换文本点击此处更换文本点击此处更换文本点击此处更换文本点击此处</a:t>
            </a:r>
            <a:endParaRPr lang="zh-CN" altLang="en-US" sz="1400" spc="300" dirty="0">
              <a:solidFill>
                <a:srgbClr val="C00000"/>
              </a:solidFill>
              <a:latin typeface="Arial" panose="020B0604020202020204"/>
              <a:ea typeface="微软雅黑" panose="020B0503020204020204" pitchFamily="34" charset="-122"/>
              <a:cs typeface="+mn-ea"/>
              <a:sym typeface="Arial" panose="020B0604020202020204"/>
            </a:endParaRPr>
          </a:p>
        </p:txBody>
      </p:sp>
      <p:pic>
        <p:nvPicPr>
          <p:cNvPr id="37" name="图片 36"/>
          <p:cNvPicPr>
            <a:picLocks noChangeAspect="1"/>
          </p:cNvPicPr>
          <p:nvPr/>
        </p:nvPicPr>
        <p:blipFill>
          <a:blip r:embed="rId7" cstate="screen"/>
          <a:stretch>
            <a:fillRect/>
          </a:stretch>
        </p:blipFill>
        <p:spPr>
          <a:xfrm>
            <a:off x="9171166" y="885372"/>
            <a:ext cx="2733427" cy="650022"/>
          </a:xfrm>
          <a:prstGeom prst="rect">
            <a:avLst/>
          </a:prstGeom>
        </p:spPr>
      </p:pic>
      <p:pic>
        <p:nvPicPr>
          <p:cNvPr id="38" name="图片 37"/>
          <p:cNvPicPr>
            <a:picLocks noChangeAspect="1"/>
          </p:cNvPicPr>
          <p:nvPr/>
        </p:nvPicPr>
        <p:blipFill>
          <a:blip r:embed="rId8"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一、请在此输入第一章标题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grpSp>
        <p:nvGrpSpPr>
          <p:cNvPr id="7" name="组合 6"/>
          <p:cNvGrpSpPr/>
          <p:nvPr/>
        </p:nvGrpSpPr>
        <p:grpSpPr>
          <a:xfrm>
            <a:off x="944559" y="2615567"/>
            <a:ext cx="10442794" cy="2353062"/>
            <a:chOff x="1071559" y="2847386"/>
            <a:chExt cx="10442794" cy="2353062"/>
          </a:xfrm>
        </p:grpSpPr>
        <p:sp>
          <p:nvSpPr>
            <p:cNvPr id="8" name="矩形 7"/>
            <p:cNvSpPr/>
            <p:nvPr/>
          </p:nvSpPr>
          <p:spPr>
            <a:xfrm>
              <a:off x="2165901" y="3541529"/>
              <a:ext cx="8356744" cy="9593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Freeform 5"/>
            <p:cNvSpPr/>
            <p:nvPr/>
          </p:nvSpPr>
          <p:spPr bwMode="auto">
            <a:xfrm rot="16200000">
              <a:off x="2160536" y="3532278"/>
              <a:ext cx="952194" cy="941464"/>
            </a:xfrm>
            <a:custGeom>
              <a:avLst/>
              <a:gdLst>
                <a:gd name="T0" fmla="*/ 355 w 355"/>
                <a:gd name="T1" fmla="*/ 0 h 351"/>
                <a:gd name="T2" fmla="*/ 355 w 355"/>
                <a:gd name="T3" fmla="*/ 351 h 351"/>
                <a:gd name="T4" fmla="*/ 0 w 355"/>
                <a:gd name="T5" fmla="*/ 0 h 351"/>
                <a:gd name="T6" fmla="*/ 355 w 355"/>
                <a:gd name="T7" fmla="*/ 0 h 351"/>
              </a:gdLst>
              <a:ahLst/>
              <a:cxnLst>
                <a:cxn ang="0">
                  <a:pos x="T0" y="T1"/>
                </a:cxn>
                <a:cxn ang="0">
                  <a:pos x="T2" y="T3"/>
                </a:cxn>
                <a:cxn ang="0">
                  <a:pos x="T4" y="T5"/>
                </a:cxn>
                <a:cxn ang="0">
                  <a:pos x="T6" y="T7"/>
                </a:cxn>
              </a:cxnLst>
              <a:rect l="0" t="0" r="r" b="b"/>
              <a:pathLst>
                <a:path w="355" h="351">
                  <a:moveTo>
                    <a:pt x="355" y="0"/>
                  </a:moveTo>
                  <a:lnTo>
                    <a:pt x="355" y="351"/>
                  </a:lnTo>
                  <a:lnTo>
                    <a:pt x="0" y="0"/>
                  </a:lnTo>
                  <a:lnTo>
                    <a:pt x="355" y="0"/>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10" name="Freeform 47"/>
            <p:cNvSpPr/>
            <p:nvPr/>
          </p:nvSpPr>
          <p:spPr bwMode="auto">
            <a:xfrm rot="16200000">
              <a:off x="1720657" y="4412441"/>
              <a:ext cx="83151" cy="131429"/>
            </a:xfrm>
            <a:custGeom>
              <a:avLst/>
              <a:gdLst>
                <a:gd name="T0" fmla="*/ 1 w 13"/>
                <a:gd name="T1" fmla="*/ 21 h 21"/>
                <a:gd name="T2" fmla="*/ 0 w 13"/>
                <a:gd name="T3" fmla="*/ 20 h 21"/>
                <a:gd name="T4" fmla="*/ 0 w 13"/>
                <a:gd name="T5" fmla="*/ 20 h 21"/>
                <a:gd name="T6" fmla="*/ 0 w 13"/>
                <a:gd name="T7" fmla="*/ 1 h 21"/>
                <a:gd name="T8" fmla="*/ 0 w 13"/>
                <a:gd name="T9" fmla="*/ 1 h 21"/>
                <a:gd name="T10" fmla="*/ 1 w 13"/>
                <a:gd name="T11" fmla="*/ 0 h 21"/>
                <a:gd name="T12" fmla="*/ 11 w 13"/>
                <a:gd name="T13" fmla="*/ 0 h 21"/>
                <a:gd name="T14" fmla="*/ 12 w 13"/>
                <a:gd name="T15" fmla="*/ 0 h 21"/>
                <a:gd name="T16" fmla="*/ 12 w 13"/>
                <a:gd name="T17" fmla="*/ 0 h 21"/>
                <a:gd name="T18" fmla="*/ 12 w 13"/>
                <a:gd name="T19" fmla="*/ 2 h 21"/>
                <a:gd name="T20" fmla="*/ 12 w 13"/>
                <a:gd name="T21" fmla="*/ 3 h 21"/>
                <a:gd name="T22" fmla="*/ 11 w 13"/>
                <a:gd name="T23" fmla="*/ 3 h 21"/>
                <a:gd name="T24" fmla="*/ 4 w 13"/>
                <a:gd name="T25" fmla="*/ 3 h 21"/>
                <a:gd name="T26" fmla="*/ 4 w 13"/>
                <a:gd name="T27" fmla="*/ 3 h 21"/>
                <a:gd name="T28" fmla="*/ 4 w 13"/>
                <a:gd name="T29" fmla="*/ 8 h 21"/>
                <a:gd name="T30" fmla="*/ 4 w 13"/>
                <a:gd name="T31" fmla="*/ 8 h 21"/>
                <a:gd name="T32" fmla="*/ 10 w 13"/>
                <a:gd name="T33" fmla="*/ 8 h 21"/>
                <a:gd name="T34" fmla="*/ 11 w 13"/>
                <a:gd name="T35" fmla="*/ 8 h 21"/>
                <a:gd name="T36" fmla="*/ 11 w 13"/>
                <a:gd name="T37" fmla="*/ 9 h 21"/>
                <a:gd name="T38" fmla="*/ 11 w 13"/>
                <a:gd name="T39" fmla="*/ 10 h 21"/>
                <a:gd name="T40" fmla="*/ 11 w 13"/>
                <a:gd name="T41" fmla="*/ 11 h 21"/>
                <a:gd name="T42" fmla="*/ 10 w 13"/>
                <a:gd name="T43" fmla="*/ 11 h 21"/>
                <a:gd name="T44" fmla="*/ 10 w 13"/>
                <a:gd name="T45" fmla="*/ 11 h 21"/>
                <a:gd name="T46" fmla="*/ 4 w 13"/>
                <a:gd name="T47" fmla="*/ 11 h 21"/>
                <a:gd name="T48" fmla="*/ 4 w 13"/>
                <a:gd name="T49" fmla="*/ 12 h 21"/>
                <a:gd name="T50" fmla="*/ 4 w 13"/>
                <a:gd name="T51" fmla="*/ 17 h 21"/>
                <a:gd name="T52" fmla="*/ 4 w 13"/>
                <a:gd name="T53" fmla="*/ 17 h 21"/>
                <a:gd name="T54" fmla="*/ 12 w 13"/>
                <a:gd name="T55" fmla="*/ 17 h 21"/>
                <a:gd name="T56" fmla="*/ 12 w 13"/>
                <a:gd name="T57" fmla="*/ 17 h 21"/>
                <a:gd name="T58" fmla="*/ 13 w 13"/>
                <a:gd name="T59" fmla="*/ 19 h 21"/>
                <a:gd name="T60" fmla="*/ 13 w 13"/>
                <a:gd name="T61" fmla="*/ 20 h 21"/>
                <a:gd name="T62" fmla="*/ 13 w 13"/>
                <a:gd name="T63" fmla="*/ 20 h 21"/>
                <a:gd name="T64" fmla="*/ 12 w 13"/>
                <a:gd name="T65" fmla="*/ 21 h 21"/>
                <a:gd name="T66" fmla="*/ 1 w 13"/>
                <a:gd name="T6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1">
                  <a:moveTo>
                    <a:pt x="1" y="21"/>
                  </a:moveTo>
                  <a:cubicBezTo>
                    <a:pt x="1" y="21"/>
                    <a:pt x="0" y="21"/>
                    <a:pt x="0" y="20"/>
                  </a:cubicBezTo>
                  <a:cubicBezTo>
                    <a:pt x="0" y="20"/>
                    <a:pt x="0" y="20"/>
                    <a:pt x="0" y="20"/>
                  </a:cubicBezTo>
                  <a:cubicBezTo>
                    <a:pt x="0" y="1"/>
                    <a:pt x="0" y="1"/>
                    <a:pt x="0" y="1"/>
                  </a:cubicBezTo>
                  <a:cubicBezTo>
                    <a:pt x="0" y="1"/>
                    <a:pt x="0" y="1"/>
                    <a:pt x="0" y="1"/>
                  </a:cubicBezTo>
                  <a:cubicBezTo>
                    <a:pt x="0" y="1"/>
                    <a:pt x="0" y="0"/>
                    <a:pt x="1" y="0"/>
                  </a:cubicBezTo>
                  <a:cubicBezTo>
                    <a:pt x="11" y="0"/>
                    <a:pt x="11" y="0"/>
                    <a:pt x="11" y="0"/>
                  </a:cubicBezTo>
                  <a:cubicBezTo>
                    <a:pt x="12" y="0"/>
                    <a:pt x="12" y="0"/>
                    <a:pt x="12" y="0"/>
                  </a:cubicBezTo>
                  <a:cubicBezTo>
                    <a:pt x="12" y="0"/>
                    <a:pt x="12" y="0"/>
                    <a:pt x="12" y="0"/>
                  </a:cubicBezTo>
                  <a:cubicBezTo>
                    <a:pt x="12" y="2"/>
                    <a:pt x="12" y="2"/>
                    <a:pt x="12" y="2"/>
                  </a:cubicBezTo>
                  <a:cubicBezTo>
                    <a:pt x="12" y="3"/>
                    <a:pt x="12" y="3"/>
                    <a:pt x="12" y="3"/>
                  </a:cubicBezTo>
                  <a:cubicBezTo>
                    <a:pt x="12" y="3"/>
                    <a:pt x="11" y="3"/>
                    <a:pt x="11" y="3"/>
                  </a:cubicBezTo>
                  <a:cubicBezTo>
                    <a:pt x="4" y="3"/>
                    <a:pt x="4" y="3"/>
                    <a:pt x="4" y="3"/>
                  </a:cubicBezTo>
                  <a:cubicBezTo>
                    <a:pt x="4" y="3"/>
                    <a:pt x="4" y="3"/>
                    <a:pt x="4" y="3"/>
                  </a:cubicBezTo>
                  <a:cubicBezTo>
                    <a:pt x="4" y="8"/>
                    <a:pt x="4" y="8"/>
                    <a:pt x="4" y="8"/>
                  </a:cubicBezTo>
                  <a:cubicBezTo>
                    <a:pt x="4" y="8"/>
                    <a:pt x="4" y="8"/>
                    <a:pt x="4" y="8"/>
                  </a:cubicBezTo>
                  <a:cubicBezTo>
                    <a:pt x="10" y="8"/>
                    <a:pt x="10" y="8"/>
                    <a:pt x="10" y="8"/>
                  </a:cubicBezTo>
                  <a:cubicBezTo>
                    <a:pt x="11" y="8"/>
                    <a:pt x="11" y="8"/>
                    <a:pt x="11" y="8"/>
                  </a:cubicBezTo>
                  <a:cubicBezTo>
                    <a:pt x="11" y="9"/>
                    <a:pt x="11" y="9"/>
                    <a:pt x="11" y="9"/>
                  </a:cubicBezTo>
                  <a:cubicBezTo>
                    <a:pt x="11" y="10"/>
                    <a:pt x="11" y="10"/>
                    <a:pt x="11" y="10"/>
                  </a:cubicBezTo>
                  <a:cubicBezTo>
                    <a:pt x="11" y="10"/>
                    <a:pt x="11" y="10"/>
                    <a:pt x="11" y="11"/>
                  </a:cubicBezTo>
                  <a:cubicBezTo>
                    <a:pt x="10" y="11"/>
                    <a:pt x="10" y="11"/>
                    <a:pt x="10" y="11"/>
                  </a:cubicBezTo>
                  <a:cubicBezTo>
                    <a:pt x="10" y="11"/>
                    <a:pt x="10" y="11"/>
                    <a:pt x="10" y="11"/>
                  </a:cubicBezTo>
                  <a:cubicBezTo>
                    <a:pt x="4" y="11"/>
                    <a:pt x="4" y="11"/>
                    <a:pt x="4" y="11"/>
                  </a:cubicBezTo>
                  <a:cubicBezTo>
                    <a:pt x="4" y="11"/>
                    <a:pt x="4" y="11"/>
                    <a:pt x="4" y="12"/>
                  </a:cubicBezTo>
                  <a:cubicBezTo>
                    <a:pt x="4" y="17"/>
                    <a:pt x="4" y="17"/>
                    <a:pt x="4" y="17"/>
                  </a:cubicBezTo>
                  <a:cubicBezTo>
                    <a:pt x="4" y="17"/>
                    <a:pt x="4" y="17"/>
                    <a:pt x="4" y="17"/>
                  </a:cubicBezTo>
                  <a:cubicBezTo>
                    <a:pt x="12" y="17"/>
                    <a:pt x="12" y="17"/>
                    <a:pt x="12" y="17"/>
                  </a:cubicBezTo>
                  <a:cubicBezTo>
                    <a:pt x="12" y="17"/>
                    <a:pt x="12" y="17"/>
                    <a:pt x="12" y="17"/>
                  </a:cubicBezTo>
                  <a:cubicBezTo>
                    <a:pt x="12" y="17"/>
                    <a:pt x="13" y="18"/>
                    <a:pt x="13" y="19"/>
                  </a:cubicBezTo>
                  <a:cubicBezTo>
                    <a:pt x="13" y="20"/>
                    <a:pt x="13" y="20"/>
                    <a:pt x="13" y="20"/>
                  </a:cubicBezTo>
                  <a:cubicBezTo>
                    <a:pt x="13" y="20"/>
                    <a:pt x="13" y="20"/>
                    <a:pt x="13" y="20"/>
                  </a:cubicBezTo>
                  <a:cubicBezTo>
                    <a:pt x="12" y="21"/>
                    <a:pt x="12" y="21"/>
                    <a:pt x="12" y="21"/>
                  </a:cubicBezTo>
                  <a:lnTo>
                    <a:pt x="1" y="2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1" name="Freeform 48"/>
            <p:cNvSpPr>
              <a:spLocks noEditPoints="1"/>
            </p:cNvSpPr>
            <p:nvPr/>
          </p:nvSpPr>
          <p:spPr bwMode="auto">
            <a:xfrm rot="16200000">
              <a:off x="1713951" y="4295764"/>
              <a:ext cx="96561" cy="131429"/>
            </a:xfrm>
            <a:custGeom>
              <a:avLst/>
              <a:gdLst>
                <a:gd name="T0" fmla="*/ 1 w 15"/>
                <a:gd name="T1" fmla="*/ 21 h 21"/>
                <a:gd name="T2" fmla="*/ 0 w 15"/>
                <a:gd name="T3" fmla="*/ 20 h 21"/>
                <a:gd name="T4" fmla="*/ 0 w 15"/>
                <a:gd name="T5" fmla="*/ 20 h 21"/>
                <a:gd name="T6" fmla="*/ 0 w 15"/>
                <a:gd name="T7" fmla="*/ 1 h 21"/>
                <a:gd name="T8" fmla="*/ 0 w 15"/>
                <a:gd name="T9" fmla="*/ 0 h 21"/>
                <a:gd name="T10" fmla="*/ 1 w 15"/>
                <a:gd name="T11" fmla="*/ 0 h 21"/>
                <a:gd name="T12" fmla="*/ 7 w 15"/>
                <a:gd name="T13" fmla="*/ 0 h 21"/>
                <a:gd name="T14" fmla="*/ 10 w 15"/>
                <a:gd name="T15" fmla="*/ 0 h 21"/>
                <a:gd name="T16" fmla="*/ 13 w 15"/>
                <a:gd name="T17" fmla="*/ 1 h 21"/>
                <a:gd name="T18" fmla="*/ 15 w 15"/>
                <a:gd name="T19" fmla="*/ 3 h 21"/>
                <a:gd name="T20" fmla="*/ 15 w 15"/>
                <a:gd name="T21" fmla="*/ 7 h 21"/>
                <a:gd name="T22" fmla="*/ 15 w 15"/>
                <a:gd name="T23" fmla="*/ 14 h 21"/>
                <a:gd name="T24" fmla="*/ 15 w 15"/>
                <a:gd name="T25" fmla="*/ 18 h 21"/>
                <a:gd name="T26" fmla="*/ 12 w 15"/>
                <a:gd name="T27" fmla="*/ 20 h 21"/>
                <a:gd name="T28" fmla="*/ 10 w 15"/>
                <a:gd name="T29" fmla="*/ 20 h 21"/>
                <a:gd name="T30" fmla="*/ 8 w 15"/>
                <a:gd name="T31" fmla="*/ 21 h 21"/>
                <a:gd name="T32" fmla="*/ 1 w 15"/>
                <a:gd name="T33" fmla="*/ 21 h 21"/>
                <a:gd name="T34" fmla="*/ 11 w 15"/>
                <a:gd name="T35" fmla="*/ 7 h 21"/>
                <a:gd name="T36" fmla="*/ 10 w 15"/>
                <a:gd name="T37" fmla="*/ 4 h 21"/>
                <a:gd name="T38" fmla="*/ 7 w 15"/>
                <a:gd name="T39" fmla="*/ 3 h 21"/>
                <a:gd name="T40" fmla="*/ 4 w 15"/>
                <a:gd name="T41" fmla="*/ 3 h 21"/>
                <a:gd name="T42" fmla="*/ 4 w 15"/>
                <a:gd name="T43" fmla="*/ 4 h 21"/>
                <a:gd name="T44" fmla="*/ 4 w 15"/>
                <a:gd name="T45" fmla="*/ 17 h 21"/>
                <a:gd name="T46" fmla="*/ 4 w 15"/>
                <a:gd name="T47" fmla="*/ 17 h 21"/>
                <a:gd name="T48" fmla="*/ 7 w 15"/>
                <a:gd name="T49" fmla="*/ 17 h 21"/>
                <a:gd name="T50" fmla="*/ 8 w 15"/>
                <a:gd name="T51" fmla="*/ 17 h 21"/>
                <a:gd name="T52" fmla="*/ 10 w 15"/>
                <a:gd name="T53" fmla="*/ 17 h 21"/>
                <a:gd name="T54" fmla="*/ 11 w 15"/>
                <a:gd name="T55" fmla="*/ 16 h 21"/>
                <a:gd name="T56" fmla="*/ 11 w 15"/>
                <a:gd name="T57" fmla="*/ 14 h 21"/>
                <a:gd name="T58" fmla="*/ 11 w 15"/>
                <a:gd name="T5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1">
                  <a:moveTo>
                    <a:pt x="1" y="21"/>
                  </a:moveTo>
                  <a:cubicBezTo>
                    <a:pt x="1" y="21"/>
                    <a:pt x="1" y="21"/>
                    <a:pt x="0" y="20"/>
                  </a:cubicBezTo>
                  <a:cubicBezTo>
                    <a:pt x="0" y="20"/>
                    <a:pt x="0" y="20"/>
                    <a:pt x="0" y="20"/>
                  </a:cubicBezTo>
                  <a:cubicBezTo>
                    <a:pt x="0" y="1"/>
                    <a:pt x="0" y="1"/>
                    <a:pt x="0" y="1"/>
                  </a:cubicBezTo>
                  <a:cubicBezTo>
                    <a:pt x="0" y="1"/>
                    <a:pt x="0" y="0"/>
                    <a:pt x="0" y="0"/>
                  </a:cubicBezTo>
                  <a:cubicBezTo>
                    <a:pt x="1" y="0"/>
                    <a:pt x="1" y="0"/>
                    <a:pt x="1" y="0"/>
                  </a:cubicBezTo>
                  <a:cubicBezTo>
                    <a:pt x="7" y="0"/>
                    <a:pt x="7" y="0"/>
                    <a:pt x="7" y="0"/>
                  </a:cubicBezTo>
                  <a:cubicBezTo>
                    <a:pt x="8" y="0"/>
                    <a:pt x="9" y="0"/>
                    <a:pt x="10" y="0"/>
                  </a:cubicBezTo>
                  <a:cubicBezTo>
                    <a:pt x="11" y="0"/>
                    <a:pt x="12" y="1"/>
                    <a:pt x="13" y="1"/>
                  </a:cubicBezTo>
                  <a:cubicBezTo>
                    <a:pt x="13" y="2"/>
                    <a:pt x="14" y="2"/>
                    <a:pt x="15" y="3"/>
                  </a:cubicBezTo>
                  <a:cubicBezTo>
                    <a:pt x="15" y="4"/>
                    <a:pt x="15" y="5"/>
                    <a:pt x="15" y="7"/>
                  </a:cubicBezTo>
                  <a:cubicBezTo>
                    <a:pt x="15" y="14"/>
                    <a:pt x="15" y="14"/>
                    <a:pt x="15" y="14"/>
                  </a:cubicBezTo>
                  <a:cubicBezTo>
                    <a:pt x="15" y="16"/>
                    <a:pt x="15" y="17"/>
                    <a:pt x="15" y="18"/>
                  </a:cubicBezTo>
                  <a:cubicBezTo>
                    <a:pt x="14" y="19"/>
                    <a:pt x="13" y="19"/>
                    <a:pt x="12" y="20"/>
                  </a:cubicBezTo>
                  <a:cubicBezTo>
                    <a:pt x="12" y="20"/>
                    <a:pt x="11" y="20"/>
                    <a:pt x="10" y="20"/>
                  </a:cubicBezTo>
                  <a:cubicBezTo>
                    <a:pt x="9" y="21"/>
                    <a:pt x="8" y="21"/>
                    <a:pt x="8" y="21"/>
                  </a:cubicBezTo>
                  <a:lnTo>
                    <a:pt x="1" y="21"/>
                  </a:lnTo>
                  <a:close/>
                  <a:moveTo>
                    <a:pt x="11" y="7"/>
                  </a:moveTo>
                  <a:cubicBezTo>
                    <a:pt x="11" y="5"/>
                    <a:pt x="11" y="5"/>
                    <a:pt x="10" y="4"/>
                  </a:cubicBezTo>
                  <a:cubicBezTo>
                    <a:pt x="9" y="4"/>
                    <a:pt x="8" y="3"/>
                    <a:pt x="7" y="3"/>
                  </a:cubicBezTo>
                  <a:cubicBezTo>
                    <a:pt x="4" y="3"/>
                    <a:pt x="4" y="3"/>
                    <a:pt x="4" y="3"/>
                  </a:cubicBezTo>
                  <a:cubicBezTo>
                    <a:pt x="4" y="3"/>
                    <a:pt x="4" y="3"/>
                    <a:pt x="4" y="4"/>
                  </a:cubicBezTo>
                  <a:cubicBezTo>
                    <a:pt x="4" y="17"/>
                    <a:pt x="4" y="17"/>
                    <a:pt x="4" y="17"/>
                  </a:cubicBezTo>
                  <a:cubicBezTo>
                    <a:pt x="4" y="17"/>
                    <a:pt x="4" y="17"/>
                    <a:pt x="4" y="17"/>
                  </a:cubicBezTo>
                  <a:cubicBezTo>
                    <a:pt x="7" y="17"/>
                    <a:pt x="7" y="17"/>
                    <a:pt x="7" y="17"/>
                  </a:cubicBezTo>
                  <a:cubicBezTo>
                    <a:pt x="7" y="17"/>
                    <a:pt x="8" y="17"/>
                    <a:pt x="8" y="17"/>
                  </a:cubicBezTo>
                  <a:cubicBezTo>
                    <a:pt x="9" y="17"/>
                    <a:pt x="9" y="17"/>
                    <a:pt x="10" y="17"/>
                  </a:cubicBezTo>
                  <a:cubicBezTo>
                    <a:pt x="10" y="17"/>
                    <a:pt x="11" y="16"/>
                    <a:pt x="11" y="16"/>
                  </a:cubicBezTo>
                  <a:cubicBezTo>
                    <a:pt x="11" y="15"/>
                    <a:pt x="11" y="14"/>
                    <a:pt x="11" y="14"/>
                  </a:cubicBezTo>
                  <a:lnTo>
                    <a:pt x="11" y="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2" name="Freeform 49"/>
            <p:cNvSpPr/>
            <p:nvPr/>
          </p:nvSpPr>
          <p:spPr bwMode="auto">
            <a:xfrm rot="16200000">
              <a:off x="1705904" y="4167018"/>
              <a:ext cx="104608" cy="139475"/>
            </a:xfrm>
            <a:custGeom>
              <a:avLst/>
              <a:gdLst>
                <a:gd name="T0" fmla="*/ 8 w 16"/>
                <a:gd name="T1" fmla="*/ 22 h 22"/>
                <a:gd name="T2" fmla="*/ 5 w 16"/>
                <a:gd name="T3" fmla="*/ 22 h 22"/>
                <a:gd name="T4" fmla="*/ 3 w 16"/>
                <a:gd name="T5" fmla="*/ 21 h 22"/>
                <a:gd name="T6" fmla="*/ 1 w 16"/>
                <a:gd name="T7" fmla="*/ 19 h 22"/>
                <a:gd name="T8" fmla="*/ 0 w 16"/>
                <a:gd name="T9" fmla="*/ 15 h 22"/>
                <a:gd name="T10" fmla="*/ 0 w 16"/>
                <a:gd name="T11" fmla="*/ 2 h 22"/>
                <a:gd name="T12" fmla="*/ 1 w 16"/>
                <a:gd name="T13" fmla="*/ 1 h 22"/>
                <a:gd name="T14" fmla="*/ 1 w 16"/>
                <a:gd name="T15" fmla="*/ 0 h 22"/>
                <a:gd name="T16" fmla="*/ 3 w 16"/>
                <a:gd name="T17" fmla="*/ 0 h 22"/>
                <a:gd name="T18" fmla="*/ 4 w 16"/>
                <a:gd name="T19" fmla="*/ 1 h 22"/>
                <a:gd name="T20" fmla="*/ 4 w 16"/>
                <a:gd name="T21" fmla="*/ 2 h 22"/>
                <a:gd name="T22" fmla="*/ 4 w 16"/>
                <a:gd name="T23" fmla="*/ 14 h 22"/>
                <a:gd name="T24" fmla="*/ 5 w 16"/>
                <a:gd name="T25" fmla="*/ 18 h 22"/>
                <a:gd name="T26" fmla="*/ 8 w 16"/>
                <a:gd name="T27" fmla="*/ 18 h 22"/>
                <a:gd name="T28" fmla="*/ 11 w 16"/>
                <a:gd name="T29" fmla="*/ 18 h 22"/>
                <a:gd name="T30" fmla="*/ 11 w 16"/>
                <a:gd name="T31" fmla="*/ 14 h 22"/>
                <a:gd name="T32" fmla="*/ 11 w 16"/>
                <a:gd name="T33" fmla="*/ 2 h 22"/>
                <a:gd name="T34" fmla="*/ 12 w 16"/>
                <a:gd name="T35" fmla="*/ 1 h 22"/>
                <a:gd name="T36" fmla="*/ 12 w 16"/>
                <a:gd name="T37" fmla="*/ 0 h 22"/>
                <a:gd name="T38" fmla="*/ 15 w 16"/>
                <a:gd name="T39" fmla="*/ 0 h 22"/>
                <a:gd name="T40" fmla="*/ 15 w 16"/>
                <a:gd name="T41" fmla="*/ 1 h 22"/>
                <a:gd name="T42" fmla="*/ 16 w 16"/>
                <a:gd name="T43" fmla="*/ 2 h 22"/>
                <a:gd name="T44" fmla="*/ 16 w 16"/>
                <a:gd name="T45" fmla="*/ 15 h 22"/>
                <a:gd name="T46" fmla="*/ 15 w 16"/>
                <a:gd name="T47" fmla="*/ 19 h 22"/>
                <a:gd name="T48" fmla="*/ 13 w 16"/>
                <a:gd name="T49" fmla="*/ 21 h 22"/>
                <a:gd name="T50" fmla="*/ 11 w 16"/>
                <a:gd name="T51" fmla="*/ 22 h 22"/>
                <a:gd name="T52" fmla="*/ 8 w 16"/>
                <a:gd name="T5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2">
                  <a:moveTo>
                    <a:pt x="8" y="22"/>
                  </a:moveTo>
                  <a:cubicBezTo>
                    <a:pt x="7" y="22"/>
                    <a:pt x="6" y="22"/>
                    <a:pt x="5" y="22"/>
                  </a:cubicBezTo>
                  <a:cubicBezTo>
                    <a:pt x="4" y="21"/>
                    <a:pt x="4" y="21"/>
                    <a:pt x="3" y="21"/>
                  </a:cubicBezTo>
                  <a:cubicBezTo>
                    <a:pt x="2" y="20"/>
                    <a:pt x="2" y="20"/>
                    <a:pt x="1" y="19"/>
                  </a:cubicBezTo>
                  <a:cubicBezTo>
                    <a:pt x="1" y="19"/>
                    <a:pt x="0" y="17"/>
                    <a:pt x="0" y="15"/>
                  </a:cubicBezTo>
                  <a:cubicBezTo>
                    <a:pt x="0" y="2"/>
                    <a:pt x="0" y="2"/>
                    <a:pt x="0" y="2"/>
                  </a:cubicBezTo>
                  <a:cubicBezTo>
                    <a:pt x="1" y="1"/>
                    <a:pt x="1" y="1"/>
                    <a:pt x="1" y="1"/>
                  </a:cubicBezTo>
                  <a:cubicBezTo>
                    <a:pt x="1" y="1"/>
                    <a:pt x="1" y="0"/>
                    <a:pt x="1" y="0"/>
                  </a:cubicBezTo>
                  <a:cubicBezTo>
                    <a:pt x="3" y="0"/>
                    <a:pt x="3" y="0"/>
                    <a:pt x="3" y="0"/>
                  </a:cubicBezTo>
                  <a:cubicBezTo>
                    <a:pt x="4" y="0"/>
                    <a:pt x="4" y="1"/>
                    <a:pt x="4" y="1"/>
                  </a:cubicBezTo>
                  <a:cubicBezTo>
                    <a:pt x="4" y="1"/>
                    <a:pt x="4" y="2"/>
                    <a:pt x="4" y="2"/>
                  </a:cubicBezTo>
                  <a:cubicBezTo>
                    <a:pt x="4" y="14"/>
                    <a:pt x="4" y="14"/>
                    <a:pt x="4" y="14"/>
                  </a:cubicBezTo>
                  <a:cubicBezTo>
                    <a:pt x="4" y="16"/>
                    <a:pt x="5" y="17"/>
                    <a:pt x="5" y="18"/>
                  </a:cubicBezTo>
                  <a:cubicBezTo>
                    <a:pt x="5" y="18"/>
                    <a:pt x="7" y="18"/>
                    <a:pt x="8" y="18"/>
                  </a:cubicBezTo>
                  <a:cubicBezTo>
                    <a:pt x="9" y="18"/>
                    <a:pt x="11" y="18"/>
                    <a:pt x="11" y="18"/>
                  </a:cubicBezTo>
                  <a:cubicBezTo>
                    <a:pt x="11" y="17"/>
                    <a:pt x="11" y="15"/>
                    <a:pt x="11" y="14"/>
                  </a:cubicBezTo>
                  <a:cubicBezTo>
                    <a:pt x="11" y="2"/>
                    <a:pt x="11" y="2"/>
                    <a:pt x="11" y="2"/>
                  </a:cubicBezTo>
                  <a:cubicBezTo>
                    <a:pt x="12" y="1"/>
                    <a:pt x="12" y="1"/>
                    <a:pt x="12" y="1"/>
                  </a:cubicBezTo>
                  <a:cubicBezTo>
                    <a:pt x="12" y="0"/>
                    <a:pt x="12" y="0"/>
                    <a:pt x="12" y="0"/>
                  </a:cubicBezTo>
                  <a:cubicBezTo>
                    <a:pt x="15" y="0"/>
                    <a:pt x="15" y="0"/>
                    <a:pt x="15" y="0"/>
                  </a:cubicBezTo>
                  <a:cubicBezTo>
                    <a:pt x="15" y="1"/>
                    <a:pt x="15" y="1"/>
                    <a:pt x="15" y="1"/>
                  </a:cubicBezTo>
                  <a:cubicBezTo>
                    <a:pt x="15" y="1"/>
                    <a:pt x="16" y="2"/>
                    <a:pt x="16" y="2"/>
                  </a:cubicBezTo>
                  <a:cubicBezTo>
                    <a:pt x="16" y="15"/>
                    <a:pt x="16" y="15"/>
                    <a:pt x="16" y="15"/>
                  </a:cubicBezTo>
                  <a:cubicBezTo>
                    <a:pt x="16" y="17"/>
                    <a:pt x="15" y="18"/>
                    <a:pt x="15" y="19"/>
                  </a:cubicBezTo>
                  <a:cubicBezTo>
                    <a:pt x="14" y="20"/>
                    <a:pt x="14" y="20"/>
                    <a:pt x="13" y="21"/>
                  </a:cubicBezTo>
                  <a:cubicBezTo>
                    <a:pt x="12" y="21"/>
                    <a:pt x="11" y="22"/>
                    <a:pt x="11" y="22"/>
                  </a:cubicBezTo>
                  <a:cubicBezTo>
                    <a:pt x="10" y="22"/>
                    <a:pt x="9" y="22"/>
                    <a:pt x="8" y="2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3" name="Freeform 50"/>
            <p:cNvSpPr/>
            <p:nvPr/>
          </p:nvSpPr>
          <p:spPr bwMode="auto">
            <a:xfrm rot="16200000">
              <a:off x="1709926" y="4047658"/>
              <a:ext cx="96561" cy="139475"/>
            </a:xfrm>
            <a:custGeom>
              <a:avLst/>
              <a:gdLst>
                <a:gd name="T0" fmla="*/ 13 w 15"/>
                <a:gd name="T1" fmla="*/ 5 h 22"/>
                <a:gd name="T2" fmla="*/ 12 w 15"/>
                <a:gd name="T3" fmla="*/ 4 h 22"/>
                <a:gd name="T4" fmla="*/ 10 w 15"/>
                <a:gd name="T5" fmla="*/ 3 h 22"/>
                <a:gd name="T6" fmla="*/ 6 w 15"/>
                <a:gd name="T7" fmla="*/ 5 h 22"/>
                <a:gd name="T8" fmla="*/ 4 w 15"/>
                <a:gd name="T9" fmla="*/ 8 h 22"/>
                <a:gd name="T10" fmla="*/ 4 w 15"/>
                <a:gd name="T11" fmla="*/ 15 h 22"/>
                <a:gd name="T12" fmla="*/ 5 w 15"/>
                <a:gd name="T13" fmla="*/ 17 h 22"/>
                <a:gd name="T14" fmla="*/ 6 w 15"/>
                <a:gd name="T15" fmla="*/ 18 h 22"/>
                <a:gd name="T16" fmla="*/ 7 w 15"/>
                <a:gd name="T17" fmla="*/ 19 h 22"/>
                <a:gd name="T18" fmla="*/ 9 w 15"/>
                <a:gd name="T19" fmla="*/ 19 h 22"/>
                <a:gd name="T20" fmla="*/ 12 w 15"/>
                <a:gd name="T21" fmla="*/ 18 h 22"/>
                <a:gd name="T22" fmla="*/ 13 w 15"/>
                <a:gd name="T23" fmla="*/ 18 h 22"/>
                <a:gd name="T24" fmla="*/ 14 w 15"/>
                <a:gd name="T25" fmla="*/ 18 h 22"/>
                <a:gd name="T26" fmla="*/ 14 w 15"/>
                <a:gd name="T27" fmla="*/ 18 h 22"/>
                <a:gd name="T28" fmla="*/ 14 w 15"/>
                <a:gd name="T29" fmla="*/ 20 h 22"/>
                <a:gd name="T30" fmla="*/ 15 w 15"/>
                <a:gd name="T31" fmla="*/ 20 h 22"/>
                <a:gd name="T32" fmla="*/ 14 w 15"/>
                <a:gd name="T33" fmla="*/ 21 h 22"/>
                <a:gd name="T34" fmla="*/ 12 w 15"/>
                <a:gd name="T35" fmla="*/ 22 h 22"/>
                <a:gd name="T36" fmla="*/ 8 w 15"/>
                <a:gd name="T37" fmla="*/ 22 h 22"/>
                <a:gd name="T38" fmla="*/ 2 w 15"/>
                <a:gd name="T39" fmla="*/ 20 h 22"/>
                <a:gd name="T40" fmla="*/ 0 w 15"/>
                <a:gd name="T41" fmla="*/ 15 h 22"/>
                <a:gd name="T42" fmla="*/ 0 w 15"/>
                <a:gd name="T43" fmla="*/ 8 h 22"/>
                <a:gd name="T44" fmla="*/ 1 w 15"/>
                <a:gd name="T45" fmla="*/ 5 h 22"/>
                <a:gd name="T46" fmla="*/ 2 w 15"/>
                <a:gd name="T47" fmla="*/ 2 h 22"/>
                <a:gd name="T48" fmla="*/ 5 w 15"/>
                <a:gd name="T49" fmla="*/ 1 h 22"/>
                <a:gd name="T50" fmla="*/ 9 w 15"/>
                <a:gd name="T51" fmla="*/ 0 h 22"/>
                <a:gd name="T52" fmla="*/ 13 w 15"/>
                <a:gd name="T53" fmla="*/ 1 h 22"/>
                <a:gd name="T54" fmla="*/ 15 w 15"/>
                <a:gd name="T55" fmla="*/ 2 h 22"/>
                <a:gd name="T56" fmla="*/ 15 w 15"/>
                <a:gd name="T57" fmla="*/ 2 h 22"/>
                <a:gd name="T58" fmla="*/ 14 w 15"/>
                <a:gd name="T59" fmla="*/ 3 h 22"/>
                <a:gd name="T60" fmla="*/ 14 w 15"/>
                <a:gd name="T61" fmla="*/ 4 h 22"/>
                <a:gd name="T62" fmla="*/ 13 w 15"/>
                <a:gd name="T6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22">
                  <a:moveTo>
                    <a:pt x="13" y="5"/>
                  </a:moveTo>
                  <a:cubicBezTo>
                    <a:pt x="13" y="4"/>
                    <a:pt x="12" y="4"/>
                    <a:pt x="12" y="4"/>
                  </a:cubicBezTo>
                  <a:cubicBezTo>
                    <a:pt x="11" y="4"/>
                    <a:pt x="10" y="3"/>
                    <a:pt x="10" y="3"/>
                  </a:cubicBezTo>
                  <a:cubicBezTo>
                    <a:pt x="8" y="3"/>
                    <a:pt x="6" y="4"/>
                    <a:pt x="6" y="5"/>
                  </a:cubicBezTo>
                  <a:cubicBezTo>
                    <a:pt x="5" y="6"/>
                    <a:pt x="4" y="6"/>
                    <a:pt x="4" y="8"/>
                  </a:cubicBezTo>
                  <a:cubicBezTo>
                    <a:pt x="4" y="15"/>
                    <a:pt x="4" y="15"/>
                    <a:pt x="4" y="15"/>
                  </a:cubicBezTo>
                  <a:cubicBezTo>
                    <a:pt x="5" y="17"/>
                    <a:pt x="5" y="17"/>
                    <a:pt x="5" y="17"/>
                  </a:cubicBezTo>
                  <a:cubicBezTo>
                    <a:pt x="6" y="18"/>
                    <a:pt x="6" y="18"/>
                    <a:pt x="6" y="18"/>
                  </a:cubicBezTo>
                  <a:cubicBezTo>
                    <a:pt x="6" y="18"/>
                    <a:pt x="7" y="18"/>
                    <a:pt x="7" y="19"/>
                  </a:cubicBezTo>
                  <a:cubicBezTo>
                    <a:pt x="8" y="19"/>
                    <a:pt x="8" y="19"/>
                    <a:pt x="9" y="19"/>
                  </a:cubicBezTo>
                  <a:cubicBezTo>
                    <a:pt x="10" y="19"/>
                    <a:pt x="11" y="19"/>
                    <a:pt x="12" y="18"/>
                  </a:cubicBezTo>
                  <a:cubicBezTo>
                    <a:pt x="12" y="18"/>
                    <a:pt x="13" y="18"/>
                    <a:pt x="13" y="18"/>
                  </a:cubicBezTo>
                  <a:cubicBezTo>
                    <a:pt x="14" y="18"/>
                    <a:pt x="14" y="18"/>
                    <a:pt x="14" y="18"/>
                  </a:cubicBezTo>
                  <a:cubicBezTo>
                    <a:pt x="14" y="18"/>
                    <a:pt x="14" y="18"/>
                    <a:pt x="14" y="18"/>
                  </a:cubicBezTo>
                  <a:cubicBezTo>
                    <a:pt x="14" y="18"/>
                    <a:pt x="14" y="19"/>
                    <a:pt x="14" y="20"/>
                  </a:cubicBezTo>
                  <a:cubicBezTo>
                    <a:pt x="15" y="20"/>
                    <a:pt x="15" y="20"/>
                    <a:pt x="15" y="20"/>
                  </a:cubicBezTo>
                  <a:cubicBezTo>
                    <a:pt x="15" y="21"/>
                    <a:pt x="15" y="21"/>
                    <a:pt x="14" y="21"/>
                  </a:cubicBezTo>
                  <a:cubicBezTo>
                    <a:pt x="14" y="21"/>
                    <a:pt x="13" y="21"/>
                    <a:pt x="12" y="22"/>
                  </a:cubicBezTo>
                  <a:cubicBezTo>
                    <a:pt x="11" y="22"/>
                    <a:pt x="10" y="22"/>
                    <a:pt x="8" y="22"/>
                  </a:cubicBezTo>
                  <a:cubicBezTo>
                    <a:pt x="6" y="22"/>
                    <a:pt x="4" y="21"/>
                    <a:pt x="2" y="20"/>
                  </a:cubicBezTo>
                  <a:cubicBezTo>
                    <a:pt x="1" y="19"/>
                    <a:pt x="0" y="18"/>
                    <a:pt x="0" y="15"/>
                  </a:cubicBezTo>
                  <a:cubicBezTo>
                    <a:pt x="0" y="8"/>
                    <a:pt x="0" y="8"/>
                    <a:pt x="0" y="8"/>
                  </a:cubicBezTo>
                  <a:cubicBezTo>
                    <a:pt x="0" y="8"/>
                    <a:pt x="0" y="6"/>
                    <a:pt x="1" y="5"/>
                  </a:cubicBezTo>
                  <a:cubicBezTo>
                    <a:pt x="1" y="4"/>
                    <a:pt x="1" y="3"/>
                    <a:pt x="2" y="2"/>
                  </a:cubicBezTo>
                  <a:cubicBezTo>
                    <a:pt x="3" y="2"/>
                    <a:pt x="4" y="1"/>
                    <a:pt x="5" y="1"/>
                  </a:cubicBezTo>
                  <a:cubicBezTo>
                    <a:pt x="6" y="0"/>
                    <a:pt x="7" y="0"/>
                    <a:pt x="9" y="0"/>
                  </a:cubicBezTo>
                  <a:cubicBezTo>
                    <a:pt x="11" y="0"/>
                    <a:pt x="12" y="0"/>
                    <a:pt x="13" y="1"/>
                  </a:cubicBezTo>
                  <a:cubicBezTo>
                    <a:pt x="14" y="1"/>
                    <a:pt x="15" y="2"/>
                    <a:pt x="15" y="2"/>
                  </a:cubicBezTo>
                  <a:cubicBezTo>
                    <a:pt x="15" y="2"/>
                    <a:pt x="15" y="2"/>
                    <a:pt x="15" y="2"/>
                  </a:cubicBezTo>
                  <a:cubicBezTo>
                    <a:pt x="15" y="2"/>
                    <a:pt x="15" y="3"/>
                    <a:pt x="14" y="3"/>
                  </a:cubicBezTo>
                  <a:cubicBezTo>
                    <a:pt x="14" y="4"/>
                    <a:pt x="14" y="4"/>
                    <a:pt x="14" y="4"/>
                  </a:cubicBezTo>
                  <a:cubicBezTo>
                    <a:pt x="14" y="5"/>
                    <a:pt x="13" y="5"/>
                    <a:pt x="13" y="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4" name="Freeform 51"/>
            <p:cNvSpPr>
              <a:spLocks noEditPoints="1"/>
            </p:cNvSpPr>
            <p:nvPr/>
          </p:nvSpPr>
          <p:spPr bwMode="auto">
            <a:xfrm rot="16200000">
              <a:off x="1708586" y="3936346"/>
              <a:ext cx="107290" cy="131429"/>
            </a:xfrm>
            <a:custGeom>
              <a:avLst/>
              <a:gdLst>
                <a:gd name="T0" fmla="*/ 14 w 17"/>
                <a:gd name="T1" fmla="*/ 21 h 21"/>
                <a:gd name="T2" fmla="*/ 14 w 17"/>
                <a:gd name="T3" fmla="*/ 21 h 21"/>
                <a:gd name="T4" fmla="*/ 13 w 17"/>
                <a:gd name="T5" fmla="*/ 20 h 21"/>
                <a:gd name="T6" fmla="*/ 12 w 17"/>
                <a:gd name="T7" fmla="*/ 16 h 21"/>
                <a:gd name="T8" fmla="*/ 5 w 17"/>
                <a:gd name="T9" fmla="*/ 16 h 21"/>
                <a:gd name="T10" fmla="*/ 4 w 17"/>
                <a:gd name="T11" fmla="*/ 20 h 21"/>
                <a:gd name="T12" fmla="*/ 4 w 17"/>
                <a:gd name="T13" fmla="*/ 20 h 21"/>
                <a:gd name="T14" fmla="*/ 3 w 17"/>
                <a:gd name="T15" fmla="*/ 21 h 21"/>
                <a:gd name="T16" fmla="*/ 1 w 17"/>
                <a:gd name="T17" fmla="*/ 21 h 21"/>
                <a:gd name="T18" fmla="*/ 0 w 17"/>
                <a:gd name="T19" fmla="*/ 20 h 21"/>
                <a:gd name="T20" fmla="*/ 0 w 17"/>
                <a:gd name="T21" fmla="*/ 19 h 21"/>
                <a:gd name="T22" fmla="*/ 6 w 17"/>
                <a:gd name="T23" fmla="*/ 1 h 21"/>
                <a:gd name="T24" fmla="*/ 7 w 17"/>
                <a:gd name="T25" fmla="*/ 0 h 21"/>
                <a:gd name="T26" fmla="*/ 8 w 17"/>
                <a:gd name="T27" fmla="*/ 0 h 21"/>
                <a:gd name="T28" fmla="*/ 10 w 17"/>
                <a:gd name="T29" fmla="*/ 0 h 21"/>
                <a:gd name="T30" fmla="*/ 11 w 17"/>
                <a:gd name="T31" fmla="*/ 0 h 21"/>
                <a:gd name="T32" fmla="*/ 11 w 17"/>
                <a:gd name="T33" fmla="*/ 1 h 21"/>
                <a:gd name="T34" fmla="*/ 17 w 17"/>
                <a:gd name="T35" fmla="*/ 19 h 21"/>
                <a:gd name="T36" fmla="*/ 17 w 17"/>
                <a:gd name="T37" fmla="*/ 20 h 21"/>
                <a:gd name="T38" fmla="*/ 16 w 17"/>
                <a:gd name="T39" fmla="*/ 21 h 21"/>
                <a:gd name="T40" fmla="*/ 14 w 17"/>
                <a:gd name="T41" fmla="*/ 21 h 21"/>
                <a:gd name="T42" fmla="*/ 9 w 17"/>
                <a:gd name="T43" fmla="*/ 5 h 21"/>
                <a:gd name="T44" fmla="*/ 6 w 17"/>
                <a:gd name="T45" fmla="*/ 13 h 21"/>
                <a:gd name="T46" fmla="*/ 11 w 17"/>
                <a:gd name="T47" fmla="*/ 13 h 21"/>
                <a:gd name="T48" fmla="*/ 9 w 17"/>
                <a:gd name="T4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1">
                  <a:moveTo>
                    <a:pt x="14" y="21"/>
                  </a:moveTo>
                  <a:cubicBezTo>
                    <a:pt x="14" y="21"/>
                    <a:pt x="14" y="21"/>
                    <a:pt x="14" y="21"/>
                  </a:cubicBezTo>
                  <a:cubicBezTo>
                    <a:pt x="14" y="20"/>
                    <a:pt x="14" y="20"/>
                    <a:pt x="13" y="20"/>
                  </a:cubicBezTo>
                  <a:cubicBezTo>
                    <a:pt x="12" y="16"/>
                    <a:pt x="12" y="16"/>
                    <a:pt x="12" y="16"/>
                  </a:cubicBezTo>
                  <a:cubicBezTo>
                    <a:pt x="5" y="16"/>
                    <a:pt x="5" y="16"/>
                    <a:pt x="5" y="16"/>
                  </a:cubicBezTo>
                  <a:cubicBezTo>
                    <a:pt x="4" y="20"/>
                    <a:pt x="4" y="20"/>
                    <a:pt x="4" y="20"/>
                  </a:cubicBezTo>
                  <a:cubicBezTo>
                    <a:pt x="4" y="20"/>
                    <a:pt x="4" y="20"/>
                    <a:pt x="4" y="20"/>
                  </a:cubicBezTo>
                  <a:cubicBezTo>
                    <a:pt x="4" y="21"/>
                    <a:pt x="3" y="21"/>
                    <a:pt x="3" y="21"/>
                  </a:cubicBezTo>
                  <a:cubicBezTo>
                    <a:pt x="1" y="21"/>
                    <a:pt x="1" y="21"/>
                    <a:pt x="1" y="21"/>
                  </a:cubicBezTo>
                  <a:cubicBezTo>
                    <a:pt x="1" y="21"/>
                    <a:pt x="0" y="21"/>
                    <a:pt x="0" y="20"/>
                  </a:cubicBezTo>
                  <a:cubicBezTo>
                    <a:pt x="0" y="20"/>
                    <a:pt x="0" y="20"/>
                    <a:pt x="0" y="19"/>
                  </a:cubicBezTo>
                  <a:cubicBezTo>
                    <a:pt x="6" y="1"/>
                    <a:pt x="6" y="1"/>
                    <a:pt x="6" y="1"/>
                  </a:cubicBezTo>
                  <a:cubicBezTo>
                    <a:pt x="6" y="1"/>
                    <a:pt x="7" y="0"/>
                    <a:pt x="7" y="0"/>
                  </a:cubicBezTo>
                  <a:cubicBezTo>
                    <a:pt x="8" y="0"/>
                    <a:pt x="8" y="0"/>
                    <a:pt x="8" y="0"/>
                  </a:cubicBezTo>
                  <a:cubicBezTo>
                    <a:pt x="10" y="0"/>
                    <a:pt x="10" y="0"/>
                    <a:pt x="10" y="0"/>
                  </a:cubicBezTo>
                  <a:cubicBezTo>
                    <a:pt x="11" y="0"/>
                    <a:pt x="11" y="0"/>
                    <a:pt x="11" y="0"/>
                  </a:cubicBezTo>
                  <a:cubicBezTo>
                    <a:pt x="11" y="0"/>
                    <a:pt x="11" y="1"/>
                    <a:pt x="11" y="1"/>
                  </a:cubicBezTo>
                  <a:cubicBezTo>
                    <a:pt x="17" y="19"/>
                    <a:pt x="17" y="19"/>
                    <a:pt x="17" y="19"/>
                  </a:cubicBezTo>
                  <a:cubicBezTo>
                    <a:pt x="17" y="20"/>
                    <a:pt x="17" y="20"/>
                    <a:pt x="17" y="20"/>
                  </a:cubicBezTo>
                  <a:cubicBezTo>
                    <a:pt x="17" y="21"/>
                    <a:pt x="17" y="21"/>
                    <a:pt x="16" y="21"/>
                  </a:cubicBezTo>
                  <a:lnTo>
                    <a:pt x="14" y="21"/>
                  </a:lnTo>
                  <a:close/>
                  <a:moveTo>
                    <a:pt x="9" y="5"/>
                  </a:moveTo>
                  <a:cubicBezTo>
                    <a:pt x="6" y="13"/>
                    <a:pt x="6" y="13"/>
                    <a:pt x="6" y="13"/>
                  </a:cubicBezTo>
                  <a:cubicBezTo>
                    <a:pt x="11" y="13"/>
                    <a:pt x="11" y="13"/>
                    <a:pt x="11" y="13"/>
                  </a:cubicBezTo>
                  <a:lnTo>
                    <a:pt x="9" y="5"/>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5" name="Freeform 52"/>
            <p:cNvSpPr/>
            <p:nvPr/>
          </p:nvSpPr>
          <p:spPr bwMode="auto">
            <a:xfrm rot="16200000">
              <a:off x="1707245" y="3833080"/>
              <a:ext cx="109972" cy="131429"/>
            </a:xfrm>
            <a:custGeom>
              <a:avLst/>
              <a:gdLst>
                <a:gd name="T0" fmla="*/ 10 w 17"/>
                <a:gd name="T1" fmla="*/ 3 h 21"/>
                <a:gd name="T2" fmla="*/ 10 w 17"/>
                <a:gd name="T3" fmla="*/ 3 h 21"/>
                <a:gd name="T4" fmla="*/ 10 w 17"/>
                <a:gd name="T5" fmla="*/ 20 h 21"/>
                <a:gd name="T6" fmla="*/ 10 w 17"/>
                <a:gd name="T7" fmla="*/ 20 h 21"/>
                <a:gd name="T8" fmla="*/ 10 w 17"/>
                <a:gd name="T9" fmla="*/ 21 h 21"/>
                <a:gd name="T10" fmla="*/ 7 w 17"/>
                <a:gd name="T11" fmla="*/ 21 h 21"/>
                <a:gd name="T12" fmla="*/ 6 w 17"/>
                <a:gd name="T13" fmla="*/ 20 h 21"/>
                <a:gd name="T14" fmla="*/ 6 w 17"/>
                <a:gd name="T15" fmla="*/ 20 h 21"/>
                <a:gd name="T16" fmla="*/ 6 w 17"/>
                <a:gd name="T17" fmla="*/ 3 h 21"/>
                <a:gd name="T18" fmla="*/ 6 w 17"/>
                <a:gd name="T19" fmla="*/ 3 h 21"/>
                <a:gd name="T20" fmla="*/ 1 w 17"/>
                <a:gd name="T21" fmla="*/ 3 h 21"/>
                <a:gd name="T22" fmla="*/ 0 w 17"/>
                <a:gd name="T23" fmla="*/ 3 h 21"/>
                <a:gd name="T24" fmla="*/ 0 w 17"/>
                <a:gd name="T25" fmla="*/ 2 h 21"/>
                <a:gd name="T26" fmla="*/ 0 w 17"/>
                <a:gd name="T27" fmla="*/ 1 h 21"/>
                <a:gd name="T28" fmla="*/ 0 w 17"/>
                <a:gd name="T29" fmla="*/ 0 h 21"/>
                <a:gd name="T30" fmla="*/ 1 w 17"/>
                <a:gd name="T31" fmla="*/ 0 h 21"/>
                <a:gd name="T32" fmla="*/ 15 w 17"/>
                <a:gd name="T33" fmla="*/ 0 h 21"/>
                <a:gd name="T34" fmla="*/ 16 w 17"/>
                <a:gd name="T35" fmla="*/ 0 h 21"/>
                <a:gd name="T36" fmla="*/ 17 w 17"/>
                <a:gd name="T37" fmla="*/ 1 h 21"/>
                <a:gd name="T38" fmla="*/ 17 w 17"/>
                <a:gd name="T39" fmla="*/ 2 h 21"/>
                <a:gd name="T40" fmla="*/ 16 w 17"/>
                <a:gd name="T41" fmla="*/ 3 h 21"/>
                <a:gd name="T42" fmla="*/ 15 w 17"/>
                <a:gd name="T43" fmla="*/ 3 h 21"/>
                <a:gd name="T44" fmla="*/ 10 w 17"/>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1">
                  <a:moveTo>
                    <a:pt x="10" y="3"/>
                  </a:moveTo>
                  <a:cubicBezTo>
                    <a:pt x="10" y="3"/>
                    <a:pt x="10" y="3"/>
                    <a:pt x="10" y="3"/>
                  </a:cubicBezTo>
                  <a:cubicBezTo>
                    <a:pt x="10" y="20"/>
                    <a:pt x="10" y="20"/>
                    <a:pt x="10" y="20"/>
                  </a:cubicBezTo>
                  <a:cubicBezTo>
                    <a:pt x="10" y="20"/>
                    <a:pt x="10" y="20"/>
                    <a:pt x="10" y="20"/>
                  </a:cubicBezTo>
                  <a:cubicBezTo>
                    <a:pt x="10" y="21"/>
                    <a:pt x="10" y="21"/>
                    <a:pt x="10" y="21"/>
                  </a:cubicBezTo>
                  <a:cubicBezTo>
                    <a:pt x="7" y="21"/>
                    <a:pt x="7" y="21"/>
                    <a:pt x="7" y="21"/>
                  </a:cubicBezTo>
                  <a:cubicBezTo>
                    <a:pt x="7" y="21"/>
                    <a:pt x="6" y="21"/>
                    <a:pt x="6" y="20"/>
                  </a:cubicBezTo>
                  <a:cubicBezTo>
                    <a:pt x="6" y="20"/>
                    <a:pt x="6" y="20"/>
                    <a:pt x="6" y="20"/>
                  </a:cubicBezTo>
                  <a:cubicBezTo>
                    <a:pt x="6" y="3"/>
                    <a:pt x="6" y="3"/>
                    <a:pt x="6" y="3"/>
                  </a:cubicBezTo>
                  <a:cubicBezTo>
                    <a:pt x="6" y="3"/>
                    <a:pt x="6" y="3"/>
                    <a:pt x="6" y="3"/>
                  </a:cubicBezTo>
                  <a:cubicBezTo>
                    <a:pt x="1" y="3"/>
                    <a:pt x="1" y="3"/>
                    <a:pt x="1" y="3"/>
                  </a:cubicBezTo>
                  <a:cubicBezTo>
                    <a:pt x="0" y="3"/>
                    <a:pt x="0" y="3"/>
                    <a:pt x="0" y="3"/>
                  </a:cubicBezTo>
                  <a:cubicBezTo>
                    <a:pt x="0" y="2"/>
                    <a:pt x="0" y="2"/>
                    <a:pt x="0" y="2"/>
                  </a:cubicBezTo>
                  <a:cubicBezTo>
                    <a:pt x="0" y="1"/>
                    <a:pt x="0" y="1"/>
                    <a:pt x="0" y="1"/>
                  </a:cubicBezTo>
                  <a:cubicBezTo>
                    <a:pt x="0" y="0"/>
                    <a:pt x="0" y="0"/>
                    <a:pt x="0" y="0"/>
                  </a:cubicBezTo>
                  <a:cubicBezTo>
                    <a:pt x="1" y="0"/>
                    <a:pt x="1" y="0"/>
                    <a:pt x="1" y="0"/>
                  </a:cubicBezTo>
                  <a:cubicBezTo>
                    <a:pt x="15" y="0"/>
                    <a:pt x="15" y="0"/>
                    <a:pt x="15" y="0"/>
                  </a:cubicBezTo>
                  <a:cubicBezTo>
                    <a:pt x="16" y="0"/>
                    <a:pt x="16" y="0"/>
                    <a:pt x="16" y="0"/>
                  </a:cubicBezTo>
                  <a:cubicBezTo>
                    <a:pt x="17" y="1"/>
                    <a:pt x="17" y="1"/>
                    <a:pt x="17" y="1"/>
                  </a:cubicBezTo>
                  <a:cubicBezTo>
                    <a:pt x="17" y="2"/>
                    <a:pt x="17" y="2"/>
                    <a:pt x="17" y="2"/>
                  </a:cubicBezTo>
                  <a:cubicBezTo>
                    <a:pt x="16" y="3"/>
                    <a:pt x="16" y="3"/>
                    <a:pt x="16" y="3"/>
                  </a:cubicBezTo>
                  <a:cubicBezTo>
                    <a:pt x="16" y="3"/>
                    <a:pt x="16" y="3"/>
                    <a:pt x="15" y="3"/>
                  </a:cubicBezTo>
                  <a:lnTo>
                    <a:pt x="10" y="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6" name="Freeform 53"/>
            <p:cNvSpPr/>
            <p:nvPr/>
          </p:nvSpPr>
          <p:spPr bwMode="auto">
            <a:xfrm rot="16200000">
              <a:off x="1750161" y="3752612"/>
              <a:ext cx="24142" cy="131429"/>
            </a:xfrm>
            <a:custGeom>
              <a:avLst/>
              <a:gdLst>
                <a:gd name="T0" fmla="*/ 1 w 4"/>
                <a:gd name="T1" fmla="*/ 21 h 21"/>
                <a:gd name="T2" fmla="*/ 0 w 4"/>
                <a:gd name="T3" fmla="*/ 20 h 21"/>
                <a:gd name="T4" fmla="*/ 0 w 4"/>
                <a:gd name="T5" fmla="*/ 20 h 21"/>
                <a:gd name="T6" fmla="*/ 0 w 4"/>
                <a:gd name="T7" fmla="*/ 1 h 21"/>
                <a:gd name="T8" fmla="*/ 0 w 4"/>
                <a:gd name="T9" fmla="*/ 0 h 21"/>
                <a:gd name="T10" fmla="*/ 1 w 4"/>
                <a:gd name="T11" fmla="*/ 0 h 21"/>
                <a:gd name="T12" fmla="*/ 3 w 4"/>
                <a:gd name="T13" fmla="*/ 0 h 21"/>
                <a:gd name="T14" fmla="*/ 4 w 4"/>
                <a:gd name="T15" fmla="*/ 0 h 21"/>
                <a:gd name="T16" fmla="*/ 4 w 4"/>
                <a:gd name="T17" fmla="*/ 1 h 21"/>
                <a:gd name="T18" fmla="*/ 4 w 4"/>
                <a:gd name="T19" fmla="*/ 20 h 21"/>
                <a:gd name="T20" fmla="*/ 4 w 4"/>
                <a:gd name="T21" fmla="*/ 20 h 21"/>
                <a:gd name="T22" fmla="*/ 3 w 4"/>
                <a:gd name="T23" fmla="*/ 21 h 21"/>
                <a:gd name="T24" fmla="*/ 1 w 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1">
                  <a:moveTo>
                    <a:pt x="1" y="21"/>
                  </a:moveTo>
                  <a:cubicBezTo>
                    <a:pt x="1" y="21"/>
                    <a:pt x="0" y="21"/>
                    <a:pt x="0" y="20"/>
                  </a:cubicBezTo>
                  <a:cubicBezTo>
                    <a:pt x="0" y="20"/>
                    <a:pt x="0" y="20"/>
                    <a:pt x="0" y="20"/>
                  </a:cubicBezTo>
                  <a:cubicBezTo>
                    <a:pt x="0" y="1"/>
                    <a:pt x="0" y="1"/>
                    <a:pt x="0" y="1"/>
                  </a:cubicBezTo>
                  <a:cubicBezTo>
                    <a:pt x="0" y="0"/>
                    <a:pt x="0" y="0"/>
                    <a:pt x="0" y="0"/>
                  </a:cubicBezTo>
                  <a:cubicBezTo>
                    <a:pt x="0" y="0"/>
                    <a:pt x="1" y="0"/>
                    <a:pt x="1" y="0"/>
                  </a:cubicBezTo>
                  <a:cubicBezTo>
                    <a:pt x="3" y="0"/>
                    <a:pt x="3" y="0"/>
                    <a:pt x="3" y="0"/>
                  </a:cubicBezTo>
                  <a:cubicBezTo>
                    <a:pt x="4" y="0"/>
                    <a:pt x="4" y="0"/>
                    <a:pt x="4" y="0"/>
                  </a:cubicBezTo>
                  <a:cubicBezTo>
                    <a:pt x="4" y="0"/>
                    <a:pt x="4" y="1"/>
                    <a:pt x="4" y="1"/>
                  </a:cubicBezTo>
                  <a:cubicBezTo>
                    <a:pt x="4" y="20"/>
                    <a:pt x="4" y="20"/>
                    <a:pt x="4" y="20"/>
                  </a:cubicBezTo>
                  <a:cubicBezTo>
                    <a:pt x="4" y="20"/>
                    <a:pt x="4" y="20"/>
                    <a:pt x="4" y="20"/>
                  </a:cubicBezTo>
                  <a:cubicBezTo>
                    <a:pt x="4" y="21"/>
                    <a:pt x="3" y="21"/>
                    <a:pt x="3" y="21"/>
                  </a:cubicBezTo>
                  <a:lnTo>
                    <a:pt x="1" y="2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7" name="Freeform 54"/>
            <p:cNvSpPr>
              <a:spLocks noEditPoints="1"/>
            </p:cNvSpPr>
            <p:nvPr/>
          </p:nvSpPr>
          <p:spPr bwMode="auto">
            <a:xfrm rot="16200000">
              <a:off x="1707246" y="3653370"/>
              <a:ext cx="101925" cy="139475"/>
            </a:xfrm>
            <a:custGeom>
              <a:avLst/>
              <a:gdLst>
                <a:gd name="T0" fmla="*/ 8 w 16"/>
                <a:gd name="T1" fmla="*/ 22 h 22"/>
                <a:gd name="T2" fmla="*/ 5 w 16"/>
                <a:gd name="T3" fmla="*/ 22 h 22"/>
                <a:gd name="T4" fmla="*/ 3 w 16"/>
                <a:gd name="T5" fmla="*/ 21 h 22"/>
                <a:gd name="T6" fmla="*/ 1 w 16"/>
                <a:gd name="T7" fmla="*/ 19 h 22"/>
                <a:gd name="T8" fmla="*/ 0 w 16"/>
                <a:gd name="T9" fmla="*/ 16 h 22"/>
                <a:gd name="T10" fmla="*/ 0 w 16"/>
                <a:gd name="T11" fmla="*/ 8 h 22"/>
                <a:gd name="T12" fmla="*/ 2 w 16"/>
                <a:gd name="T13" fmla="*/ 2 h 22"/>
                <a:gd name="T14" fmla="*/ 8 w 16"/>
                <a:gd name="T15" fmla="*/ 0 h 22"/>
                <a:gd name="T16" fmla="*/ 11 w 16"/>
                <a:gd name="T17" fmla="*/ 0 h 22"/>
                <a:gd name="T18" fmla="*/ 14 w 16"/>
                <a:gd name="T19" fmla="*/ 2 h 22"/>
                <a:gd name="T20" fmla="*/ 15 w 16"/>
                <a:gd name="T21" fmla="*/ 4 h 22"/>
                <a:gd name="T22" fmla="*/ 16 w 16"/>
                <a:gd name="T23" fmla="*/ 8 h 22"/>
                <a:gd name="T24" fmla="*/ 16 w 16"/>
                <a:gd name="T25" fmla="*/ 15 h 22"/>
                <a:gd name="T26" fmla="*/ 15 w 16"/>
                <a:gd name="T27" fmla="*/ 18 h 22"/>
                <a:gd name="T28" fmla="*/ 15 w 16"/>
                <a:gd name="T29" fmla="*/ 20 h 22"/>
                <a:gd name="T30" fmla="*/ 13 w 16"/>
                <a:gd name="T31" fmla="*/ 21 h 22"/>
                <a:gd name="T32" fmla="*/ 11 w 16"/>
                <a:gd name="T33" fmla="*/ 22 h 22"/>
                <a:gd name="T34" fmla="*/ 9 w 16"/>
                <a:gd name="T35" fmla="*/ 22 h 22"/>
                <a:gd name="T36" fmla="*/ 8 w 16"/>
                <a:gd name="T37" fmla="*/ 22 h 22"/>
                <a:gd name="T38" fmla="*/ 12 w 16"/>
                <a:gd name="T39" fmla="*/ 8 h 22"/>
                <a:gd name="T40" fmla="*/ 11 w 16"/>
                <a:gd name="T41" fmla="*/ 5 h 22"/>
                <a:gd name="T42" fmla="*/ 8 w 16"/>
                <a:gd name="T43" fmla="*/ 3 h 22"/>
                <a:gd name="T44" fmla="*/ 5 w 16"/>
                <a:gd name="T45" fmla="*/ 5 h 22"/>
                <a:gd name="T46" fmla="*/ 4 w 16"/>
                <a:gd name="T47" fmla="*/ 8 h 22"/>
                <a:gd name="T48" fmla="*/ 4 w 16"/>
                <a:gd name="T49" fmla="*/ 15 h 22"/>
                <a:gd name="T50" fmla="*/ 4 w 16"/>
                <a:gd name="T51" fmla="*/ 17 h 22"/>
                <a:gd name="T52" fmla="*/ 5 w 16"/>
                <a:gd name="T53" fmla="*/ 18 h 22"/>
                <a:gd name="T54" fmla="*/ 6 w 16"/>
                <a:gd name="T55" fmla="*/ 18 h 22"/>
                <a:gd name="T56" fmla="*/ 8 w 16"/>
                <a:gd name="T57" fmla="*/ 18 h 22"/>
                <a:gd name="T58" fmla="*/ 9 w 16"/>
                <a:gd name="T59" fmla="*/ 18 h 22"/>
                <a:gd name="T60" fmla="*/ 10 w 16"/>
                <a:gd name="T61" fmla="*/ 18 h 22"/>
                <a:gd name="T62" fmla="*/ 11 w 16"/>
                <a:gd name="T63" fmla="*/ 17 h 22"/>
                <a:gd name="T64" fmla="*/ 12 w 16"/>
                <a:gd name="T65" fmla="*/ 15 h 22"/>
                <a:gd name="T66" fmla="*/ 12 w 16"/>
                <a:gd name="T6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22">
                  <a:moveTo>
                    <a:pt x="8" y="22"/>
                  </a:moveTo>
                  <a:cubicBezTo>
                    <a:pt x="7" y="22"/>
                    <a:pt x="6" y="22"/>
                    <a:pt x="5" y="22"/>
                  </a:cubicBezTo>
                  <a:cubicBezTo>
                    <a:pt x="4" y="22"/>
                    <a:pt x="3" y="21"/>
                    <a:pt x="3" y="21"/>
                  </a:cubicBezTo>
                  <a:cubicBezTo>
                    <a:pt x="2" y="21"/>
                    <a:pt x="1" y="20"/>
                    <a:pt x="1" y="19"/>
                  </a:cubicBezTo>
                  <a:cubicBezTo>
                    <a:pt x="0" y="18"/>
                    <a:pt x="0" y="17"/>
                    <a:pt x="0" y="16"/>
                  </a:cubicBezTo>
                  <a:cubicBezTo>
                    <a:pt x="0" y="8"/>
                    <a:pt x="0" y="8"/>
                    <a:pt x="0" y="8"/>
                  </a:cubicBezTo>
                  <a:cubicBezTo>
                    <a:pt x="0" y="5"/>
                    <a:pt x="0" y="3"/>
                    <a:pt x="2" y="2"/>
                  </a:cubicBezTo>
                  <a:cubicBezTo>
                    <a:pt x="3" y="1"/>
                    <a:pt x="5" y="0"/>
                    <a:pt x="8" y="0"/>
                  </a:cubicBezTo>
                  <a:cubicBezTo>
                    <a:pt x="9" y="0"/>
                    <a:pt x="10" y="0"/>
                    <a:pt x="11" y="0"/>
                  </a:cubicBezTo>
                  <a:cubicBezTo>
                    <a:pt x="12" y="1"/>
                    <a:pt x="13" y="1"/>
                    <a:pt x="14" y="2"/>
                  </a:cubicBezTo>
                  <a:cubicBezTo>
                    <a:pt x="14" y="2"/>
                    <a:pt x="15" y="3"/>
                    <a:pt x="15" y="4"/>
                  </a:cubicBezTo>
                  <a:cubicBezTo>
                    <a:pt x="16" y="5"/>
                    <a:pt x="16" y="6"/>
                    <a:pt x="16" y="8"/>
                  </a:cubicBezTo>
                  <a:cubicBezTo>
                    <a:pt x="16" y="15"/>
                    <a:pt x="16" y="15"/>
                    <a:pt x="16" y="15"/>
                  </a:cubicBezTo>
                  <a:cubicBezTo>
                    <a:pt x="16" y="16"/>
                    <a:pt x="16" y="17"/>
                    <a:pt x="15" y="18"/>
                  </a:cubicBezTo>
                  <a:cubicBezTo>
                    <a:pt x="15" y="20"/>
                    <a:pt x="15" y="20"/>
                    <a:pt x="15" y="20"/>
                  </a:cubicBezTo>
                  <a:cubicBezTo>
                    <a:pt x="14" y="20"/>
                    <a:pt x="13" y="21"/>
                    <a:pt x="13" y="21"/>
                  </a:cubicBezTo>
                  <a:cubicBezTo>
                    <a:pt x="12" y="21"/>
                    <a:pt x="12" y="21"/>
                    <a:pt x="11" y="22"/>
                  </a:cubicBezTo>
                  <a:cubicBezTo>
                    <a:pt x="11" y="22"/>
                    <a:pt x="10" y="22"/>
                    <a:pt x="9" y="22"/>
                  </a:cubicBezTo>
                  <a:cubicBezTo>
                    <a:pt x="9" y="22"/>
                    <a:pt x="8" y="22"/>
                    <a:pt x="8" y="22"/>
                  </a:cubicBezTo>
                  <a:close/>
                  <a:moveTo>
                    <a:pt x="12" y="8"/>
                  </a:moveTo>
                  <a:cubicBezTo>
                    <a:pt x="12" y="6"/>
                    <a:pt x="11" y="5"/>
                    <a:pt x="11" y="5"/>
                  </a:cubicBezTo>
                  <a:cubicBezTo>
                    <a:pt x="10" y="4"/>
                    <a:pt x="9" y="3"/>
                    <a:pt x="8" y="3"/>
                  </a:cubicBezTo>
                  <a:cubicBezTo>
                    <a:pt x="6" y="3"/>
                    <a:pt x="5" y="4"/>
                    <a:pt x="5" y="5"/>
                  </a:cubicBezTo>
                  <a:cubicBezTo>
                    <a:pt x="4" y="6"/>
                    <a:pt x="4" y="6"/>
                    <a:pt x="4" y="8"/>
                  </a:cubicBezTo>
                  <a:cubicBezTo>
                    <a:pt x="4" y="15"/>
                    <a:pt x="4" y="15"/>
                    <a:pt x="4" y="15"/>
                  </a:cubicBezTo>
                  <a:cubicBezTo>
                    <a:pt x="4" y="17"/>
                    <a:pt x="4" y="17"/>
                    <a:pt x="4" y="17"/>
                  </a:cubicBezTo>
                  <a:cubicBezTo>
                    <a:pt x="4" y="17"/>
                    <a:pt x="5" y="18"/>
                    <a:pt x="5" y="18"/>
                  </a:cubicBezTo>
                  <a:cubicBezTo>
                    <a:pt x="6" y="18"/>
                    <a:pt x="6" y="18"/>
                    <a:pt x="6" y="18"/>
                  </a:cubicBezTo>
                  <a:cubicBezTo>
                    <a:pt x="7" y="18"/>
                    <a:pt x="7" y="18"/>
                    <a:pt x="8" y="18"/>
                  </a:cubicBezTo>
                  <a:cubicBezTo>
                    <a:pt x="9" y="18"/>
                    <a:pt x="9" y="18"/>
                    <a:pt x="9" y="18"/>
                  </a:cubicBezTo>
                  <a:cubicBezTo>
                    <a:pt x="10" y="18"/>
                    <a:pt x="10" y="18"/>
                    <a:pt x="10" y="18"/>
                  </a:cubicBezTo>
                  <a:cubicBezTo>
                    <a:pt x="11" y="18"/>
                    <a:pt x="11" y="17"/>
                    <a:pt x="11" y="17"/>
                  </a:cubicBezTo>
                  <a:cubicBezTo>
                    <a:pt x="12" y="16"/>
                    <a:pt x="12" y="15"/>
                    <a:pt x="12" y="15"/>
                  </a:cubicBezTo>
                  <a:lnTo>
                    <a:pt x="12" y="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8" name="Freeform 55"/>
            <p:cNvSpPr/>
            <p:nvPr/>
          </p:nvSpPr>
          <p:spPr bwMode="auto">
            <a:xfrm rot="16200000">
              <a:off x="1707245" y="3524622"/>
              <a:ext cx="109972" cy="131429"/>
            </a:xfrm>
            <a:custGeom>
              <a:avLst/>
              <a:gdLst>
                <a:gd name="T0" fmla="*/ 14 w 17"/>
                <a:gd name="T1" fmla="*/ 21 h 21"/>
                <a:gd name="T2" fmla="*/ 13 w 17"/>
                <a:gd name="T3" fmla="*/ 21 h 21"/>
                <a:gd name="T4" fmla="*/ 13 w 17"/>
                <a:gd name="T5" fmla="*/ 20 h 21"/>
                <a:gd name="T6" fmla="*/ 4 w 17"/>
                <a:gd name="T7" fmla="*/ 7 h 21"/>
                <a:gd name="T8" fmla="*/ 4 w 17"/>
                <a:gd name="T9" fmla="*/ 20 h 21"/>
                <a:gd name="T10" fmla="*/ 4 w 17"/>
                <a:gd name="T11" fmla="*/ 20 h 21"/>
                <a:gd name="T12" fmla="*/ 4 w 17"/>
                <a:gd name="T13" fmla="*/ 21 h 21"/>
                <a:gd name="T14" fmla="*/ 1 w 17"/>
                <a:gd name="T15" fmla="*/ 21 h 21"/>
                <a:gd name="T16" fmla="*/ 1 w 17"/>
                <a:gd name="T17" fmla="*/ 21 h 21"/>
                <a:gd name="T18" fmla="*/ 0 w 17"/>
                <a:gd name="T19" fmla="*/ 20 h 21"/>
                <a:gd name="T20" fmla="*/ 0 w 17"/>
                <a:gd name="T21" fmla="*/ 1 h 21"/>
                <a:gd name="T22" fmla="*/ 0 w 17"/>
                <a:gd name="T23" fmla="*/ 1 h 21"/>
                <a:gd name="T24" fmla="*/ 1 w 17"/>
                <a:gd name="T25" fmla="*/ 0 h 21"/>
                <a:gd name="T26" fmla="*/ 1 w 17"/>
                <a:gd name="T27" fmla="*/ 0 h 21"/>
                <a:gd name="T28" fmla="*/ 1 w 17"/>
                <a:gd name="T29" fmla="*/ 0 h 21"/>
                <a:gd name="T30" fmla="*/ 3 w 17"/>
                <a:gd name="T31" fmla="*/ 0 h 21"/>
                <a:gd name="T32" fmla="*/ 4 w 17"/>
                <a:gd name="T33" fmla="*/ 0 h 21"/>
                <a:gd name="T34" fmla="*/ 4 w 17"/>
                <a:gd name="T35" fmla="*/ 0 h 21"/>
                <a:gd name="T36" fmla="*/ 4 w 17"/>
                <a:gd name="T37" fmla="*/ 1 h 21"/>
                <a:gd name="T38" fmla="*/ 5 w 17"/>
                <a:gd name="T39" fmla="*/ 1 h 21"/>
                <a:gd name="T40" fmla="*/ 6 w 17"/>
                <a:gd name="T41" fmla="*/ 2 h 21"/>
                <a:gd name="T42" fmla="*/ 7 w 17"/>
                <a:gd name="T43" fmla="*/ 5 h 21"/>
                <a:gd name="T44" fmla="*/ 10 w 17"/>
                <a:gd name="T45" fmla="*/ 8 h 21"/>
                <a:gd name="T46" fmla="*/ 13 w 17"/>
                <a:gd name="T47" fmla="*/ 14 h 21"/>
                <a:gd name="T48" fmla="*/ 13 w 17"/>
                <a:gd name="T49" fmla="*/ 14 h 21"/>
                <a:gd name="T50" fmla="*/ 13 w 17"/>
                <a:gd name="T51" fmla="*/ 13 h 21"/>
                <a:gd name="T52" fmla="*/ 13 w 17"/>
                <a:gd name="T53" fmla="*/ 10 h 21"/>
                <a:gd name="T54" fmla="*/ 13 w 17"/>
                <a:gd name="T55" fmla="*/ 7 h 21"/>
                <a:gd name="T56" fmla="*/ 13 w 17"/>
                <a:gd name="T57" fmla="*/ 1 h 21"/>
                <a:gd name="T58" fmla="*/ 13 w 17"/>
                <a:gd name="T59" fmla="*/ 1 h 21"/>
                <a:gd name="T60" fmla="*/ 14 w 17"/>
                <a:gd name="T61" fmla="*/ 0 h 21"/>
                <a:gd name="T62" fmla="*/ 16 w 17"/>
                <a:gd name="T63" fmla="*/ 0 h 21"/>
                <a:gd name="T64" fmla="*/ 17 w 17"/>
                <a:gd name="T65" fmla="*/ 0 h 21"/>
                <a:gd name="T66" fmla="*/ 17 w 17"/>
                <a:gd name="T67" fmla="*/ 1 h 21"/>
                <a:gd name="T68" fmla="*/ 17 w 17"/>
                <a:gd name="T69" fmla="*/ 20 h 21"/>
                <a:gd name="T70" fmla="*/ 17 w 17"/>
                <a:gd name="T71" fmla="*/ 20 h 21"/>
                <a:gd name="T72" fmla="*/ 16 w 17"/>
                <a:gd name="T73" fmla="*/ 21 h 21"/>
                <a:gd name="T74" fmla="*/ 14 w 17"/>
                <a:gd name="T7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21">
                  <a:moveTo>
                    <a:pt x="14" y="21"/>
                  </a:moveTo>
                  <a:cubicBezTo>
                    <a:pt x="13" y="21"/>
                    <a:pt x="13" y="21"/>
                    <a:pt x="13" y="21"/>
                  </a:cubicBezTo>
                  <a:cubicBezTo>
                    <a:pt x="13" y="20"/>
                    <a:pt x="13" y="20"/>
                    <a:pt x="13" y="20"/>
                  </a:cubicBezTo>
                  <a:cubicBezTo>
                    <a:pt x="4" y="7"/>
                    <a:pt x="4" y="7"/>
                    <a:pt x="4" y="7"/>
                  </a:cubicBezTo>
                  <a:cubicBezTo>
                    <a:pt x="4" y="20"/>
                    <a:pt x="4" y="20"/>
                    <a:pt x="4" y="20"/>
                  </a:cubicBezTo>
                  <a:cubicBezTo>
                    <a:pt x="4" y="20"/>
                    <a:pt x="4" y="20"/>
                    <a:pt x="4" y="20"/>
                  </a:cubicBezTo>
                  <a:cubicBezTo>
                    <a:pt x="4" y="21"/>
                    <a:pt x="4" y="21"/>
                    <a:pt x="4" y="21"/>
                  </a:cubicBezTo>
                  <a:cubicBezTo>
                    <a:pt x="1" y="21"/>
                    <a:pt x="1" y="21"/>
                    <a:pt x="1" y="21"/>
                  </a:cubicBezTo>
                  <a:cubicBezTo>
                    <a:pt x="1" y="21"/>
                    <a:pt x="1" y="21"/>
                    <a:pt x="1" y="21"/>
                  </a:cubicBezTo>
                  <a:cubicBezTo>
                    <a:pt x="1" y="20"/>
                    <a:pt x="0" y="20"/>
                    <a:pt x="0" y="20"/>
                  </a:cubicBezTo>
                  <a:cubicBezTo>
                    <a:pt x="0" y="1"/>
                    <a:pt x="0" y="1"/>
                    <a:pt x="0" y="1"/>
                  </a:cubicBezTo>
                  <a:cubicBezTo>
                    <a:pt x="0" y="1"/>
                    <a:pt x="0" y="1"/>
                    <a:pt x="0" y="1"/>
                  </a:cubicBezTo>
                  <a:cubicBezTo>
                    <a:pt x="1" y="0"/>
                    <a:pt x="1" y="0"/>
                    <a:pt x="1" y="0"/>
                  </a:cubicBezTo>
                  <a:cubicBezTo>
                    <a:pt x="1" y="0"/>
                    <a:pt x="1" y="0"/>
                    <a:pt x="1" y="0"/>
                  </a:cubicBezTo>
                  <a:cubicBezTo>
                    <a:pt x="1" y="0"/>
                    <a:pt x="1" y="0"/>
                    <a:pt x="1" y="0"/>
                  </a:cubicBezTo>
                  <a:cubicBezTo>
                    <a:pt x="3" y="0"/>
                    <a:pt x="3" y="0"/>
                    <a:pt x="3" y="0"/>
                  </a:cubicBezTo>
                  <a:cubicBezTo>
                    <a:pt x="4" y="0"/>
                    <a:pt x="4" y="0"/>
                    <a:pt x="4" y="0"/>
                  </a:cubicBezTo>
                  <a:cubicBezTo>
                    <a:pt x="4" y="0"/>
                    <a:pt x="4" y="0"/>
                    <a:pt x="4" y="0"/>
                  </a:cubicBezTo>
                  <a:cubicBezTo>
                    <a:pt x="4" y="1"/>
                    <a:pt x="4" y="1"/>
                    <a:pt x="4" y="1"/>
                  </a:cubicBezTo>
                  <a:cubicBezTo>
                    <a:pt x="4" y="1"/>
                    <a:pt x="5" y="1"/>
                    <a:pt x="5" y="1"/>
                  </a:cubicBezTo>
                  <a:cubicBezTo>
                    <a:pt x="5" y="1"/>
                    <a:pt x="5" y="2"/>
                    <a:pt x="6" y="2"/>
                  </a:cubicBezTo>
                  <a:cubicBezTo>
                    <a:pt x="6" y="2"/>
                    <a:pt x="6" y="4"/>
                    <a:pt x="7" y="5"/>
                  </a:cubicBezTo>
                  <a:cubicBezTo>
                    <a:pt x="8" y="5"/>
                    <a:pt x="9" y="7"/>
                    <a:pt x="10" y="8"/>
                  </a:cubicBezTo>
                  <a:cubicBezTo>
                    <a:pt x="11" y="10"/>
                    <a:pt x="12" y="12"/>
                    <a:pt x="13" y="14"/>
                  </a:cubicBezTo>
                  <a:cubicBezTo>
                    <a:pt x="13" y="14"/>
                    <a:pt x="13" y="14"/>
                    <a:pt x="13" y="14"/>
                  </a:cubicBezTo>
                  <a:cubicBezTo>
                    <a:pt x="13" y="14"/>
                    <a:pt x="13" y="13"/>
                    <a:pt x="13" y="13"/>
                  </a:cubicBezTo>
                  <a:cubicBezTo>
                    <a:pt x="13" y="13"/>
                    <a:pt x="13" y="11"/>
                    <a:pt x="13" y="10"/>
                  </a:cubicBezTo>
                  <a:cubicBezTo>
                    <a:pt x="13" y="10"/>
                    <a:pt x="13" y="8"/>
                    <a:pt x="13" y="7"/>
                  </a:cubicBezTo>
                  <a:cubicBezTo>
                    <a:pt x="13" y="5"/>
                    <a:pt x="13" y="3"/>
                    <a:pt x="13" y="1"/>
                  </a:cubicBezTo>
                  <a:cubicBezTo>
                    <a:pt x="13" y="1"/>
                    <a:pt x="13" y="1"/>
                    <a:pt x="13" y="1"/>
                  </a:cubicBezTo>
                  <a:cubicBezTo>
                    <a:pt x="13" y="1"/>
                    <a:pt x="13" y="0"/>
                    <a:pt x="14" y="0"/>
                  </a:cubicBezTo>
                  <a:cubicBezTo>
                    <a:pt x="16" y="0"/>
                    <a:pt x="16" y="0"/>
                    <a:pt x="16" y="0"/>
                  </a:cubicBezTo>
                  <a:cubicBezTo>
                    <a:pt x="17" y="0"/>
                    <a:pt x="17" y="0"/>
                    <a:pt x="17" y="0"/>
                  </a:cubicBezTo>
                  <a:cubicBezTo>
                    <a:pt x="17" y="0"/>
                    <a:pt x="17" y="1"/>
                    <a:pt x="17" y="1"/>
                  </a:cubicBezTo>
                  <a:cubicBezTo>
                    <a:pt x="17" y="20"/>
                    <a:pt x="17" y="20"/>
                    <a:pt x="17" y="20"/>
                  </a:cubicBezTo>
                  <a:cubicBezTo>
                    <a:pt x="17" y="20"/>
                    <a:pt x="17" y="20"/>
                    <a:pt x="17" y="20"/>
                  </a:cubicBezTo>
                  <a:cubicBezTo>
                    <a:pt x="17" y="21"/>
                    <a:pt x="16" y="21"/>
                    <a:pt x="16" y="21"/>
                  </a:cubicBezTo>
                  <a:lnTo>
                    <a:pt x="14" y="21"/>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19" name="Freeform 56"/>
            <p:cNvSpPr/>
            <p:nvPr/>
          </p:nvSpPr>
          <p:spPr bwMode="auto">
            <a:xfrm rot="16200000">
              <a:off x="1909752" y="4464745"/>
              <a:ext cx="18777" cy="101925"/>
            </a:xfrm>
            <a:custGeom>
              <a:avLst/>
              <a:gdLst>
                <a:gd name="T0" fmla="*/ 7 w 7"/>
                <a:gd name="T1" fmla="*/ 38 h 38"/>
                <a:gd name="T2" fmla="*/ 2 w 7"/>
                <a:gd name="T3" fmla="*/ 38 h 38"/>
                <a:gd name="T4" fmla="*/ 2 w 7"/>
                <a:gd name="T5" fmla="*/ 38 h 38"/>
                <a:gd name="T6" fmla="*/ 0 w 7"/>
                <a:gd name="T7" fmla="*/ 35 h 38"/>
                <a:gd name="T8" fmla="*/ 0 w 7"/>
                <a:gd name="T9" fmla="*/ 0 h 38"/>
                <a:gd name="T10" fmla="*/ 2 w 7"/>
                <a:gd name="T11" fmla="*/ 0 h 38"/>
                <a:gd name="T12" fmla="*/ 2 w 7"/>
                <a:gd name="T13" fmla="*/ 0 h 38"/>
                <a:gd name="T14" fmla="*/ 7 w 7"/>
                <a:gd name="T15" fmla="*/ 0 h 38"/>
                <a:gd name="T16" fmla="*/ 7 w 7"/>
                <a:gd name="T17" fmla="*/ 0 h 38"/>
                <a:gd name="T18" fmla="*/ 7 w 7"/>
                <a:gd name="T19" fmla="*/ 0 h 38"/>
                <a:gd name="T20" fmla="*/ 7 w 7"/>
                <a:gd name="T21" fmla="*/ 35 h 38"/>
                <a:gd name="T22" fmla="*/ 7 w 7"/>
                <a:gd name="T23" fmla="*/ 38 h 38"/>
                <a:gd name="T24" fmla="*/ 7 w 7"/>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8">
                  <a:moveTo>
                    <a:pt x="7" y="38"/>
                  </a:moveTo>
                  <a:lnTo>
                    <a:pt x="2" y="38"/>
                  </a:lnTo>
                  <a:lnTo>
                    <a:pt x="2" y="38"/>
                  </a:lnTo>
                  <a:lnTo>
                    <a:pt x="0" y="35"/>
                  </a:lnTo>
                  <a:lnTo>
                    <a:pt x="0" y="0"/>
                  </a:lnTo>
                  <a:lnTo>
                    <a:pt x="2" y="0"/>
                  </a:lnTo>
                  <a:lnTo>
                    <a:pt x="2" y="0"/>
                  </a:lnTo>
                  <a:lnTo>
                    <a:pt x="7" y="0"/>
                  </a:lnTo>
                  <a:lnTo>
                    <a:pt x="7" y="0"/>
                  </a:lnTo>
                  <a:lnTo>
                    <a:pt x="7" y="0"/>
                  </a:lnTo>
                  <a:lnTo>
                    <a:pt x="7" y="35"/>
                  </a:lnTo>
                  <a:lnTo>
                    <a:pt x="7" y="38"/>
                  </a:lnTo>
                  <a:lnTo>
                    <a:pt x="7" y="38"/>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0" name="Freeform 57"/>
            <p:cNvSpPr/>
            <p:nvPr/>
          </p:nvSpPr>
          <p:spPr bwMode="auto">
            <a:xfrm rot="16200000">
              <a:off x="1881591" y="4390985"/>
              <a:ext cx="75102" cy="101925"/>
            </a:xfrm>
            <a:custGeom>
              <a:avLst/>
              <a:gdLst>
                <a:gd name="T0" fmla="*/ 12 w 12"/>
                <a:gd name="T1" fmla="*/ 16 h 16"/>
                <a:gd name="T2" fmla="*/ 10 w 12"/>
                <a:gd name="T3" fmla="*/ 16 h 16"/>
                <a:gd name="T4" fmla="*/ 10 w 12"/>
                <a:gd name="T5" fmla="*/ 16 h 16"/>
                <a:gd name="T6" fmla="*/ 9 w 12"/>
                <a:gd name="T7" fmla="*/ 15 h 16"/>
                <a:gd name="T8" fmla="*/ 3 w 12"/>
                <a:gd name="T9" fmla="*/ 5 h 16"/>
                <a:gd name="T10" fmla="*/ 2 w 12"/>
                <a:gd name="T11" fmla="*/ 4 h 16"/>
                <a:gd name="T12" fmla="*/ 2 w 12"/>
                <a:gd name="T13" fmla="*/ 5 h 16"/>
                <a:gd name="T14" fmla="*/ 2 w 12"/>
                <a:gd name="T15" fmla="*/ 15 h 16"/>
                <a:gd name="T16" fmla="*/ 2 w 12"/>
                <a:gd name="T17" fmla="*/ 16 h 16"/>
                <a:gd name="T18" fmla="*/ 2 w 12"/>
                <a:gd name="T19" fmla="*/ 16 h 16"/>
                <a:gd name="T20" fmla="*/ 0 w 12"/>
                <a:gd name="T21" fmla="*/ 16 h 16"/>
                <a:gd name="T22" fmla="*/ 0 w 12"/>
                <a:gd name="T23" fmla="*/ 16 h 16"/>
                <a:gd name="T24" fmla="*/ 0 w 12"/>
                <a:gd name="T25" fmla="*/ 15 h 16"/>
                <a:gd name="T26" fmla="*/ 0 w 12"/>
                <a:gd name="T27" fmla="*/ 1 h 16"/>
                <a:gd name="T28" fmla="*/ 0 w 12"/>
                <a:gd name="T29" fmla="*/ 0 h 16"/>
                <a:gd name="T30" fmla="*/ 0 w 12"/>
                <a:gd name="T31" fmla="*/ 0 h 16"/>
                <a:gd name="T32" fmla="*/ 2 w 12"/>
                <a:gd name="T33" fmla="*/ 0 h 16"/>
                <a:gd name="T34" fmla="*/ 2 w 12"/>
                <a:gd name="T35" fmla="*/ 0 h 16"/>
                <a:gd name="T36" fmla="*/ 2 w 12"/>
                <a:gd name="T37" fmla="*/ 0 h 16"/>
                <a:gd name="T38" fmla="*/ 2 w 12"/>
                <a:gd name="T39" fmla="*/ 0 h 16"/>
                <a:gd name="T40" fmla="*/ 3 w 12"/>
                <a:gd name="T41" fmla="*/ 0 h 16"/>
                <a:gd name="T42" fmla="*/ 9 w 12"/>
                <a:gd name="T43" fmla="*/ 11 h 16"/>
                <a:gd name="T44" fmla="*/ 10 w 12"/>
                <a:gd name="T45" fmla="*/ 12 h 16"/>
                <a:gd name="T46" fmla="*/ 10 w 12"/>
                <a:gd name="T47" fmla="*/ 11 h 16"/>
                <a:gd name="T48" fmla="*/ 10 w 12"/>
                <a:gd name="T49" fmla="*/ 1 h 16"/>
                <a:gd name="T50" fmla="*/ 10 w 12"/>
                <a:gd name="T51" fmla="*/ 0 h 16"/>
                <a:gd name="T52" fmla="*/ 10 w 12"/>
                <a:gd name="T53" fmla="*/ 0 h 16"/>
                <a:gd name="T54" fmla="*/ 12 w 12"/>
                <a:gd name="T55" fmla="*/ 0 h 16"/>
                <a:gd name="T56" fmla="*/ 12 w 12"/>
                <a:gd name="T57" fmla="*/ 0 h 16"/>
                <a:gd name="T58" fmla="*/ 12 w 12"/>
                <a:gd name="T59" fmla="*/ 1 h 16"/>
                <a:gd name="T60" fmla="*/ 12 w 12"/>
                <a:gd name="T61" fmla="*/ 15 h 16"/>
                <a:gd name="T62" fmla="*/ 12 w 12"/>
                <a:gd name="T6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6">
                  <a:moveTo>
                    <a:pt x="12" y="16"/>
                  </a:moveTo>
                  <a:cubicBezTo>
                    <a:pt x="10" y="16"/>
                    <a:pt x="10" y="16"/>
                    <a:pt x="10" y="16"/>
                  </a:cubicBezTo>
                  <a:cubicBezTo>
                    <a:pt x="10" y="16"/>
                    <a:pt x="10" y="16"/>
                    <a:pt x="10" y="16"/>
                  </a:cubicBezTo>
                  <a:cubicBezTo>
                    <a:pt x="9" y="15"/>
                    <a:pt x="9" y="15"/>
                    <a:pt x="9" y="15"/>
                  </a:cubicBezTo>
                  <a:cubicBezTo>
                    <a:pt x="3" y="5"/>
                    <a:pt x="3" y="5"/>
                    <a:pt x="3" y="5"/>
                  </a:cubicBezTo>
                  <a:cubicBezTo>
                    <a:pt x="2" y="4"/>
                    <a:pt x="2" y="4"/>
                    <a:pt x="2" y="4"/>
                  </a:cubicBezTo>
                  <a:cubicBezTo>
                    <a:pt x="2" y="4"/>
                    <a:pt x="2" y="4"/>
                    <a:pt x="2" y="5"/>
                  </a:cubicBezTo>
                  <a:cubicBezTo>
                    <a:pt x="2" y="15"/>
                    <a:pt x="2" y="15"/>
                    <a:pt x="2" y="15"/>
                  </a:cubicBezTo>
                  <a:cubicBezTo>
                    <a:pt x="2" y="16"/>
                    <a:pt x="2" y="16"/>
                    <a:pt x="2" y="16"/>
                  </a:cubicBezTo>
                  <a:cubicBezTo>
                    <a:pt x="2" y="16"/>
                    <a:pt x="2" y="16"/>
                    <a:pt x="2" y="16"/>
                  </a:cubicBezTo>
                  <a:cubicBezTo>
                    <a:pt x="0" y="16"/>
                    <a:pt x="0" y="16"/>
                    <a:pt x="0" y="16"/>
                  </a:cubicBezTo>
                  <a:cubicBezTo>
                    <a:pt x="0" y="16"/>
                    <a:pt x="0" y="16"/>
                    <a:pt x="0" y="16"/>
                  </a:cubicBezTo>
                  <a:cubicBezTo>
                    <a:pt x="0" y="15"/>
                    <a:pt x="0" y="15"/>
                    <a:pt x="0" y="15"/>
                  </a:cubicBezTo>
                  <a:cubicBezTo>
                    <a:pt x="0" y="1"/>
                    <a:pt x="0" y="1"/>
                    <a:pt x="0" y="1"/>
                  </a:cubicBezTo>
                  <a:cubicBezTo>
                    <a:pt x="0" y="0"/>
                    <a:pt x="0" y="0"/>
                    <a:pt x="0" y="0"/>
                  </a:cubicBezTo>
                  <a:cubicBezTo>
                    <a:pt x="0" y="0"/>
                    <a:pt x="0" y="0"/>
                    <a:pt x="0" y="0"/>
                  </a:cubicBezTo>
                  <a:cubicBezTo>
                    <a:pt x="2" y="0"/>
                    <a:pt x="2" y="0"/>
                    <a:pt x="2" y="0"/>
                  </a:cubicBezTo>
                  <a:cubicBezTo>
                    <a:pt x="2" y="0"/>
                    <a:pt x="2" y="0"/>
                    <a:pt x="2" y="0"/>
                  </a:cubicBezTo>
                  <a:cubicBezTo>
                    <a:pt x="2" y="0"/>
                    <a:pt x="2" y="0"/>
                    <a:pt x="2" y="0"/>
                  </a:cubicBezTo>
                  <a:cubicBezTo>
                    <a:pt x="2" y="0"/>
                    <a:pt x="2" y="0"/>
                    <a:pt x="2" y="0"/>
                  </a:cubicBezTo>
                  <a:cubicBezTo>
                    <a:pt x="3" y="0"/>
                    <a:pt x="3" y="0"/>
                    <a:pt x="3" y="0"/>
                  </a:cubicBezTo>
                  <a:cubicBezTo>
                    <a:pt x="9" y="11"/>
                    <a:pt x="9" y="11"/>
                    <a:pt x="9" y="11"/>
                  </a:cubicBezTo>
                  <a:cubicBezTo>
                    <a:pt x="10" y="12"/>
                    <a:pt x="10" y="12"/>
                    <a:pt x="10" y="12"/>
                  </a:cubicBezTo>
                  <a:cubicBezTo>
                    <a:pt x="10" y="11"/>
                    <a:pt x="10" y="11"/>
                    <a:pt x="10" y="11"/>
                  </a:cubicBezTo>
                  <a:cubicBezTo>
                    <a:pt x="10" y="1"/>
                    <a:pt x="10" y="1"/>
                    <a:pt x="10" y="1"/>
                  </a:cubicBezTo>
                  <a:cubicBezTo>
                    <a:pt x="10" y="0"/>
                    <a:pt x="10" y="0"/>
                    <a:pt x="10" y="0"/>
                  </a:cubicBezTo>
                  <a:cubicBezTo>
                    <a:pt x="10" y="0"/>
                    <a:pt x="10" y="0"/>
                    <a:pt x="10" y="0"/>
                  </a:cubicBezTo>
                  <a:cubicBezTo>
                    <a:pt x="12" y="0"/>
                    <a:pt x="12" y="0"/>
                    <a:pt x="12" y="0"/>
                  </a:cubicBezTo>
                  <a:cubicBezTo>
                    <a:pt x="12" y="0"/>
                    <a:pt x="12" y="0"/>
                    <a:pt x="12" y="0"/>
                  </a:cubicBezTo>
                  <a:cubicBezTo>
                    <a:pt x="12" y="1"/>
                    <a:pt x="12" y="1"/>
                    <a:pt x="12" y="1"/>
                  </a:cubicBezTo>
                  <a:cubicBezTo>
                    <a:pt x="12" y="15"/>
                    <a:pt x="12" y="15"/>
                    <a:pt x="12" y="15"/>
                  </a:cubicBezTo>
                  <a:cubicBezTo>
                    <a:pt x="12" y="16"/>
                    <a:pt x="12" y="16"/>
                    <a:pt x="12" y="16"/>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1" name="Freeform 58"/>
            <p:cNvSpPr/>
            <p:nvPr/>
          </p:nvSpPr>
          <p:spPr bwMode="auto">
            <a:xfrm rot="16200000">
              <a:off x="1893659" y="4295764"/>
              <a:ext cx="50963" cy="101925"/>
            </a:xfrm>
            <a:custGeom>
              <a:avLst/>
              <a:gdLst>
                <a:gd name="T0" fmla="*/ 19 w 19"/>
                <a:gd name="T1" fmla="*/ 4 h 38"/>
                <a:gd name="T2" fmla="*/ 7 w 19"/>
                <a:gd name="T3" fmla="*/ 4 h 38"/>
                <a:gd name="T4" fmla="*/ 5 w 19"/>
                <a:gd name="T5" fmla="*/ 4 h 38"/>
                <a:gd name="T6" fmla="*/ 5 w 19"/>
                <a:gd name="T7" fmla="*/ 4 h 38"/>
                <a:gd name="T8" fmla="*/ 5 w 19"/>
                <a:gd name="T9" fmla="*/ 14 h 38"/>
                <a:gd name="T10" fmla="*/ 5 w 19"/>
                <a:gd name="T11" fmla="*/ 16 h 38"/>
                <a:gd name="T12" fmla="*/ 5 w 19"/>
                <a:gd name="T13" fmla="*/ 16 h 38"/>
                <a:gd name="T14" fmla="*/ 17 w 19"/>
                <a:gd name="T15" fmla="*/ 16 h 38"/>
                <a:gd name="T16" fmla="*/ 19 w 19"/>
                <a:gd name="T17" fmla="*/ 16 h 38"/>
                <a:gd name="T18" fmla="*/ 19 w 19"/>
                <a:gd name="T19" fmla="*/ 16 h 38"/>
                <a:gd name="T20" fmla="*/ 17 w 19"/>
                <a:gd name="T21" fmla="*/ 21 h 38"/>
                <a:gd name="T22" fmla="*/ 17 w 19"/>
                <a:gd name="T23" fmla="*/ 21 h 38"/>
                <a:gd name="T24" fmla="*/ 15 w 19"/>
                <a:gd name="T25" fmla="*/ 21 h 38"/>
                <a:gd name="T26" fmla="*/ 7 w 19"/>
                <a:gd name="T27" fmla="*/ 21 h 38"/>
                <a:gd name="T28" fmla="*/ 5 w 19"/>
                <a:gd name="T29" fmla="*/ 21 h 38"/>
                <a:gd name="T30" fmla="*/ 5 w 19"/>
                <a:gd name="T31" fmla="*/ 23 h 38"/>
                <a:gd name="T32" fmla="*/ 5 w 19"/>
                <a:gd name="T33" fmla="*/ 38 h 38"/>
                <a:gd name="T34" fmla="*/ 5 w 19"/>
                <a:gd name="T35" fmla="*/ 38 h 38"/>
                <a:gd name="T36" fmla="*/ 0 w 19"/>
                <a:gd name="T37" fmla="*/ 38 h 38"/>
                <a:gd name="T38" fmla="*/ 0 w 19"/>
                <a:gd name="T39" fmla="*/ 38 h 38"/>
                <a:gd name="T40" fmla="*/ 0 w 19"/>
                <a:gd name="T41" fmla="*/ 35 h 38"/>
                <a:gd name="T42" fmla="*/ 0 w 19"/>
                <a:gd name="T43" fmla="*/ 2 h 38"/>
                <a:gd name="T44" fmla="*/ 0 w 19"/>
                <a:gd name="T45" fmla="*/ 0 h 38"/>
                <a:gd name="T46" fmla="*/ 0 w 19"/>
                <a:gd name="T47" fmla="*/ 0 h 38"/>
                <a:gd name="T48" fmla="*/ 19 w 19"/>
                <a:gd name="T49" fmla="*/ 0 h 38"/>
                <a:gd name="T50" fmla="*/ 19 w 19"/>
                <a:gd name="T51" fmla="*/ 0 h 38"/>
                <a:gd name="T52" fmla="*/ 19 w 19"/>
                <a:gd name="T53" fmla="*/ 0 h 38"/>
                <a:gd name="T54" fmla="*/ 19 w 19"/>
                <a:gd name="T55" fmla="*/ 2 h 38"/>
                <a:gd name="T56" fmla="*/ 19 w 19"/>
                <a:gd name="T57" fmla="*/ 4 h 38"/>
                <a:gd name="T58" fmla="*/ 19 w 19"/>
                <a:gd name="T5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38">
                  <a:moveTo>
                    <a:pt x="19" y="4"/>
                  </a:moveTo>
                  <a:lnTo>
                    <a:pt x="7" y="4"/>
                  </a:lnTo>
                  <a:lnTo>
                    <a:pt x="5" y="4"/>
                  </a:lnTo>
                  <a:lnTo>
                    <a:pt x="5" y="4"/>
                  </a:lnTo>
                  <a:lnTo>
                    <a:pt x="5" y="14"/>
                  </a:lnTo>
                  <a:lnTo>
                    <a:pt x="5" y="16"/>
                  </a:lnTo>
                  <a:lnTo>
                    <a:pt x="5" y="16"/>
                  </a:lnTo>
                  <a:lnTo>
                    <a:pt x="17" y="16"/>
                  </a:lnTo>
                  <a:lnTo>
                    <a:pt x="19" y="16"/>
                  </a:lnTo>
                  <a:lnTo>
                    <a:pt x="19" y="16"/>
                  </a:lnTo>
                  <a:lnTo>
                    <a:pt x="17" y="21"/>
                  </a:lnTo>
                  <a:lnTo>
                    <a:pt x="17" y="21"/>
                  </a:lnTo>
                  <a:lnTo>
                    <a:pt x="15" y="21"/>
                  </a:lnTo>
                  <a:lnTo>
                    <a:pt x="7" y="21"/>
                  </a:lnTo>
                  <a:lnTo>
                    <a:pt x="5" y="21"/>
                  </a:lnTo>
                  <a:lnTo>
                    <a:pt x="5" y="23"/>
                  </a:lnTo>
                  <a:lnTo>
                    <a:pt x="5" y="38"/>
                  </a:lnTo>
                  <a:lnTo>
                    <a:pt x="5" y="38"/>
                  </a:lnTo>
                  <a:lnTo>
                    <a:pt x="0" y="38"/>
                  </a:lnTo>
                  <a:lnTo>
                    <a:pt x="0" y="38"/>
                  </a:lnTo>
                  <a:lnTo>
                    <a:pt x="0" y="35"/>
                  </a:lnTo>
                  <a:lnTo>
                    <a:pt x="0" y="2"/>
                  </a:lnTo>
                  <a:lnTo>
                    <a:pt x="0" y="0"/>
                  </a:lnTo>
                  <a:lnTo>
                    <a:pt x="0" y="0"/>
                  </a:lnTo>
                  <a:lnTo>
                    <a:pt x="19" y="0"/>
                  </a:lnTo>
                  <a:lnTo>
                    <a:pt x="19" y="0"/>
                  </a:lnTo>
                  <a:lnTo>
                    <a:pt x="19" y="0"/>
                  </a:lnTo>
                  <a:lnTo>
                    <a:pt x="19" y="2"/>
                  </a:lnTo>
                  <a:lnTo>
                    <a:pt x="19" y="4"/>
                  </a:lnTo>
                  <a:lnTo>
                    <a:pt x="19" y="4"/>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2" name="Freeform 59"/>
            <p:cNvSpPr>
              <a:spLocks noEditPoints="1"/>
            </p:cNvSpPr>
            <p:nvPr/>
          </p:nvSpPr>
          <p:spPr bwMode="auto">
            <a:xfrm rot="16200000">
              <a:off x="1876223" y="4200544"/>
              <a:ext cx="77786" cy="109972"/>
            </a:xfrm>
            <a:custGeom>
              <a:avLst/>
              <a:gdLst>
                <a:gd name="T0" fmla="*/ 6 w 12"/>
                <a:gd name="T1" fmla="*/ 17 h 17"/>
                <a:gd name="T2" fmla="*/ 4 w 12"/>
                <a:gd name="T3" fmla="*/ 17 h 17"/>
                <a:gd name="T4" fmla="*/ 2 w 12"/>
                <a:gd name="T5" fmla="*/ 16 h 17"/>
                <a:gd name="T6" fmla="*/ 0 w 12"/>
                <a:gd name="T7" fmla="*/ 15 h 17"/>
                <a:gd name="T8" fmla="*/ 0 w 12"/>
                <a:gd name="T9" fmla="*/ 12 h 17"/>
                <a:gd name="T10" fmla="*/ 0 w 12"/>
                <a:gd name="T11" fmla="*/ 6 h 17"/>
                <a:gd name="T12" fmla="*/ 1 w 12"/>
                <a:gd name="T13" fmla="*/ 2 h 17"/>
                <a:gd name="T14" fmla="*/ 6 w 12"/>
                <a:gd name="T15" fmla="*/ 0 h 17"/>
                <a:gd name="T16" fmla="*/ 8 w 12"/>
                <a:gd name="T17" fmla="*/ 1 h 17"/>
                <a:gd name="T18" fmla="*/ 10 w 12"/>
                <a:gd name="T19" fmla="*/ 2 h 17"/>
                <a:gd name="T20" fmla="*/ 11 w 12"/>
                <a:gd name="T21" fmla="*/ 3 h 17"/>
                <a:gd name="T22" fmla="*/ 12 w 12"/>
                <a:gd name="T23" fmla="*/ 6 h 17"/>
                <a:gd name="T24" fmla="*/ 12 w 12"/>
                <a:gd name="T25" fmla="*/ 12 h 17"/>
                <a:gd name="T26" fmla="*/ 11 w 12"/>
                <a:gd name="T27" fmla="*/ 15 h 17"/>
                <a:gd name="T28" fmla="*/ 9 w 12"/>
                <a:gd name="T29" fmla="*/ 16 h 17"/>
                <a:gd name="T30" fmla="*/ 8 w 12"/>
                <a:gd name="T31" fmla="*/ 17 h 17"/>
                <a:gd name="T32" fmla="*/ 6 w 12"/>
                <a:gd name="T33" fmla="*/ 17 h 17"/>
                <a:gd name="T34" fmla="*/ 9 w 12"/>
                <a:gd name="T35" fmla="*/ 6 h 17"/>
                <a:gd name="T36" fmla="*/ 8 w 12"/>
                <a:gd name="T37" fmla="*/ 3 h 17"/>
                <a:gd name="T38" fmla="*/ 6 w 12"/>
                <a:gd name="T39" fmla="*/ 3 h 17"/>
                <a:gd name="T40" fmla="*/ 3 w 12"/>
                <a:gd name="T41" fmla="*/ 3 h 17"/>
                <a:gd name="T42" fmla="*/ 2 w 12"/>
                <a:gd name="T43" fmla="*/ 6 h 17"/>
                <a:gd name="T44" fmla="*/ 2 w 12"/>
                <a:gd name="T45" fmla="*/ 12 h 17"/>
                <a:gd name="T46" fmla="*/ 2 w 12"/>
                <a:gd name="T47" fmla="*/ 13 h 17"/>
                <a:gd name="T48" fmla="*/ 3 w 12"/>
                <a:gd name="T49" fmla="*/ 14 h 17"/>
                <a:gd name="T50" fmla="*/ 4 w 12"/>
                <a:gd name="T51" fmla="*/ 15 h 17"/>
                <a:gd name="T52" fmla="*/ 6 w 12"/>
                <a:gd name="T53" fmla="*/ 15 h 17"/>
                <a:gd name="T54" fmla="*/ 7 w 12"/>
                <a:gd name="T55" fmla="*/ 15 h 17"/>
                <a:gd name="T56" fmla="*/ 8 w 12"/>
                <a:gd name="T57" fmla="*/ 14 h 17"/>
                <a:gd name="T58" fmla="*/ 9 w 12"/>
                <a:gd name="T59" fmla="*/ 13 h 17"/>
                <a:gd name="T60" fmla="*/ 9 w 12"/>
                <a:gd name="T61" fmla="*/ 11 h 17"/>
                <a:gd name="T62" fmla="*/ 9 w 12"/>
                <a:gd name="T6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7">
                  <a:moveTo>
                    <a:pt x="6" y="17"/>
                  </a:moveTo>
                  <a:cubicBezTo>
                    <a:pt x="5" y="17"/>
                    <a:pt x="5" y="17"/>
                    <a:pt x="4" y="17"/>
                  </a:cubicBezTo>
                  <a:cubicBezTo>
                    <a:pt x="3" y="17"/>
                    <a:pt x="2" y="17"/>
                    <a:pt x="2" y="16"/>
                  </a:cubicBezTo>
                  <a:cubicBezTo>
                    <a:pt x="1" y="16"/>
                    <a:pt x="1" y="16"/>
                    <a:pt x="0" y="15"/>
                  </a:cubicBezTo>
                  <a:cubicBezTo>
                    <a:pt x="0" y="14"/>
                    <a:pt x="0" y="13"/>
                    <a:pt x="0" y="12"/>
                  </a:cubicBezTo>
                  <a:cubicBezTo>
                    <a:pt x="0" y="6"/>
                    <a:pt x="0" y="6"/>
                    <a:pt x="0" y="6"/>
                  </a:cubicBezTo>
                  <a:cubicBezTo>
                    <a:pt x="0" y="4"/>
                    <a:pt x="0" y="3"/>
                    <a:pt x="1" y="2"/>
                  </a:cubicBezTo>
                  <a:cubicBezTo>
                    <a:pt x="2" y="1"/>
                    <a:pt x="4" y="0"/>
                    <a:pt x="6" y="0"/>
                  </a:cubicBezTo>
                  <a:cubicBezTo>
                    <a:pt x="6" y="0"/>
                    <a:pt x="7" y="1"/>
                    <a:pt x="8" y="1"/>
                  </a:cubicBezTo>
                  <a:cubicBezTo>
                    <a:pt x="9" y="1"/>
                    <a:pt x="9" y="1"/>
                    <a:pt x="10" y="2"/>
                  </a:cubicBezTo>
                  <a:cubicBezTo>
                    <a:pt x="10" y="2"/>
                    <a:pt x="11" y="3"/>
                    <a:pt x="11" y="3"/>
                  </a:cubicBezTo>
                  <a:cubicBezTo>
                    <a:pt x="12" y="4"/>
                    <a:pt x="12" y="5"/>
                    <a:pt x="12" y="6"/>
                  </a:cubicBezTo>
                  <a:cubicBezTo>
                    <a:pt x="12" y="12"/>
                    <a:pt x="12" y="12"/>
                    <a:pt x="12" y="12"/>
                  </a:cubicBezTo>
                  <a:cubicBezTo>
                    <a:pt x="12" y="13"/>
                    <a:pt x="11" y="14"/>
                    <a:pt x="11" y="15"/>
                  </a:cubicBezTo>
                  <a:cubicBezTo>
                    <a:pt x="11" y="15"/>
                    <a:pt x="10" y="16"/>
                    <a:pt x="9" y="16"/>
                  </a:cubicBezTo>
                  <a:cubicBezTo>
                    <a:pt x="9" y="17"/>
                    <a:pt x="8" y="17"/>
                    <a:pt x="8" y="17"/>
                  </a:cubicBezTo>
                  <a:cubicBezTo>
                    <a:pt x="7" y="17"/>
                    <a:pt x="6" y="17"/>
                    <a:pt x="6" y="17"/>
                  </a:cubicBezTo>
                  <a:close/>
                  <a:moveTo>
                    <a:pt x="9" y="6"/>
                  </a:moveTo>
                  <a:cubicBezTo>
                    <a:pt x="9" y="5"/>
                    <a:pt x="9" y="4"/>
                    <a:pt x="8" y="3"/>
                  </a:cubicBezTo>
                  <a:cubicBezTo>
                    <a:pt x="8" y="3"/>
                    <a:pt x="7" y="3"/>
                    <a:pt x="6" y="3"/>
                  </a:cubicBezTo>
                  <a:cubicBezTo>
                    <a:pt x="4" y="3"/>
                    <a:pt x="3" y="3"/>
                    <a:pt x="3" y="3"/>
                  </a:cubicBezTo>
                  <a:cubicBezTo>
                    <a:pt x="2" y="4"/>
                    <a:pt x="2" y="5"/>
                    <a:pt x="2" y="6"/>
                  </a:cubicBezTo>
                  <a:cubicBezTo>
                    <a:pt x="2" y="12"/>
                    <a:pt x="2" y="12"/>
                    <a:pt x="2" y="12"/>
                  </a:cubicBezTo>
                  <a:cubicBezTo>
                    <a:pt x="2" y="12"/>
                    <a:pt x="2" y="13"/>
                    <a:pt x="2" y="13"/>
                  </a:cubicBezTo>
                  <a:cubicBezTo>
                    <a:pt x="3" y="14"/>
                    <a:pt x="3" y="14"/>
                    <a:pt x="3" y="14"/>
                  </a:cubicBezTo>
                  <a:cubicBezTo>
                    <a:pt x="4" y="14"/>
                    <a:pt x="4" y="15"/>
                    <a:pt x="4" y="15"/>
                  </a:cubicBezTo>
                  <a:cubicBezTo>
                    <a:pt x="5" y="15"/>
                    <a:pt x="5" y="15"/>
                    <a:pt x="6" y="15"/>
                  </a:cubicBezTo>
                  <a:cubicBezTo>
                    <a:pt x="6" y="15"/>
                    <a:pt x="7" y="15"/>
                    <a:pt x="7" y="15"/>
                  </a:cubicBezTo>
                  <a:cubicBezTo>
                    <a:pt x="7" y="15"/>
                    <a:pt x="8" y="15"/>
                    <a:pt x="8" y="14"/>
                  </a:cubicBezTo>
                  <a:cubicBezTo>
                    <a:pt x="8" y="14"/>
                    <a:pt x="9" y="14"/>
                    <a:pt x="9" y="13"/>
                  </a:cubicBezTo>
                  <a:cubicBezTo>
                    <a:pt x="9" y="13"/>
                    <a:pt x="9" y="12"/>
                    <a:pt x="9" y="11"/>
                  </a:cubicBezTo>
                  <a:lnTo>
                    <a:pt x="9" y="6"/>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3" name="Freeform 60"/>
            <p:cNvSpPr/>
            <p:nvPr/>
          </p:nvSpPr>
          <p:spPr bwMode="auto">
            <a:xfrm rot="16200000">
              <a:off x="1876223" y="4103985"/>
              <a:ext cx="77786" cy="109972"/>
            </a:xfrm>
            <a:custGeom>
              <a:avLst/>
              <a:gdLst>
                <a:gd name="T0" fmla="*/ 6 w 12"/>
                <a:gd name="T1" fmla="*/ 17 h 17"/>
                <a:gd name="T2" fmla="*/ 3 w 12"/>
                <a:gd name="T3" fmla="*/ 17 h 17"/>
                <a:gd name="T4" fmla="*/ 1 w 12"/>
                <a:gd name="T5" fmla="*/ 15 h 17"/>
                <a:gd name="T6" fmla="*/ 0 w 12"/>
                <a:gd name="T7" fmla="*/ 14 h 17"/>
                <a:gd name="T8" fmla="*/ 0 w 12"/>
                <a:gd name="T9" fmla="*/ 12 h 17"/>
                <a:gd name="T10" fmla="*/ 0 w 12"/>
                <a:gd name="T11" fmla="*/ 7 h 17"/>
                <a:gd name="T12" fmla="*/ 0 w 12"/>
                <a:gd name="T13" fmla="*/ 4 h 17"/>
                <a:gd name="T14" fmla="*/ 1 w 12"/>
                <a:gd name="T15" fmla="*/ 2 h 17"/>
                <a:gd name="T16" fmla="*/ 3 w 12"/>
                <a:gd name="T17" fmla="*/ 1 h 17"/>
                <a:gd name="T18" fmla="*/ 7 w 12"/>
                <a:gd name="T19" fmla="*/ 0 h 17"/>
                <a:gd name="T20" fmla="*/ 9 w 12"/>
                <a:gd name="T21" fmla="*/ 1 h 17"/>
                <a:gd name="T22" fmla="*/ 10 w 12"/>
                <a:gd name="T23" fmla="*/ 1 h 17"/>
                <a:gd name="T24" fmla="*/ 11 w 12"/>
                <a:gd name="T25" fmla="*/ 1 h 17"/>
                <a:gd name="T26" fmla="*/ 12 w 12"/>
                <a:gd name="T27" fmla="*/ 2 h 17"/>
                <a:gd name="T28" fmla="*/ 12 w 12"/>
                <a:gd name="T29" fmla="*/ 2 h 17"/>
                <a:gd name="T30" fmla="*/ 11 w 12"/>
                <a:gd name="T31" fmla="*/ 3 h 17"/>
                <a:gd name="T32" fmla="*/ 11 w 12"/>
                <a:gd name="T33" fmla="*/ 3 h 17"/>
                <a:gd name="T34" fmla="*/ 11 w 12"/>
                <a:gd name="T35" fmla="*/ 3 h 17"/>
                <a:gd name="T36" fmla="*/ 9 w 12"/>
                <a:gd name="T37" fmla="*/ 3 h 17"/>
                <a:gd name="T38" fmla="*/ 7 w 12"/>
                <a:gd name="T39" fmla="*/ 3 h 17"/>
                <a:gd name="T40" fmla="*/ 5 w 12"/>
                <a:gd name="T41" fmla="*/ 3 h 17"/>
                <a:gd name="T42" fmla="*/ 4 w 12"/>
                <a:gd name="T43" fmla="*/ 3 h 17"/>
                <a:gd name="T44" fmla="*/ 3 w 12"/>
                <a:gd name="T45" fmla="*/ 5 h 17"/>
                <a:gd name="T46" fmla="*/ 3 w 12"/>
                <a:gd name="T47" fmla="*/ 7 h 17"/>
                <a:gd name="T48" fmla="*/ 3 w 12"/>
                <a:gd name="T49" fmla="*/ 11 h 17"/>
                <a:gd name="T50" fmla="*/ 4 w 12"/>
                <a:gd name="T51" fmla="*/ 14 h 17"/>
                <a:gd name="T52" fmla="*/ 6 w 12"/>
                <a:gd name="T53" fmla="*/ 15 h 17"/>
                <a:gd name="T54" fmla="*/ 9 w 12"/>
                <a:gd name="T55" fmla="*/ 15 h 17"/>
                <a:gd name="T56" fmla="*/ 9 w 12"/>
                <a:gd name="T57" fmla="*/ 12 h 17"/>
                <a:gd name="T58" fmla="*/ 9 w 12"/>
                <a:gd name="T59" fmla="*/ 10 h 17"/>
                <a:gd name="T60" fmla="*/ 9 w 12"/>
                <a:gd name="T61" fmla="*/ 10 h 17"/>
                <a:gd name="T62" fmla="*/ 9 w 12"/>
                <a:gd name="T63" fmla="*/ 10 h 17"/>
                <a:gd name="T64" fmla="*/ 7 w 12"/>
                <a:gd name="T65" fmla="*/ 10 h 17"/>
                <a:gd name="T66" fmla="*/ 7 w 12"/>
                <a:gd name="T67" fmla="*/ 10 h 17"/>
                <a:gd name="T68" fmla="*/ 7 w 12"/>
                <a:gd name="T69" fmla="*/ 9 h 17"/>
                <a:gd name="T70" fmla="*/ 7 w 12"/>
                <a:gd name="T71" fmla="*/ 8 h 17"/>
                <a:gd name="T72" fmla="*/ 7 w 12"/>
                <a:gd name="T73" fmla="*/ 8 h 17"/>
                <a:gd name="T74" fmla="*/ 7 w 12"/>
                <a:gd name="T75" fmla="*/ 8 h 17"/>
                <a:gd name="T76" fmla="*/ 11 w 12"/>
                <a:gd name="T77" fmla="*/ 8 h 17"/>
                <a:gd name="T78" fmla="*/ 12 w 12"/>
                <a:gd name="T79" fmla="*/ 8 h 17"/>
                <a:gd name="T80" fmla="*/ 12 w 12"/>
                <a:gd name="T81" fmla="*/ 9 h 17"/>
                <a:gd name="T82" fmla="*/ 12 w 12"/>
                <a:gd name="T83" fmla="*/ 12 h 17"/>
                <a:gd name="T84" fmla="*/ 12 w 12"/>
                <a:gd name="T85" fmla="*/ 14 h 17"/>
                <a:gd name="T86" fmla="*/ 11 w 12"/>
                <a:gd name="T87" fmla="*/ 15 h 17"/>
                <a:gd name="T88" fmla="*/ 9 w 12"/>
                <a:gd name="T89" fmla="*/ 17 h 17"/>
                <a:gd name="T90" fmla="*/ 6 w 12"/>
                <a:gd name="T9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 h="17">
                  <a:moveTo>
                    <a:pt x="6" y="17"/>
                  </a:moveTo>
                  <a:cubicBezTo>
                    <a:pt x="5" y="17"/>
                    <a:pt x="4" y="17"/>
                    <a:pt x="3" y="17"/>
                  </a:cubicBezTo>
                  <a:cubicBezTo>
                    <a:pt x="2" y="16"/>
                    <a:pt x="2" y="16"/>
                    <a:pt x="1" y="15"/>
                  </a:cubicBezTo>
                  <a:cubicBezTo>
                    <a:pt x="1" y="15"/>
                    <a:pt x="1" y="14"/>
                    <a:pt x="0" y="14"/>
                  </a:cubicBezTo>
                  <a:cubicBezTo>
                    <a:pt x="0" y="13"/>
                    <a:pt x="0" y="12"/>
                    <a:pt x="0" y="12"/>
                  </a:cubicBezTo>
                  <a:cubicBezTo>
                    <a:pt x="0" y="7"/>
                    <a:pt x="0" y="7"/>
                    <a:pt x="0" y="7"/>
                  </a:cubicBezTo>
                  <a:cubicBezTo>
                    <a:pt x="0" y="6"/>
                    <a:pt x="0" y="5"/>
                    <a:pt x="0" y="4"/>
                  </a:cubicBezTo>
                  <a:cubicBezTo>
                    <a:pt x="0" y="4"/>
                    <a:pt x="1" y="3"/>
                    <a:pt x="1" y="2"/>
                  </a:cubicBezTo>
                  <a:cubicBezTo>
                    <a:pt x="2" y="2"/>
                    <a:pt x="2" y="1"/>
                    <a:pt x="3" y="1"/>
                  </a:cubicBezTo>
                  <a:cubicBezTo>
                    <a:pt x="4" y="1"/>
                    <a:pt x="5" y="0"/>
                    <a:pt x="7" y="0"/>
                  </a:cubicBezTo>
                  <a:cubicBezTo>
                    <a:pt x="8" y="0"/>
                    <a:pt x="8" y="1"/>
                    <a:pt x="9" y="1"/>
                  </a:cubicBezTo>
                  <a:cubicBezTo>
                    <a:pt x="9" y="1"/>
                    <a:pt x="10" y="1"/>
                    <a:pt x="10" y="1"/>
                  </a:cubicBezTo>
                  <a:cubicBezTo>
                    <a:pt x="11" y="1"/>
                    <a:pt x="11" y="1"/>
                    <a:pt x="11" y="1"/>
                  </a:cubicBezTo>
                  <a:cubicBezTo>
                    <a:pt x="12" y="2"/>
                    <a:pt x="12" y="2"/>
                    <a:pt x="12" y="2"/>
                  </a:cubicBezTo>
                  <a:cubicBezTo>
                    <a:pt x="12" y="2"/>
                    <a:pt x="12" y="2"/>
                    <a:pt x="12" y="2"/>
                  </a:cubicBezTo>
                  <a:cubicBezTo>
                    <a:pt x="11" y="3"/>
                    <a:pt x="11" y="3"/>
                    <a:pt x="11" y="3"/>
                  </a:cubicBezTo>
                  <a:cubicBezTo>
                    <a:pt x="11" y="3"/>
                    <a:pt x="11" y="3"/>
                    <a:pt x="11" y="3"/>
                  </a:cubicBezTo>
                  <a:cubicBezTo>
                    <a:pt x="11" y="3"/>
                    <a:pt x="11" y="3"/>
                    <a:pt x="11" y="3"/>
                  </a:cubicBezTo>
                  <a:cubicBezTo>
                    <a:pt x="10" y="3"/>
                    <a:pt x="10" y="3"/>
                    <a:pt x="9" y="3"/>
                  </a:cubicBezTo>
                  <a:cubicBezTo>
                    <a:pt x="9" y="3"/>
                    <a:pt x="8" y="3"/>
                    <a:pt x="7" y="3"/>
                  </a:cubicBezTo>
                  <a:cubicBezTo>
                    <a:pt x="6" y="3"/>
                    <a:pt x="6" y="3"/>
                    <a:pt x="5" y="3"/>
                  </a:cubicBezTo>
                  <a:cubicBezTo>
                    <a:pt x="5" y="3"/>
                    <a:pt x="4" y="3"/>
                    <a:pt x="4" y="3"/>
                  </a:cubicBezTo>
                  <a:cubicBezTo>
                    <a:pt x="3" y="4"/>
                    <a:pt x="3" y="4"/>
                    <a:pt x="3" y="5"/>
                  </a:cubicBezTo>
                  <a:cubicBezTo>
                    <a:pt x="3" y="5"/>
                    <a:pt x="3" y="6"/>
                    <a:pt x="3" y="7"/>
                  </a:cubicBezTo>
                  <a:cubicBezTo>
                    <a:pt x="3" y="11"/>
                    <a:pt x="3" y="11"/>
                    <a:pt x="3" y="11"/>
                  </a:cubicBezTo>
                  <a:cubicBezTo>
                    <a:pt x="3" y="13"/>
                    <a:pt x="3" y="14"/>
                    <a:pt x="4" y="14"/>
                  </a:cubicBezTo>
                  <a:cubicBezTo>
                    <a:pt x="4" y="15"/>
                    <a:pt x="5" y="15"/>
                    <a:pt x="6" y="15"/>
                  </a:cubicBezTo>
                  <a:cubicBezTo>
                    <a:pt x="7" y="15"/>
                    <a:pt x="8" y="15"/>
                    <a:pt x="9" y="15"/>
                  </a:cubicBezTo>
                  <a:cubicBezTo>
                    <a:pt x="9" y="14"/>
                    <a:pt x="9" y="13"/>
                    <a:pt x="9" y="12"/>
                  </a:cubicBezTo>
                  <a:cubicBezTo>
                    <a:pt x="9" y="10"/>
                    <a:pt x="9" y="10"/>
                    <a:pt x="9" y="10"/>
                  </a:cubicBezTo>
                  <a:cubicBezTo>
                    <a:pt x="9" y="10"/>
                    <a:pt x="9" y="10"/>
                    <a:pt x="9" y="10"/>
                  </a:cubicBezTo>
                  <a:cubicBezTo>
                    <a:pt x="9" y="10"/>
                    <a:pt x="9" y="10"/>
                    <a:pt x="9" y="10"/>
                  </a:cubicBezTo>
                  <a:cubicBezTo>
                    <a:pt x="7" y="10"/>
                    <a:pt x="7" y="10"/>
                    <a:pt x="7" y="10"/>
                  </a:cubicBezTo>
                  <a:cubicBezTo>
                    <a:pt x="7" y="10"/>
                    <a:pt x="7" y="10"/>
                    <a:pt x="7" y="10"/>
                  </a:cubicBezTo>
                  <a:cubicBezTo>
                    <a:pt x="7" y="9"/>
                    <a:pt x="7" y="9"/>
                    <a:pt x="7" y="9"/>
                  </a:cubicBezTo>
                  <a:cubicBezTo>
                    <a:pt x="7" y="8"/>
                    <a:pt x="7" y="8"/>
                    <a:pt x="7" y="8"/>
                  </a:cubicBezTo>
                  <a:cubicBezTo>
                    <a:pt x="7" y="8"/>
                    <a:pt x="7" y="8"/>
                    <a:pt x="7" y="8"/>
                  </a:cubicBezTo>
                  <a:cubicBezTo>
                    <a:pt x="7" y="8"/>
                    <a:pt x="7" y="8"/>
                    <a:pt x="7" y="8"/>
                  </a:cubicBezTo>
                  <a:cubicBezTo>
                    <a:pt x="11" y="8"/>
                    <a:pt x="11" y="8"/>
                    <a:pt x="11" y="8"/>
                  </a:cubicBezTo>
                  <a:cubicBezTo>
                    <a:pt x="11" y="8"/>
                    <a:pt x="12" y="8"/>
                    <a:pt x="12" y="8"/>
                  </a:cubicBezTo>
                  <a:cubicBezTo>
                    <a:pt x="12" y="8"/>
                    <a:pt x="12" y="8"/>
                    <a:pt x="12" y="9"/>
                  </a:cubicBezTo>
                  <a:cubicBezTo>
                    <a:pt x="12" y="12"/>
                    <a:pt x="12" y="12"/>
                    <a:pt x="12" y="12"/>
                  </a:cubicBezTo>
                  <a:cubicBezTo>
                    <a:pt x="12" y="13"/>
                    <a:pt x="12" y="13"/>
                    <a:pt x="12" y="14"/>
                  </a:cubicBezTo>
                  <a:cubicBezTo>
                    <a:pt x="12" y="14"/>
                    <a:pt x="12" y="15"/>
                    <a:pt x="11" y="15"/>
                  </a:cubicBezTo>
                  <a:cubicBezTo>
                    <a:pt x="11" y="16"/>
                    <a:pt x="10" y="16"/>
                    <a:pt x="9" y="17"/>
                  </a:cubicBezTo>
                  <a:cubicBezTo>
                    <a:pt x="9" y="17"/>
                    <a:pt x="8" y="17"/>
                    <a:pt x="6" y="17"/>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4" name="Freeform 61"/>
            <p:cNvSpPr>
              <a:spLocks noEditPoints="1"/>
            </p:cNvSpPr>
            <p:nvPr/>
          </p:nvSpPr>
          <p:spPr bwMode="auto">
            <a:xfrm rot="16200000">
              <a:off x="1880249" y="4011447"/>
              <a:ext cx="77786" cy="101925"/>
            </a:xfrm>
            <a:custGeom>
              <a:avLst/>
              <a:gdLst>
                <a:gd name="T0" fmla="*/ 9 w 12"/>
                <a:gd name="T1" fmla="*/ 9 h 16"/>
                <a:gd name="T2" fmla="*/ 8 w 12"/>
                <a:gd name="T3" fmla="*/ 9 h 16"/>
                <a:gd name="T4" fmla="*/ 9 w 12"/>
                <a:gd name="T5" fmla="*/ 9 h 16"/>
                <a:gd name="T6" fmla="*/ 12 w 12"/>
                <a:gd name="T7" fmla="*/ 15 h 16"/>
                <a:gd name="T8" fmla="*/ 12 w 12"/>
                <a:gd name="T9" fmla="*/ 16 h 16"/>
                <a:gd name="T10" fmla="*/ 12 w 12"/>
                <a:gd name="T11" fmla="*/ 16 h 16"/>
                <a:gd name="T12" fmla="*/ 10 w 12"/>
                <a:gd name="T13" fmla="*/ 16 h 16"/>
                <a:gd name="T14" fmla="*/ 9 w 12"/>
                <a:gd name="T15" fmla="*/ 16 h 16"/>
                <a:gd name="T16" fmla="*/ 9 w 12"/>
                <a:gd name="T17" fmla="*/ 15 h 16"/>
                <a:gd name="T18" fmla="*/ 6 w 12"/>
                <a:gd name="T19" fmla="*/ 9 h 16"/>
                <a:gd name="T20" fmla="*/ 6 w 12"/>
                <a:gd name="T21" fmla="*/ 9 h 16"/>
                <a:gd name="T22" fmla="*/ 3 w 12"/>
                <a:gd name="T23" fmla="*/ 9 h 16"/>
                <a:gd name="T24" fmla="*/ 3 w 12"/>
                <a:gd name="T25" fmla="*/ 9 h 16"/>
                <a:gd name="T26" fmla="*/ 3 w 12"/>
                <a:gd name="T27" fmla="*/ 10 h 16"/>
                <a:gd name="T28" fmla="*/ 3 w 12"/>
                <a:gd name="T29" fmla="*/ 15 h 16"/>
                <a:gd name="T30" fmla="*/ 3 w 12"/>
                <a:gd name="T31" fmla="*/ 16 h 16"/>
                <a:gd name="T32" fmla="*/ 2 w 12"/>
                <a:gd name="T33" fmla="*/ 16 h 16"/>
                <a:gd name="T34" fmla="*/ 1 w 12"/>
                <a:gd name="T35" fmla="*/ 16 h 16"/>
                <a:gd name="T36" fmla="*/ 0 w 12"/>
                <a:gd name="T37" fmla="*/ 16 h 16"/>
                <a:gd name="T38" fmla="*/ 0 w 12"/>
                <a:gd name="T39" fmla="*/ 15 h 16"/>
                <a:gd name="T40" fmla="*/ 0 w 12"/>
                <a:gd name="T41" fmla="*/ 0 h 16"/>
                <a:gd name="T42" fmla="*/ 1 w 12"/>
                <a:gd name="T43" fmla="*/ 0 h 16"/>
                <a:gd name="T44" fmla="*/ 1 w 12"/>
                <a:gd name="T45" fmla="*/ 0 h 16"/>
                <a:gd name="T46" fmla="*/ 6 w 12"/>
                <a:gd name="T47" fmla="*/ 0 h 16"/>
                <a:gd name="T48" fmla="*/ 10 w 12"/>
                <a:gd name="T49" fmla="*/ 1 h 16"/>
                <a:gd name="T50" fmla="*/ 12 w 12"/>
                <a:gd name="T51" fmla="*/ 4 h 16"/>
                <a:gd name="T52" fmla="*/ 12 w 12"/>
                <a:gd name="T53" fmla="*/ 6 h 16"/>
                <a:gd name="T54" fmla="*/ 11 w 12"/>
                <a:gd name="T55" fmla="*/ 7 h 16"/>
                <a:gd name="T56" fmla="*/ 10 w 12"/>
                <a:gd name="T57" fmla="*/ 8 h 16"/>
                <a:gd name="T58" fmla="*/ 9 w 12"/>
                <a:gd name="T59" fmla="*/ 9 h 16"/>
                <a:gd name="T60" fmla="*/ 6 w 12"/>
                <a:gd name="T61" fmla="*/ 2 h 16"/>
                <a:gd name="T62" fmla="*/ 3 w 12"/>
                <a:gd name="T63" fmla="*/ 2 h 16"/>
                <a:gd name="T64" fmla="*/ 3 w 12"/>
                <a:gd name="T65" fmla="*/ 2 h 16"/>
                <a:gd name="T66" fmla="*/ 3 w 12"/>
                <a:gd name="T67" fmla="*/ 2 h 16"/>
                <a:gd name="T68" fmla="*/ 3 w 12"/>
                <a:gd name="T69" fmla="*/ 7 h 16"/>
                <a:gd name="T70" fmla="*/ 3 w 12"/>
                <a:gd name="T71" fmla="*/ 7 h 16"/>
                <a:gd name="T72" fmla="*/ 4 w 12"/>
                <a:gd name="T73" fmla="*/ 7 h 16"/>
                <a:gd name="T74" fmla="*/ 6 w 12"/>
                <a:gd name="T75" fmla="*/ 7 h 16"/>
                <a:gd name="T76" fmla="*/ 8 w 12"/>
                <a:gd name="T77" fmla="*/ 6 h 16"/>
                <a:gd name="T78" fmla="*/ 9 w 12"/>
                <a:gd name="T79" fmla="*/ 4 h 16"/>
                <a:gd name="T80" fmla="*/ 9 w 12"/>
                <a:gd name="T81" fmla="*/ 3 h 16"/>
                <a:gd name="T82" fmla="*/ 8 w 12"/>
                <a:gd name="T83" fmla="*/ 2 h 16"/>
                <a:gd name="T84" fmla="*/ 7 w 12"/>
                <a:gd name="T85" fmla="*/ 2 h 16"/>
                <a:gd name="T86" fmla="*/ 6 w 12"/>
                <a:gd name="T8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6">
                  <a:moveTo>
                    <a:pt x="9" y="9"/>
                  </a:moveTo>
                  <a:cubicBezTo>
                    <a:pt x="8" y="9"/>
                    <a:pt x="8" y="9"/>
                    <a:pt x="8" y="9"/>
                  </a:cubicBezTo>
                  <a:cubicBezTo>
                    <a:pt x="9" y="9"/>
                    <a:pt x="9" y="9"/>
                    <a:pt x="9" y="9"/>
                  </a:cubicBezTo>
                  <a:cubicBezTo>
                    <a:pt x="12" y="15"/>
                    <a:pt x="12" y="15"/>
                    <a:pt x="12" y="15"/>
                  </a:cubicBezTo>
                  <a:cubicBezTo>
                    <a:pt x="12" y="16"/>
                    <a:pt x="12" y="16"/>
                    <a:pt x="12" y="16"/>
                  </a:cubicBezTo>
                  <a:cubicBezTo>
                    <a:pt x="12" y="16"/>
                    <a:pt x="12" y="16"/>
                    <a:pt x="12" y="16"/>
                  </a:cubicBezTo>
                  <a:cubicBezTo>
                    <a:pt x="10" y="16"/>
                    <a:pt x="10" y="16"/>
                    <a:pt x="10" y="16"/>
                  </a:cubicBezTo>
                  <a:cubicBezTo>
                    <a:pt x="9" y="16"/>
                    <a:pt x="9" y="16"/>
                    <a:pt x="9" y="16"/>
                  </a:cubicBezTo>
                  <a:cubicBezTo>
                    <a:pt x="9" y="15"/>
                    <a:pt x="9" y="15"/>
                    <a:pt x="9" y="15"/>
                  </a:cubicBezTo>
                  <a:cubicBezTo>
                    <a:pt x="6" y="9"/>
                    <a:pt x="6" y="9"/>
                    <a:pt x="6" y="9"/>
                  </a:cubicBezTo>
                  <a:cubicBezTo>
                    <a:pt x="6" y="9"/>
                    <a:pt x="6" y="9"/>
                    <a:pt x="6" y="9"/>
                  </a:cubicBezTo>
                  <a:cubicBezTo>
                    <a:pt x="3" y="9"/>
                    <a:pt x="3" y="9"/>
                    <a:pt x="3" y="9"/>
                  </a:cubicBezTo>
                  <a:cubicBezTo>
                    <a:pt x="3" y="9"/>
                    <a:pt x="3" y="9"/>
                    <a:pt x="3" y="9"/>
                  </a:cubicBezTo>
                  <a:cubicBezTo>
                    <a:pt x="3" y="10"/>
                    <a:pt x="3" y="10"/>
                    <a:pt x="3" y="10"/>
                  </a:cubicBezTo>
                  <a:cubicBezTo>
                    <a:pt x="3" y="15"/>
                    <a:pt x="3" y="15"/>
                    <a:pt x="3" y="15"/>
                  </a:cubicBezTo>
                  <a:cubicBezTo>
                    <a:pt x="3" y="16"/>
                    <a:pt x="3" y="16"/>
                    <a:pt x="3" y="16"/>
                  </a:cubicBezTo>
                  <a:cubicBezTo>
                    <a:pt x="2" y="16"/>
                    <a:pt x="2" y="16"/>
                    <a:pt x="2" y="16"/>
                  </a:cubicBezTo>
                  <a:cubicBezTo>
                    <a:pt x="1" y="16"/>
                    <a:pt x="1" y="16"/>
                    <a:pt x="1" y="16"/>
                  </a:cubicBezTo>
                  <a:cubicBezTo>
                    <a:pt x="0" y="16"/>
                    <a:pt x="0" y="16"/>
                    <a:pt x="0" y="16"/>
                  </a:cubicBezTo>
                  <a:cubicBezTo>
                    <a:pt x="0" y="15"/>
                    <a:pt x="0" y="15"/>
                    <a:pt x="0" y="15"/>
                  </a:cubicBezTo>
                  <a:cubicBezTo>
                    <a:pt x="0" y="0"/>
                    <a:pt x="0" y="0"/>
                    <a:pt x="0" y="0"/>
                  </a:cubicBezTo>
                  <a:cubicBezTo>
                    <a:pt x="1" y="0"/>
                    <a:pt x="1" y="0"/>
                    <a:pt x="1" y="0"/>
                  </a:cubicBezTo>
                  <a:cubicBezTo>
                    <a:pt x="1" y="0"/>
                    <a:pt x="1" y="0"/>
                    <a:pt x="1" y="0"/>
                  </a:cubicBezTo>
                  <a:cubicBezTo>
                    <a:pt x="6" y="0"/>
                    <a:pt x="6" y="0"/>
                    <a:pt x="6" y="0"/>
                  </a:cubicBezTo>
                  <a:cubicBezTo>
                    <a:pt x="8" y="0"/>
                    <a:pt x="9" y="0"/>
                    <a:pt x="10" y="1"/>
                  </a:cubicBezTo>
                  <a:cubicBezTo>
                    <a:pt x="11" y="2"/>
                    <a:pt x="12" y="3"/>
                    <a:pt x="12" y="4"/>
                  </a:cubicBezTo>
                  <a:cubicBezTo>
                    <a:pt x="12" y="5"/>
                    <a:pt x="12" y="6"/>
                    <a:pt x="12" y="6"/>
                  </a:cubicBezTo>
                  <a:cubicBezTo>
                    <a:pt x="11" y="7"/>
                    <a:pt x="11" y="7"/>
                    <a:pt x="11" y="7"/>
                  </a:cubicBezTo>
                  <a:cubicBezTo>
                    <a:pt x="10" y="8"/>
                    <a:pt x="10" y="8"/>
                    <a:pt x="10" y="8"/>
                  </a:cubicBezTo>
                  <a:cubicBezTo>
                    <a:pt x="9" y="8"/>
                    <a:pt x="9" y="9"/>
                    <a:pt x="9" y="9"/>
                  </a:cubicBezTo>
                  <a:close/>
                  <a:moveTo>
                    <a:pt x="6" y="2"/>
                  </a:moveTo>
                  <a:cubicBezTo>
                    <a:pt x="3" y="2"/>
                    <a:pt x="3" y="2"/>
                    <a:pt x="3" y="2"/>
                  </a:cubicBezTo>
                  <a:cubicBezTo>
                    <a:pt x="3" y="2"/>
                    <a:pt x="3" y="2"/>
                    <a:pt x="3" y="2"/>
                  </a:cubicBezTo>
                  <a:cubicBezTo>
                    <a:pt x="3" y="2"/>
                    <a:pt x="3" y="2"/>
                    <a:pt x="3" y="2"/>
                  </a:cubicBezTo>
                  <a:cubicBezTo>
                    <a:pt x="3" y="7"/>
                    <a:pt x="3" y="7"/>
                    <a:pt x="3" y="7"/>
                  </a:cubicBezTo>
                  <a:cubicBezTo>
                    <a:pt x="3" y="7"/>
                    <a:pt x="3" y="7"/>
                    <a:pt x="3" y="7"/>
                  </a:cubicBezTo>
                  <a:cubicBezTo>
                    <a:pt x="4" y="7"/>
                    <a:pt x="4" y="7"/>
                    <a:pt x="4" y="7"/>
                  </a:cubicBezTo>
                  <a:cubicBezTo>
                    <a:pt x="6" y="7"/>
                    <a:pt x="6" y="7"/>
                    <a:pt x="6" y="7"/>
                  </a:cubicBezTo>
                  <a:cubicBezTo>
                    <a:pt x="7" y="7"/>
                    <a:pt x="8" y="7"/>
                    <a:pt x="8" y="6"/>
                  </a:cubicBezTo>
                  <a:cubicBezTo>
                    <a:pt x="9" y="6"/>
                    <a:pt x="9" y="5"/>
                    <a:pt x="9" y="4"/>
                  </a:cubicBezTo>
                  <a:cubicBezTo>
                    <a:pt x="9" y="4"/>
                    <a:pt x="9" y="4"/>
                    <a:pt x="9" y="3"/>
                  </a:cubicBezTo>
                  <a:cubicBezTo>
                    <a:pt x="8" y="2"/>
                    <a:pt x="8" y="2"/>
                    <a:pt x="8" y="2"/>
                  </a:cubicBezTo>
                  <a:cubicBezTo>
                    <a:pt x="8" y="2"/>
                    <a:pt x="7" y="2"/>
                    <a:pt x="7" y="2"/>
                  </a:cubicBezTo>
                  <a:cubicBezTo>
                    <a:pt x="7" y="2"/>
                    <a:pt x="6" y="2"/>
                    <a:pt x="6" y="2"/>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5" name="Freeform 62"/>
            <p:cNvSpPr>
              <a:spLocks noEditPoints="1"/>
            </p:cNvSpPr>
            <p:nvPr/>
          </p:nvSpPr>
          <p:spPr bwMode="auto">
            <a:xfrm rot="16200000">
              <a:off x="1876227" y="3918912"/>
              <a:ext cx="85832" cy="101925"/>
            </a:xfrm>
            <a:custGeom>
              <a:avLst/>
              <a:gdLst>
                <a:gd name="T0" fmla="*/ 29 w 32"/>
                <a:gd name="T1" fmla="*/ 38 h 38"/>
                <a:gd name="T2" fmla="*/ 27 w 32"/>
                <a:gd name="T3" fmla="*/ 38 h 38"/>
                <a:gd name="T4" fmla="*/ 24 w 32"/>
                <a:gd name="T5" fmla="*/ 38 h 38"/>
                <a:gd name="T6" fmla="*/ 24 w 32"/>
                <a:gd name="T7" fmla="*/ 35 h 38"/>
                <a:gd name="T8" fmla="*/ 22 w 32"/>
                <a:gd name="T9" fmla="*/ 28 h 38"/>
                <a:gd name="T10" fmla="*/ 8 w 32"/>
                <a:gd name="T11" fmla="*/ 28 h 38"/>
                <a:gd name="T12" fmla="*/ 5 w 32"/>
                <a:gd name="T13" fmla="*/ 35 h 38"/>
                <a:gd name="T14" fmla="*/ 5 w 32"/>
                <a:gd name="T15" fmla="*/ 38 h 38"/>
                <a:gd name="T16" fmla="*/ 5 w 32"/>
                <a:gd name="T17" fmla="*/ 38 h 38"/>
                <a:gd name="T18" fmla="*/ 0 w 32"/>
                <a:gd name="T19" fmla="*/ 38 h 38"/>
                <a:gd name="T20" fmla="*/ 0 w 32"/>
                <a:gd name="T21" fmla="*/ 38 h 38"/>
                <a:gd name="T22" fmla="*/ 0 w 32"/>
                <a:gd name="T23" fmla="*/ 35 h 38"/>
                <a:gd name="T24" fmla="*/ 12 w 32"/>
                <a:gd name="T25" fmla="*/ 2 h 38"/>
                <a:gd name="T26" fmla="*/ 12 w 32"/>
                <a:gd name="T27" fmla="*/ 0 h 38"/>
                <a:gd name="T28" fmla="*/ 15 w 32"/>
                <a:gd name="T29" fmla="*/ 0 h 38"/>
                <a:gd name="T30" fmla="*/ 17 w 32"/>
                <a:gd name="T31" fmla="*/ 0 h 38"/>
                <a:gd name="T32" fmla="*/ 20 w 32"/>
                <a:gd name="T33" fmla="*/ 0 h 38"/>
                <a:gd name="T34" fmla="*/ 20 w 32"/>
                <a:gd name="T35" fmla="*/ 2 h 38"/>
                <a:gd name="T36" fmla="*/ 32 w 32"/>
                <a:gd name="T37" fmla="*/ 35 h 38"/>
                <a:gd name="T38" fmla="*/ 32 w 32"/>
                <a:gd name="T39" fmla="*/ 38 h 38"/>
                <a:gd name="T40" fmla="*/ 29 w 32"/>
                <a:gd name="T41" fmla="*/ 38 h 38"/>
                <a:gd name="T42" fmla="*/ 15 w 32"/>
                <a:gd name="T43" fmla="*/ 7 h 38"/>
                <a:gd name="T44" fmla="*/ 10 w 32"/>
                <a:gd name="T45" fmla="*/ 23 h 38"/>
                <a:gd name="T46" fmla="*/ 22 w 32"/>
                <a:gd name="T47" fmla="*/ 23 h 38"/>
                <a:gd name="T48" fmla="*/ 15 w 32"/>
                <a:gd name="T4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8">
                  <a:moveTo>
                    <a:pt x="29" y="38"/>
                  </a:moveTo>
                  <a:lnTo>
                    <a:pt x="27" y="38"/>
                  </a:lnTo>
                  <a:lnTo>
                    <a:pt x="24" y="38"/>
                  </a:lnTo>
                  <a:lnTo>
                    <a:pt x="24" y="35"/>
                  </a:lnTo>
                  <a:lnTo>
                    <a:pt x="22" y="28"/>
                  </a:lnTo>
                  <a:lnTo>
                    <a:pt x="8" y="28"/>
                  </a:lnTo>
                  <a:lnTo>
                    <a:pt x="5" y="35"/>
                  </a:lnTo>
                  <a:lnTo>
                    <a:pt x="5" y="38"/>
                  </a:lnTo>
                  <a:lnTo>
                    <a:pt x="5" y="38"/>
                  </a:lnTo>
                  <a:lnTo>
                    <a:pt x="0" y="38"/>
                  </a:lnTo>
                  <a:lnTo>
                    <a:pt x="0" y="38"/>
                  </a:lnTo>
                  <a:lnTo>
                    <a:pt x="0" y="35"/>
                  </a:lnTo>
                  <a:lnTo>
                    <a:pt x="12" y="2"/>
                  </a:lnTo>
                  <a:lnTo>
                    <a:pt x="12" y="0"/>
                  </a:lnTo>
                  <a:lnTo>
                    <a:pt x="15" y="0"/>
                  </a:lnTo>
                  <a:lnTo>
                    <a:pt x="17" y="0"/>
                  </a:lnTo>
                  <a:lnTo>
                    <a:pt x="20" y="0"/>
                  </a:lnTo>
                  <a:lnTo>
                    <a:pt x="20" y="2"/>
                  </a:lnTo>
                  <a:lnTo>
                    <a:pt x="32" y="35"/>
                  </a:lnTo>
                  <a:lnTo>
                    <a:pt x="32" y="38"/>
                  </a:lnTo>
                  <a:lnTo>
                    <a:pt x="29" y="38"/>
                  </a:lnTo>
                  <a:close/>
                  <a:moveTo>
                    <a:pt x="15" y="7"/>
                  </a:moveTo>
                  <a:lnTo>
                    <a:pt x="10" y="23"/>
                  </a:lnTo>
                  <a:lnTo>
                    <a:pt x="22" y="23"/>
                  </a:lnTo>
                  <a:lnTo>
                    <a:pt x="15" y="7"/>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6" name="Freeform 63"/>
            <p:cNvSpPr>
              <a:spLocks noEditPoints="1"/>
            </p:cNvSpPr>
            <p:nvPr/>
          </p:nvSpPr>
          <p:spPr bwMode="auto">
            <a:xfrm rot="16200000">
              <a:off x="1882930" y="3829057"/>
              <a:ext cx="72420" cy="101925"/>
            </a:xfrm>
            <a:custGeom>
              <a:avLst/>
              <a:gdLst>
                <a:gd name="T0" fmla="*/ 6 w 11"/>
                <a:gd name="T1" fmla="*/ 10 h 16"/>
                <a:gd name="T2" fmla="*/ 3 w 11"/>
                <a:gd name="T3" fmla="*/ 10 h 16"/>
                <a:gd name="T4" fmla="*/ 3 w 11"/>
                <a:gd name="T5" fmla="*/ 10 h 16"/>
                <a:gd name="T6" fmla="*/ 3 w 11"/>
                <a:gd name="T7" fmla="*/ 11 h 16"/>
                <a:gd name="T8" fmla="*/ 3 w 11"/>
                <a:gd name="T9" fmla="*/ 15 h 16"/>
                <a:gd name="T10" fmla="*/ 3 w 11"/>
                <a:gd name="T11" fmla="*/ 16 h 16"/>
                <a:gd name="T12" fmla="*/ 2 w 11"/>
                <a:gd name="T13" fmla="*/ 16 h 16"/>
                <a:gd name="T14" fmla="*/ 0 w 11"/>
                <a:gd name="T15" fmla="*/ 16 h 16"/>
                <a:gd name="T16" fmla="*/ 0 w 11"/>
                <a:gd name="T17" fmla="*/ 16 h 16"/>
                <a:gd name="T18" fmla="*/ 0 w 11"/>
                <a:gd name="T19" fmla="*/ 15 h 16"/>
                <a:gd name="T20" fmla="*/ 0 w 11"/>
                <a:gd name="T21" fmla="*/ 0 h 16"/>
                <a:gd name="T22" fmla="*/ 0 w 11"/>
                <a:gd name="T23" fmla="*/ 0 h 16"/>
                <a:gd name="T24" fmla="*/ 1 w 11"/>
                <a:gd name="T25" fmla="*/ 0 h 16"/>
                <a:gd name="T26" fmla="*/ 5 w 11"/>
                <a:gd name="T27" fmla="*/ 0 h 16"/>
                <a:gd name="T28" fmla="*/ 10 w 11"/>
                <a:gd name="T29" fmla="*/ 1 h 16"/>
                <a:gd name="T30" fmla="*/ 11 w 11"/>
                <a:gd name="T31" fmla="*/ 5 h 16"/>
                <a:gd name="T32" fmla="*/ 10 w 11"/>
                <a:gd name="T33" fmla="*/ 9 h 16"/>
                <a:gd name="T34" fmla="*/ 6 w 11"/>
                <a:gd name="T35" fmla="*/ 10 h 16"/>
                <a:gd name="T36" fmla="*/ 5 w 11"/>
                <a:gd name="T37" fmla="*/ 2 h 16"/>
                <a:gd name="T38" fmla="*/ 3 w 11"/>
                <a:gd name="T39" fmla="*/ 2 h 16"/>
                <a:gd name="T40" fmla="*/ 3 w 11"/>
                <a:gd name="T41" fmla="*/ 2 h 16"/>
                <a:gd name="T42" fmla="*/ 3 w 11"/>
                <a:gd name="T43" fmla="*/ 2 h 16"/>
                <a:gd name="T44" fmla="*/ 3 w 11"/>
                <a:gd name="T45" fmla="*/ 8 h 16"/>
                <a:gd name="T46" fmla="*/ 3 w 11"/>
                <a:gd name="T47" fmla="*/ 8 h 16"/>
                <a:gd name="T48" fmla="*/ 3 w 11"/>
                <a:gd name="T49" fmla="*/ 8 h 16"/>
                <a:gd name="T50" fmla="*/ 6 w 11"/>
                <a:gd name="T51" fmla="*/ 8 h 16"/>
                <a:gd name="T52" fmla="*/ 8 w 11"/>
                <a:gd name="T53" fmla="*/ 7 h 16"/>
                <a:gd name="T54" fmla="*/ 9 w 11"/>
                <a:gd name="T55" fmla="*/ 5 h 16"/>
                <a:gd name="T56" fmla="*/ 9 w 11"/>
                <a:gd name="T57" fmla="*/ 3 h 16"/>
                <a:gd name="T58" fmla="*/ 8 w 11"/>
                <a:gd name="T59" fmla="*/ 3 h 16"/>
                <a:gd name="T60" fmla="*/ 7 w 11"/>
                <a:gd name="T61" fmla="*/ 2 h 16"/>
                <a:gd name="T62" fmla="*/ 5 w 11"/>
                <a:gd name="T6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6">
                  <a:moveTo>
                    <a:pt x="6" y="10"/>
                  </a:moveTo>
                  <a:cubicBezTo>
                    <a:pt x="3" y="10"/>
                    <a:pt x="3" y="10"/>
                    <a:pt x="3" y="10"/>
                  </a:cubicBezTo>
                  <a:cubicBezTo>
                    <a:pt x="3" y="10"/>
                    <a:pt x="3" y="10"/>
                    <a:pt x="3" y="10"/>
                  </a:cubicBezTo>
                  <a:cubicBezTo>
                    <a:pt x="3" y="11"/>
                    <a:pt x="3" y="11"/>
                    <a:pt x="3" y="11"/>
                  </a:cubicBezTo>
                  <a:cubicBezTo>
                    <a:pt x="3" y="15"/>
                    <a:pt x="3" y="15"/>
                    <a:pt x="3" y="15"/>
                  </a:cubicBezTo>
                  <a:cubicBezTo>
                    <a:pt x="3" y="16"/>
                    <a:pt x="3" y="16"/>
                    <a:pt x="3" y="16"/>
                  </a:cubicBezTo>
                  <a:cubicBezTo>
                    <a:pt x="2" y="16"/>
                    <a:pt x="2" y="16"/>
                    <a:pt x="2" y="16"/>
                  </a:cubicBezTo>
                  <a:cubicBezTo>
                    <a:pt x="0" y="16"/>
                    <a:pt x="0" y="16"/>
                    <a:pt x="0" y="16"/>
                  </a:cubicBezTo>
                  <a:cubicBezTo>
                    <a:pt x="0" y="16"/>
                    <a:pt x="0" y="16"/>
                    <a:pt x="0" y="16"/>
                  </a:cubicBezTo>
                  <a:cubicBezTo>
                    <a:pt x="0" y="15"/>
                    <a:pt x="0" y="15"/>
                    <a:pt x="0" y="15"/>
                  </a:cubicBezTo>
                  <a:cubicBezTo>
                    <a:pt x="0" y="0"/>
                    <a:pt x="0" y="0"/>
                    <a:pt x="0" y="0"/>
                  </a:cubicBezTo>
                  <a:cubicBezTo>
                    <a:pt x="0" y="0"/>
                    <a:pt x="0" y="0"/>
                    <a:pt x="0" y="0"/>
                  </a:cubicBezTo>
                  <a:cubicBezTo>
                    <a:pt x="1" y="0"/>
                    <a:pt x="1" y="0"/>
                    <a:pt x="1" y="0"/>
                  </a:cubicBezTo>
                  <a:cubicBezTo>
                    <a:pt x="5" y="0"/>
                    <a:pt x="5" y="0"/>
                    <a:pt x="5" y="0"/>
                  </a:cubicBezTo>
                  <a:cubicBezTo>
                    <a:pt x="7" y="0"/>
                    <a:pt x="9" y="0"/>
                    <a:pt x="10" y="1"/>
                  </a:cubicBezTo>
                  <a:cubicBezTo>
                    <a:pt x="11" y="2"/>
                    <a:pt x="11" y="3"/>
                    <a:pt x="11" y="5"/>
                  </a:cubicBezTo>
                  <a:cubicBezTo>
                    <a:pt x="11" y="7"/>
                    <a:pt x="11" y="8"/>
                    <a:pt x="10" y="9"/>
                  </a:cubicBezTo>
                  <a:cubicBezTo>
                    <a:pt x="9" y="10"/>
                    <a:pt x="8" y="10"/>
                    <a:pt x="6" y="10"/>
                  </a:cubicBezTo>
                  <a:close/>
                  <a:moveTo>
                    <a:pt x="5" y="2"/>
                  </a:moveTo>
                  <a:cubicBezTo>
                    <a:pt x="3" y="2"/>
                    <a:pt x="3" y="2"/>
                    <a:pt x="3" y="2"/>
                  </a:cubicBezTo>
                  <a:cubicBezTo>
                    <a:pt x="3" y="2"/>
                    <a:pt x="3" y="2"/>
                    <a:pt x="3" y="2"/>
                  </a:cubicBezTo>
                  <a:cubicBezTo>
                    <a:pt x="3" y="2"/>
                    <a:pt x="3" y="2"/>
                    <a:pt x="3" y="2"/>
                  </a:cubicBezTo>
                  <a:cubicBezTo>
                    <a:pt x="3" y="8"/>
                    <a:pt x="3" y="8"/>
                    <a:pt x="3" y="8"/>
                  </a:cubicBezTo>
                  <a:cubicBezTo>
                    <a:pt x="3" y="8"/>
                    <a:pt x="3" y="8"/>
                    <a:pt x="3" y="8"/>
                  </a:cubicBezTo>
                  <a:cubicBezTo>
                    <a:pt x="3" y="8"/>
                    <a:pt x="3" y="8"/>
                    <a:pt x="3" y="8"/>
                  </a:cubicBezTo>
                  <a:cubicBezTo>
                    <a:pt x="6" y="8"/>
                    <a:pt x="6" y="8"/>
                    <a:pt x="6" y="8"/>
                  </a:cubicBezTo>
                  <a:cubicBezTo>
                    <a:pt x="7" y="8"/>
                    <a:pt x="7" y="8"/>
                    <a:pt x="8" y="7"/>
                  </a:cubicBezTo>
                  <a:cubicBezTo>
                    <a:pt x="9" y="7"/>
                    <a:pt x="9" y="6"/>
                    <a:pt x="9" y="5"/>
                  </a:cubicBezTo>
                  <a:cubicBezTo>
                    <a:pt x="9" y="4"/>
                    <a:pt x="9" y="4"/>
                    <a:pt x="9" y="3"/>
                  </a:cubicBezTo>
                  <a:cubicBezTo>
                    <a:pt x="8" y="3"/>
                    <a:pt x="8" y="3"/>
                    <a:pt x="8" y="3"/>
                  </a:cubicBezTo>
                  <a:cubicBezTo>
                    <a:pt x="7" y="2"/>
                    <a:pt x="7" y="2"/>
                    <a:pt x="7" y="2"/>
                  </a:cubicBezTo>
                  <a:cubicBezTo>
                    <a:pt x="6" y="2"/>
                    <a:pt x="6" y="2"/>
                    <a:pt x="5" y="2"/>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7" name="Freeform 64"/>
            <p:cNvSpPr/>
            <p:nvPr/>
          </p:nvSpPr>
          <p:spPr bwMode="auto">
            <a:xfrm rot="16200000">
              <a:off x="1880249" y="3735178"/>
              <a:ext cx="77786" cy="101925"/>
            </a:xfrm>
            <a:custGeom>
              <a:avLst/>
              <a:gdLst>
                <a:gd name="T0" fmla="*/ 12 w 12"/>
                <a:gd name="T1" fmla="*/ 16 h 16"/>
                <a:gd name="T2" fmla="*/ 10 w 12"/>
                <a:gd name="T3" fmla="*/ 16 h 16"/>
                <a:gd name="T4" fmla="*/ 10 w 12"/>
                <a:gd name="T5" fmla="*/ 15 h 16"/>
                <a:gd name="T6" fmla="*/ 10 w 12"/>
                <a:gd name="T7" fmla="*/ 9 h 16"/>
                <a:gd name="T8" fmla="*/ 10 w 12"/>
                <a:gd name="T9" fmla="*/ 9 h 16"/>
                <a:gd name="T10" fmla="*/ 9 w 12"/>
                <a:gd name="T11" fmla="*/ 9 h 16"/>
                <a:gd name="T12" fmla="*/ 3 w 12"/>
                <a:gd name="T13" fmla="*/ 9 h 16"/>
                <a:gd name="T14" fmla="*/ 3 w 12"/>
                <a:gd name="T15" fmla="*/ 9 h 16"/>
                <a:gd name="T16" fmla="*/ 3 w 12"/>
                <a:gd name="T17" fmla="*/ 9 h 16"/>
                <a:gd name="T18" fmla="*/ 3 w 12"/>
                <a:gd name="T19" fmla="*/ 15 h 16"/>
                <a:gd name="T20" fmla="*/ 3 w 12"/>
                <a:gd name="T21" fmla="*/ 16 h 16"/>
                <a:gd name="T22" fmla="*/ 2 w 12"/>
                <a:gd name="T23" fmla="*/ 16 h 16"/>
                <a:gd name="T24" fmla="*/ 1 w 12"/>
                <a:gd name="T25" fmla="*/ 16 h 16"/>
                <a:gd name="T26" fmla="*/ 0 w 12"/>
                <a:gd name="T27" fmla="*/ 16 h 16"/>
                <a:gd name="T28" fmla="*/ 0 w 12"/>
                <a:gd name="T29" fmla="*/ 15 h 16"/>
                <a:gd name="T30" fmla="*/ 0 w 12"/>
                <a:gd name="T31" fmla="*/ 0 h 16"/>
                <a:gd name="T32" fmla="*/ 0 w 12"/>
                <a:gd name="T33" fmla="*/ 0 h 16"/>
                <a:gd name="T34" fmla="*/ 1 w 12"/>
                <a:gd name="T35" fmla="*/ 0 h 16"/>
                <a:gd name="T36" fmla="*/ 2 w 12"/>
                <a:gd name="T37" fmla="*/ 0 h 16"/>
                <a:gd name="T38" fmla="*/ 3 w 12"/>
                <a:gd name="T39" fmla="*/ 0 h 16"/>
                <a:gd name="T40" fmla="*/ 3 w 12"/>
                <a:gd name="T41" fmla="*/ 1 h 16"/>
                <a:gd name="T42" fmla="*/ 3 w 12"/>
                <a:gd name="T43" fmla="*/ 6 h 16"/>
                <a:gd name="T44" fmla="*/ 3 w 12"/>
                <a:gd name="T45" fmla="*/ 6 h 16"/>
                <a:gd name="T46" fmla="*/ 9 w 12"/>
                <a:gd name="T47" fmla="*/ 6 h 16"/>
                <a:gd name="T48" fmla="*/ 10 w 12"/>
                <a:gd name="T49" fmla="*/ 6 h 16"/>
                <a:gd name="T50" fmla="*/ 10 w 12"/>
                <a:gd name="T51" fmla="*/ 0 h 16"/>
                <a:gd name="T52" fmla="*/ 10 w 12"/>
                <a:gd name="T53" fmla="*/ 0 h 16"/>
                <a:gd name="T54" fmla="*/ 12 w 12"/>
                <a:gd name="T55" fmla="*/ 0 h 16"/>
                <a:gd name="T56" fmla="*/ 12 w 12"/>
                <a:gd name="T57" fmla="*/ 0 h 16"/>
                <a:gd name="T58" fmla="*/ 12 w 12"/>
                <a:gd name="T59" fmla="*/ 0 h 16"/>
                <a:gd name="T60" fmla="*/ 12 w 12"/>
                <a:gd name="T61" fmla="*/ 15 h 16"/>
                <a:gd name="T62" fmla="*/ 12 w 12"/>
                <a:gd name="T6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6">
                  <a:moveTo>
                    <a:pt x="12" y="16"/>
                  </a:moveTo>
                  <a:cubicBezTo>
                    <a:pt x="10" y="16"/>
                    <a:pt x="10" y="16"/>
                    <a:pt x="10" y="16"/>
                  </a:cubicBezTo>
                  <a:cubicBezTo>
                    <a:pt x="10" y="16"/>
                    <a:pt x="10" y="16"/>
                    <a:pt x="10" y="15"/>
                  </a:cubicBezTo>
                  <a:cubicBezTo>
                    <a:pt x="10" y="9"/>
                    <a:pt x="10" y="9"/>
                    <a:pt x="10" y="9"/>
                  </a:cubicBezTo>
                  <a:cubicBezTo>
                    <a:pt x="10" y="9"/>
                    <a:pt x="10" y="9"/>
                    <a:pt x="10" y="9"/>
                  </a:cubicBezTo>
                  <a:cubicBezTo>
                    <a:pt x="9" y="9"/>
                    <a:pt x="9" y="9"/>
                    <a:pt x="9" y="9"/>
                  </a:cubicBezTo>
                  <a:cubicBezTo>
                    <a:pt x="3" y="9"/>
                    <a:pt x="3" y="9"/>
                    <a:pt x="3" y="9"/>
                  </a:cubicBezTo>
                  <a:cubicBezTo>
                    <a:pt x="3" y="9"/>
                    <a:pt x="3" y="9"/>
                    <a:pt x="3" y="9"/>
                  </a:cubicBezTo>
                  <a:cubicBezTo>
                    <a:pt x="3" y="9"/>
                    <a:pt x="3" y="9"/>
                    <a:pt x="3" y="9"/>
                  </a:cubicBezTo>
                  <a:cubicBezTo>
                    <a:pt x="3" y="15"/>
                    <a:pt x="3" y="15"/>
                    <a:pt x="3" y="15"/>
                  </a:cubicBezTo>
                  <a:cubicBezTo>
                    <a:pt x="3" y="16"/>
                    <a:pt x="3" y="16"/>
                    <a:pt x="3" y="16"/>
                  </a:cubicBezTo>
                  <a:cubicBezTo>
                    <a:pt x="2" y="16"/>
                    <a:pt x="2" y="16"/>
                    <a:pt x="2" y="16"/>
                  </a:cubicBezTo>
                  <a:cubicBezTo>
                    <a:pt x="1" y="16"/>
                    <a:pt x="1" y="16"/>
                    <a:pt x="1" y="16"/>
                  </a:cubicBezTo>
                  <a:cubicBezTo>
                    <a:pt x="0" y="16"/>
                    <a:pt x="0" y="16"/>
                    <a:pt x="0" y="16"/>
                  </a:cubicBezTo>
                  <a:cubicBezTo>
                    <a:pt x="0" y="15"/>
                    <a:pt x="0" y="15"/>
                    <a:pt x="0" y="15"/>
                  </a:cubicBezTo>
                  <a:cubicBezTo>
                    <a:pt x="0" y="0"/>
                    <a:pt x="0" y="0"/>
                    <a:pt x="0" y="0"/>
                  </a:cubicBezTo>
                  <a:cubicBezTo>
                    <a:pt x="0" y="0"/>
                    <a:pt x="0" y="0"/>
                    <a:pt x="0" y="0"/>
                  </a:cubicBezTo>
                  <a:cubicBezTo>
                    <a:pt x="1" y="0"/>
                    <a:pt x="1" y="0"/>
                    <a:pt x="1" y="0"/>
                  </a:cubicBezTo>
                  <a:cubicBezTo>
                    <a:pt x="2" y="0"/>
                    <a:pt x="2" y="0"/>
                    <a:pt x="2" y="0"/>
                  </a:cubicBezTo>
                  <a:cubicBezTo>
                    <a:pt x="3" y="0"/>
                    <a:pt x="3" y="0"/>
                    <a:pt x="3" y="0"/>
                  </a:cubicBezTo>
                  <a:cubicBezTo>
                    <a:pt x="3" y="1"/>
                    <a:pt x="3" y="1"/>
                    <a:pt x="3" y="1"/>
                  </a:cubicBezTo>
                  <a:cubicBezTo>
                    <a:pt x="3" y="6"/>
                    <a:pt x="3" y="6"/>
                    <a:pt x="3" y="6"/>
                  </a:cubicBezTo>
                  <a:cubicBezTo>
                    <a:pt x="3" y="6"/>
                    <a:pt x="3" y="6"/>
                    <a:pt x="3" y="6"/>
                  </a:cubicBezTo>
                  <a:cubicBezTo>
                    <a:pt x="9" y="6"/>
                    <a:pt x="9" y="6"/>
                    <a:pt x="9" y="6"/>
                  </a:cubicBezTo>
                  <a:cubicBezTo>
                    <a:pt x="10" y="6"/>
                    <a:pt x="10" y="6"/>
                    <a:pt x="10" y="6"/>
                  </a:cubicBezTo>
                  <a:cubicBezTo>
                    <a:pt x="10" y="0"/>
                    <a:pt x="10" y="0"/>
                    <a:pt x="10" y="0"/>
                  </a:cubicBezTo>
                  <a:cubicBezTo>
                    <a:pt x="10" y="0"/>
                    <a:pt x="10" y="0"/>
                    <a:pt x="10" y="0"/>
                  </a:cubicBezTo>
                  <a:cubicBezTo>
                    <a:pt x="12" y="0"/>
                    <a:pt x="12" y="0"/>
                    <a:pt x="12" y="0"/>
                  </a:cubicBezTo>
                  <a:cubicBezTo>
                    <a:pt x="12" y="0"/>
                    <a:pt x="12" y="0"/>
                    <a:pt x="12" y="0"/>
                  </a:cubicBezTo>
                  <a:cubicBezTo>
                    <a:pt x="12" y="0"/>
                    <a:pt x="12" y="0"/>
                    <a:pt x="12" y="0"/>
                  </a:cubicBezTo>
                  <a:cubicBezTo>
                    <a:pt x="12" y="15"/>
                    <a:pt x="12" y="15"/>
                    <a:pt x="12" y="15"/>
                  </a:cubicBezTo>
                  <a:cubicBezTo>
                    <a:pt x="12" y="16"/>
                    <a:pt x="12" y="16"/>
                    <a:pt x="12" y="16"/>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8" name="Freeform 65"/>
            <p:cNvSpPr/>
            <p:nvPr/>
          </p:nvSpPr>
          <p:spPr bwMode="auto">
            <a:xfrm rot="16200000">
              <a:off x="1912437" y="3665440"/>
              <a:ext cx="13413" cy="101925"/>
            </a:xfrm>
            <a:custGeom>
              <a:avLst/>
              <a:gdLst>
                <a:gd name="T0" fmla="*/ 5 w 5"/>
                <a:gd name="T1" fmla="*/ 38 h 38"/>
                <a:gd name="T2" fmla="*/ 0 w 5"/>
                <a:gd name="T3" fmla="*/ 38 h 38"/>
                <a:gd name="T4" fmla="*/ 0 w 5"/>
                <a:gd name="T5" fmla="*/ 38 h 38"/>
                <a:gd name="T6" fmla="*/ 0 w 5"/>
                <a:gd name="T7" fmla="*/ 35 h 38"/>
                <a:gd name="T8" fmla="*/ 0 w 5"/>
                <a:gd name="T9" fmla="*/ 0 h 38"/>
                <a:gd name="T10" fmla="*/ 0 w 5"/>
                <a:gd name="T11" fmla="*/ 0 h 38"/>
                <a:gd name="T12" fmla="*/ 0 w 5"/>
                <a:gd name="T13" fmla="*/ 0 h 38"/>
                <a:gd name="T14" fmla="*/ 5 w 5"/>
                <a:gd name="T15" fmla="*/ 0 h 38"/>
                <a:gd name="T16" fmla="*/ 5 w 5"/>
                <a:gd name="T17" fmla="*/ 0 h 38"/>
                <a:gd name="T18" fmla="*/ 5 w 5"/>
                <a:gd name="T19" fmla="*/ 0 h 38"/>
                <a:gd name="T20" fmla="*/ 5 w 5"/>
                <a:gd name="T21" fmla="*/ 35 h 38"/>
                <a:gd name="T22" fmla="*/ 5 w 5"/>
                <a:gd name="T23" fmla="*/ 38 h 38"/>
                <a:gd name="T24" fmla="*/ 5 w 5"/>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8">
                  <a:moveTo>
                    <a:pt x="5" y="38"/>
                  </a:moveTo>
                  <a:lnTo>
                    <a:pt x="0" y="38"/>
                  </a:lnTo>
                  <a:lnTo>
                    <a:pt x="0" y="38"/>
                  </a:lnTo>
                  <a:lnTo>
                    <a:pt x="0" y="35"/>
                  </a:lnTo>
                  <a:lnTo>
                    <a:pt x="0" y="0"/>
                  </a:lnTo>
                  <a:lnTo>
                    <a:pt x="0" y="0"/>
                  </a:lnTo>
                  <a:lnTo>
                    <a:pt x="0" y="0"/>
                  </a:lnTo>
                  <a:lnTo>
                    <a:pt x="5" y="0"/>
                  </a:lnTo>
                  <a:lnTo>
                    <a:pt x="5" y="0"/>
                  </a:lnTo>
                  <a:lnTo>
                    <a:pt x="5" y="0"/>
                  </a:lnTo>
                  <a:lnTo>
                    <a:pt x="5" y="35"/>
                  </a:lnTo>
                  <a:lnTo>
                    <a:pt x="5" y="38"/>
                  </a:lnTo>
                  <a:lnTo>
                    <a:pt x="5" y="38"/>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29" name="Freeform 66"/>
            <p:cNvSpPr/>
            <p:nvPr/>
          </p:nvSpPr>
          <p:spPr bwMode="auto">
            <a:xfrm rot="16200000">
              <a:off x="1878908" y="3599725"/>
              <a:ext cx="72420" cy="109972"/>
            </a:xfrm>
            <a:custGeom>
              <a:avLst/>
              <a:gdLst>
                <a:gd name="T0" fmla="*/ 10 w 11"/>
                <a:gd name="T1" fmla="*/ 3 h 17"/>
                <a:gd name="T2" fmla="*/ 9 w 11"/>
                <a:gd name="T3" fmla="*/ 3 h 17"/>
                <a:gd name="T4" fmla="*/ 7 w 11"/>
                <a:gd name="T5" fmla="*/ 3 h 17"/>
                <a:gd name="T6" fmla="*/ 4 w 11"/>
                <a:gd name="T7" fmla="*/ 3 h 17"/>
                <a:gd name="T8" fmla="*/ 3 w 11"/>
                <a:gd name="T9" fmla="*/ 6 h 17"/>
                <a:gd name="T10" fmla="*/ 3 w 11"/>
                <a:gd name="T11" fmla="*/ 12 h 17"/>
                <a:gd name="T12" fmla="*/ 3 w 11"/>
                <a:gd name="T13" fmla="*/ 13 h 17"/>
                <a:gd name="T14" fmla="*/ 4 w 11"/>
                <a:gd name="T15" fmla="*/ 14 h 17"/>
                <a:gd name="T16" fmla="*/ 6 w 11"/>
                <a:gd name="T17" fmla="*/ 15 h 17"/>
                <a:gd name="T18" fmla="*/ 7 w 11"/>
                <a:gd name="T19" fmla="*/ 15 h 17"/>
                <a:gd name="T20" fmla="*/ 9 w 11"/>
                <a:gd name="T21" fmla="*/ 15 h 17"/>
                <a:gd name="T22" fmla="*/ 11 w 11"/>
                <a:gd name="T23" fmla="*/ 14 h 17"/>
                <a:gd name="T24" fmla="*/ 11 w 11"/>
                <a:gd name="T25" fmla="*/ 15 h 17"/>
                <a:gd name="T26" fmla="*/ 11 w 11"/>
                <a:gd name="T27" fmla="*/ 15 h 17"/>
                <a:gd name="T28" fmla="*/ 11 w 11"/>
                <a:gd name="T29" fmla="*/ 16 h 17"/>
                <a:gd name="T30" fmla="*/ 11 w 11"/>
                <a:gd name="T31" fmla="*/ 16 h 17"/>
                <a:gd name="T32" fmla="*/ 9 w 11"/>
                <a:gd name="T33" fmla="*/ 17 h 17"/>
                <a:gd name="T34" fmla="*/ 7 w 11"/>
                <a:gd name="T35" fmla="*/ 17 h 17"/>
                <a:gd name="T36" fmla="*/ 2 w 11"/>
                <a:gd name="T37" fmla="*/ 16 h 17"/>
                <a:gd name="T38" fmla="*/ 0 w 11"/>
                <a:gd name="T39" fmla="*/ 12 h 17"/>
                <a:gd name="T40" fmla="*/ 0 w 11"/>
                <a:gd name="T41" fmla="*/ 6 h 17"/>
                <a:gd name="T42" fmla="*/ 1 w 11"/>
                <a:gd name="T43" fmla="*/ 4 h 17"/>
                <a:gd name="T44" fmla="*/ 2 w 11"/>
                <a:gd name="T45" fmla="*/ 2 h 17"/>
                <a:gd name="T46" fmla="*/ 4 w 11"/>
                <a:gd name="T47" fmla="*/ 1 h 17"/>
                <a:gd name="T48" fmla="*/ 7 w 11"/>
                <a:gd name="T49" fmla="*/ 0 h 17"/>
                <a:gd name="T50" fmla="*/ 10 w 11"/>
                <a:gd name="T51" fmla="*/ 1 h 17"/>
                <a:gd name="T52" fmla="*/ 11 w 11"/>
                <a:gd name="T53" fmla="*/ 1 h 17"/>
                <a:gd name="T54" fmla="*/ 11 w 11"/>
                <a:gd name="T55" fmla="*/ 2 h 17"/>
                <a:gd name="T56" fmla="*/ 11 w 11"/>
                <a:gd name="T57" fmla="*/ 2 h 17"/>
                <a:gd name="T58" fmla="*/ 11 w 11"/>
                <a:gd name="T59" fmla="*/ 3 h 17"/>
                <a:gd name="T60" fmla="*/ 10 w 11"/>
                <a:gd name="T6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7">
                  <a:moveTo>
                    <a:pt x="10" y="3"/>
                  </a:moveTo>
                  <a:cubicBezTo>
                    <a:pt x="10" y="3"/>
                    <a:pt x="10" y="3"/>
                    <a:pt x="9" y="3"/>
                  </a:cubicBezTo>
                  <a:cubicBezTo>
                    <a:pt x="9" y="3"/>
                    <a:pt x="8" y="3"/>
                    <a:pt x="7" y="3"/>
                  </a:cubicBezTo>
                  <a:cubicBezTo>
                    <a:pt x="6" y="3"/>
                    <a:pt x="5" y="3"/>
                    <a:pt x="4" y="3"/>
                  </a:cubicBezTo>
                  <a:cubicBezTo>
                    <a:pt x="3" y="4"/>
                    <a:pt x="3" y="5"/>
                    <a:pt x="3" y="6"/>
                  </a:cubicBezTo>
                  <a:cubicBezTo>
                    <a:pt x="3" y="12"/>
                    <a:pt x="3" y="12"/>
                    <a:pt x="3" y="12"/>
                  </a:cubicBezTo>
                  <a:cubicBezTo>
                    <a:pt x="3" y="13"/>
                    <a:pt x="3" y="13"/>
                    <a:pt x="3" y="13"/>
                  </a:cubicBezTo>
                  <a:cubicBezTo>
                    <a:pt x="4" y="14"/>
                    <a:pt x="4" y="14"/>
                    <a:pt x="4" y="14"/>
                  </a:cubicBezTo>
                  <a:cubicBezTo>
                    <a:pt x="5" y="15"/>
                    <a:pt x="5" y="15"/>
                    <a:pt x="6" y="15"/>
                  </a:cubicBezTo>
                  <a:cubicBezTo>
                    <a:pt x="6" y="15"/>
                    <a:pt x="6" y="15"/>
                    <a:pt x="7" y="15"/>
                  </a:cubicBezTo>
                  <a:cubicBezTo>
                    <a:pt x="8" y="15"/>
                    <a:pt x="9" y="15"/>
                    <a:pt x="9" y="15"/>
                  </a:cubicBezTo>
                  <a:cubicBezTo>
                    <a:pt x="10" y="15"/>
                    <a:pt x="10" y="14"/>
                    <a:pt x="11" y="14"/>
                  </a:cubicBezTo>
                  <a:cubicBezTo>
                    <a:pt x="11" y="15"/>
                    <a:pt x="11" y="15"/>
                    <a:pt x="11" y="15"/>
                  </a:cubicBezTo>
                  <a:cubicBezTo>
                    <a:pt x="11" y="15"/>
                    <a:pt x="11" y="15"/>
                    <a:pt x="11" y="15"/>
                  </a:cubicBezTo>
                  <a:cubicBezTo>
                    <a:pt x="11" y="16"/>
                    <a:pt x="11" y="16"/>
                    <a:pt x="11" y="16"/>
                  </a:cubicBezTo>
                  <a:cubicBezTo>
                    <a:pt x="11" y="16"/>
                    <a:pt x="11" y="16"/>
                    <a:pt x="11" y="16"/>
                  </a:cubicBezTo>
                  <a:cubicBezTo>
                    <a:pt x="11" y="16"/>
                    <a:pt x="10" y="17"/>
                    <a:pt x="9" y="17"/>
                  </a:cubicBezTo>
                  <a:cubicBezTo>
                    <a:pt x="9" y="17"/>
                    <a:pt x="8" y="17"/>
                    <a:pt x="7" y="17"/>
                  </a:cubicBezTo>
                  <a:cubicBezTo>
                    <a:pt x="5" y="17"/>
                    <a:pt x="3" y="17"/>
                    <a:pt x="2" y="16"/>
                  </a:cubicBezTo>
                  <a:cubicBezTo>
                    <a:pt x="1" y="15"/>
                    <a:pt x="0" y="14"/>
                    <a:pt x="0" y="12"/>
                  </a:cubicBezTo>
                  <a:cubicBezTo>
                    <a:pt x="0" y="6"/>
                    <a:pt x="0" y="6"/>
                    <a:pt x="0" y="6"/>
                  </a:cubicBezTo>
                  <a:cubicBezTo>
                    <a:pt x="0" y="5"/>
                    <a:pt x="1" y="5"/>
                    <a:pt x="1" y="4"/>
                  </a:cubicBezTo>
                  <a:cubicBezTo>
                    <a:pt x="1" y="3"/>
                    <a:pt x="1" y="3"/>
                    <a:pt x="2" y="2"/>
                  </a:cubicBezTo>
                  <a:cubicBezTo>
                    <a:pt x="2" y="2"/>
                    <a:pt x="3" y="1"/>
                    <a:pt x="4" y="1"/>
                  </a:cubicBezTo>
                  <a:cubicBezTo>
                    <a:pt x="5" y="1"/>
                    <a:pt x="6" y="0"/>
                    <a:pt x="7" y="0"/>
                  </a:cubicBezTo>
                  <a:cubicBezTo>
                    <a:pt x="8" y="0"/>
                    <a:pt x="9" y="1"/>
                    <a:pt x="10" y="1"/>
                  </a:cubicBezTo>
                  <a:cubicBezTo>
                    <a:pt x="11" y="1"/>
                    <a:pt x="11" y="1"/>
                    <a:pt x="11" y="1"/>
                  </a:cubicBezTo>
                  <a:cubicBezTo>
                    <a:pt x="11" y="2"/>
                    <a:pt x="11" y="2"/>
                    <a:pt x="11" y="2"/>
                  </a:cubicBezTo>
                  <a:cubicBezTo>
                    <a:pt x="11" y="2"/>
                    <a:pt x="11" y="2"/>
                    <a:pt x="11" y="2"/>
                  </a:cubicBezTo>
                  <a:cubicBezTo>
                    <a:pt x="11" y="3"/>
                    <a:pt x="11" y="3"/>
                    <a:pt x="11" y="3"/>
                  </a:cubicBezTo>
                  <a:lnTo>
                    <a:pt x="10" y="3"/>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0" name="Freeform 67"/>
            <p:cNvSpPr/>
            <p:nvPr/>
          </p:nvSpPr>
          <p:spPr bwMode="auto">
            <a:xfrm rot="16200000">
              <a:off x="1876223" y="3513893"/>
              <a:ext cx="77786" cy="109972"/>
            </a:xfrm>
            <a:custGeom>
              <a:avLst/>
              <a:gdLst>
                <a:gd name="T0" fmla="*/ 5 w 12"/>
                <a:gd name="T1" fmla="*/ 17 h 17"/>
                <a:gd name="T2" fmla="*/ 2 w 12"/>
                <a:gd name="T3" fmla="*/ 17 h 17"/>
                <a:gd name="T4" fmla="*/ 1 w 12"/>
                <a:gd name="T5" fmla="*/ 16 h 17"/>
                <a:gd name="T6" fmla="*/ 0 w 12"/>
                <a:gd name="T7" fmla="*/ 16 h 17"/>
                <a:gd name="T8" fmla="*/ 1 w 12"/>
                <a:gd name="T9" fmla="*/ 15 h 17"/>
                <a:gd name="T10" fmla="*/ 1 w 12"/>
                <a:gd name="T11" fmla="*/ 14 h 17"/>
                <a:gd name="T12" fmla="*/ 1 w 12"/>
                <a:gd name="T13" fmla="*/ 14 h 17"/>
                <a:gd name="T14" fmla="*/ 2 w 12"/>
                <a:gd name="T15" fmla="*/ 15 h 17"/>
                <a:gd name="T16" fmla="*/ 5 w 12"/>
                <a:gd name="T17" fmla="*/ 15 h 17"/>
                <a:gd name="T18" fmla="*/ 7 w 12"/>
                <a:gd name="T19" fmla="*/ 15 h 17"/>
                <a:gd name="T20" fmla="*/ 8 w 12"/>
                <a:gd name="T21" fmla="*/ 14 h 17"/>
                <a:gd name="T22" fmla="*/ 9 w 12"/>
                <a:gd name="T23" fmla="*/ 14 h 17"/>
                <a:gd name="T24" fmla="*/ 9 w 12"/>
                <a:gd name="T25" fmla="*/ 13 h 17"/>
                <a:gd name="T26" fmla="*/ 8 w 12"/>
                <a:gd name="T27" fmla="*/ 11 h 17"/>
                <a:gd name="T28" fmla="*/ 6 w 12"/>
                <a:gd name="T29" fmla="*/ 9 h 17"/>
                <a:gd name="T30" fmla="*/ 4 w 12"/>
                <a:gd name="T31" fmla="*/ 9 h 17"/>
                <a:gd name="T32" fmla="*/ 3 w 12"/>
                <a:gd name="T33" fmla="*/ 8 h 17"/>
                <a:gd name="T34" fmla="*/ 2 w 12"/>
                <a:gd name="T35" fmla="*/ 6 h 17"/>
                <a:gd name="T36" fmla="*/ 1 w 12"/>
                <a:gd name="T37" fmla="*/ 5 h 17"/>
                <a:gd name="T38" fmla="*/ 2 w 12"/>
                <a:gd name="T39" fmla="*/ 3 h 17"/>
                <a:gd name="T40" fmla="*/ 3 w 12"/>
                <a:gd name="T41" fmla="*/ 2 h 17"/>
                <a:gd name="T42" fmla="*/ 4 w 12"/>
                <a:gd name="T43" fmla="*/ 1 h 17"/>
                <a:gd name="T44" fmla="*/ 7 w 12"/>
                <a:gd name="T45" fmla="*/ 0 h 17"/>
                <a:gd name="T46" fmla="*/ 9 w 12"/>
                <a:gd name="T47" fmla="*/ 0 h 17"/>
                <a:gd name="T48" fmla="*/ 10 w 12"/>
                <a:gd name="T49" fmla="*/ 1 h 17"/>
                <a:gd name="T50" fmla="*/ 11 w 12"/>
                <a:gd name="T51" fmla="*/ 1 h 17"/>
                <a:gd name="T52" fmla="*/ 11 w 12"/>
                <a:gd name="T53" fmla="*/ 1 h 17"/>
                <a:gd name="T54" fmla="*/ 11 w 12"/>
                <a:gd name="T55" fmla="*/ 1 h 17"/>
                <a:gd name="T56" fmla="*/ 11 w 12"/>
                <a:gd name="T57" fmla="*/ 2 h 17"/>
                <a:gd name="T58" fmla="*/ 11 w 12"/>
                <a:gd name="T59" fmla="*/ 3 h 17"/>
                <a:gd name="T60" fmla="*/ 10 w 12"/>
                <a:gd name="T61" fmla="*/ 3 h 17"/>
                <a:gd name="T62" fmla="*/ 9 w 12"/>
                <a:gd name="T63" fmla="*/ 3 h 17"/>
                <a:gd name="T64" fmla="*/ 7 w 12"/>
                <a:gd name="T65" fmla="*/ 2 h 17"/>
                <a:gd name="T66" fmla="*/ 5 w 12"/>
                <a:gd name="T67" fmla="*/ 3 h 17"/>
                <a:gd name="T68" fmla="*/ 4 w 12"/>
                <a:gd name="T69" fmla="*/ 5 h 17"/>
                <a:gd name="T70" fmla="*/ 5 w 12"/>
                <a:gd name="T71" fmla="*/ 6 h 17"/>
                <a:gd name="T72" fmla="*/ 7 w 12"/>
                <a:gd name="T73" fmla="*/ 7 h 17"/>
                <a:gd name="T74" fmla="*/ 11 w 12"/>
                <a:gd name="T75" fmla="*/ 9 h 17"/>
                <a:gd name="T76" fmla="*/ 12 w 12"/>
                <a:gd name="T77" fmla="*/ 12 h 17"/>
                <a:gd name="T78" fmla="*/ 11 w 12"/>
                <a:gd name="T79" fmla="*/ 15 h 17"/>
                <a:gd name="T80" fmla="*/ 10 w 12"/>
                <a:gd name="T81" fmla="*/ 16 h 17"/>
                <a:gd name="T82" fmla="*/ 8 w 12"/>
                <a:gd name="T83" fmla="*/ 17 h 17"/>
                <a:gd name="T84" fmla="*/ 5 w 12"/>
                <a:gd name="T8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7">
                  <a:moveTo>
                    <a:pt x="5" y="17"/>
                  </a:moveTo>
                  <a:cubicBezTo>
                    <a:pt x="4" y="17"/>
                    <a:pt x="3" y="17"/>
                    <a:pt x="2" y="17"/>
                  </a:cubicBezTo>
                  <a:cubicBezTo>
                    <a:pt x="1" y="17"/>
                    <a:pt x="1" y="16"/>
                    <a:pt x="1" y="16"/>
                  </a:cubicBezTo>
                  <a:cubicBezTo>
                    <a:pt x="0" y="16"/>
                    <a:pt x="0" y="16"/>
                    <a:pt x="0" y="16"/>
                  </a:cubicBezTo>
                  <a:cubicBezTo>
                    <a:pt x="1" y="15"/>
                    <a:pt x="1" y="15"/>
                    <a:pt x="1" y="15"/>
                  </a:cubicBezTo>
                  <a:cubicBezTo>
                    <a:pt x="1" y="14"/>
                    <a:pt x="1" y="14"/>
                    <a:pt x="1" y="14"/>
                  </a:cubicBezTo>
                  <a:cubicBezTo>
                    <a:pt x="1" y="14"/>
                    <a:pt x="1" y="14"/>
                    <a:pt x="1" y="14"/>
                  </a:cubicBezTo>
                  <a:cubicBezTo>
                    <a:pt x="1" y="14"/>
                    <a:pt x="2" y="14"/>
                    <a:pt x="2" y="15"/>
                  </a:cubicBezTo>
                  <a:cubicBezTo>
                    <a:pt x="3" y="15"/>
                    <a:pt x="4" y="15"/>
                    <a:pt x="5" y="15"/>
                  </a:cubicBezTo>
                  <a:cubicBezTo>
                    <a:pt x="6" y="15"/>
                    <a:pt x="6" y="15"/>
                    <a:pt x="7" y="15"/>
                  </a:cubicBezTo>
                  <a:cubicBezTo>
                    <a:pt x="7" y="15"/>
                    <a:pt x="7" y="15"/>
                    <a:pt x="8" y="14"/>
                  </a:cubicBezTo>
                  <a:cubicBezTo>
                    <a:pt x="9" y="14"/>
                    <a:pt x="9" y="14"/>
                    <a:pt x="9" y="14"/>
                  </a:cubicBezTo>
                  <a:cubicBezTo>
                    <a:pt x="9" y="13"/>
                    <a:pt x="9" y="13"/>
                    <a:pt x="9" y="13"/>
                  </a:cubicBezTo>
                  <a:cubicBezTo>
                    <a:pt x="9" y="12"/>
                    <a:pt x="9" y="11"/>
                    <a:pt x="8" y="11"/>
                  </a:cubicBezTo>
                  <a:cubicBezTo>
                    <a:pt x="8" y="10"/>
                    <a:pt x="7" y="10"/>
                    <a:pt x="6" y="9"/>
                  </a:cubicBezTo>
                  <a:cubicBezTo>
                    <a:pt x="5" y="9"/>
                    <a:pt x="4" y="9"/>
                    <a:pt x="4" y="9"/>
                  </a:cubicBezTo>
                  <a:cubicBezTo>
                    <a:pt x="3" y="8"/>
                    <a:pt x="3" y="8"/>
                    <a:pt x="3" y="8"/>
                  </a:cubicBezTo>
                  <a:cubicBezTo>
                    <a:pt x="2" y="7"/>
                    <a:pt x="2" y="7"/>
                    <a:pt x="2" y="6"/>
                  </a:cubicBezTo>
                  <a:cubicBezTo>
                    <a:pt x="1" y="6"/>
                    <a:pt x="1" y="5"/>
                    <a:pt x="1" y="5"/>
                  </a:cubicBezTo>
                  <a:cubicBezTo>
                    <a:pt x="1" y="4"/>
                    <a:pt x="1" y="3"/>
                    <a:pt x="2" y="3"/>
                  </a:cubicBezTo>
                  <a:cubicBezTo>
                    <a:pt x="2" y="2"/>
                    <a:pt x="2" y="2"/>
                    <a:pt x="3" y="2"/>
                  </a:cubicBezTo>
                  <a:cubicBezTo>
                    <a:pt x="3" y="1"/>
                    <a:pt x="4" y="1"/>
                    <a:pt x="4" y="1"/>
                  </a:cubicBezTo>
                  <a:cubicBezTo>
                    <a:pt x="5" y="1"/>
                    <a:pt x="6" y="0"/>
                    <a:pt x="7" y="0"/>
                  </a:cubicBezTo>
                  <a:cubicBezTo>
                    <a:pt x="8" y="0"/>
                    <a:pt x="8" y="0"/>
                    <a:pt x="9" y="0"/>
                  </a:cubicBezTo>
                  <a:cubicBezTo>
                    <a:pt x="9" y="1"/>
                    <a:pt x="10" y="1"/>
                    <a:pt x="10" y="1"/>
                  </a:cubicBezTo>
                  <a:cubicBezTo>
                    <a:pt x="11" y="1"/>
                    <a:pt x="11" y="1"/>
                    <a:pt x="11" y="1"/>
                  </a:cubicBezTo>
                  <a:cubicBezTo>
                    <a:pt x="11" y="1"/>
                    <a:pt x="11" y="1"/>
                    <a:pt x="11" y="1"/>
                  </a:cubicBezTo>
                  <a:cubicBezTo>
                    <a:pt x="11" y="1"/>
                    <a:pt x="11" y="1"/>
                    <a:pt x="11" y="1"/>
                  </a:cubicBezTo>
                  <a:cubicBezTo>
                    <a:pt x="11" y="2"/>
                    <a:pt x="11" y="2"/>
                    <a:pt x="11" y="2"/>
                  </a:cubicBezTo>
                  <a:cubicBezTo>
                    <a:pt x="11" y="3"/>
                    <a:pt x="11" y="3"/>
                    <a:pt x="11" y="3"/>
                  </a:cubicBezTo>
                  <a:cubicBezTo>
                    <a:pt x="10" y="3"/>
                    <a:pt x="10" y="3"/>
                    <a:pt x="10" y="3"/>
                  </a:cubicBezTo>
                  <a:cubicBezTo>
                    <a:pt x="10" y="3"/>
                    <a:pt x="10" y="3"/>
                    <a:pt x="9" y="3"/>
                  </a:cubicBezTo>
                  <a:cubicBezTo>
                    <a:pt x="8" y="3"/>
                    <a:pt x="8" y="2"/>
                    <a:pt x="7" y="2"/>
                  </a:cubicBezTo>
                  <a:cubicBezTo>
                    <a:pt x="6" y="2"/>
                    <a:pt x="5" y="3"/>
                    <a:pt x="5" y="3"/>
                  </a:cubicBezTo>
                  <a:cubicBezTo>
                    <a:pt x="4" y="3"/>
                    <a:pt x="4" y="4"/>
                    <a:pt x="4" y="5"/>
                  </a:cubicBezTo>
                  <a:cubicBezTo>
                    <a:pt x="4" y="5"/>
                    <a:pt x="4" y="6"/>
                    <a:pt x="5" y="6"/>
                  </a:cubicBezTo>
                  <a:cubicBezTo>
                    <a:pt x="5" y="7"/>
                    <a:pt x="6" y="7"/>
                    <a:pt x="7" y="7"/>
                  </a:cubicBezTo>
                  <a:cubicBezTo>
                    <a:pt x="9" y="8"/>
                    <a:pt x="10" y="9"/>
                    <a:pt x="11" y="9"/>
                  </a:cubicBezTo>
                  <a:cubicBezTo>
                    <a:pt x="11" y="10"/>
                    <a:pt x="12" y="11"/>
                    <a:pt x="12" y="12"/>
                  </a:cubicBezTo>
                  <a:cubicBezTo>
                    <a:pt x="12" y="13"/>
                    <a:pt x="11" y="14"/>
                    <a:pt x="11" y="15"/>
                  </a:cubicBezTo>
                  <a:cubicBezTo>
                    <a:pt x="11" y="15"/>
                    <a:pt x="10" y="16"/>
                    <a:pt x="10" y="16"/>
                  </a:cubicBezTo>
                  <a:cubicBezTo>
                    <a:pt x="9" y="16"/>
                    <a:pt x="8" y="17"/>
                    <a:pt x="8" y="17"/>
                  </a:cubicBezTo>
                  <a:cubicBezTo>
                    <a:pt x="7" y="17"/>
                    <a:pt x="6" y="17"/>
                    <a:pt x="5" y="17"/>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1" name="Freeform 68"/>
            <p:cNvSpPr/>
            <p:nvPr/>
          </p:nvSpPr>
          <p:spPr bwMode="auto">
            <a:xfrm rot="16200000">
              <a:off x="2003630" y="4491567"/>
              <a:ext cx="18777" cy="37552"/>
            </a:xfrm>
            <a:custGeom>
              <a:avLst/>
              <a:gdLst>
                <a:gd name="T0" fmla="*/ 7 w 7"/>
                <a:gd name="T1" fmla="*/ 14 h 14"/>
                <a:gd name="T2" fmla="*/ 0 w 7"/>
                <a:gd name="T3" fmla="*/ 14 h 14"/>
                <a:gd name="T4" fmla="*/ 0 w 7"/>
                <a:gd name="T5" fmla="*/ 14 h 14"/>
                <a:gd name="T6" fmla="*/ 0 w 7"/>
                <a:gd name="T7" fmla="*/ 14 h 14"/>
                <a:gd name="T8" fmla="*/ 0 w 7"/>
                <a:gd name="T9" fmla="*/ 2 h 14"/>
                <a:gd name="T10" fmla="*/ 0 w 7"/>
                <a:gd name="T11" fmla="*/ 0 h 14"/>
                <a:gd name="T12" fmla="*/ 0 w 7"/>
                <a:gd name="T13" fmla="*/ 0 h 14"/>
                <a:gd name="T14" fmla="*/ 0 w 7"/>
                <a:gd name="T15" fmla="*/ 0 h 14"/>
                <a:gd name="T16" fmla="*/ 3 w 7"/>
                <a:gd name="T17" fmla="*/ 2 h 14"/>
                <a:gd name="T18" fmla="*/ 3 w 7"/>
                <a:gd name="T19" fmla="*/ 2 h 14"/>
                <a:gd name="T20" fmla="*/ 3 w 7"/>
                <a:gd name="T21" fmla="*/ 12 h 14"/>
                <a:gd name="T22" fmla="*/ 3 w 7"/>
                <a:gd name="T23" fmla="*/ 14 h 14"/>
                <a:gd name="T24" fmla="*/ 3 w 7"/>
                <a:gd name="T25" fmla="*/ 14 h 14"/>
                <a:gd name="T26" fmla="*/ 7 w 7"/>
                <a:gd name="T27" fmla="*/ 14 h 14"/>
                <a:gd name="T28" fmla="*/ 7 w 7"/>
                <a:gd name="T29" fmla="*/ 14 h 14"/>
                <a:gd name="T30" fmla="*/ 7 w 7"/>
                <a:gd name="T31" fmla="*/ 14 h 14"/>
                <a:gd name="T32" fmla="*/ 7 w 7"/>
                <a:gd name="T33" fmla="*/ 14 h 14"/>
                <a:gd name="T34" fmla="*/ 7 w 7"/>
                <a:gd name="T35" fmla="*/ 14 h 14"/>
                <a:gd name="T36" fmla="*/ 7 w 7"/>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7" y="14"/>
                  </a:moveTo>
                  <a:lnTo>
                    <a:pt x="0" y="14"/>
                  </a:lnTo>
                  <a:lnTo>
                    <a:pt x="0" y="14"/>
                  </a:lnTo>
                  <a:lnTo>
                    <a:pt x="0" y="14"/>
                  </a:lnTo>
                  <a:lnTo>
                    <a:pt x="0" y="2"/>
                  </a:lnTo>
                  <a:lnTo>
                    <a:pt x="0" y="0"/>
                  </a:lnTo>
                  <a:lnTo>
                    <a:pt x="0" y="0"/>
                  </a:lnTo>
                  <a:lnTo>
                    <a:pt x="0" y="0"/>
                  </a:lnTo>
                  <a:lnTo>
                    <a:pt x="3" y="2"/>
                  </a:lnTo>
                  <a:lnTo>
                    <a:pt x="3" y="2"/>
                  </a:lnTo>
                  <a:lnTo>
                    <a:pt x="3" y="12"/>
                  </a:lnTo>
                  <a:lnTo>
                    <a:pt x="3" y="14"/>
                  </a:lnTo>
                  <a:lnTo>
                    <a:pt x="3" y="14"/>
                  </a:lnTo>
                  <a:lnTo>
                    <a:pt x="7" y="14"/>
                  </a:lnTo>
                  <a:lnTo>
                    <a:pt x="7" y="14"/>
                  </a:lnTo>
                  <a:lnTo>
                    <a:pt x="7" y="14"/>
                  </a:lnTo>
                  <a:lnTo>
                    <a:pt x="7" y="14"/>
                  </a:lnTo>
                  <a:lnTo>
                    <a:pt x="7" y="14"/>
                  </a:lnTo>
                  <a:lnTo>
                    <a:pt x="7" y="14"/>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2" name="Freeform 69"/>
            <p:cNvSpPr>
              <a:spLocks noEditPoints="1"/>
            </p:cNvSpPr>
            <p:nvPr/>
          </p:nvSpPr>
          <p:spPr bwMode="auto">
            <a:xfrm rot="16200000">
              <a:off x="2007655" y="4468767"/>
              <a:ext cx="24142" cy="24142"/>
            </a:xfrm>
            <a:custGeom>
              <a:avLst/>
              <a:gdLst>
                <a:gd name="T0" fmla="*/ 2 w 4"/>
                <a:gd name="T1" fmla="*/ 4 h 4"/>
                <a:gd name="T2" fmla="*/ 1 w 4"/>
                <a:gd name="T3" fmla="*/ 4 h 4"/>
                <a:gd name="T4" fmla="*/ 0 w 4"/>
                <a:gd name="T5" fmla="*/ 4 h 4"/>
                <a:gd name="T6" fmla="*/ 0 w 4"/>
                <a:gd name="T7" fmla="*/ 3 h 4"/>
                <a:gd name="T8" fmla="*/ 0 w 4"/>
                <a:gd name="T9" fmla="*/ 2 h 4"/>
                <a:gd name="T10" fmla="*/ 0 w 4"/>
                <a:gd name="T11" fmla="*/ 1 h 4"/>
                <a:gd name="T12" fmla="*/ 0 w 4"/>
                <a:gd name="T13" fmla="*/ 0 h 4"/>
                <a:gd name="T14" fmla="*/ 1 w 4"/>
                <a:gd name="T15" fmla="*/ 0 h 4"/>
                <a:gd name="T16" fmla="*/ 2 w 4"/>
                <a:gd name="T17" fmla="*/ 0 h 4"/>
                <a:gd name="T18" fmla="*/ 3 w 4"/>
                <a:gd name="T19" fmla="*/ 0 h 4"/>
                <a:gd name="T20" fmla="*/ 4 w 4"/>
                <a:gd name="T21" fmla="*/ 2 h 4"/>
                <a:gd name="T22" fmla="*/ 3 w 4"/>
                <a:gd name="T23" fmla="*/ 4 h 4"/>
                <a:gd name="T24" fmla="*/ 2 w 4"/>
                <a:gd name="T25" fmla="*/ 4 h 4"/>
                <a:gd name="T26" fmla="*/ 3 w 4"/>
                <a:gd name="T27" fmla="*/ 2 h 4"/>
                <a:gd name="T28" fmla="*/ 3 w 4"/>
                <a:gd name="T29" fmla="*/ 1 h 4"/>
                <a:gd name="T30" fmla="*/ 2 w 4"/>
                <a:gd name="T31" fmla="*/ 0 h 4"/>
                <a:gd name="T32" fmla="*/ 1 w 4"/>
                <a:gd name="T33" fmla="*/ 1 h 4"/>
                <a:gd name="T34" fmla="*/ 1 w 4"/>
                <a:gd name="T35" fmla="*/ 2 h 4"/>
                <a:gd name="T36" fmla="*/ 1 w 4"/>
                <a:gd name="T37" fmla="*/ 3 h 4"/>
                <a:gd name="T38" fmla="*/ 1 w 4"/>
                <a:gd name="T39" fmla="*/ 3 h 4"/>
                <a:gd name="T40" fmla="*/ 2 w 4"/>
                <a:gd name="T41" fmla="*/ 4 h 4"/>
                <a:gd name="T42" fmla="*/ 3 w 4"/>
                <a:gd name="T43" fmla="*/ 3 h 4"/>
                <a:gd name="T44" fmla="*/ 3 w 4"/>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2" y="4"/>
                  </a:moveTo>
                  <a:cubicBezTo>
                    <a:pt x="1" y="4"/>
                    <a:pt x="1" y="4"/>
                    <a:pt x="1" y="4"/>
                  </a:cubicBezTo>
                  <a:cubicBezTo>
                    <a:pt x="0" y="4"/>
                    <a:pt x="0" y="4"/>
                    <a:pt x="0" y="4"/>
                  </a:cubicBezTo>
                  <a:cubicBezTo>
                    <a:pt x="0" y="3"/>
                    <a:pt x="0" y="3"/>
                    <a:pt x="0" y="3"/>
                  </a:cubicBezTo>
                  <a:cubicBezTo>
                    <a:pt x="0" y="3"/>
                    <a:pt x="0" y="3"/>
                    <a:pt x="0" y="2"/>
                  </a:cubicBezTo>
                  <a:cubicBezTo>
                    <a:pt x="0" y="2"/>
                    <a:pt x="0" y="1"/>
                    <a:pt x="0" y="1"/>
                  </a:cubicBezTo>
                  <a:cubicBezTo>
                    <a:pt x="0" y="0"/>
                    <a:pt x="0" y="0"/>
                    <a:pt x="0" y="0"/>
                  </a:cubicBezTo>
                  <a:cubicBezTo>
                    <a:pt x="1" y="0"/>
                    <a:pt x="1" y="0"/>
                    <a:pt x="1" y="0"/>
                  </a:cubicBezTo>
                  <a:cubicBezTo>
                    <a:pt x="2" y="0"/>
                    <a:pt x="2" y="0"/>
                    <a:pt x="2" y="0"/>
                  </a:cubicBezTo>
                  <a:cubicBezTo>
                    <a:pt x="2" y="0"/>
                    <a:pt x="3" y="0"/>
                    <a:pt x="3" y="0"/>
                  </a:cubicBezTo>
                  <a:cubicBezTo>
                    <a:pt x="4" y="1"/>
                    <a:pt x="4" y="1"/>
                    <a:pt x="4" y="2"/>
                  </a:cubicBezTo>
                  <a:cubicBezTo>
                    <a:pt x="4" y="3"/>
                    <a:pt x="4" y="3"/>
                    <a:pt x="3" y="4"/>
                  </a:cubicBezTo>
                  <a:cubicBezTo>
                    <a:pt x="3" y="4"/>
                    <a:pt x="2" y="4"/>
                    <a:pt x="2" y="4"/>
                  </a:cubicBezTo>
                  <a:close/>
                  <a:moveTo>
                    <a:pt x="3" y="2"/>
                  </a:moveTo>
                  <a:cubicBezTo>
                    <a:pt x="3" y="1"/>
                    <a:pt x="3" y="1"/>
                    <a:pt x="3" y="1"/>
                  </a:cubicBezTo>
                  <a:cubicBezTo>
                    <a:pt x="2" y="1"/>
                    <a:pt x="2" y="0"/>
                    <a:pt x="2" y="0"/>
                  </a:cubicBezTo>
                  <a:cubicBezTo>
                    <a:pt x="1" y="1"/>
                    <a:pt x="1" y="1"/>
                    <a:pt x="1" y="1"/>
                  </a:cubicBezTo>
                  <a:cubicBezTo>
                    <a:pt x="1" y="1"/>
                    <a:pt x="1" y="1"/>
                    <a:pt x="1" y="2"/>
                  </a:cubicBezTo>
                  <a:cubicBezTo>
                    <a:pt x="1" y="3"/>
                    <a:pt x="1" y="3"/>
                    <a:pt x="1" y="3"/>
                  </a:cubicBezTo>
                  <a:cubicBezTo>
                    <a:pt x="1" y="3"/>
                    <a:pt x="1" y="3"/>
                    <a:pt x="1" y="3"/>
                  </a:cubicBezTo>
                  <a:cubicBezTo>
                    <a:pt x="2" y="4"/>
                    <a:pt x="2" y="4"/>
                    <a:pt x="2" y="4"/>
                  </a:cubicBezTo>
                  <a:cubicBezTo>
                    <a:pt x="3" y="3"/>
                    <a:pt x="3" y="3"/>
                    <a:pt x="3" y="3"/>
                  </a:cubicBezTo>
                  <a:cubicBezTo>
                    <a:pt x="3" y="3"/>
                    <a:pt x="3" y="3"/>
                    <a:pt x="3" y="2"/>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3" name="Freeform 70"/>
            <p:cNvSpPr/>
            <p:nvPr/>
          </p:nvSpPr>
          <p:spPr bwMode="auto">
            <a:xfrm rot="16200000">
              <a:off x="2013019" y="4441946"/>
              <a:ext cx="13413" cy="24142"/>
            </a:xfrm>
            <a:custGeom>
              <a:avLst/>
              <a:gdLst>
                <a:gd name="T0" fmla="*/ 5 w 5"/>
                <a:gd name="T1" fmla="*/ 0 h 9"/>
                <a:gd name="T2" fmla="*/ 5 w 5"/>
                <a:gd name="T3" fmla="*/ 2 h 9"/>
                <a:gd name="T4" fmla="*/ 2 w 5"/>
                <a:gd name="T5" fmla="*/ 2 h 9"/>
                <a:gd name="T6" fmla="*/ 2 w 5"/>
                <a:gd name="T7" fmla="*/ 2 h 9"/>
                <a:gd name="T8" fmla="*/ 2 w 5"/>
                <a:gd name="T9" fmla="*/ 2 h 9"/>
                <a:gd name="T10" fmla="*/ 0 w 5"/>
                <a:gd name="T11" fmla="*/ 4 h 9"/>
                <a:gd name="T12" fmla="*/ 0 w 5"/>
                <a:gd name="T13" fmla="*/ 9 h 9"/>
                <a:gd name="T14" fmla="*/ 0 w 5"/>
                <a:gd name="T15" fmla="*/ 9 h 9"/>
                <a:gd name="T16" fmla="*/ 0 w 5"/>
                <a:gd name="T17" fmla="*/ 9 h 9"/>
                <a:gd name="T18" fmla="*/ 0 w 5"/>
                <a:gd name="T19" fmla="*/ 9 h 9"/>
                <a:gd name="T20" fmla="*/ 0 w 5"/>
                <a:gd name="T21" fmla="*/ 9 h 9"/>
                <a:gd name="T22" fmla="*/ 0 w 5"/>
                <a:gd name="T23" fmla="*/ 9 h 9"/>
                <a:gd name="T24" fmla="*/ 0 w 5"/>
                <a:gd name="T25" fmla="*/ 0 h 9"/>
                <a:gd name="T26" fmla="*/ 0 w 5"/>
                <a:gd name="T27" fmla="*/ 0 h 9"/>
                <a:gd name="T28" fmla="*/ 0 w 5"/>
                <a:gd name="T29" fmla="*/ 0 h 9"/>
                <a:gd name="T30" fmla="*/ 0 w 5"/>
                <a:gd name="T31" fmla="*/ 0 h 9"/>
                <a:gd name="T32" fmla="*/ 0 w 5"/>
                <a:gd name="T33" fmla="*/ 0 h 9"/>
                <a:gd name="T34" fmla="*/ 0 w 5"/>
                <a:gd name="T35" fmla="*/ 0 h 9"/>
                <a:gd name="T36" fmla="*/ 0 w 5"/>
                <a:gd name="T37" fmla="*/ 2 h 9"/>
                <a:gd name="T38" fmla="*/ 2 w 5"/>
                <a:gd name="T39" fmla="*/ 0 h 9"/>
                <a:gd name="T40" fmla="*/ 5 w 5"/>
                <a:gd name="T41" fmla="*/ 0 h 9"/>
                <a:gd name="T42" fmla="*/ 5 w 5"/>
                <a:gd name="T43" fmla="*/ 0 h 9"/>
                <a:gd name="T44" fmla="*/ 5 w 5"/>
                <a:gd name="T45" fmla="*/ 0 h 9"/>
                <a:gd name="T46" fmla="*/ 5 w 5"/>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0"/>
                  </a:moveTo>
                  <a:lnTo>
                    <a:pt x="5" y="2"/>
                  </a:lnTo>
                  <a:lnTo>
                    <a:pt x="2" y="2"/>
                  </a:lnTo>
                  <a:lnTo>
                    <a:pt x="2" y="2"/>
                  </a:lnTo>
                  <a:lnTo>
                    <a:pt x="2" y="2"/>
                  </a:lnTo>
                  <a:lnTo>
                    <a:pt x="0" y="4"/>
                  </a:lnTo>
                  <a:lnTo>
                    <a:pt x="0" y="9"/>
                  </a:lnTo>
                  <a:lnTo>
                    <a:pt x="0" y="9"/>
                  </a:lnTo>
                  <a:lnTo>
                    <a:pt x="0" y="9"/>
                  </a:lnTo>
                  <a:lnTo>
                    <a:pt x="0" y="9"/>
                  </a:lnTo>
                  <a:lnTo>
                    <a:pt x="0" y="9"/>
                  </a:lnTo>
                  <a:lnTo>
                    <a:pt x="0" y="9"/>
                  </a:lnTo>
                  <a:lnTo>
                    <a:pt x="0" y="0"/>
                  </a:lnTo>
                  <a:lnTo>
                    <a:pt x="0" y="0"/>
                  </a:lnTo>
                  <a:lnTo>
                    <a:pt x="0" y="0"/>
                  </a:lnTo>
                  <a:lnTo>
                    <a:pt x="0" y="0"/>
                  </a:lnTo>
                  <a:lnTo>
                    <a:pt x="0" y="0"/>
                  </a:lnTo>
                  <a:lnTo>
                    <a:pt x="0" y="0"/>
                  </a:lnTo>
                  <a:lnTo>
                    <a:pt x="0" y="2"/>
                  </a:lnTo>
                  <a:lnTo>
                    <a:pt x="2" y="0"/>
                  </a:lnTo>
                  <a:lnTo>
                    <a:pt x="5" y="0"/>
                  </a:lnTo>
                  <a:lnTo>
                    <a:pt x="5" y="0"/>
                  </a:lnTo>
                  <a:lnTo>
                    <a:pt x="5" y="0"/>
                  </a:lnTo>
                  <a:lnTo>
                    <a:pt x="5"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4" name="Freeform 71"/>
            <p:cNvSpPr>
              <a:spLocks noEditPoints="1"/>
            </p:cNvSpPr>
            <p:nvPr/>
          </p:nvSpPr>
          <p:spPr bwMode="auto">
            <a:xfrm rot="16200000">
              <a:off x="2010339" y="4420489"/>
              <a:ext cx="18777" cy="24142"/>
            </a:xfrm>
            <a:custGeom>
              <a:avLst/>
              <a:gdLst>
                <a:gd name="T0" fmla="*/ 3 w 3"/>
                <a:gd name="T1" fmla="*/ 2 h 4"/>
                <a:gd name="T2" fmla="*/ 1 w 3"/>
                <a:gd name="T3" fmla="*/ 2 h 4"/>
                <a:gd name="T4" fmla="*/ 1 w 3"/>
                <a:gd name="T5" fmla="*/ 3 h 4"/>
                <a:gd name="T6" fmla="*/ 2 w 3"/>
                <a:gd name="T7" fmla="*/ 4 h 4"/>
                <a:gd name="T8" fmla="*/ 3 w 3"/>
                <a:gd name="T9" fmla="*/ 4 h 4"/>
                <a:gd name="T10" fmla="*/ 3 w 3"/>
                <a:gd name="T11" fmla="*/ 4 h 4"/>
                <a:gd name="T12" fmla="*/ 3 w 3"/>
                <a:gd name="T13" fmla="*/ 4 h 4"/>
                <a:gd name="T14" fmla="*/ 3 w 3"/>
                <a:gd name="T15" fmla="*/ 4 h 4"/>
                <a:gd name="T16" fmla="*/ 3 w 3"/>
                <a:gd name="T17" fmla="*/ 4 h 4"/>
                <a:gd name="T18" fmla="*/ 3 w 3"/>
                <a:gd name="T19" fmla="*/ 4 h 4"/>
                <a:gd name="T20" fmla="*/ 3 w 3"/>
                <a:gd name="T21" fmla="*/ 4 h 4"/>
                <a:gd name="T22" fmla="*/ 3 w 3"/>
                <a:gd name="T23" fmla="*/ 4 h 4"/>
                <a:gd name="T24" fmla="*/ 2 w 3"/>
                <a:gd name="T25" fmla="*/ 4 h 4"/>
                <a:gd name="T26" fmla="*/ 2 w 3"/>
                <a:gd name="T27" fmla="*/ 4 h 4"/>
                <a:gd name="T28" fmla="*/ 0 w 3"/>
                <a:gd name="T29" fmla="*/ 4 h 4"/>
                <a:gd name="T30" fmla="*/ 0 w 3"/>
                <a:gd name="T31" fmla="*/ 2 h 4"/>
                <a:gd name="T32" fmla="*/ 0 w 3"/>
                <a:gd name="T33" fmla="*/ 0 h 4"/>
                <a:gd name="T34" fmla="*/ 2 w 3"/>
                <a:gd name="T35" fmla="*/ 0 h 4"/>
                <a:gd name="T36" fmla="*/ 3 w 3"/>
                <a:gd name="T37" fmla="*/ 0 h 4"/>
                <a:gd name="T38" fmla="*/ 3 w 3"/>
                <a:gd name="T39" fmla="*/ 2 h 4"/>
                <a:gd name="T40" fmla="*/ 3 w 3"/>
                <a:gd name="T41" fmla="*/ 2 h 4"/>
                <a:gd name="T42" fmla="*/ 3 w 3"/>
                <a:gd name="T43" fmla="*/ 2 h 4"/>
                <a:gd name="T44" fmla="*/ 2 w 3"/>
                <a:gd name="T45" fmla="*/ 0 h 4"/>
                <a:gd name="T46" fmla="*/ 1 w 3"/>
                <a:gd name="T47" fmla="*/ 0 h 4"/>
                <a:gd name="T48" fmla="*/ 1 w 3"/>
                <a:gd name="T49" fmla="*/ 1 h 4"/>
                <a:gd name="T50" fmla="*/ 1 w 3"/>
                <a:gd name="T51" fmla="*/ 1 h 4"/>
                <a:gd name="T52" fmla="*/ 1 w 3"/>
                <a:gd name="T53" fmla="*/ 2 h 4"/>
                <a:gd name="T54" fmla="*/ 1 w 3"/>
                <a:gd name="T55" fmla="*/ 2 h 4"/>
                <a:gd name="T56" fmla="*/ 1 w 3"/>
                <a:gd name="T57" fmla="*/ 2 h 4"/>
                <a:gd name="T58" fmla="*/ 2 w 3"/>
                <a:gd name="T59" fmla="*/ 2 h 4"/>
                <a:gd name="T60" fmla="*/ 3 w 3"/>
                <a:gd name="T61" fmla="*/ 2 h 4"/>
                <a:gd name="T62" fmla="*/ 3 w 3"/>
                <a:gd name="T63" fmla="*/ 2 h 4"/>
                <a:gd name="T64" fmla="*/ 2 w 3"/>
                <a:gd name="T65" fmla="*/ 1 h 4"/>
                <a:gd name="T66" fmla="*/ 2 w 3"/>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 h="4">
                  <a:moveTo>
                    <a:pt x="3" y="2"/>
                  </a:moveTo>
                  <a:cubicBezTo>
                    <a:pt x="1" y="2"/>
                    <a:pt x="1" y="2"/>
                    <a:pt x="1" y="2"/>
                  </a:cubicBezTo>
                  <a:cubicBezTo>
                    <a:pt x="1" y="3"/>
                    <a:pt x="1" y="3"/>
                    <a:pt x="1" y="3"/>
                  </a:cubicBezTo>
                  <a:cubicBezTo>
                    <a:pt x="1" y="4"/>
                    <a:pt x="1" y="4"/>
                    <a:pt x="2" y="4"/>
                  </a:cubicBezTo>
                  <a:cubicBezTo>
                    <a:pt x="2"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ubicBezTo>
                    <a:pt x="1" y="4"/>
                    <a:pt x="1" y="4"/>
                    <a:pt x="0" y="4"/>
                  </a:cubicBezTo>
                  <a:cubicBezTo>
                    <a:pt x="0" y="4"/>
                    <a:pt x="0" y="3"/>
                    <a:pt x="0" y="2"/>
                  </a:cubicBezTo>
                  <a:cubicBezTo>
                    <a:pt x="0" y="1"/>
                    <a:pt x="0" y="1"/>
                    <a:pt x="0" y="0"/>
                  </a:cubicBezTo>
                  <a:cubicBezTo>
                    <a:pt x="0" y="0"/>
                    <a:pt x="1" y="0"/>
                    <a:pt x="2" y="0"/>
                  </a:cubicBezTo>
                  <a:cubicBezTo>
                    <a:pt x="2" y="0"/>
                    <a:pt x="3" y="0"/>
                    <a:pt x="3" y="0"/>
                  </a:cubicBezTo>
                  <a:cubicBezTo>
                    <a:pt x="3" y="1"/>
                    <a:pt x="3" y="1"/>
                    <a:pt x="3" y="2"/>
                  </a:cubicBezTo>
                  <a:cubicBezTo>
                    <a:pt x="3" y="2"/>
                    <a:pt x="3" y="2"/>
                    <a:pt x="3" y="2"/>
                  </a:cubicBezTo>
                  <a:cubicBezTo>
                    <a:pt x="3" y="2"/>
                    <a:pt x="3" y="2"/>
                    <a:pt x="3" y="2"/>
                  </a:cubicBezTo>
                  <a:close/>
                  <a:moveTo>
                    <a:pt x="2" y="0"/>
                  </a:move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cubicBezTo>
                    <a:pt x="3" y="2"/>
                    <a:pt x="3" y="2"/>
                    <a:pt x="3" y="2"/>
                  </a:cubicBezTo>
                  <a:cubicBezTo>
                    <a:pt x="3" y="2"/>
                    <a:pt x="3" y="2"/>
                    <a:pt x="3" y="2"/>
                  </a:cubicBezTo>
                  <a:cubicBezTo>
                    <a:pt x="3" y="1"/>
                    <a:pt x="2" y="1"/>
                    <a:pt x="2" y="1"/>
                  </a:cubicBezTo>
                  <a:cubicBezTo>
                    <a:pt x="2" y="0"/>
                    <a:pt x="2" y="0"/>
                    <a:pt x="2" y="0"/>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5" name="Freeform 72"/>
            <p:cNvSpPr/>
            <p:nvPr/>
          </p:nvSpPr>
          <p:spPr bwMode="auto">
            <a:xfrm rot="16200000">
              <a:off x="2003631" y="4381597"/>
              <a:ext cx="32187" cy="24142"/>
            </a:xfrm>
            <a:custGeom>
              <a:avLst/>
              <a:gdLst>
                <a:gd name="T0" fmla="*/ 12 w 12"/>
                <a:gd name="T1" fmla="*/ 9 h 9"/>
                <a:gd name="T2" fmla="*/ 12 w 12"/>
                <a:gd name="T3" fmla="*/ 9 h 9"/>
                <a:gd name="T4" fmla="*/ 12 w 12"/>
                <a:gd name="T5" fmla="*/ 9 h 9"/>
                <a:gd name="T6" fmla="*/ 12 w 12"/>
                <a:gd name="T7" fmla="*/ 9 h 9"/>
                <a:gd name="T8" fmla="*/ 12 w 12"/>
                <a:gd name="T9" fmla="*/ 2 h 9"/>
                <a:gd name="T10" fmla="*/ 12 w 12"/>
                <a:gd name="T11" fmla="*/ 2 h 9"/>
                <a:gd name="T12" fmla="*/ 10 w 12"/>
                <a:gd name="T13" fmla="*/ 2 h 9"/>
                <a:gd name="T14" fmla="*/ 10 w 12"/>
                <a:gd name="T15" fmla="*/ 2 h 9"/>
                <a:gd name="T16" fmla="*/ 10 w 12"/>
                <a:gd name="T17" fmla="*/ 2 h 9"/>
                <a:gd name="T18" fmla="*/ 7 w 12"/>
                <a:gd name="T19" fmla="*/ 2 h 9"/>
                <a:gd name="T20" fmla="*/ 7 w 12"/>
                <a:gd name="T21" fmla="*/ 2 h 9"/>
                <a:gd name="T22" fmla="*/ 7 w 12"/>
                <a:gd name="T23" fmla="*/ 2 h 9"/>
                <a:gd name="T24" fmla="*/ 7 w 12"/>
                <a:gd name="T25" fmla="*/ 2 h 9"/>
                <a:gd name="T26" fmla="*/ 7 w 12"/>
                <a:gd name="T27" fmla="*/ 9 h 9"/>
                <a:gd name="T28" fmla="*/ 7 w 12"/>
                <a:gd name="T29" fmla="*/ 9 h 9"/>
                <a:gd name="T30" fmla="*/ 7 w 12"/>
                <a:gd name="T31" fmla="*/ 9 h 9"/>
                <a:gd name="T32" fmla="*/ 5 w 12"/>
                <a:gd name="T33" fmla="*/ 9 h 9"/>
                <a:gd name="T34" fmla="*/ 5 w 12"/>
                <a:gd name="T35" fmla="*/ 9 h 9"/>
                <a:gd name="T36" fmla="*/ 5 w 12"/>
                <a:gd name="T37" fmla="*/ 2 h 9"/>
                <a:gd name="T38" fmla="*/ 5 w 12"/>
                <a:gd name="T39" fmla="*/ 2 h 9"/>
                <a:gd name="T40" fmla="*/ 5 w 12"/>
                <a:gd name="T41" fmla="*/ 2 h 9"/>
                <a:gd name="T42" fmla="*/ 5 w 12"/>
                <a:gd name="T43" fmla="*/ 2 h 9"/>
                <a:gd name="T44" fmla="*/ 2 w 12"/>
                <a:gd name="T45" fmla="*/ 2 h 9"/>
                <a:gd name="T46" fmla="*/ 2 w 12"/>
                <a:gd name="T47" fmla="*/ 2 h 9"/>
                <a:gd name="T48" fmla="*/ 2 w 12"/>
                <a:gd name="T49" fmla="*/ 2 h 9"/>
                <a:gd name="T50" fmla="*/ 0 w 12"/>
                <a:gd name="T51" fmla="*/ 2 h 9"/>
                <a:gd name="T52" fmla="*/ 0 w 12"/>
                <a:gd name="T53" fmla="*/ 4 h 9"/>
                <a:gd name="T54" fmla="*/ 0 w 12"/>
                <a:gd name="T55" fmla="*/ 9 h 9"/>
                <a:gd name="T56" fmla="*/ 0 w 12"/>
                <a:gd name="T57" fmla="*/ 9 h 9"/>
                <a:gd name="T58" fmla="*/ 0 w 12"/>
                <a:gd name="T59" fmla="*/ 9 h 9"/>
                <a:gd name="T60" fmla="*/ 0 w 12"/>
                <a:gd name="T61" fmla="*/ 9 h 9"/>
                <a:gd name="T62" fmla="*/ 0 w 12"/>
                <a:gd name="T63" fmla="*/ 9 h 9"/>
                <a:gd name="T64" fmla="*/ 0 w 12"/>
                <a:gd name="T65" fmla="*/ 9 h 9"/>
                <a:gd name="T66" fmla="*/ 0 w 12"/>
                <a:gd name="T67" fmla="*/ 0 h 9"/>
                <a:gd name="T68" fmla="*/ 0 w 12"/>
                <a:gd name="T69" fmla="*/ 0 h 9"/>
                <a:gd name="T70" fmla="*/ 0 w 12"/>
                <a:gd name="T71" fmla="*/ 0 h 9"/>
                <a:gd name="T72" fmla="*/ 0 w 12"/>
                <a:gd name="T73" fmla="*/ 0 h 9"/>
                <a:gd name="T74" fmla="*/ 0 w 12"/>
                <a:gd name="T75" fmla="*/ 0 h 9"/>
                <a:gd name="T76" fmla="*/ 0 w 12"/>
                <a:gd name="T77" fmla="*/ 0 h 9"/>
                <a:gd name="T78" fmla="*/ 2 w 12"/>
                <a:gd name="T79" fmla="*/ 0 h 9"/>
                <a:gd name="T80" fmla="*/ 5 w 12"/>
                <a:gd name="T81" fmla="*/ 0 h 9"/>
                <a:gd name="T82" fmla="*/ 5 w 12"/>
                <a:gd name="T83" fmla="*/ 0 h 9"/>
                <a:gd name="T84" fmla="*/ 7 w 12"/>
                <a:gd name="T85" fmla="*/ 2 h 9"/>
                <a:gd name="T86" fmla="*/ 7 w 12"/>
                <a:gd name="T87" fmla="*/ 0 h 9"/>
                <a:gd name="T88" fmla="*/ 10 w 12"/>
                <a:gd name="T89" fmla="*/ 0 h 9"/>
                <a:gd name="T90" fmla="*/ 12 w 12"/>
                <a:gd name="T91" fmla="*/ 0 h 9"/>
                <a:gd name="T92" fmla="*/ 12 w 12"/>
                <a:gd name="T93" fmla="*/ 0 h 9"/>
                <a:gd name="T94" fmla="*/ 12 w 12"/>
                <a:gd name="T95" fmla="*/ 2 h 9"/>
                <a:gd name="T96" fmla="*/ 12 w 12"/>
                <a:gd name="T97" fmla="*/ 2 h 9"/>
                <a:gd name="T98" fmla="*/ 12 w 12"/>
                <a:gd name="T99" fmla="*/ 9 h 9"/>
                <a:gd name="T100" fmla="*/ 12 w 12"/>
                <a:gd name="T101" fmla="*/ 9 h 9"/>
                <a:gd name="T102" fmla="*/ 12 w 12"/>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 h="9">
                  <a:moveTo>
                    <a:pt x="12" y="9"/>
                  </a:moveTo>
                  <a:lnTo>
                    <a:pt x="12" y="9"/>
                  </a:lnTo>
                  <a:lnTo>
                    <a:pt x="12" y="9"/>
                  </a:lnTo>
                  <a:lnTo>
                    <a:pt x="12" y="9"/>
                  </a:lnTo>
                  <a:lnTo>
                    <a:pt x="12" y="2"/>
                  </a:lnTo>
                  <a:lnTo>
                    <a:pt x="12" y="2"/>
                  </a:lnTo>
                  <a:lnTo>
                    <a:pt x="10" y="2"/>
                  </a:lnTo>
                  <a:lnTo>
                    <a:pt x="10" y="2"/>
                  </a:lnTo>
                  <a:lnTo>
                    <a:pt x="10" y="2"/>
                  </a:lnTo>
                  <a:lnTo>
                    <a:pt x="7" y="2"/>
                  </a:lnTo>
                  <a:lnTo>
                    <a:pt x="7" y="2"/>
                  </a:lnTo>
                  <a:lnTo>
                    <a:pt x="7" y="2"/>
                  </a:lnTo>
                  <a:lnTo>
                    <a:pt x="7" y="2"/>
                  </a:lnTo>
                  <a:lnTo>
                    <a:pt x="7" y="9"/>
                  </a:lnTo>
                  <a:lnTo>
                    <a:pt x="7" y="9"/>
                  </a:lnTo>
                  <a:lnTo>
                    <a:pt x="7" y="9"/>
                  </a:lnTo>
                  <a:lnTo>
                    <a:pt x="5" y="9"/>
                  </a:lnTo>
                  <a:lnTo>
                    <a:pt x="5" y="9"/>
                  </a:lnTo>
                  <a:lnTo>
                    <a:pt x="5" y="2"/>
                  </a:lnTo>
                  <a:lnTo>
                    <a:pt x="5" y="2"/>
                  </a:lnTo>
                  <a:lnTo>
                    <a:pt x="5" y="2"/>
                  </a:lnTo>
                  <a:lnTo>
                    <a:pt x="5" y="2"/>
                  </a:lnTo>
                  <a:lnTo>
                    <a:pt x="2" y="2"/>
                  </a:lnTo>
                  <a:lnTo>
                    <a:pt x="2" y="2"/>
                  </a:lnTo>
                  <a:lnTo>
                    <a:pt x="2" y="2"/>
                  </a:lnTo>
                  <a:lnTo>
                    <a:pt x="0" y="2"/>
                  </a:lnTo>
                  <a:lnTo>
                    <a:pt x="0" y="4"/>
                  </a:lnTo>
                  <a:lnTo>
                    <a:pt x="0" y="9"/>
                  </a:lnTo>
                  <a:lnTo>
                    <a:pt x="0" y="9"/>
                  </a:lnTo>
                  <a:lnTo>
                    <a:pt x="0" y="9"/>
                  </a:lnTo>
                  <a:lnTo>
                    <a:pt x="0" y="9"/>
                  </a:lnTo>
                  <a:lnTo>
                    <a:pt x="0" y="9"/>
                  </a:lnTo>
                  <a:lnTo>
                    <a:pt x="0" y="9"/>
                  </a:lnTo>
                  <a:lnTo>
                    <a:pt x="0" y="0"/>
                  </a:lnTo>
                  <a:lnTo>
                    <a:pt x="0" y="0"/>
                  </a:lnTo>
                  <a:lnTo>
                    <a:pt x="0" y="0"/>
                  </a:lnTo>
                  <a:lnTo>
                    <a:pt x="0" y="0"/>
                  </a:lnTo>
                  <a:lnTo>
                    <a:pt x="0" y="0"/>
                  </a:lnTo>
                  <a:lnTo>
                    <a:pt x="0" y="0"/>
                  </a:lnTo>
                  <a:lnTo>
                    <a:pt x="2" y="0"/>
                  </a:lnTo>
                  <a:lnTo>
                    <a:pt x="5" y="0"/>
                  </a:lnTo>
                  <a:lnTo>
                    <a:pt x="5" y="0"/>
                  </a:lnTo>
                  <a:lnTo>
                    <a:pt x="7" y="2"/>
                  </a:lnTo>
                  <a:lnTo>
                    <a:pt x="7" y="0"/>
                  </a:lnTo>
                  <a:lnTo>
                    <a:pt x="10" y="0"/>
                  </a:lnTo>
                  <a:lnTo>
                    <a:pt x="12" y="0"/>
                  </a:lnTo>
                  <a:lnTo>
                    <a:pt x="12" y="0"/>
                  </a:lnTo>
                  <a:lnTo>
                    <a:pt x="12" y="2"/>
                  </a:lnTo>
                  <a:lnTo>
                    <a:pt x="12" y="2"/>
                  </a:lnTo>
                  <a:lnTo>
                    <a:pt x="12" y="9"/>
                  </a:lnTo>
                  <a:lnTo>
                    <a:pt x="12" y="9"/>
                  </a:lnTo>
                  <a:lnTo>
                    <a:pt x="12" y="9"/>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6" name="Freeform 73"/>
            <p:cNvSpPr>
              <a:spLocks noEditPoints="1"/>
            </p:cNvSpPr>
            <p:nvPr/>
          </p:nvSpPr>
          <p:spPr bwMode="auto">
            <a:xfrm rot="16200000">
              <a:off x="2013019" y="4326611"/>
              <a:ext cx="0" cy="37552"/>
            </a:xfrm>
            <a:custGeom>
              <a:avLst/>
              <a:gdLst>
                <a:gd name="T0" fmla="*/ 2 h 14"/>
                <a:gd name="T1" fmla="*/ 2 h 14"/>
                <a:gd name="T2" fmla="*/ 2 h 14"/>
                <a:gd name="T3" fmla="*/ 2 h 14"/>
                <a:gd name="T4" fmla="*/ 0 h 14"/>
                <a:gd name="T5" fmla="*/ 0 h 14"/>
                <a:gd name="T6" fmla="*/ 0 h 14"/>
                <a:gd name="T7" fmla="*/ 0 h 14"/>
                <a:gd name="T8" fmla="*/ 2 h 14"/>
                <a:gd name="T9" fmla="*/ 2 h 14"/>
                <a:gd name="T10" fmla="*/ 2 h 14"/>
                <a:gd name="T11" fmla="*/ 2 h 14"/>
                <a:gd name="T12" fmla="*/ 2 h 14"/>
                <a:gd name="T13" fmla="*/ 14 h 14"/>
                <a:gd name="T14" fmla="*/ 14 h 14"/>
                <a:gd name="T15" fmla="*/ 14 h 14"/>
                <a:gd name="T16" fmla="*/ 14 h 14"/>
                <a:gd name="T17" fmla="*/ 5 h 14"/>
                <a:gd name="T18" fmla="*/ 5 h 14"/>
                <a:gd name="T19" fmla="*/ 5 h 14"/>
                <a:gd name="T20" fmla="*/ 5 h 14"/>
                <a:gd name="T21" fmla="*/ 5 h 14"/>
                <a:gd name="T22" fmla="*/ 5 h 14"/>
                <a:gd name="T23" fmla="*/ 14 h 14"/>
                <a:gd name="T24" fmla="*/ 14 h 14"/>
                <a:gd name="T25" fmla="*/ 14 h 1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14">
                  <a:moveTo>
                    <a:pt x="0" y="2"/>
                  </a:moveTo>
                  <a:lnTo>
                    <a:pt x="0" y="2"/>
                  </a:lnTo>
                  <a:lnTo>
                    <a:pt x="0" y="2"/>
                  </a:lnTo>
                  <a:lnTo>
                    <a:pt x="0" y="2"/>
                  </a:lnTo>
                  <a:lnTo>
                    <a:pt x="0" y="0"/>
                  </a:lnTo>
                  <a:lnTo>
                    <a:pt x="0" y="0"/>
                  </a:lnTo>
                  <a:lnTo>
                    <a:pt x="0" y="0"/>
                  </a:lnTo>
                  <a:lnTo>
                    <a:pt x="0" y="0"/>
                  </a:lnTo>
                  <a:lnTo>
                    <a:pt x="0" y="2"/>
                  </a:lnTo>
                  <a:lnTo>
                    <a:pt x="0" y="2"/>
                  </a:lnTo>
                  <a:lnTo>
                    <a:pt x="0" y="2"/>
                  </a:lnTo>
                  <a:lnTo>
                    <a:pt x="0" y="2"/>
                  </a:lnTo>
                  <a:lnTo>
                    <a:pt x="0" y="2"/>
                  </a:lnTo>
                  <a:close/>
                  <a:moveTo>
                    <a:pt x="0" y="14"/>
                  </a:moveTo>
                  <a:lnTo>
                    <a:pt x="0" y="14"/>
                  </a:lnTo>
                  <a:lnTo>
                    <a:pt x="0" y="14"/>
                  </a:lnTo>
                  <a:lnTo>
                    <a:pt x="0" y="14"/>
                  </a:lnTo>
                  <a:lnTo>
                    <a:pt x="0" y="5"/>
                  </a:lnTo>
                  <a:lnTo>
                    <a:pt x="0" y="5"/>
                  </a:lnTo>
                  <a:lnTo>
                    <a:pt x="0" y="5"/>
                  </a:lnTo>
                  <a:lnTo>
                    <a:pt x="0" y="5"/>
                  </a:lnTo>
                  <a:lnTo>
                    <a:pt x="0" y="5"/>
                  </a:lnTo>
                  <a:lnTo>
                    <a:pt x="0" y="5"/>
                  </a:lnTo>
                  <a:lnTo>
                    <a:pt x="0" y="14"/>
                  </a:lnTo>
                  <a:lnTo>
                    <a:pt x="0" y="14"/>
                  </a:lnTo>
                  <a:lnTo>
                    <a:pt x="0" y="14"/>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7" name="Freeform 74"/>
            <p:cNvSpPr>
              <a:spLocks noEditPoints="1"/>
            </p:cNvSpPr>
            <p:nvPr/>
          </p:nvSpPr>
          <p:spPr bwMode="auto">
            <a:xfrm rot="16200000">
              <a:off x="2017044" y="4303810"/>
              <a:ext cx="18777" cy="37552"/>
            </a:xfrm>
            <a:custGeom>
              <a:avLst/>
              <a:gdLst>
                <a:gd name="T0" fmla="*/ 2 w 3"/>
                <a:gd name="T1" fmla="*/ 4 h 6"/>
                <a:gd name="T2" fmla="*/ 1 w 3"/>
                <a:gd name="T3" fmla="*/ 4 h 6"/>
                <a:gd name="T4" fmla="*/ 1 w 3"/>
                <a:gd name="T5" fmla="*/ 4 h 6"/>
                <a:gd name="T6" fmla="*/ 1 w 3"/>
                <a:gd name="T7" fmla="*/ 6 h 6"/>
                <a:gd name="T8" fmla="*/ 0 w 3"/>
                <a:gd name="T9" fmla="*/ 6 h 6"/>
                <a:gd name="T10" fmla="*/ 0 w 3"/>
                <a:gd name="T11" fmla="*/ 6 h 6"/>
                <a:gd name="T12" fmla="*/ 0 w 3"/>
                <a:gd name="T13" fmla="*/ 6 h 6"/>
                <a:gd name="T14" fmla="*/ 0 w 3"/>
                <a:gd name="T15" fmla="*/ 6 h 6"/>
                <a:gd name="T16" fmla="*/ 0 w 3"/>
                <a:gd name="T17" fmla="*/ 6 h 6"/>
                <a:gd name="T18" fmla="*/ 0 w 3"/>
                <a:gd name="T19" fmla="*/ 0 h 6"/>
                <a:gd name="T20" fmla="*/ 0 w 3"/>
                <a:gd name="T21" fmla="*/ 0 h 6"/>
                <a:gd name="T22" fmla="*/ 0 w 3"/>
                <a:gd name="T23" fmla="*/ 0 h 6"/>
                <a:gd name="T24" fmla="*/ 0 w 3"/>
                <a:gd name="T25" fmla="*/ 0 h 6"/>
                <a:gd name="T26" fmla="*/ 1 w 3"/>
                <a:gd name="T27" fmla="*/ 0 h 6"/>
                <a:gd name="T28" fmla="*/ 1 w 3"/>
                <a:gd name="T29" fmla="*/ 0 h 6"/>
                <a:gd name="T30" fmla="*/ 1 w 3"/>
                <a:gd name="T31" fmla="*/ 0 h 6"/>
                <a:gd name="T32" fmla="*/ 2 w 3"/>
                <a:gd name="T33" fmla="*/ 0 h 6"/>
                <a:gd name="T34" fmla="*/ 3 w 3"/>
                <a:gd name="T35" fmla="*/ 0 h 6"/>
                <a:gd name="T36" fmla="*/ 3 w 3"/>
                <a:gd name="T37" fmla="*/ 2 h 6"/>
                <a:gd name="T38" fmla="*/ 3 w 3"/>
                <a:gd name="T39" fmla="*/ 3 h 6"/>
                <a:gd name="T40" fmla="*/ 3 w 3"/>
                <a:gd name="T41" fmla="*/ 4 h 6"/>
                <a:gd name="T42" fmla="*/ 3 w 3"/>
                <a:gd name="T43" fmla="*/ 4 h 6"/>
                <a:gd name="T44" fmla="*/ 2 w 3"/>
                <a:gd name="T45" fmla="*/ 4 h 6"/>
                <a:gd name="T46" fmla="*/ 2 w 3"/>
                <a:gd name="T47" fmla="*/ 2 h 6"/>
                <a:gd name="T48" fmla="*/ 2 w 3"/>
                <a:gd name="T49" fmla="*/ 1 h 6"/>
                <a:gd name="T50" fmla="*/ 2 w 3"/>
                <a:gd name="T51" fmla="*/ 0 h 6"/>
                <a:gd name="T52" fmla="*/ 1 w 3"/>
                <a:gd name="T53" fmla="*/ 0 h 6"/>
                <a:gd name="T54" fmla="*/ 1 w 3"/>
                <a:gd name="T55" fmla="*/ 1 h 6"/>
                <a:gd name="T56" fmla="*/ 1 w 3"/>
                <a:gd name="T57" fmla="*/ 1 h 6"/>
                <a:gd name="T58" fmla="*/ 1 w 3"/>
                <a:gd name="T59" fmla="*/ 1 h 6"/>
                <a:gd name="T60" fmla="*/ 1 w 3"/>
                <a:gd name="T61" fmla="*/ 3 h 6"/>
                <a:gd name="T62" fmla="*/ 1 w 3"/>
                <a:gd name="T63" fmla="*/ 3 h 6"/>
                <a:gd name="T64" fmla="*/ 1 w 3"/>
                <a:gd name="T65" fmla="*/ 3 h 6"/>
                <a:gd name="T66" fmla="*/ 1 w 3"/>
                <a:gd name="T67" fmla="*/ 4 h 6"/>
                <a:gd name="T68" fmla="*/ 2 w 3"/>
                <a:gd name="T69" fmla="*/ 4 h 6"/>
                <a:gd name="T70" fmla="*/ 2 w 3"/>
                <a:gd name="T71" fmla="*/ 3 h 6"/>
                <a:gd name="T72" fmla="*/ 2 w 3"/>
                <a:gd name="T7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6">
                  <a:moveTo>
                    <a:pt x="2" y="4"/>
                  </a:moveTo>
                  <a:cubicBezTo>
                    <a:pt x="1" y="4"/>
                    <a:pt x="1" y="4"/>
                    <a:pt x="1" y="4"/>
                  </a:cubicBezTo>
                  <a:cubicBezTo>
                    <a:pt x="1" y="4"/>
                    <a:pt x="1" y="4"/>
                    <a:pt x="1" y="4"/>
                  </a:cubicBezTo>
                  <a:cubicBezTo>
                    <a:pt x="1" y="6"/>
                    <a:pt x="1" y="6"/>
                    <a:pt x="1"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2" y="0"/>
                    <a:pt x="2" y="0"/>
                    <a:pt x="2" y="0"/>
                  </a:cubicBezTo>
                  <a:cubicBezTo>
                    <a:pt x="2" y="0"/>
                    <a:pt x="3" y="0"/>
                    <a:pt x="3" y="0"/>
                  </a:cubicBezTo>
                  <a:cubicBezTo>
                    <a:pt x="3" y="1"/>
                    <a:pt x="3" y="1"/>
                    <a:pt x="3" y="2"/>
                  </a:cubicBezTo>
                  <a:cubicBezTo>
                    <a:pt x="3" y="2"/>
                    <a:pt x="3" y="3"/>
                    <a:pt x="3" y="3"/>
                  </a:cubicBezTo>
                  <a:cubicBezTo>
                    <a:pt x="3" y="4"/>
                    <a:pt x="3" y="4"/>
                    <a:pt x="3" y="4"/>
                  </a:cubicBezTo>
                  <a:cubicBezTo>
                    <a:pt x="3" y="4"/>
                    <a:pt x="3" y="4"/>
                    <a:pt x="3" y="4"/>
                  </a:cubicBezTo>
                  <a:lnTo>
                    <a:pt x="2" y="4"/>
                  </a:lnTo>
                  <a:close/>
                  <a:moveTo>
                    <a:pt x="2" y="2"/>
                  </a:moveTo>
                  <a:cubicBezTo>
                    <a:pt x="2" y="1"/>
                    <a:pt x="2" y="1"/>
                    <a:pt x="2" y="1"/>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3"/>
                    <a:pt x="1" y="3"/>
                    <a:pt x="1" y="3"/>
                  </a:cubicBezTo>
                  <a:cubicBezTo>
                    <a:pt x="1" y="3"/>
                    <a:pt x="1" y="3"/>
                    <a:pt x="1" y="3"/>
                  </a:cubicBezTo>
                  <a:cubicBezTo>
                    <a:pt x="1" y="3"/>
                    <a:pt x="1" y="3"/>
                    <a:pt x="1" y="3"/>
                  </a:cubicBezTo>
                  <a:cubicBezTo>
                    <a:pt x="1" y="4"/>
                    <a:pt x="1" y="4"/>
                    <a:pt x="1" y="4"/>
                  </a:cubicBezTo>
                  <a:cubicBezTo>
                    <a:pt x="2" y="4"/>
                    <a:pt x="2" y="4"/>
                    <a:pt x="2" y="4"/>
                  </a:cubicBezTo>
                  <a:cubicBezTo>
                    <a:pt x="2" y="3"/>
                    <a:pt x="2" y="3"/>
                    <a:pt x="2" y="3"/>
                  </a:cubicBezTo>
                  <a:cubicBezTo>
                    <a:pt x="2" y="3"/>
                    <a:pt x="2" y="3"/>
                    <a:pt x="2" y="2"/>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8" name="Freeform 75"/>
            <p:cNvSpPr/>
            <p:nvPr/>
          </p:nvSpPr>
          <p:spPr bwMode="auto">
            <a:xfrm rot="16200000">
              <a:off x="2010339" y="4286379"/>
              <a:ext cx="18777" cy="24142"/>
            </a:xfrm>
            <a:custGeom>
              <a:avLst/>
              <a:gdLst>
                <a:gd name="T0" fmla="*/ 2 w 3"/>
                <a:gd name="T1" fmla="*/ 4 h 4"/>
                <a:gd name="T2" fmla="*/ 1 w 3"/>
                <a:gd name="T3" fmla="*/ 4 h 4"/>
                <a:gd name="T4" fmla="*/ 0 w 3"/>
                <a:gd name="T5" fmla="*/ 4 h 4"/>
                <a:gd name="T6" fmla="*/ 0 w 3"/>
                <a:gd name="T7" fmla="*/ 4 h 4"/>
                <a:gd name="T8" fmla="*/ 0 w 3"/>
                <a:gd name="T9" fmla="*/ 4 h 4"/>
                <a:gd name="T10" fmla="*/ 0 w 3"/>
                <a:gd name="T11" fmla="*/ 4 h 4"/>
                <a:gd name="T12" fmla="*/ 0 w 3"/>
                <a:gd name="T13" fmla="*/ 4 h 4"/>
                <a:gd name="T14" fmla="*/ 1 w 3"/>
                <a:gd name="T15" fmla="*/ 4 h 4"/>
                <a:gd name="T16" fmla="*/ 1 w 3"/>
                <a:gd name="T17" fmla="*/ 4 h 4"/>
                <a:gd name="T18" fmla="*/ 2 w 3"/>
                <a:gd name="T19" fmla="*/ 4 h 4"/>
                <a:gd name="T20" fmla="*/ 2 w 3"/>
                <a:gd name="T21" fmla="*/ 3 h 4"/>
                <a:gd name="T22" fmla="*/ 2 w 3"/>
                <a:gd name="T23" fmla="*/ 3 h 4"/>
                <a:gd name="T24" fmla="*/ 1 w 3"/>
                <a:gd name="T25" fmla="*/ 2 h 4"/>
                <a:gd name="T26" fmla="*/ 1 w 3"/>
                <a:gd name="T27" fmla="*/ 2 h 4"/>
                <a:gd name="T28" fmla="*/ 1 w 3"/>
                <a:gd name="T29" fmla="*/ 2 h 4"/>
                <a:gd name="T30" fmla="*/ 0 w 3"/>
                <a:gd name="T31" fmla="*/ 1 h 4"/>
                <a:gd name="T32" fmla="*/ 0 w 3"/>
                <a:gd name="T33" fmla="*/ 1 h 4"/>
                <a:gd name="T34" fmla="*/ 0 w 3"/>
                <a:gd name="T35" fmla="*/ 0 h 4"/>
                <a:gd name="T36" fmla="*/ 1 w 3"/>
                <a:gd name="T37" fmla="*/ 0 h 4"/>
                <a:gd name="T38" fmla="*/ 1 w 3"/>
                <a:gd name="T39" fmla="*/ 0 h 4"/>
                <a:gd name="T40" fmla="*/ 2 w 3"/>
                <a:gd name="T41" fmla="*/ 0 h 4"/>
                <a:gd name="T42" fmla="*/ 3 w 3"/>
                <a:gd name="T43" fmla="*/ 0 h 4"/>
                <a:gd name="T44" fmla="*/ 3 w 3"/>
                <a:gd name="T45" fmla="*/ 0 h 4"/>
                <a:gd name="T46" fmla="*/ 3 w 3"/>
                <a:gd name="T47" fmla="*/ 0 h 4"/>
                <a:gd name="T48" fmla="*/ 3 w 3"/>
                <a:gd name="T49" fmla="*/ 0 h 4"/>
                <a:gd name="T50" fmla="*/ 3 w 3"/>
                <a:gd name="T51" fmla="*/ 0 h 4"/>
                <a:gd name="T52" fmla="*/ 3 w 3"/>
                <a:gd name="T53" fmla="*/ 1 h 4"/>
                <a:gd name="T54" fmla="*/ 2 w 3"/>
                <a:gd name="T55" fmla="*/ 0 h 4"/>
                <a:gd name="T56" fmla="*/ 2 w 3"/>
                <a:gd name="T57" fmla="*/ 0 h 4"/>
                <a:gd name="T58" fmla="*/ 1 w 3"/>
                <a:gd name="T59" fmla="*/ 1 h 4"/>
                <a:gd name="T60" fmla="*/ 1 w 3"/>
                <a:gd name="T61" fmla="*/ 1 h 4"/>
                <a:gd name="T62" fmla="*/ 2 w 3"/>
                <a:gd name="T63" fmla="*/ 2 h 4"/>
                <a:gd name="T64" fmla="*/ 2 w 3"/>
                <a:gd name="T65" fmla="*/ 2 h 4"/>
                <a:gd name="T66" fmla="*/ 3 w 3"/>
                <a:gd name="T67" fmla="*/ 2 h 4"/>
                <a:gd name="T68" fmla="*/ 3 w 3"/>
                <a:gd name="T69" fmla="*/ 3 h 4"/>
                <a:gd name="T70" fmla="*/ 3 w 3"/>
                <a:gd name="T71" fmla="*/ 3 h 4"/>
                <a:gd name="T72" fmla="*/ 3 w 3"/>
                <a:gd name="T73" fmla="*/ 4 h 4"/>
                <a:gd name="T74" fmla="*/ 3 w 3"/>
                <a:gd name="T75" fmla="*/ 4 h 4"/>
                <a:gd name="T76" fmla="*/ 2 w 3"/>
                <a:gd name="T7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4">
                  <a:moveTo>
                    <a:pt x="2" y="4"/>
                  </a:moveTo>
                  <a:cubicBezTo>
                    <a:pt x="1" y="4"/>
                    <a:pt x="1" y="4"/>
                    <a:pt x="1"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1"/>
                    <a:pt x="3" y="1"/>
                    <a:pt x="3" y="1"/>
                  </a:cubicBezTo>
                  <a:cubicBezTo>
                    <a:pt x="2" y="0"/>
                    <a:pt x="2" y="0"/>
                    <a:pt x="2" y="0"/>
                  </a:cubicBezTo>
                  <a:cubicBezTo>
                    <a:pt x="2" y="0"/>
                    <a:pt x="2" y="0"/>
                    <a:pt x="2" y="0"/>
                  </a:cubicBezTo>
                  <a:cubicBezTo>
                    <a:pt x="1" y="0"/>
                    <a:pt x="1" y="1"/>
                    <a:pt x="1" y="1"/>
                  </a:cubicBezTo>
                  <a:cubicBezTo>
                    <a:pt x="1" y="1"/>
                    <a:pt x="1" y="1"/>
                    <a:pt x="1" y="1"/>
                  </a:cubicBezTo>
                  <a:cubicBezTo>
                    <a:pt x="2" y="2"/>
                    <a:pt x="2" y="2"/>
                    <a:pt x="2" y="2"/>
                  </a:cubicBezTo>
                  <a:cubicBezTo>
                    <a:pt x="2" y="2"/>
                    <a:pt x="2" y="2"/>
                    <a:pt x="2" y="2"/>
                  </a:cubicBezTo>
                  <a:cubicBezTo>
                    <a:pt x="3" y="2"/>
                    <a:pt x="3" y="2"/>
                    <a:pt x="3" y="2"/>
                  </a:cubicBezTo>
                  <a:cubicBezTo>
                    <a:pt x="3" y="3"/>
                    <a:pt x="3" y="3"/>
                    <a:pt x="3" y="3"/>
                  </a:cubicBezTo>
                  <a:cubicBezTo>
                    <a:pt x="3" y="3"/>
                    <a:pt x="3" y="3"/>
                    <a:pt x="3" y="3"/>
                  </a:cubicBezTo>
                  <a:cubicBezTo>
                    <a:pt x="3" y="4"/>
                    <a:pt x="3" y="4"/>
                    <a:pt x="3" y="4"/>
                  </a:cubicBezTo>
                  <a:cubicBezTo>
                    <a:pt x="3" y="4"/>
                    <a:pt x="3" y="4"/>
                    <a:pt x="3" y="4"/>
                  </a:cubicBezTo>
                  <a:cubicBezTo>
                    <a:pt x="2" y="4"/>
                    <a:pt x="2" y="4"/>
                    <a:pt x="2" y="4"/>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39" name="Freeform 76"/>
            <p:cNvSpPr/>
            <p:nvPr/>
          </p:nvSpPr>
          <p:spPr bwMode="auto">
            <a:xfrm rot="16200000">
              <a:off x="2010339" y="4259556"/>
              <a:ext cx="18777" cy="24142"/>
            </a:xfrm>
            <a:custGeom>
              <a:avLst/>
              <a:gdLst>
                <a:gd name="T0" fmla="*/ 7 w 7"/>
                <a:gd name="T1" fmla="*/ 9 h 9"/>
                <a:gd name="T2" fmla="*/ 7 w 7"/>
                <a:gd name="T3" fmla="*/ 9 h 9"/>
                <a:gd name="T4" fmla="*/ 5 w 7"/>
                <a:gd name="T5" fmla="*/ 9 h 9"/>
                <a:gd name="T6" fmla="*/ 5 w 7"/>
                <a:gd name="T7" fmla="*/ 9 h 9"/>
                <a:gd name="T8" fmla="*/ 5 w 7"/>
                <a:gd name="T9" fmla="*/ 9 h 9"/>
                <a:gd name="T10" fmla="*/ 2 w 7"/>
                <a:gd name="T11" fmla="*/ 9 h 9"/>
                <a:gd name="T12" fmla="*/ 2 w 7"/>
                <a:gd name="T13" fmla="*/ 9 h 9"/>
                <a:gd name="T14" fmla="*/ 0 w 7"/>
                <a:gd name="T15" fmla="*/ 9 h 9"/>
                <a:gd name="T16" fmla="*/ 0 w 7"/>
                <a:gd name="T17" fmla="*/ 9 h 9"/>
                <a:gd name="T18" fmla="*/ 0 w 7"/>
                <a:gd name="T19" fmla="*/ 7 h 9"/>
                <a:gd name="T20" fmla="*/ 0 w 7"/>
                <a:gd name="T21" fmla="*/ 0 h 9"/>
                <a:gd name="T22" fmla="*/ 0 w 7"/>
                <a:gd name="T23" fmla="*/ 0 h 9"/>
                <a:gd name="T24" fmla="*/ 0 w 7"/>
                <a:gd name="T25" fmla="*/ 0 h 9"/>
                <a:gd name="T26" fmla="*/ 0 w 7"/>
                <a:gd name="T27" fmla="*/ 0 h 9"/>
                <a:gd name="T28" fmla="*/ 2 w 7"/>
                <a:gd name="T29" fmla="*/ 0 h 9"/>
                <a:gd name="T30" fmla="*/ 2 w 7"/>
                <a:gd name="T31" fmla="*/ 7 h 9"/>
                <a:gd name="T32" fmla="*/ 2 w 7"/>
                <a:gd name="T33" fmla="*/ 7 h 9"/>
                <a:gd name="T34" fmla="*/ 2 w 7"/>
                <a:gd name="T35" fmla="*/ 9 h 9"/>
                <a:gd name="T36" fmla="*/ 5 w 7"/>
                <a:gd name="T37" fmla="*/ 9 h 9"/>
                <a:gd name="T38" fmla="*/ 5 w 7"/>
                <a:gd name="T39" fmla="*/ 7 h 9"/>
                <a:gd name="T40" fmla="*/ 5 w 7"/>
                <a:gd name="T41" fmla="*/ 7 h 9"/>
                <a:gd name="T42" fmla="*/ 5 w 7"/>
                <a:gd name="T43" fmla="*/ 7 h 9"/>
                <a:gd name="T44" fmla="*/ 5 w 7"/>
                <a:gd name="T45" fmla="*/ 0 h 9"/>
                <a:gd name="T46" fmla="*/ 5 w 7"/>
                <a:gd name="T47" fmla="*/ 0 h 9"/>
                <a:gd name="T48" fmla="*/ 7 w 7"/>
                <a:gd name="T49" fmla="*/ 0 h 9"/>
                <a:gd name="T50" fmla="*/ 7 w 7"/>
                <a:gd name="T51" fmla="*/ 0 h 9"/>
                <a:gd name="T52" fmla="*/ 7 w 7"/>
                <a:gd name="T53" fmla="*/ 0 h 9"/>
                <a:gd name="T54" fmla="*/ 7 w 7"/>
                <a:gd name="T55" fmla="*/ 0 h 9"/>
                <a:gd name="T56" fmla="*/ 7 w 7"/>
                <a:gd name="T57" fmla="*/ 9 h 9"/>
                <a:gd name="T58" fmla="*/ 7 w 7"/>
                <a:gd name="T59" fmla="*/ 9 h 9"/>
                <a:gd name="T60" fmla="*/ 7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7" y="9"/>
                  </a:moveTo>
                  <a:lnTo>
                    <a:pt x="7" y="9"/>
                  </a:lnTo>
                  <a:lnTo>
                    <a:pt x="5" y="9"/>
                  </a:lnTo>
                  <a:lnTo>
                    <a:pt x="5" y="9"/>
                  </a:lnTo>
                  <a:lnTo>
                    <a:pt x="5" y="9"/>
                  </a:lnTo>
                  <a:lnTo>
                    <a:pt x="2" y="9"/>
                  </a:lnTo>
                  <a:lnTo>
                    <a:pt x="2" y="9"/>
                  </a:lnTo>
                  <a:lnTo>
                    <a:pt x="0" y="9"/>
                  </a:lnTo>
                  <a:lnTo>
                    <a:pt x="0" y="9"/>
                  </a:lnTo>
                  <a:lnTo>
                    <a:pt x="0" y="7"/>
                  </a:lnTo>
                  <a:lnTo>
                    <a:pt x="0" y="0"/>
                  </a:lnTo>
                  <a:lnTo>
                    <a:pt x="0" y="0"/>
                  </a:lnTo>
                  <a:lnTo>
                    <a:pt x="0" y="0"/>
                  </a:lnTo>
                  <a:lnTo>
                    <a:pt x="0" y="0"/>
                  </a:lnTo>
                  <a:lnTo>
                    <a:pt x="2" y="0"/>
                  </a:lnTo>
                  <a:lnTo>
                    <a:pt x="2" y="7"/>
                  </a:lnTo>
                  <a:lnTo>
                    <a:pt x="2" y="7"/>
                  </a:lnTo>
                  <a:lnTo>
                    <a:pt x="2" y="9"/>
                  </a:lnTo>
                  <a:lnTo>
                    <a:pt x="5" y="9"/>
                  </a:lnTo>
                  <a:lnTo>
                    <a:pt x="5" y="7"/>
                  </a:lnTo>
                  <a:lnTo>
                    <a:pt x="5" y="7"/>
                  </a:lnTo>
                  <a:lnTo>
                    <a:pt x="5" y="7"/>
                  </a:lnTo>
                  <a:lnTo>
                    <a:pt x="5" y="0"/>
                  </a:lnTo>
                  <a:lnTo>
                    <a:pt x="5" y="0"/>
                  </a:lnTo>
                  <a:lnTo>
                    <a:pt x="7" y="0"/>
                  </a:lnTo>
                  <a:lnTo>
                    <a:pt x="7" y="0"/>
                  </a:lnTo>
                  <a:lnTo>
                    <a:pt x="7" y="0"/>
                  </a:lnTo>
                  <a:lnTo>
                    <a:pt x="7" y="0"/>
                  </a:lnTo>
                  <a:lnTo>
                    <a:pt x="7" y="9"/>
                  </a:lnTo>
                  <a:lnTo>
                    <a:pt x="7" y="9"/>
                  </a:lnTo>
                  <a:lnTo>
                    <a:pt x="7" y="9"/>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0" name="Freeform 77"/>
            <p:cNvSpPr/>
            <p:nvPr/>
          </p:nvSpPr>
          <p:spPr bwMode="auto">
            <a:xfrm rot="16200000">
              <a:off x="1999609" y="4224686"/>
              <a:ext cx="40235" cy="24142"/>
            </a:xfrm>
            <a:custGeom>
              <a:avLst/>
              <a:gdLst>
                <a:gd name="T0" fmla="*/ 15 w 15"/>
                <a:gd name="T1" fmla="*/ 9 h 9"/>
                <a:gd name="T2" fmla="*/ 15 w 15"/>
                <a:gd name="T3" fmla="*/ 9 h 9"/>
                <a:gd name="T4" fmla="*/ 15 w 15"/>
                <a:gd name="T5" fmla="*/ 9 h 9"/>
                <a:gd name="T6" fmla="*/ 12 w 15"/>
                <a:gd name="T7" fmla="*/ 9 h 9"/>
                <a:gd name="T8" fmla="*/ 12 w 15"/>
                <a:gd name="T9" fmla="*/ 2 h 9"/>
                <a:gd name="T10" fmla="*/ 12 w 15"/>
                <a:gd name="T11" fmla="*/ 2 h 9"/>
                <a:gd name="T12" fmla="*/ 12 w 15"/>
                <a:gd name="T13" fmla="*/ 2 h 9"/>
                <a:gd name="T14" fmla="*/ 12 w 15"/>
                <a:gd name="T15" fmla="*/ 2 h 9"/>
                <a:gd name="T16" fmla="*/ 12 w 15"/>
                <a:gd name="T17" fmla="*/ 2 h 9"/>
                <a:gd name="T18" fmla="*/ 10 w 15"/>
                <a:gd name="T19" fmla="*/ 2 h 9"/>
                <a:gd name="T20" fmla="*/ 10 w 15"/>
                <a:gd name="T21" fmla="*/ 2 h 9"/>
                <a:gd name="T22" fmla="*/ 10 w 15"/>
                <a:gd name="T23" fmla="*/ 2 h 9"/>
                <a:gd name="T24" fmla="*/ 10 w 15"/>
                <a:gd name="T25" fmla="*/ 2 h 9"/>
                <a:gd name="T26" fmla="*/ 10 w 15"/>
                <a:gd name="T27" fmla="*/ 9 h 9"/>
                <a:gd name="T28" fmla="*/ 10 w 15"/>
                <a:gd name="T29" fmla="*/ 9 h 9"/>
                <a:gd name="T30" fmla="*/ 10 w 15"/>
                <a:gd name="T31" fmla="*/ 9 h 9"/>
                <a:gd name="T32" fmla="*/ 8 w 15"/>
                <a:gd name="T33" fmla="*/ 9 h 9"/>
                <a:gd name="T34" fmla="*/ 8 w 15"/>
                <a:gd name="T35" fmla="*/ 9 h 9"/>
                <a:gd name="T36" fmla="*/ 8 w 15"/>
                <a:gd name="T37" fmla="*/ 2 h 9"/>
                <a:gd name="T38" fmla="*/ 8 w 15"/>
                <a:gd name="T39" fmla="*/ 2 h 9"/>
                <a:gd name="T40" fmla="*/ 8 w 15"/>
                <a:gd name="T41" fmla="*/ 2 h 9"/>
                <a:gd name="T42" fmla="*/ 8 w 15"/>
                <a:gd name="T43" fmla="*/ 2 h 9"/>
                <a:gd name="T44" fmla="*/ 5 w 15"/>
                <a:gd name="T45" fmla="*/ 2 h 9"/>
                <a:gd name="T46" fmla="*/ 5 w 15"/>
                <a:gd name="T47" fmla="*/ 2 h 9"/>
                <a:gd name="T48" fmla="*/ 5 w 15"/>
                <a:gd name="T49" fmla="*/ 2 h 9"/>
                <a:gd name="T50" fmla="*/ 3 w 15"/>
                <a:gd name="T51" fmla="*/ 2 h 9"/>
                <a:gd name="T52" fmla="*/ 3 w 15"/>
                <a:gd name="T53" fmla="*/ 4 h 9"/>
                <a:gd name="T54" fmla="*/ 3 w 15"/>
                <a:gd name="T55" fmla="*/ 9 h 9"/>
                <a:gd name="T56" fmla="*/ 3 w 15"/>
                <a:gd name="T57" fmla="*/ 9 h 9"/>
                <a:gd name="T58" fmla="*/ 3 w 15"/>
                <a:gd name="T59" fmla="*/ 9 h 9"/>
                <a:gd name="T60" fmla="*/ 3 w 15"/>
                <a:gd name="T61" fmla="*/ 9 h 9"/>
                <a:gd name="T62" fmla="*/ 3 w 15"/>
                <a:gd name="T63" fmla="*/ 9 h 9"/>
                <a:gd name="T64" fmla="*/ 0 w 15"/>
                <a:gd name="T65" fmla="*/ 9 h 9"/>
                <a:gd name="T66" fmla="*/ 0 w 15"/>
                <a:gd name="T67" fmla="*/ 0 h 9"/>
                <a:gd name="T68" fmla="*/ 3 w 15"/>
                <a:gd name="T69" fmla="*/ 0 h 9"/>
                <a:gd name="T70" fmla="*/ 3 w 15"/>
                <a:gd name="T71" fmla="*/ 0 h 9"/>
                <a:gd name="T72" fmla="*/ 3 w 15"/>
                <a:gd name="T73" fmla="*/ 0 h 9"/>
                <a:gd name="T74" fmla="*/ 3 w 15"/>
                <a:gd name="T75" fmla="*/ 0 h 9"/>
                <a:gd name="T76" fmla="*/ 3 w 15"/>
                <a:gd name="T77" fmla="*/ 0 h 9"/>
                <a:gd name="T78" fmla="*/ 5 w 15"/>
                <a:gd name="T79" fmla="*/ 0 h 9"/>
                <a:gd name="T80" fmla="*/ 8 w 15"/>
                <a:gd name="T81" fmla="*/ 0 h 9"/>
                <a:gd name="T82" fmla="*/ 8 w 15"/>
                <a:gd name="T83" fmla="*/ 0 h 9"/>
                <a:gd name="T84" fmla="*/ 10 w 15"/>
                <a:gd name="T85" fmla="*/ 2 h 9"/>
                <a:gd name="T86" fmla="*/ 10 w 15"/>
                <a:gd name="T87" fmla="*/ 0 h 9"/>
                <a:gd name="T88" fmla="*/ 12 w 15"/>
                <a:gd name="T89" fmla="*/ 0 h 9"/>
                <a:gd name="T90" fmla="*/ 15 w 15"/>
                <a:gd name="T91" fmla="*/ 0 h 9"/>
                <a:gd name="T92" fmla="*/ 15 w 15"/>
                <a:gd name="T93" fmla="*/ 0 h 9"/>
                <a:gd name="T94" fmla="*/ 15 w 15"/>
                <a:gd name="T95" fmla="*/ 2 h 9"/>
                <a:gd name="T96" fmla="*/ 15 w 15"/>
                <a:gd name="T97" fmla="*/ 2 h 9"/>
                <a:gd name="T98" fmla="*/ 15 w 15"/>
                <a:gd name="T99" fmla="*/ 9 h 9"/>
                <a:gd name="T100" fmla="*/ 15 w 15"/>
                <a:gd name="T101" fmla="*/ 9 h 9"/>
                <a:gd name="T102" fmla="*/ 15 w 15"/>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5" y="9"/>
                  </a:moveTo>
                  <a:lnTo>
                    <a:pt x="15" y="9"/>
                  </a:lnTo>
                  <a:lnTo>
                    <a:pt x="15" y="9"/>
                  </a:lnTo>
                  <a:lnTo>
                    <a:pt x="12" y="9"/>
                  </a:lnTo>
                  <a:lnTo>
                    <a:pt x="12" y="2"/>
                  </a:lnTo>
                  <a:lnTo>
                    <a:pt x="12" y="2"/>
                  </a:lnTo>
                  <a:lnTo>
                    <a:pt x="12" y="2"/>
                  </a:lnTo>
                  <a:lnTo>
                    <a:pt x="12" y="2"/>
                  </a:lnTo>
                  <a:lnTo>
                    <a:pt x="12" y="2"/>
                  </a:lnTo>
                  <a:lnTo>
                    <a:pt x="10" y="2"/>
                  </a:lnTo>
                  <a:lnTo>
                    <a:pt x="10" y="2"/>
                  </a:lnTo>
                  <a:lnTo>
                    <a:pt x="10" y="2"/>
                  </a:lnTo>
                  <a:lnTo>
                    <a:pt x="10" y="2"/>
                  </a:lnTo>
                  <a:lnTo>
                    <a:pt x="10" y="9"/>
                  </a:lnTo>
                  <a:lnTo>
                    <a:pt x="10" y="9"/>
                  </a:lnTo>
                  <a:lnTo>
                    <a:pt x="10" y="9"/>
                  </a:lnTo>
                  <a:lnTo>
                    <a:pt x="8" y="9"/>
                  </a:lnTo>
                  <a:lnTo>
                    <a:pt x="8" y="9"/>
                  </a:lnTo>
                  <a:lnTo>
                    <a:pt x="8" y="2"/>
                  </a:lnTo>
                  <a:lnTo>
                    <a:pt x="8" y="2"/>
                  </a:lnTo>
                  <a:lnTo>
                    <a:pt x="8" y="2"/>
                  </a:lnTo>
                  <a:lnTo>
                    <a:pt x="8" y="2"/>
                  </a:lnTo>
                  <a:lnTo>
                    <a:pt x="5" y="2"/>
                  </a:lnTo>
                  <a:lnTo>
                    <a:pt x="5" y="2"/>
                  </a:lnTo>
                  <a:lnTo>
                    <a:pt x="5" y="2"/>
                  </a:lnTo>
                  <a:lnTo>
                    <a:pt x="3" y="2"/>
                  </a:lnTo>
                  <a:lnTo>
                    <a:pt x="3" y="4"/>
                  </a:lnTo>
                  <a:lnTo>
                    <a:pt x="3" y="9"/>
                  </a:lnTo>
                  <a:lnTo>
                    <a:pt x="3" y="9"/>
                  </a:lnTo>
                  <a:lnTo>
                    <a:pt x="3" y="9"/>
                  </a:lnTo>
                  <a:lnTo>
                    <a:pt x="3" y="9"/>
                  </a:lnTo>
                  <a:lnTo>
                    <a:pt x="3" y="9"/>
                  </a:lnTo>
                  <a:lnTo>
                    <a:pt x="0" y="9"/>
                  </a:lnTo>
                  <a:lnTo>
                    <a:pt x="0" y="0"/>
                  </a:lnTo>
                  <a:lnTo>
                    <a:pt x="3" y="0"/>
                  </a:lnTo>
                  <a:lnTo>
                    <a:pt x="3" y="0"/>
                  </a:lnTo>
                  <a:lnTo>
                    <a:pt x="3" y="0"/>
                  </a:lnTo>
                  <a:lnTo>
                    <a:pt x="3" y="0"/>
                  </a:lnTo>
                  <a:lnTo>
                    <a:pt x="3" y="0"/>
                  </a:lnTo>
                  <a:lnTo>
                    <a:pt x="5" y="0"/>
                  </a:lnTo>
                  <a:lnTo>
                    <a:pt x="8" y="0"/>
                  </a:lnTo>
                  <a:lnTo>
                    <a:pt x="8" y="0"/>
                  </a:lnTo>
                  <a:lnTo>
                    <a:pt x="10" y="2"/>
                  </a:lnTo>
                  <a:lnTo>
                    <a:pt x="10" y="0"/>
                  </a:lnTo>
                  <a:lnTo>
                    <a:pt x="12" y="0"/>
                  </a:lnTo>
                  <a:lnTo>
                    <a:pt x="15" y="0"/>
                  </a:lnTo>
                  <a:lnTo>
                    <a:pt x="15" y="0"/>
                  </a:lnTo>
                  <a:lnTo>
                    <a:pt x="15" y="2"/>
                  </a:lnTo>
                  <a:lnTo>
                    <a:pt x="15" y="2"/>
                  </a:lnTo>
                  <a:lnTo>
                    <a:pt x="15" y="9"/>
                  </a:lnTo>
                  <a:lnTo>
                    <a:pt x="15" y="9"/>
                  </a:lnTo>
                  <a:lnTo>
                    <a:pt x="15" y="9"/>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1" name="Freeform 78"/>
            <p:cNvSpPr>
              <a:spLocks noEditPoints="1"/>
            </p:cNvSpPr>
            <p:nvPr/>
          </p:nvSpPr>
          <p:spPr bwMode="auto">
            <a:xfrm rot="16200000">
              <a:off x="1999609" y="4160312"/>
              <a:ext cx="26823" cy="37552"/>
            </a:xfrm>
            <a:custGeom>
              <a:avLst/>
              <a:gdLst>
                <a:gd name="T0" fmla="*/ 4 w 4"/>
                <a:gd name="T1" fmla="*/ 6 h 6"/>
                <a:gd name="T2" fmla="*/ 4 w 4"/>
                <a:gd name="T3" fmla="*/ 6 h 6"/>
                <a:gd name="T4" fmla="*/ 3 w 4"/>
                <a:gd name="T5" fmla="*/ 6 h 6"/>
                <a:gd name="T6" fmla="*/ 3 w 4"/>
                <a:gd name="T7" fmla="*/ 6 h 6"/>
                <a:gd name="T8" fmla="*/ 3 w 4"/>
                <a:gd name="T9" fmla="*/ 6 h 6"/>
                <a:gd name="T10" fmla="*/ 3 w 4"/>
                <a:gd name="T11" fmla="*/ 6 h 6"/>
                <a:gd name="T12" fmla="*/ 2 w 4"/>
                <a:gd name="T13" fmla="*/ 6 h 6"/>
                <a:gd name="T14" fmla="*/ 1 w 4"/>
                <a:gd name="T15" fmla="*/ 6 h 6"/>
                <a:gd name="T16" fmla="*/ 1 w 4"/>
                <a:gd name="T17" fmla="*/ 6 h 6"/>
                <a:gd name="T18" fmla="*/ 1 w 4"/>
                <a:gd name="T19" fmla="*/ 5 h 6"/>
                <a:gd name="T20" fmla="*/ 0 w 4"/>
                <a:gd name="T21" fmla="*/ 4 h 6"/>
                <a:gd name="T22" fmla="*/ 1 w 4"/>
                <a:gd name="T23" fmla="*/ 2 h 6"/>
                <a:gd name="T24" fmla="*/ 2 w 4"/>
                <a:gd name="T25" fmla="*/ 2 h 6"/>
                <a:gd name="T26" fmla="*/ 3 w 4"/>
                <a:gd name="T27" fmla="*/ 2 h 6"/>
                <a:gd name="T28" fmla="*/ 3 w 4"/>
                <a:gd name="T29" fmla="*/ 2 h 6"/>
                <a:gd name="T30" fmla="*/ 3 w 4"/>
                <a:gd name="T31" fmla="*/ 0 h 6"/>
                <a:gd name="T32" fmla="*/ 3 w 4"/>
                <a:gd name="T33" fmla="*/ 0 h 6"/>
                <a:gd name="T34" fmla="*/ 4 w 4"/>
                <a:gd name="T35" fmla="*/ 0 h 6"/>
                <a:gd name="T36" fmla="*/ 4 w 4"/>
                <a:gd name="T37" fmla="*/ 0 h 6"/>
                <a:gd name="T38" fmla="*/ 4 w 4"/>
                <a:gd name="T39" fmla="*/ 0 h 6"/>
                <a:gd name="T40" fmla="*/ 4 w 4"/>
                <a:gd name="T41" fmla="*/ 6 h 6"/>
                <a:gd name="T42" fmla="*/ 4 w 4"/>
                <a:gd name="T43" fmla="*/ 6 h 6"/>
                <a:gd name="T44" fmla="*/ 3 w 4"/>
                <a:gd name="T45" fmla="*/ 3 h 6"/>
                <a:gd name="T46" fmla="*/ 3 w 4"/>
                <a:gd name="T47" fmla="*/ 3 h 6"/>
                <a:gd name="T48" fmla="*/ 3 w 4"/>
                <a:gd name="T49" fmla="*/ 3 h 6"/>
                <a:gd name="T50" fmla="*/ 3 w 4"/>
                <a:gd name="T51" fmla="*/ 3 h 6"/>
                <a:gd name="T52" fmla="*/ 2 w 4"/>
                <a:gd name="T53" fmla="*/ 2 h 6"/>
                <a:gd name="T54" fmla="*/ 2 w 4"/>
                <a:gd name="T55" fmla="*/ 3 h 6"/>
                <a:gd name="T56" fmla="*/ 1 w 4"/>
                <a:gd name="T57" fmla="*/ 4 h 6"/>
                <a:gd name="T58" fmla="*/ 1 w 4"/>
                <a:gd name="T59" fmla="*/ 4 h 6"/>
                <a:gd name="T60" fmla="*/ 2 w 4"/>
                <a:gd name="T61" fmla="*/ 5 h 6"/>
                <a:gd name="T62" fmla="*/ 2 w 4"/>
                <a:gd name="T63" fmla="*/ 6 h 6"/>
                <a:gd name="T64" fmla="*/ 3 w 4"/>
                <a:gd name="T65" fmla="*/ 6 h 6"/>
                <a:gd name="T66" fmla="*/ 3 w 4"/>
                <a:gd name="T67" fmla="*/ 6 h 6"/>
                <a:gd name="T68" fmla="*/ 3 w 4"/>
                <a:gd name="T69" fmla="*/ 5 h 6"/>
                <a:gd name="T70" fmla="*/ 3 w 4"/>
                <a:gd name="T71" fmla="*/ 5 h 6"/>
                <a:gd name="T72" fmla="*/ 3 w 4"/>
                <a:gd name="T7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6">
                  <a:moveTo>
                    <a:pt x="4" y="6"/>
                  </a:moveTo>
                  <a:cubicBezTo>
                    <a:pt x="4" y="6"/>
                    <a:pt x="4" y="6"/>
                    <a:pt x="4" y="6"/>
                  </a:cubicBezTo>
                  <a:cubicBezTo>
                    <a:pt x="3" y="6"/>
                    <a:pt x="3" y="6"/>
                    <a:pt x="3" y="6"/>
                  </a:cubicBezTo>
                  <a:cubicBezTo>
                    <a:pt x="3" y="6"/>
                    <a:pt x="3" y="6"/>
                    <a:pt x="3" y="6"/>
                  </a:cubicBezTo>
                  <a:cubicBezTo>
                    <a:pt x="3" y="6"/>
                    <a:pt x="3" y="6"/>
                    <a:pt x="3" y="6"/>
                  </a:cubicBezTo>
                  <a:cubicBezTo>
                    <a:pt x="3" y="6"/>
                    <a:pt x="3" y="6"/>
                    <a:pt x="3" y="6"/>
                  </a:cubicBezTo>
                  <a:cubicBezTo>
                    <a:pt x="2" y="6"/>
                    <a:pt x="2" y="6"/>
                    <a:pt x="2" y="6"/>
                  </a:cubicBezTo>
                  <a:cubicBezTo>
                    <a:pt x="1" y="6"/>
                    <a:pt x="1" y="6"/>
                    <a:pt x="1" y="6"/>
                  </a:cubicBezTo>
                  <a:cubicBezTo>
                    <a:pt x="1" y="6"/>
                    <a:pt x="1" y="6"/>
                    <a:pt x="1" y="6"/>
                  </a:cubicBezTo>
                  <a:cubicBezTo>
                    <a:pt x="1" y="5"/>
                    <a:pt x="1" y="5"/>
                    <a:pt x="1" y="5"/>
                  </a:cubicBezTo>
                  <a:cubicBezTo>
                    <a:pt x="0" y="5"/>
                    <a:pt x="0" y="5"/>
                    <a:pt x="0" y="4"/>
                  </a:cubicBezTo>
                  <a:cubicBezTo>
                    <a:pt x="0" y="3"/>
                    <a:pt x="1" y="3"/>
                    <a:pt x="1" y="2"/>
                  </a:cubicBezTo>
                  <a:cubicBezTo>
                    <a:pt x="1" y="2"/>
                    <a:pt x="1" y="2"/>
                    <a:pt x="2" y="2"/>
                  </a:cubicBezTo>
                  <a:cubicBezTo>
                    <a:pt x="3" y="2"/>
                    <a:pt x="3" y="2"/>
                    <a:pt x="3" y="2"/>
                  </a:cubicBezTo>
                  <a:cubicBezTo>
                    <a:pt x="3" y="2"/>
                    <a:pt x="3" y="2"/>
                    <a:pt x="3" y="2"/>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4" y="6"/>
                    <a:pt x="4" y="6"/>
                    <a:pt x="4" y="6"/>
                  </a:cubicBezTo>
                  <a:cubicBezTo>
                    <a:pt x="4" y="6"/>
                    <a:pt x="4" y="6"/>
                    <a:pt x="4" y="6"/>
                  </a:cubicBezTo>
                  <a:close/>
                  <a:moveTo>
                    <a:pt x="3" y="3"/>
                  </a:moveTo>
                  <a:cubicBezTo>
                    <a:pt x="3" y="3"/>
                    <a:pt x="3" y="3"/>
                    <a:pt x="3" y="3"/>
                  </a:cubicBezTo>
                  <a:cubicBezTo>
                    <a:pt x="3" y="3"/>
                    <a:pt x="3" y="3"/>
                    <a:pt x="3" y="3"/>
                  </a:cubicBezTo>
                  <a:cubicBezTo>
                    <a:pt x="3" y="3"/>
                    <a:pt x="3" y="3"/>
                    <a:pt x="3" y="3"/>
                  </a:cubicBezTo>
                  <a:cubicBezTo>
                    <a:pt x="2" y="2"/>
                    <a:pt x="2" y="2"/>
                    <a:pt x="2" y="2"/>
                  </a:cubicBezTo>
                  <a:cubicBezTo>
                    <a:pt x="2" y="3"/>
                    <a:pt x="2" y="3"/>
                    <a:pt x="2" y="3"/>
                  </a:cubicBezTo>
                  <a:cubicBezTo>
                    <a:pt x="1" y="3"/>
                    <a:pt x="1" y="3"/>
                    <a:pt x="1" y="4"/>
                  </a:cubicBezTo>
                  <a:cubicBezTo>
                    <a:pt x="1" y="4"/>
                    <a:pt x="1" y="4"/>
                    <a:pt x="1" y="4"/>
                  </a:cubicBezTo>
                  <a:cubicBezTo>
                    <a:pt x="1" y="5"/>
                    <a:pt x="1" y="5"/>
                    <a:pt x="2" y="5"/>
                  </a:cubicBezTo>
                  <a:cubicBezTo>
                    <a:pt x="2" y="6"/>
                    <a:pt x="2" y="6"/>
                    <a:pt x="2" y="6"/>
                  </a:cubicBezTo>
                  <a:cubicBezTo>
                    <a:pt x="3" y="6"/>
                    <a:pt x="3" y="6"/>
                    <a:pt x="3" y="6"/>
                  </a:cubicBezTo>
                  <a:cubicBezTo>
                    <a:pt x="3" y="6"/>
                    <a:pt x="3" y="6"/>
                    <a:pt x="3" y="6"/>
                  </a:cubicBezTo>
                  <a:cubicBezTo>
                    <a:pt x="3" y="5"/>
                    <a:pt x="3" y="5"/>
                    <a:pt x="3" y="5"/>
                  </a:cubicBezTo>
                  <a:cubicBezTo>
                    <a:pt x="3" y="5"/>
                    <a:pt x="3" y="5"/>
                    <a:pt x="3" y="5"/>
                  </a:cubicBezTo>
                  <a:lnTo>
                    <a:pt x="3" y="3"/>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2" name="Freeform 79"/>
            <p:cNvSpPr>
              <a:spLocks noEditPoints="1"/>
            </p:cNvSpPr>
            <p:nvPr/>
          </p:nvSpPr>
          <p:spPr bwMode="auto">
            <a:xfrm rot="16200000">
              <a:off x="2006316" y="4134833"/>
              <a:ext cx="26823" cy="24142"/>
            </a:xfrm>
            <a:custGeom>
              <a:avLst/>
              <a:gdLst>
                <a:gd name="T0" fmla="*/ 2 w 4"/>
                <a:gd name="T1" fmla="*/ 4 h 4"/>
                <a:gd name="T2" fmla="*/ 1 w 4"/>
                <a:gd name="T3" fmla="*/ 4 h 4"/>
                <a:gd name="T4" fmla="*/ 1 w 4"/>
                <a:gd name="T5" fmla="*/ 4 h 4"/>
                <a:gd name="T6" fmla="*/ 0 w 4"/>
                <a:gd name="T7" fmla="*/ 3 h 4"/>
                <a:gd name="T8" fmla="*/ 0 w 4"/>
                <a:gd name="T9" fmla="*/ 2 h 4"/>
                <a:gd name="T10" fmla="*/ 0 w 4"/>
                <a:gd name="T11" fmla="*/ 1 h 4"/>
                <a:gd name="T12" fmla="*/ 1 w 4"/>
                <a:gd name="T13" fmla="*/ 0 h 4"/>
                <a:gd name="T14" fmla="*/ 1 w 4"/>
                <a:gd name="T15" fmla="*/ 0 h 4"/>
                <a:gd name="T16" fmla="*/ 2 w 4"/>
                <a:gd name="T17" fmla="*/ 0 h 4"/>
                <a:gd name="T18" fmla="*/ 4 w 4"/>
                <a:gd name="T19" fmla="*/ 0 h 4"/>
                <a:gd name="T20" fmla="*/ 4 w 4"/>
                <a:gd name="T21" fmla="*/ 2 h 4"/>
                <a:gd name="T22" fmla="*/ 4 w 4"/>
                <a:gd name="T23" fmla="*/ 4 h 4"/>
                <a:gd name="T24" fmla="*/ 2 w 4"/>
                <a:gd name="T25" fmla="*/ 4 h 4"/>
                <a:gd name="T26" fmla="*/ 3 w 4"/>
                <a:gd name="T27" fmla="*/ 2 h 4"/>
                <a:gd name="T28" fmla="*/ 3 w 4"/>
                <a:gd name="T29" fmla="*/ 1 h 4"/>
                <a:gd name="T30" fmla="*/ 2 w 4"/>
                <a:gd name="T31" fmla="*/ 0 h 4"/>
                <a:gd name="T32" fmla="*/ 1 w 4"/>
                <a:gd name="T33" fmla="*/ 1 h 4"/>
                <a:gd name="T34" fmla="*/ 1 w 4"/>
                <a:gd name="T35" fmla="*/ 2 h 4"/>
                <a:gd name="T36" fmla="*/ 1 w 4"/>
                <a:gd name="T37" fmla="*/ 3 h 4"/>
                <a:gd name="T38" fmla="*/ 1 w 4"/>
                <a:gd name="T39" fmla="*/ 3 h 4"/>
                <a:gd name="T40" fmla="*/ 2 w 4"/>
                <a:gd name="T41" fmla="*/ 4 h 4"/>
                <a:gd name="T42" fmla="*/ 3 w 4"/>
                <a:gd name="T43" fmla="*/ 3 h 4"/>
                <a:gd name="T44" fmla="*/ 3 w 4"/>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2" y="4"/>
                  </a:moveTo>
                  <a:cubicBezTo>
                    <a:pt x="1" y="4"/>
                    <a:pt x="1" y="4"/>
                    <a:pt x="1" y="4"/>
                  </a:cubicBezTo>
                  <a:cubicBezTo>
                    <a:pt x="1" y="4"/>
                    <a:pt x="1" y="4"/>
                    <a:pt x="1" y="4"/>
                  </a:cubicBezTo>
                  <a:cubicBezTo>
                    <a:pt x="0" y="3"/>
                    <a:pt x="0" y="3"/>
                    <a:pt x="0" y="3"/>
                  </a:cubicBezTo>
                  <a:cubicBezTo>
                    <a:pt x="0" y="3"/>
                    <a:pt x="0" y="3"/>
                    <a:pt x="0" y="2"/>
                  </a:cubicBezTo>
                  <a:cubicBezTo>
                    <a:pt x="0" y="2"/>
                    <a:pt x="0" y="1"/>
                    <a:pt x="0" y="1"/>
                  </a:cubicBezTo>
                  <a:cubicBezTo>
                    <a:pt x="1" y="0"/>
                    <a:pt x="1" y="0"/>
                    <a:pt x="1" y="0"/>
                  </a:cubicBezTo>
                  <a:cubicBezTo>
                    <a:pt x="1" y="0"/>
                    <a:pt x="1" y="0"/>
                    <a:pt x="1" y="0"/>
                  </a:cubicBezTo>
                  <a:cubicBezTo>
                    <a:pt x="2" y="0"/>
                    <a:pt x="2" y="0"/>
                    <a:pt x="2" y="0"/>
                  </a:cubicBezTo>
                  <a:cubicBezTo>
                    <a:pt x="3" y="0"/>
                    <a:pt x="3" y="0"/>
                    <a:pt x="4" y="0"/>
                  </a:cubicBezTo>
                  <a:cubicBezTo>
                    <a:pt x="4" y="1"/>
                    <a:pt x="4" y="1"/>
                    <a:pt x="4" y="2"/>
                  </a:cubicBezTo>
                  <a:cubicBezTo>
                    <a:pt x="4" y="3"/>
                    <a:pt x="4" y="3"/>
                    <a:pt x="4" y="4"/>
                  </a:cubicBezTo>
                  <a:cubicBezTo>
                    <a:pt x="3" y="4"/>
                    <a:pt x="3" y="4"/>
                    <a:pt x="2" y="4"/>
                  </a:cubicBezTo>
                  <a:close/>
                  <a:moveTo>
                    <a:pt x="3" y="2"/>
                  </a:moveTo>
                  <a:cubicBezTo>
                    <a:pt x="3" y="1"/>
                    <a:pt x="3" y="1"/>
                    <a:pt x="3" y="1"/>
                  </a:cubicBezTo>
                  <a:cubicBezTo>
                    <a:pt x="3" y="1"/>
                    <a:pt x="3" y="0"/>
                    <a:pt x="2" y="0"/>
                  </a:cubicBezTo>
                  <a:cubicBezTo>
                    <a:pt x="1" y="1"/>
                    <a:pt x="1" y="1"/>
                    <a:pt x="1" y="1"/>
                  </a:cubicBezTo>
                  <a:cubicBezTo>
                    <a:pt x="1" y="1"/>
                    <a:pt x="1" y="1"/>
                    <a:pt x="1" y="2"/>
                  </a:cubicBezTo>
                  <a:cubicBezTo>
                    <a:pt x="1" y="3"/>
                    <a:pt x="1" y="3"/>
                    <a:pt x="1" y="3"/>
                  </a:cubicBezTo>
                  <a:cubicBezTo>
                    <a:pt x="1" y="3"/>
                    <a:pt x="1" y="3"/>
                    <a:pt x="1" y="3"/>
                  </a:cubicBezTo>
                  <a:cubicBezTo>
                    <a:pt x="2" y="4"/>
                    <a:pt x="2" y="4"/>
                    <a:pt x="2" y="4"/>
                  </a:cubicBezTo>
                  <a:cubicBezTo>
                    <a:pt x="3" y="3"/>
                    <a:pt x="3" y="3"/>
                    <a:pt x="3" y="3"/>
                  </a:cubicBezTo>
                  <a:cubicBezTo>
                    <a:pt x="3" y="3"/>
                    <a:pt x="3" y="3"/>
                    <a:pt x="3" y="2"/>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3" name="Freeform 80"/>
            <p:cNvSpPr/>
            <p:nvPr/>
          </p:nvSpPr>
          <p:spPr bwMode="auto">
            <a:xfrm rot="16200000">
              <a:off x="2008995" y="4105326"/>
              <a:ext cx="8047" cy="37552"/>
            </a:xfrm>
            <a:custGeom>
              <a:avLst/>
              <a:gdLst>
                <a:gd name="T0" fmla="*/ 3 w 3"/>
                <a:gd name="T1" fmla="*/ 14 h 14"/>
                <a:gd name="T2" fmla="*/ 0 w 3"/>
                <a:gd name="T3" fmla="*/ 14 h 14"/>
                <a:gd name="T4" fmla="*/ 0 w 3"/>
                <a:gd name="T5" fmla="*/ 14 h 14"/>
                <a:gd name="T6" fmla="*/ 0 w 3"/>
                <a:gd name="T7" fmla="*/ 14 h 14"/>
                <a:gd name="T8" fmla="*/ 0 w 3"/>
                <a:gd name="T9" fmla="*/ 0 h 14"/>
                <a:gd name="T10" fmla="*/ 0 w 3"/>
                <a:gd name="T11" fmla="*/ 0 h 14"/>
                <a:gd name="T12" fmla="*/ 0 w 3"/>
                <a:gd name="T13" fmla="*/ 0 h 14"/>
                <a:gd name="T14" fmla="*/ 3 w 3"/>
                <a:gd name="T15" fmla="*/ 0 h 14"/>
                <a:gd name="T16" fmla="*/ 3 w 3"/>
                <a:gd name="T17" fmla="*/ 0 h 14"/>
                <a:gd name="T18" fmla="*/ 3 w 3"/>
                <a:gd name="T19" fmla="*/ 0 h 14"/>
                <a:gd name="T20" fmla="*/ 3 w 3"/>
                <a:gd name="T21" fmla="*/ 14 h 14"/>
                <a:gd name="T22" fmla="*/ 3 w 3"/>
                <a:gd name="T23" fmla="*/ 14 h 14"/>
                <a:gd name="T24" fmla="*/ 3 w 3"/>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4">
                  <a:moveTo>
                    <a:pt x="3" y="14"/>
                  </a:moveTo>
                  <a:lnTo>
                    <a:pt x="0" y="14"/>
                  </a:lnTo>
                  <a:lnTo>
                    <a:pt x="0" y="14"/>
                  </a:lnTo>
                  <a:lnTo>
                    <a:pt x="0" y="14"/>
                  </a:lnTo>
                  <a:lnTo>
                    <a:pt x="0" y="0"/>
                  </a:lnTo>
                  <a:lnTo>
                    <a:pt x="0" y="0"/>
                  </a:lnTo>
                  <a:lnTo>
                    <a:pt x="0" y="0"/>
                  </a:lnTo>
                  <a:lnTo>
                    <a:pt x="3" y="0"/>
                  </a:lnTo>
                  <a:lnTo>
                    <a:pt x="3" y="0"/>
                  </a:lnTo>
                  <a:lnTo>
                    <a:pt x="3" y="0"/>
                  </a:lnTo>
                  <a:lnTo>
                    <a:pt x="3" y="14"/>
                  </a:lnTo>
                  <a:lnTo>
                    <a:pt x="3" y="14"/>
                  </a:lnTo>
                  <a:lnTo>
                    <a:pt x="3" y="14"/>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4" name="Freeform 81"/>
            <p:cNvSpPr>
              <a:spLocks noEditPoints="1"/>
            </p:cNvSpPr>
            <p:nvPr/>
          </p:nvSpPr>
          <p:spPr bwMode="auto">
            <a:xfrm rot="16200000">
              <a:off x="2006316" y="4089235"/>
              <a:ext cx="26823" cy="24142"/>
            </a:xfrm>
            <a:custGeom>
              <a:avLst/>
              <a:gdLst>
                <a:gd name="T0" fmla="*/ 2 w 4"/>
                <a:gd name="T1" fmla="*/ 4 h 4"/>
                <a:gd name="T2" fmla="*/ 1 w 4"/>
                <a:gd name="T3" fmla="*/ 4 h 4"/>
                <a:gd name="T4" fmla="*/ 0 w 4"/>
                <a:gd name="T5" fmla="*/ 4 h 4"/>
                <a:gd name="T6" fmla="*/ 0 w 4"/>
                <a:gd name="T7" fmla="*/ 3 h 4"/>
                <a:gd name="T8" fmla="*/ 0 w 4"/>
                <a:gd name="T9" fmla="*/ 2 h 4"/>
                <a:gd name="T10" fmla="*/ 0 w 4"/>
                <a:gd name="T11" fmla="*/ 1 h 4"/>
                <a:gd name="T12" fmla="*/ 0 w 4"/>
                <a:gd name="T13" fmla="*/ 0 h 4"/>
                <a:gd name="T14" fmla="*/ 1 w 4"/>
                <a:gd name="T15" fmla="*/ 0 h 4"/>
                <a:gd name="T16" fmla="*/ 2 w 4"/>
                <a:gd name="T17" fmla="*/ 0 h 4"/>
                <a:gd name="T18" fmla="*/ 3 w 4"/>
                <a:gd name="T19" fmla="*/ 0 h 4"/>
                <a:gd name="T20" fmla="*/ 4 w 4"/>
                <a:gd name="T21" fmla="*/ 2 h 4"/>
                <a:gd name="T22" fmla="*/ 3 w 4"/>
                <a:gd name="T23" fmla="*/ 4 h 4"/>
                <a:gd name="T24" fmla="*/ 2 w 4"/>
                <a:gd name="T25" fmla="*/ 4 h 4"/>
                <a:gd name="T26" fmla="*/ 3 w 4"/>
                <a:gd name="T27" fmla="*/ 2 h 4"/>
                <a:gd name="T28" fmla="*/ 3 w 4"/>
                <a:gd name="T29" fmla="*/ 1 h 4"/>
                <a:gd name="T30" fmla="*/ 2 w 4"/>
                <a:gd name="T31" fmla="*/ 0 h 4"/>
                <a:gd name="T32" fmla="*/ 1 w 4"/>
                <a:gd name="T33" fmla="*/ 1 h 4"/>
                <a:gd name="T34" fmla="*/ 1 w 4"/>
                <a:gd name="T35" fmla="*/ 2 h 4"/>
                <a:gd name="T36" fmla="*/ 1 w 4"/>
                <a:gd name="T37" fmla="*/ 3 h 4"/>
                <a:gd name="T38" fmla="*/ 1 w 4"/>
                <a:gd name="T39" fmla="*/ 3 h 4"/>
                <a:gd name="T40" fmla="*/ 2 w 4"/>
                <a:gd name="T41" fmla="*/ 4 h 4"/>
                <a:gd name="T42" fmla="*/ 3 w 4"/>
                <a:gd name="T43" fmla="*/ 3 h 4"/>
                <a:gd name="T44" fmla="*/ 3 w 4"/>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2" y="4"/>
                  </a:moveTo>
                  <a:cubicBezTo>
                    <a:pt x="1" y="4"/>
                    <a:pt x="1" y="4"/>
                    <a:pt x="1" y="4"/>
                  </a:cubicBezTo>
                  <a:cubicBezTo>
                    <a:pt x="0" y="4"/>
                    <a:pt x="0" y="4"/>
                    <a:pt x="0" y="4"/>
                  </a:cubicBezTo>
                  <a:cubicBezTo>
                    <a:pt x="0" y="3"/>
                    <a:pt x="0" y="3"/>
                    <a:pt x="0" y="3"/>
                  </a:cubicBezTo>
                  <a:cubicBezTo>
                    <a:pt x="0" y="3"/>
                    <a:pt x="0" y="3"/>
                    <a:pt x="0" y="2"/>
                  </a:cubicBezTo>
                  <a:cubicBezTo>
                    <a:pt x="0" y="2"/>
                    <a:pt x="0" y="1"/>
                    <a:pt x="0" y="1"/>
                  </a:cubicBezTo>
                  <a:cubicBezTo>
                    <a:pt x="0" y="0"/>
                    <a:pt x="0" y="0"/>
                    <a:pt x="0" y="0"/>
                  </a:cubicBezTo>
                  <a:cubicBezTo>
                    <a:pt x="1" y="0"/>
                    <a:pt x="1" y="0"/>
                    <a:pt x="1" y="0"/>
                  </a:cubicBezTo>
                  <a:cubicBezTo>
                    <a:pt x="2" y="0"/>
                    <a:pt x="2" y="0"/>
                    <a:pt x="2" y="0"/>
                  </a:cubicBezTo>
                  <a:cubicBezTo>
                    <a:pt x="3" y="0"/>
                    <a:pt x="3" y="0"/>
                    <a:pt x="3" y="0"/>
                  </a:cubicBezTo>
                  <a:cubicBezTo>
                    <a:pt x="4" y="1"/>
                    <a:pt x="4" y="1"/>
                    <a:pt x="4" y="2"/>
                  </a:cubicBezTo>
                  <a:cubicBezTo>
                    <a:pt x="4" y="3"/>
                    <a:pt x="4" y="3"/>
                    <a:pt x="3" y="4"/>
                  </a:cubicBezTo>
                  <a:cubicBezTo>
                    <a:pt x="3" y="4"/>
                    <a:pt x="3" y="4"/>
                    <a:pt x="2" y="4"/>
                  </a:cubicBezTo>
                  <a:close/>
                  <a:moveTo>
                    <a:pt x="3" y="2"/>
                  </a:moveTo>
                  <a:cubicBezTo>
                    <a:pt x="3" y="1"/>
                    <a:pt x="3" y="1"/>
                    <a:pt x="3" y="1"/>
                  </a:cubicBezTo>
                  <a:cubicBezTo>
                    <a:pt x="3" y="1"/>
                    <a:pt x="2" y="0"/>
                    <a:pt x="2" y="0"/>
                  </a:cubicBezTo>
                  <a:cubicBezTo>
                    <a:pt x="1" y="1"/>
                    <a:pt x="1" y="1"/>
                    <a:pt x="1" y="1"/>
                  </a:cubicBezTo>
                  <a:cubicBezTo>
                    <a:pt x="1" y="1"/>
                    <a:pt x="1" y="1"/>
                    <a:pt x="1" y="2"/>
                  </a:cubicBezTo>
                  <a:cubicBezTo>
                    <a:pt x="1" y="3"/>
                    <a:pt x="1" y="3"/>
                    <a:pt x="1" y="3"/>
                  </a:cubicBezTo>
                  <a:cubicBezTo>
                    <a:pt x="1" y="3"/>
                    <a:pt x="1" y="3"/>
                    <a:pt x="1" y="3"/>
                  </a:cubicBezTo>
                  <a:cubicBezTo>
                    <a:pt x="2" y="4"/>
                    <a:pt x="2" y="4"/>
                    <a:pt x="2" y="4"/>
                  </a:cubicBezTo>
                  <a:cubicBezTo>
                    <a:pt x="3" y="3"/>
                    <a:pt x="3" y="3"/>
                    <a:pt x="3" y="3"/>
                  </a:cubicBezTo>
                  <a:cubicBezTo>
                    <a:pt x="3" y="3"/>
                    <a:pt x="3" y="3"/>
                    <a:pt x="3" y="2"/>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5" name="Freeform 82"/>
            <p:cNvSpPr/>
            <p:nvPr/>
          </p:nvSpPr>
          <p:spPr bwMode="auto">
            <a:xfrm rot="16200000">
              <a:off x="2013021" y="4063751"/>
              <a:ext cx="13413" cy="24142"/>
            </a:xfrm>
            <a:custGeom>
              <a:avLst/>
              <a:gdLst>
                <a:gd name="T0" fmla="*/ 5 w 5"/>
                <a:gd name="T1" fmla="*/ 0 h 9"/>
                <a:gd name="T2" fmla="*/ 5 w 5"/>
                <a:gd name="T3" fmla="*/ 2 h 9"/>
                <a:gd name="T4" fmla="*/ 5 w 5"/>
                <a:gd name="T5" fmla="*/ 2 h 9"/>
                <a:gd name="T6" fmla="*/ 3 w 5"/>
                <a:gd name="T7" fmla="*/ 2 h 9"/>
                <a:gd name="T8" fmla="*/ 3 w 5"/>
                <a:gd name="T9" fmla="*/ 2 h 9"/>
                <a:gd name="T10" fmla="*/ 3 w 5"/>
                <a:gd name="T11" fmla="*/ 4 h 9"/>
                <a:gd name="T12" fmla="*/ 3 w 5"/>
                <a:gd name="T13" fmla="*/ 9 h 9"/>
                <a:gd name="T14" fmla="*/ 3 w 5"/>
                <a:gd name="T15" fmla="*/ 9 h 9"/>
                <a:gd name="T16" fmla="*/ 0 w 5"/>
                <a:gd name="T17" fmla="*/ 9 h 9"/>
                <a:gd name="T18" fmla="*/ 0 w 5"/>
                <a:gd name="T19" fmla="*/ 9 h 9"/>
                <a:gd name="T20" fmla="*/ 0 w 5"/>
                <a:gd name="T21" fmla="*/ 9 h 9"/>
                <a:gd name="T22" fmla="*/ 0 w 5"/>
                <a:gd name="T23" fmla="*/ 9 h 9"/>
                <a:gd name="T24" fmla="*/ 0 w 5"/>
                <a:gd name="T25" fmla="*/ 0 h 9"/>
                <a:gd name="T26" fmla="*/ 0 w 5"/>
                <a:gd name="T27" fmla="*/ 0 h 9"/>
                <a:gd name="T28" fmla="*/ 0 w 5"/>
                <a:gd name="T29" fmla="*/ 0 h 9"/>
                <a:gd name="T30" fmla="*/ 0 w 5"/>
                <a:gd name="T31" fmla="*/ 0 h 9"/>
                <a:gd name="T32" fmla="*/ 3 w 5"/>
                <a:gd name="T33" fmla="*/ 0 h 9"/>
                <a:gd name="T34" fmla="*/ 3 w 5"/>
                <a:gd name="T35" fmla="*/ 0 h 9"/>
                <a:gd name="T36" fmla="*/ 3 w 5"/>
                <a:gd name="T37" fmla="*/ 2 h 9"/>
                <a:gd name="T38" fmla="*/ 3 w 5"/>
                <a:gd name="T39" fmla="*/ 0 h 9"/>
                <a:gd name="T40" fmla="*/ 5 w 5"/>
                <a:gd name="T41" fmla="*/ 0 h 9"/>
                <a:gd name="T42" fmla="*/ 5 w 5"/>
                <a:gd name="T43" fmla="*/ 0 h 9"/>
                <a:gd name="T44" fmla="*/ 5 w 5"/>
                <a:gd name="T45" fmla="*/ 0 h 9"/>
                <a:gd name="T46" fmla="*/ 5 w 5"/>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0"/>
                  </a:moveTo>
                  <a:lnTo>
                    <a:pt x="5" y="2"/>
                  </a:lnTo>
                  <a:lnTo>
                    <a:pt x="5" y="2"/>
                  </a:lnTo>
                  <a:lnTo>
                    <a:pt x="3" y="2"/>
                  </a:lnTo>
                  <a:lnTo>
                    <a:pt x="3" y="2"/>
                  </a:lnTo>
                  <a:lnTo>
                    <a:pt x="3" y="4"/>
                  </a:lnTo>
                  <a:lnTo>
                    <a:pt x="3" y="9"/>
                  </a:lnTo>
                  <a:lnTo>
                    <a:pt x="3" y="9"/>
                  </a:lnTo>
                  <a:lnTo>
                    <a:pt x="0" y="9"/>
                  </a:lnTo>
                  <a:lnTo>
                    <a:pt x="0" y="9"/>
                  </a:lnTo>
                  <a:lnTo>
                    <a:pt x="0" y="9"/>
                  </a:lnTo>
                  <a:lnTo>
                    <a:pt x="0" y="9"/>
                  </a:lnTo>
                  <a:lnTo>
                    <a:pt x="0" y="0"/>
                  </a:lnTo>
                  <a:lnTo>
                    <a:pt x="0" y="0"/>
                  </a:lnTo>
                  <a:lnTo>
                    <a:pt x="0" y="0"/>
                  </a:lnTo>
                  <a:lnTo>
                    <a:pt x="0" y="0"/>
                  </a:lnTo>
                  <a:lnTo>
                    <a:pt x="3" y="0"/>
                  </a:lnTo>
                  <a:lnTo>
                    <a:pt x="3" y="0"/>
                  </a:lnTo>
                  <a:lnTo>
                    <a:pt x="3" y="2"/>
                  </a:lnTo>
                  <a:lnTo>
                    <a:pt x="3" y="0"/>
                  </a:lnTo>
                  <a:lnTo>
                    <a:pt x="5" y="0"/>
                  </a:lnTo>
                  <a:lnTo>
                    <a:pt x="5" y="0"/>
                  </a:lnTo>
                  <a:lnTo>
                    <a:pt x="5" y="0"/>
                  </a:lnTo>
                  <a:lnTo>
                    <a:pt x="5"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6" name="Freeform 83"/>
            <p:cNvSpPr/>
            <p:nvPr/>
          </p:nvSpPr>
          <p:spPr bwMode="auto">
            <a:xfrm rot="16200000">
              <a:off x="2006316" y="4024861"/>
              <a:ext cx="26823" cy="24142"/>
            </a:xfrm>
            <a:custGeom>
              <a:avLst/>
              <a:gdLst>
                <a:gd name="T0" fmla="*/ 2 w 4"/>
                <a:gd name="T1" fmla="*/ 4 h 4"/>
                <a:gd name="T2" fmla="*/ 1 w 4"/>
                <a:gd name="T3" fmla="*/ 4 h 4"/>
                <a:gd name="T4" fmla="*/ 0 w 4"/>
                <a:gd name="T5" fmla="*/ 4 h 4"/>
                <a:gd name="T6" fmla="*/ 0 w 4"/>
                <a:gd name="T7" fmla="*/ 4 h 4"/>
                <a:gd name="T8" fmla="*/ 0 w 4"/>
                <a:gd name="T9" fmla="*/ 4 h 4"/>
                <a:gd name="T10" fmla="*/ 1 w 4"/>
                <a:gd name="T11" fmla="*/ 4 h 4"/>
                <a:gd name="T12" fmla="*/ 1 w 4"/>
                <a:gd name="T13" fmla="*/ 4 h 4"/>
                <a:gd name="T14" fmla="*/ 1 w 4"/>
                <a:gd name="T15" fmla="*/ 4 h 4"/>
                <a:gd name="T16" fmla="*/ 2 w 4"/>
                <a:gd name="T17" fmla="*/ 4 h 4"/>
                <a:gd name="T18" fmla="*/ 2 w 4"/>
                <a:gd name="T19" fmla="*/ 4 h 4"/>
                <a:gd name="T20" fmla="*/ 3 w 4"/>
                <a:gd name="T21" fmla="*/ 3 h 4"/>
                <a:gd name="T22" fmla="*/ 2 w 4"/>
                <a:gd name="T23" fmla="*/ 3 h 4"/>
                <a:gd name="T24" fmla="*/ 2 w 4"/>
                <a:gd name="T25" fmla="*/ 2 h 4"/>
                <a:gd name="T26" fmla="*/ 1 w 4"/>
                <a:gd name="T27" fmla="*/ 2 h 4"/>
                <a:gd name="T28" fmla="*/ 1 w 4"/>
                <a:gd name="T29" fmla="*/ 2 h 4"/>
                <a:gd name="T30" fmla="*/ 1 w 4"/>
                <a:gd name="T31" fmla="*/ 1 h 4"/>
                <a:gd name="T32" fmla="*/ 1 w 4"/>
                <a:gd name="T33" fmla="*/ 1 h 4"/>
                <a:gd name="T34" fmla="*/ 1 w 4"/>
                <a:gd name="T35" fmla="*/ 0 h 4"/>
                <a:gd name="T36" fmla="*/ 1 w 4"/>
                <a:gd name="T37" fmla="*/ 0 h 4"/>
                <a:gd name="T38" fmla="*/ 2 w 4"/>
                <a:gd name="T39" fmla="*/ 0 h 4"/>
                <a:gd name="T40" fmla="*/ 2 w 4"/>
                <a:gd name="T41" fmla="*/ 0 h 4"/>
                <a:gd name="T42" fmla="*/ 3 w 4"/>
                <a:gd name="T43" fmla="*/ 0 h 4"/>
                <a:gd name="T44" fmla="*/ 3 w 4"/>
                <a:gd name="T45" fmla="*/ 0 h 4"/>
                <a:gd name="T46" fmla="*/ 3 w 4"/>
                <a:gd name="T47" fmla="*/ 0 h 4"/>
                <a:gd name="T48" fmla="*/ 3 w 4"/>
                <a:gd name="T49" fmla="*/ 0 h 4"/>
                <a:gd name="T50" fmla="*/ 3 w 4"/>
                <a:gd name="T51" fmla="*/ 0 h 4"/>
                <a:gd name="T52" fmla="*/ 3 w 4"/>
                <a:gd name="T53" fmla="*/ 1 h 4"/>
                <a:gd name="T54" fmla="*/ 3 w 4"/>
                <a:gd name="T55" fmla="*/ 0 h 4"/>
                <a:gd name="T56" fmla="*/ 2 w 4"/>
                <a:gd name="T57" fmla="*/ 0 h 4"/>
                <a:gd name="T58" fmla="*/ 1 w 4"/>
                <a:gd name="T59" fmla="*/ 1 h 4"/>
                <a:gd name="T60" fmla="*/ 2 w 4"/>
                <a:gd name="T61" fmla="*/ 1 h 4"/>
                <a:gd name="T62" fmla="*/ 2 w 4"/>
                <a:gd name="T63" fmla="*/ 2 h 4"/>
                <a:gd name="T64" fmla="*/ 3 w 4"/>
                <a:gd name="T65" fmla="*/ 2 h 4"/>
                <a:gd name="T66" fmla="*/ 3 w 4"/>
                <a:gd name="T67" fmla="*/ 2 h 4"/>
                <a:gd name="T68" fmla="*/ 3 w 4"/>
                <a:gd name="T69" fmla="*/ 3 h 4"/>
                <a:gd name="T70" fmla="*/ 4 w 4"/>
                <a:gd name="T71" fmla="*/ 3 h 4"/>
                <a:gd name="T72" fmla="*/ 3 w 4"/>
                <a:gd name="T73" fmla="*/ 4 h 4"/>
                <a:gd name="T74" fmla="*/ 3 w 4"/>
                <a:gd name="T75" fmla="*/ 4 h 4"/>
                <a:gd name="T76" fmla="*/ 3 w 4"/>
                <a:gd name="T77" fmla="*/ 4 h 4"/>
                <a:gd name="T78" fmla="*/ 2 w 4"/>
                <a:gd name="T7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4">
                  <a:moveTo>
                    <a:pt x="2" y="4"/>
                  </a:moveTo>
                  <a:cubicBezTo>
                    <a:pt x="2" y="4"/>
                    <a:pt x="1" y="4"/>
                    <a:pt x="1" y="4"/>
                  </a:cubicBez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3" y="3"/>
                    <a:pt x="3" y="3"/>
                    <a:pt x="3" y="3"/>
                  </a:cubicBezTo>
                  <a:cubicBezTo>
                    <a:pt x="2" y="3"/>
                    <a:pt x="2" y="3"/>
                    <a:pt x="2" y="3"/>
                  </a:cubicBezTo>
                  <a:cubicBezTo>
                    <a:pt x="2" y="2"/>
                    <a:pt x="2" y="2"/>
                    <a:pt x="2" y="2"/>
                  </a:cubicBezTo>
                  <a:cubicBezTo>
                    <a:pt x="1" y="2"/>
                    <a:pt x="1" y="2"/>
                    <a:pt x="1" y="2"/>
                  </a:cubicBezTo>
                  <a:cubicBezTo>
                    <a:pt x="1" y="2"/>
                    <a:pt x="1" y="2"/>
                    <a:pt x="1" y="2"/>
                  </a:cubicBezTo>
                  <a:cubicBezTo>
                    <a:pt x="1" y="1"/>
                    <a:pt x="1" y="1"/>
                    <a:pt x="1" y="1"/>
                  </a:cubicBezTo>
                  <a:cubicBezTo>
                    <a:pt x="1" y="1"/>
                    <a:pt x="1" y="1"/>
                    <a:pt x="1" y="1"/>
                  </a:cubicBezTo>
                  <a:cubicBezTo>
                    <a:pt x="1"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1"/>
                    <a:pt x="3" y="1"/>
                    <a:pt x="3" y="1"/>
                  </a:cubicBezTo>
                  <a:cubicBezTo>
                    <a:pt x="3" y="0"/>
                    <a:pt x="3" y="0"/>
                    <a:pt x="3" y="0"/>
                  </a:cubicBezTo>
                  <a:cubicBezTo>
                    <a:pt x="2" y="0"/>
                    <a:pt x="2" y="0"/>
                    <a:pt x="2" y="0"/>
                  </a:cubicBezTo>
                  <a:cubicBezTo>
                    <a:pt x="2" y="0"/>
                    <a:pt x="1" y="1"/>
                    <a:pt x="1" y="1"/>
                  </a:cubicBezTo>
                  <a:cubicBezTo>
                    <a:pt x="2" y="1"/>
                    <a:pt x="2" y="1"/>
                    <a:pt x="2" y="1"/>
                  </a:cubicBezTo>
                  <a:cubicBezTo>
                    <a:pt x="2" y="2"/>
                    <a:pt x="2" y="2"/>
                    <a:pt x="2" y="2"/>
                  </a:cubicBezTo>
                  <a:cubicBezTo>
                    <a:pt x="3" y="2"/>
                    <a:pt x="3" y="2"/>
                    <a:pt x="3" y="2"/>
                  </a:cubicBezTo>
                  <a:cubicBezTo>
                    <a:pt x="3" y="2"/>
                    <a:pt x="3" y="2"/>
                    <a:pt x="3" y="2"/>
                  </a:cubicBezTo>
                  <a:cubicBezTo>
                    <a:pt x="3" y="3"/>
                    <a:pt x="3" y="3"/>
                    <a:pt x="3" y="3"/>
                  </a:cubicBezTo>
                  <a:cubicBezTo>
                    <a:pt x="4" y="3"/>
                    <a:pt x="4" y="3"/>
                    <a:pt x="4" y="3"/>
                  </a:cubicBezTo>
                  <a:cubicBezTo>
                    <a:pt x="3" y="4"/>
                    <a:pt x="3" y="4"/>
                    <a:pt x="3" y="4"/>
                  </a:cubicBezTo>
                  <a:cubicBezTo>
                    <a:pt x="3" y="4"/>
                    <a:pt x="3" y="4"/>
                    <a:pt x="3" y="4"/>
                  </a:cubicBezTo>
                  <a:cubicBezTo>
                    <a:pt x="3" y="4"/>
                    <a:pt x="3" y="4"/>
                    <a:pt x="3" y="4"/>
                  </a:cubicBezTo>
                  <a:lnTo>
                    <a:pt x="2" y="4"/>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7" name="Freeform 84"/>
            <p:cNvSpPr>
              <a:spLocks noEditPoints="1"/>
            </p:cNvSpPr>
            <p:nvPr/>
          </p:nvSpPr>
          <p:spPr bwMode="auto">
            <a:xfrm rot="16200000">
              <a:off x="2013019" y="3999381"/>
              <a:ext cx="0" cy="37552"/>
            </a:xfrm>
            <a:custGeom>
              <a:avLst/>
              <a:gdLst>
                <a:gd name="T0" fmla="*/ 2 h 14"/>
                <a:gd name="T1" fmla="*/ 2 h 14"/>
                <a:gd name="T2" fmla="*/ 2 h 14"/>
                <a:gd name="T3" fmla="*/ 2 h 14"/>
                <a:gd name="T4" fmla="*/ 0 h 14"/>
                <a:gd name="T5" fmla="*/ 0 h 14"/>
                <a:gd name="T6" fmla="*/ 0 h 14"/>
                <a:gd name="T7" fmla="*/ 0 h 14"/>
                <a:gd name="T8" fmla="*/ 2 h 14"/>
                <a:gd name="T9" fmla="*/ 2 h 14"/>
                <a:gd name="T10" fmla="*/ 2 h 14"/>
                <a:gd name="T11" fmla="*/ 2 h 14"/>
                <a:gd name="T12" fmla="*/ 2 h 14"/>
                <a:gd name="T13" fmla="*/ 14 h 14"/>
                <a:gd name="T14" fmla="*/ 14 h 14"/>
                <a:gd name="T15" fmla="*/ 14 h 14"/>
                <a:gd name="T16" fmla="*/ 14 h 14"/>
                <a:gd name="T17" fmla="*/ 5 h 14"/>
                <a:gd name="T18" fmla="*/ 5 h 14"/>
                <a:gd name="T19" fmla="*/ 5 h 14"/>
                <a:gd name="T20" fmla="*/ 5 h 14"/>
                <a:gd name="T21" fmla="*/ 5 h 14"/>
                <a:gd name="T22" fmla="*/ 5 h 14"/>
                <a:gd name="T23" fmla="*/ 14 h 14"/>
                <a:gd name="T24" fmla="*/ 14 h 14"/>
                <a:gd name="T25" fmla="*/ 14 h 1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14">
                  <a:moveTo>
                    <a:pt x="0" y="2"/>
                  </a:moveTo>
                  <a:lnTo>
                    <a:pt x="0" y="2"/>
                  </a:lnTo>
                  <a:lnTo>
                    <a:pt x="0" y="2"/>
                  </a:lnTo>
                  <a:lnTo>
                    <a:pt x="0" y="2"/>
                  </a:lnTo>
                  <a:lnTo>
                    <a:pt x="0" y="0"/>
                  </a:lnTo>
                  <a:lnTo>
                    <a:pt x="0" y="0"/>
                  </a:lnTo>
                  <a:lnTo>
                    <a:pt x="0" y="0"/>
                  </a:lnTo>
                  <a:lnTo>
                    <a:pt x="0" y="0"/>
                  </a:lnTo>
                  <a:lnTo>
                    <a:pt x="0" y="2"/>
                  </a:lnTo>
                  <a:lnTo>
                    <a:pt x="0" y="2"/>
                  </a:lnTo>
                  <a:lnTo>
                    <a:pt x="0" y="2"/>
                  </a:lnTo>
                  <a:lnTo>
                    <a:pt x="0" y="2"/>
                  </a:lnTo>
                  <a:lnTo>
                    <a:pt x="0" y="2"/>
                  </a:lnTo>
                  <a:close/>
                  <a:moveTo>
                    <a:pt x="0" y="14"/>
                  </a:moveTo>
                  <a:lnTo>
                    <a:pt x="0" y="14"/>
                  </a:lnTo>
                  <a:lnTo>
                    <a:pt x="0" y="14"/>
                  </a:lnTo>
                  <a:lnTo>
                    <a:pt x="0" y="14"/>
                  </a:lnTo>
                  <a:lnTo>
                    <a:pt x="0" y="5"/>
                  </a:lnTo>
                  <a:lnTo>
                    <a:pt x="0" y="5"/>
                  </a:lnTo>
                  <a:lnTo>
                    <a:pt x="0" y="5"/>
                  </a:lnTo>
                  <a:lnTo>
                    <a:pt x="0" y="5"/>
                  </a:lnTo>
                  <a:lnTo>
                    <a:pt x="0" y="5"/>
                  </a:lnTo>
                  <a:lnTo>
                    <a:pt x="0" y="5"/>
                  </a:lnTo>
                  <a:lnTo>
                    <a:pt x="0" y="14"/>
                  </a:lnTo>
                  <a:lnTo>
                    <a:pt x="0" y="14"/>
                  </a:lnTo>
                  <a:lnTo>
                    <a:pt x="0" y="14"/>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8" name="Freeform 85"/>
            <p:cNvSpPr/>
            <p:nvPr/>
          </p:nvSpPr>
          <p:spPr bwMode="auto">
            <a:xfrm rot="16200000">
              <a:off x="2004973" y="3985968"/>
              <a:ext cx="21457" cy="32187"/>
            </a:xfrm>
            <a:custGeom>
              <a:avLst/>
              <a:gdLst>
                <a:gd name="T0" fmla="*/ 5 w 8"/>
                <a:gd name="T1" fmla="*/ 5 h 12"/>
                <a:gd name="T2" fmla="*/ 5 w 8"/>
                <a:gd name="T3" fmla="*/ 5 h 12"/>
                <a:gd name="T4" fmla="*/ 5 w 8"/>
                <a:gd name="T5" fmla="*/ 10 h 12"/>
                <a:gd name="T6" fmla="*/ 5 w 8"/>
                <a:gd name="T7" fmla="*/ 12 h 12"/>
                <a:gd name="T8" fmla="*/ 5 w 8"/>
                <a:gd name="T9" fmla="*/ 12 h 12"/>
                <a:gd name="T10" fmla="*/ 5 w 8"/>
                <a:gd name="T11" fmla="*/ 12 h 12"/>
                <a:gd name="T12" fmla="*/ 8 w 8"/>
                <a:gd name="T13" fmla="*/ 12 h 12"/>
                <a:gd name="T14" fmla="*/ 8 w 8"/>
                <a:gd name="T15" fmla="*/ 12 h 12"/>
                <a:gd name="T16" fmla="*/ 8 w 8"/>
                <a:gd name="T17" fmla="*/ 12 h 12"/>
                <a:gd name="T18" fmla="*/ 8 w 8"/>
                <a:gd name="T19" fmla="*/ 12 h 12"/>
                <a:gd name="T20" fmla="*/ 5 w 8"/>
                <a:gd name="T21" fmla="*/ 12 h 12"/>
                <a:gd name="T22" fmla="*/ 5 w 8"/>
                <a:gd name="T23" fmla="*/ 12 h 12"/>
                <a:gd name="T24" fmla="*/ 3 w 8"/>
                <a:gd name="T25" fmla="*/ 12 h 12"/>
                <a:gd name="T26" fmla="*/ 3 w 8"/>
                <a:gd name="T27" fmla="*/ 12 h 12"/>
                <a:gd name="T28" fmla="*/ 3 w 8"/>
                <a:gd name="T29" fmla="*/ 12 h 12"/>
                <a:gd name="T30" fmla="*/ 3 w 8"/>
                <a:gd name="T31" fmla="*/ 10 h 12"/>
                <a:gd name="T32" fmla="*/ 3 w 8"/>
                <a:gd name="T33" fmla="*/ 5 h 12"/>
                <a:gd name="T34" fmla="*/ 0 w 8"/>
                <a:gd name="T35" fmla="*/ 5 h 12"/>
                <a:gd name="T36" fmla="*/ 0 w 8"/>
                <a:gd name="T37" fmla="*/ 5 h 12"/>
                <a:gd name="T38" fmla="*/ 0 w 8"/>
                <a:gd name="T39" fmla="*/ 3 h 12"/>
                <a:gd name="T40" fmla="*/ 0 w 8"/>
                <a:gd name="T41" fmla="*/ 3 h 12"/>
                <a:gd name="T42" fmla="*/ 0 w 8"/>
                <a:gd name="T43" fmla="*/ 3 h 12"/>
                <a:gd name="T44" fmla="*/ 0 w 8"/>
                <a:gd name="T45" fmla="*/ 3 h 12"/>
                <a:gd name="T46" fmla="*/ 3 w 8"/>
                <a:gd name="T47" fmla="*/ 3 h 12"/>
                <a:gd name="T48" fmla="*/ 3 w 8"/>
                <a:gd name="T49" fmla="*/ 0 h 12"/>
                <a:gd name="T50" fmla="*/ 3 w 8"/>
                <a:gd name="T51" fmla="*/ 0 h 12"/>
                <a:gd name="T52" fmla="*/ 3 w 8"/>
                <a:gd name="T53" fmla="*/ 0 h 12"/>
                <a:gd name="T54" fmla="*/ 3 w 8"/>
                <a:gd name="T55" fmla="*/ 0 h 12"/>
                <a:gd name="T56" fmla="*/ 5 w 8"/>
                <a:gd name="T57" fmla="*/ 0 h 12"/>
                <a:gd name="T58" fmla="*/ 5 w 8"/>
                <a:gd name="T59" fmla="*/ 0 h 12"/>
                <a:gd name="T60" fmla="*/ 5 w 8"/>
                <a:gd name="T61" fmla="*/ 3 h 12"/>
                <a:gd name="T62" fmla="*/ 5 w 8"/>
                <a:gd name="T63" fmla="*/ 3 h 12"/>
                <a:gd name="T64" fmla="*/ 8 w 8"/>
                <a:gd name="T65" fmla="*/ 3 h 12"/>
                <a:gd name="T66" fmla="*/ 8 w 8"/>
                <a:gd name="T67" fmla="*/ 3 h 12"/>
                <a:gd name="T68" fmla="*/ 8 w 8"/>
                <a:gd name="T69" fmla="*/ 3 h 12"/>
                <a:gd name="T70" fmla="*/ 8 w 8"/>
                <a:gd name="T71" fmla="*/ 5 h 12"/>
                <a:gd name="T72" fmla="*/ 5 w 8"/>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2">
                  <a:moveTo>
                    <a:pt x="5" y="5"/>
                  </a:moveTo>
                  <a:lnTo>
                    <a:pt x="5" y="5"/>
                  </a:lnTo>
                  <a:lnTo>
                    <a:pt x="5" y="10"/>
                  </a:lnTo>
                  <a:lnTo>
                    <a:pt x="5" y="12"/>
                  </a:lnTo>
                  <a:lnTo>
                    <a:pt x="5" y="12"/>
                  </a:lnTo>
                  <a:lnTo>
                    <a:pt x="5" y="12"/>
                  </a:lnTo>
                  <a:lnTo>
                    <a:pt x="8" y="12"/>
                  </a:lnTo>
                  <a:lnTo>
                    <a:pt x="8" y="12"/>
                  </a:lnTo>
                  <a:lnTo>
                    <a:pt x="8" y="12"/>
                  </a:lnTo>
                  <a:lnTo>
                    <a:pt x="8" y="12"/>
                  </a:lnTo>
                  <a:lnTo>
                    <a:pt x="5" y="12"/>
                  </a:lnTo>
                  <a:lnTo>
                    <a:pt x="5" y="12"/>
                  </a:lnTo>
                  <a:lnTo>
                    <a:pt x="3" y="12"/>
                  </a:lnTo>
                  <a:lnTo>
                    <a:pt x="3" y="12"/>
                  </a:lnTo>
                  <a:lnTo>
                    <a:pt x="3" y="12"/>
                  </a:lnTo>
                  <a:lnTo>
                    <a:pt x="3" y="10"/>
                  </a:lnTo>
                  <a:lnTo>
                    <a:pt x="3" y="5"/>
                  </a:lnTo>
                  <a:lnTo>
                    <a:pt x="0" y="5"/>
                  </a:lnTo>
                  <a:lnTo>
                    <a:pt x="0" y="5"/>
                  </a:lnTo>
                  <a:lnTo>
                    <a:pt x="0" y="3"/>
                  </a:lnTo>
                  <a:lnTo>
                    <a:pt x="0" y="3"/>
                  </a:lnTo>
                  <a:lnTo>
                    <a:pt x="0" y="3"/>
                  </a:lnTo>
                  <a:lnTo>
                    <a:pt x="0" y="3"/>
                  </a:lnTo>
                  <a:lnTo>
                    <a:pt x="3" y="3"/>
                  </a:lnTo>
                  <a:lnTo>
                    <a:pt x="3" y="0"/>
                  </a:lnTo>
                  <a:lnTo>
                    <a:pt x="3" y="0"/>
                  </a:lnTo>
                  <a:lnTo>
                    <a:pt x="3" y="0"/>
                  </a:lnTo>
                  <a:lnTo>
                    <a:pt x="3" y="0"/>
                  </a:lnTo>
                  <a:lnTo>
                    <a:pt x="5" y="0"/>
                  </a:lnTo>
                  <a:lnTo>
                    <a:pt x="5" y="0"/>
                  </a:lnTo>
                  <a:lnTo>
                    <a:pt x="5" y="3"/>
                  </a:lnTo>
                  <a:lnTo>
                    <a:pt x="5" y="3"/>
                  </a:lnTo>
                  <a:lnTo>
                    <a:pt x="8" y="3"/>
                  </a:lnTo>
                  <a:lnTo>
                    <a:pt x="8" y="3"/>
                  </a:lnTo>
                  <a:lnTo>
                    <a:pt x="8" y="3"/>
                  </a:lnTo>
                  <a:lnTo>
                    <a:pt x="8" y="5"/>
                  </a:lnTo>
                  <a:lnTo>
                    <a:pt x="5" y="5"/>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49" name="Freeform 86"/>
            <p:cNvSpPr>
              <a:spLocks noEditPoints="1"/>
            </p:cNvSpPr>
            <p:nvPr/>
          </p:nvSpPr>
          <p:spPr bwMode="auto">
            <a:xfrm rot="16200000">
              <a:off x="2007655" y="3948415"/>
              <a:ext cx="24142" cy="24142"/>
            </a:xfrm>
            <a:custGeom>
              <a:avLst/>
              <a:gdLst>
                <a:gd name="T0" fmla="*/ 4 w 4"/>
                <a:gd name="T1" fmla="*/ 4 h 4"/>
                <a:gd name="T2" fmla="*/ 3 w 4"/>
                <a:gd name="T3" fmla="*/ 4 h 4"/>
                <a:gd name="T4" fmla="*/ 3 w 4"/>
                <a:gd name="T5" fmla="*/ 4 h 4"/>
                <a:gd name="T6" fmla="*/ 3 w 4"/>
                <a:gd name="T7" fmla="*/ 4 h 4"/>
                <a:gd name="T8" fmla="*/ 3 w 4"/>
                <a:gd name="T9" fmla="*/ 4 h 4"/>
                <a:gd name="T10" fmla="*/ 3 w 4"/>
                <a:gd name="T11" fmla="*/ 4 h 4"/>
                <a:gd name="T12" fmla="*/ 2 w 4"/>
                <a:gd name="T13" fmla="*/ 4 h 4"/>
                <a:gd name="T14" fmla="*/ 1 w 4"/>
                <a:gd name="T15" fmla="*/ 4 h 4"/>
                <a:gd name="T16" fmla="*/ 1 w 4"/>
                <a:gd name="T17" fmla="*/ 4 h 4"/>
                <a:gd name="T18" fmla="*/ 0 w 4"/>
                <a:gd name="T19" fmla="*/ 3 h 4"/>
                <a:gd name="T20" fmla="*/ 0 w 4"/>
                <a:gd name="T21" fmla="*/ 2 h 4"/>
                <a:gd name="T22" fmla="*/ 1 w 4"/>
                <a:gd name="T23" fmla="*/ 0 h 4"/>
                <a:gd name="T24" fmla="*/ 2 w 4"/>
                <a:gd name="T25" fmla="*/ 0 h 4"/>
                <a:gd name="T26" fmla="*/ 3 w 4"/>
                <a:gd name="T27" fmla="*/ 0 h 4"/>
                <a:gd name="T28" fmla="*/ 3 w 4"/>
                <a:gd name="T29" fmla="*/ 0 h 4"/>
                <a:gd name="T30" fmla="*/ 3 w 4"/>
                <a:gd name="T31" fmla="*/ 0 h 4"/>
                <a:gd name="T32" fmla="*/ 3 w 4"/>
                <a:gd name="T33" fmla="*/ 0 h 4"/>
                <a:gd name="T34" fmla="*/ 4 w 4"/>
                <a:gd name="T35" fmla="*/ 0 h 4"/>
                <a:gd name="T36" fmla="*/ 4 w 4"/>
                <a:gd name="T37" fmla="*/ 0 h 4"/>
                <a:gd name="T38" fmla="*/ 4 w 4"/>
                <a:gd name="T39" fmla="*/ 0 h 4"/>
                <a:gd name="T40" fmla="*/ 4 w 4"/>
                <a:gd name="T41" fmla="*/ 4 h 4"/>
                <a:gd name="T42" fmla="*/ 4 w 4"/>
                <a:gd name="T43" fmla="*/ 4 h 4"/>
                <a:gd name="T44" fmla="*/ 3 w 4"/>
                <a:gd name="T45" fmla="*/ 1 h 4"/>
                <a:gd name="T46" fmla="*/ 3 w 4"/>
                <a:gd name="T47" fmla="*/ 1 h 4"/>
                <a:gd name="T48" fmla="*/ 3 w 4"/>
                <a:gd name="T49" fmla="*/ 1 h 4"/>
                <a:gd name="T50" fmla="*/ 2 w 4"/>
                <a:gd name="T51" fmla="*/ 1 h 4"/>
                <a:gd name="T52" fmla="*/ 2 w 4"/>
                <a:gd name="T53" fmla="*/ 0 h 4"/>
                <a:gd name="T54" fmla="*/ 1 w 4"/>
                <a:gd name="T55" fmla="*/ 1 h 4"/>
                <a:gd name="T56" fmla="*/ 1 w 4"/>
                <a:gd name="T57" fmla="*/ 2 h 4"/>
                <a:gd name="T58" fmla="*/ 1 w 4"/>
                <a:gd name="T59" fmla="*/ 2 h 4"/>
                <a:gd name="T60" fmla="*/ 1 w 4"/>
                <a:gd name="T61" fmla="*/ 3 h 4"/>
                <a:gd name="T62" fmla="*/ 2 w 4"/>
                <a:gd name="T63" fmla="*/ 4 h 4"/>
                <a:gd name="T64" fmla="*/ 2 w 4"/>
                <a:gd name="T65" fmla="*/ 4 h 4"/>
                <a:gd name="T66" fmla="*/ 3 w 4"/>
                <a:gd name="T67" fmla="*/ 3 h 4"/>
                <a:gd name="T68" fmla="*/ 3 w 4"/>
                <a:gd name="T69" fmla="*/ 3 h 4"/>
                <a:gd name="T70" fmla="*/ 3 w 4"/>
                <a:gd name="T71" fmla="*/ 3 h 4"/>
                <a:gd name="T72" fmla="*/ 3 w 4"/>
                <a:gd name="T7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4">
                  <a:moveTo>
                    <a:pt x="4" y="4"/>
                  </a:move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1" y="4"/>
                  </a:cubicBezTo>
                  <a:cubicBezTo>
                    <a:pt x="0" y="3"/>
                    <a:pt x="0" y="3"/>
                    <a:pt x="0" y="3"/>
                  </a:cubicBezTo>
                  <a:cubicBezTo>
                    <a:pt x="0" y="3"/>
                    <a:pt x="0" y="3"/>
                    <a:pt x="0" y="2"/>
                  </a:cubicBezTo>
                  <a:cubicBezTo>
                    <a:pt x="0" y="1"/>
                    <a:pt x="0" y="1"/>
                    <a:pt x="1" y="0"/>
                  </a:cubicBezTo>
                  <a:cubicBezTo>
                    <a:pt x="1" y="0"/>
                    <a:pt x="1"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4" y="4"/>
                    <a:pt x="4" y="4"/>
                    <a:pt x="4" y="4"/>
                  </a:cubicBezTo>
                  <a:cubicBezTo>
                    <a:pt x="4" y="4"/>
                    <a:pt x="4" y="4"/>
                    <a:pt x="4" y="4"/>
                  </a:cubicBezTo>
                  <a:close/>
                  <a:moveTo>
                    <a:pt x="3" y="1"/>
                  </a:moveTo>
                  <a:cubicBezTo>
                    <a:pt x="3" y="1"/>
                    <a:pt x="3" y="1"/>
                    <a:pt x="3" y="1"/>
                  </a:cubicBezTo>
                  <a:cubicBezTo>
                    <a:pt x="3" y="1"/>
                    <a:pt x="3" y="1"/>
                    <a:pt x="3" y="1"/>
                  </a:cubicBezTo>
                  <a:cubicBezTo>
                    <a:pt x="2" y="1"/>
                    <a:pt x="2" y="1"/>
                    <a:pt x="2" y="1"/>
                  </a:cubicBezTo>
                  <a:cubicBezTo>
                    <a:pt x="2" y="0"/>
                    <a:pt x="2" y="0"/>
                    <a:pt x="2" y="0"/>
                  </a:cubicBezTo>
                  <a:cubicBezTo>
                    <a:pt x="1" y="1"/>
                    <a:pt x="1" y="1"/>
                    <a:pt x="1" y="1"/>
                  </a:cubicBezTo>
                  <a:cubicBezTo>
                    <a:pt x="1" y="1"/>
                    <a:pt x="1" y="1"/>
                    <a:pt x="1" y="2"/>
                  </a:cubicBezTo>
                  <a:cubicBezTo>
                    <a:pt x="1" y="2"/>
                    <a:pt x="1" y="2"/>
                    <a:pt x="1" y="2"/>
                  </a:cubicBezTo>
                  <a:cubicBezTo>
                    <a:pt x="1" y="3"/>
                    <a:pt x="1" y="3"/>
                    <a:pt x="1" y="3"/>
                  </a:cubicBezTo>
                  <a:cubicBezTo>
                    <a:pt x="2" y="4"/>
                    <a:pt x="2" y="4"/>
                    <a:pt x="2" y="4"/>
                  </a:cubicBezTo>
                  <a:cubicBezTo>
                    <a:pt x="2" y="4"/>
                    <a:pt x="2" y="4"/>
                    <a:pt x="2" y="4"/>
                  </a:cubicBezTo>
                  <a:cubicBezTo>
                    <a:pt x="3" y="3"/>
                    <a:pt x="3" y="3"/>
                    <a:pt x="3" y="3"/>
                  </a:cubicBezTo>
                  <a:cubicBezTo>
                    <a:pt x="3" y="3"/>
                    <a:pt x="3" y="3"/>
                    <a:pt x="3" y="3"/>
                  </a:cubicBezTo>
                  <a:cubicBezTo>
                    <a:pt x="3" y="3"/>
                    <a:pt x="3" y="3"/>
                    <a:pt x="3" y="3"/>
                  </a:cubicBezTo>
                  <a:lnTo>
                    <a:pt x="3" y="1"/>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0" name="Freeform 87"/>
            <p:cNvSpPr/>
            <p:nvPr/>
          </p:nvSpPr>
          <p:spPr bwMode="auto">
            <a:xfrm rot="16200000">
              <a:off x="2000950" y="3909525"/>
              <a:ext cx="37552" cy="24142"/>
            </a:xfrm>
            <a:custGeom>
              <a:avLst/>
              <a:gdLst>
                <a:gd name="T0" fmla="*/ 14 w 14"/>
                <a:gd name="T1" fmla="*/ 9 h 9"/>
                <a:gd name="T2" fmla="*/ 12 w 14"/>
                <a:gd name="T3" fmla="*/ 9 h 9"/>
                <a:gd name="T4" fmla="*/ 12 w 14"/>
                <a:gd name="T5" fmla="*/ 9 h 9"/>
                <a:gd name="T6" fmla="*/ 12 w 14"/>
                <a:gd name="T7" fmla="*/ 9 h 9"/>
                <a:gd name="T8" fmla="*/ 12 w 14"/>
                <a:gd name="T9" fmla="*/ 2 h 9"/>
                <a:gd name="T10" fmla="*/ 12 w 14"/>
                <a:gd name="T11" fmla="*/ 2 h 9"/>
                <a:gd name="T12" fmla="*/ 12 w 14"/>
                <a:gd name="T13" fmla="*/ 2 h 9"/>
                <a:gd name="T14" fmla="*/ 12 w 14"/>
                <a:gd name="T15" fmla="*/ 2 h 9"/>
                <a:gd name="T16" fmla="*/ 9 w 14"/>
                <a:gd name="T17" fmla="*/ 2 h 9"/>
                <a:gd name="T18" fmla="*/ 9 w 14"/>
                <a:gd name="T19" fmla="*/ 2 h 9"/>
                <a:gd name="T20" fmla="*/ 9 w 14"/>
                <a:gd name="T21" fmla="*/ 2 h 9"/>
                <a:gd name="T22" fmla="*/ 9 w 14"/>
                <a:gd name="T23" fmla="*/ 2 h 9"/>
                <a:gd name="T24" fmla="*/ 7 w 14"/>
                <a:gd name="T25" fmla="*/ 2 h 9"/>
                <a:gd name="T26" fmla="*/ 7 w 14"/>
                <a:gd name="T27" fmla="*/ 9 h 9"/>
                <a:gd name="T28" fmla="*/ 7 w 14"/>
                <a:gd name="T29" fmla="*/ 9 h 9"/>
                <a:gd name="T30" fmla="*/ 7 w 14"/>
                <a:gd name="T31" fmla="*/ 9 h 9"/>
                <a:gd name="T32" fmla="*/ 7 w 14"/>
                <a:gd name="T33" fmla="*/ 9 h 9"/>
                <a:gd name="T34" fmla="*/ 7 w 14"/>
                <a:gd name="T35" fmla="*/ 9 h 9"/>
                <a:gd name="T36" fmla="*/ 7 w 14"/>
                <a:gd name="T37" fmla="*/ 2 h 9"/>
                <a:gd name="T38" fmla="*/ 7 w 14"/>
                <a:gd name="T39" fmla="*/ 2 h 9"/>
                <a:gd name="T40" fmla="*/ 5 w 14"/>
                <a:gd name="T41" fmla="*/ 2 h 9"/>
                <a:gd name="T42" fmla="*/ 5 w 14"/>
                <a:gd name="T43" fmla="*/ 2 h 9"/>
                <a:gd name="T44" fmla="*/ 5 w 14"/>
                <a:gd name="T45" fmla="*/ 2 h 9"/>
                <a:gd name="T46" fmla="*/ 2 w 14"/>
                <a:gd name="T47" fmla="*/ 2 h 9"/>
                <a:gd name="T48" fmla="*/ 2 w 14"/>
                <a:gd name="T49" fmla="*/ 2 h 9"/>
                <a:gd name="T50" fmla="*/ 2 w 14"/>
                <a:gd name="T51" fmla="*/ 2 h 9"/>
                <a:gd name="T52" fmla="*/ 2 w 14"/>
                <a:gd name="T53" fmla="*/ 4 h 9"/>
                <a:gd name="T54" fmla="*/ 2 w 14"/>
                <a:gd name="T55" fmla="*/ 9 h 9"/>
                <a:gd name="T56" fmla="*/ 2 w 14"/>
                <a:gd name="T57" fmla="*/ 9 h 9"/>
                <a:gd name="T58" fmla="*/ 2 w 14"/>
                <a:gd name="T59" fmla="*/ 9 h 9"/>
                <a:gd name="T60" fmla="*/ 0 w 14"/>
                <a:gd name="T61" fmla="*/ 9 h 9"/>
                <a:gd name="T62" fmla="*/ 0 w 14"/>
                <a:gd name="T63" fmla="*/ 9 h 9"/>
                <a:gd name="T64" fmla="*/ 0 w 14"/>
                <a:gd name="T65" fmla="*/ 9 h 9"/>
                <a:gd name="T66" fmla="*/ 0 w 14"/>
                <a:gd name="T67" fmla="*/ 0 h 9"/>
                <a:gd name="T68" fmla="*/ 0 w 14"/>
                <a:gd name="T69" fmla="*/ 0 h 9"/>
                <a:gd name="T70" fmla="*/ 0 w 14"/>
                <a:gd name="T71" fmla="*/ 0 h 9"/>
                <a:gd name="T72" fmla="*/ 2 w 14"/>
                <a:gd name="T73" fmla="*/ 0 h 9"/>
                <a:gd name="T74" fmla="*/ 2 w 14"/>
                <a:gd name="T75" fmla="*/ 0 h 9"/>
                <a:gd name="T76" fmla="*/ 2 w 14"/>
                <a:gd name="T77" fmla="*/ 0 h 9"/>
                <a:gd name="T78" fmla="*/ 2 w 14"/>
                <a:gd name="T79" fmla="*/ 0 h 9"/>
                <a:gd name="T80" fmla="*/ 5 w 14"/>
                <a:gd name="T81" fmla="*/ 0 h 9"/>
                <a:gd name="T82" fmla="*/ 7 w 14"/>
                <a:gd name="T83" fmla="*/ 0 h 9"/>
                <a:gd name="T84" fmla="*/ 7 w 14"/>
                <a:gd name="T85" fmla="*/ 2 h 9"/>
                <a:gd name="T86" fmla="*/ 9 w 14"/>
                <a:gd name="T87" fmla="*/ 0 h 9"/>
                <a:gd name="T88" fmla="*/ 12 w 14"/>
                <a:gd name="T89" fmla="*/ 0 h 9"/>
                <a:gd name="T90" fmla="*/ 12 w 14"/>
                <a:gd name="T91" fmla="*/ 0 h 9"/>
                <a:gd name="T92" fmla="*/ 14 w 14"/>
                <a:gd name="T93" fmla="*/ 0 h 9"/>
                <a:gd name="T94" fmla="*/ 14 w 14"/>
                <a:gd name="T95" fmla="*/ 2 h 9"/>
                <a:gd name="T96" fmla="*/ 14 w 14"/>
                <a:gd name="T97" fmla="*/ 2 h 9"/>
                <a:gd name="T98" fmla="*/ 14 w 14"/>
                <a:gd name="T99" fmla="*/ 9 h 9"/>
                <a:gd name="T100" fmla="*/ 14 w 14"/>
                <a:gd name="T101" fmla="*/ 9 h 9"/>
                <a:gd name="T102" fmla="*/ 14 w 14"/>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9">
                  <a:moveTo>
                    <a:pt x="14" y="9"/>
                  </a:moveTo>
                  <a:lnTo>
                    <a:pt x="12" y="9"/>
                  </a:lnTo>
                  <a:lnTo>
                    <a:pt x="12" y="9"/>
                  </a:lnTo>
                  <a:lnTo>
                    <a:pt x="12" y="9"/>
                  </a:lnTo>
                  <a:lnTo>
                    <a:pt x="12" y="2"/>
                  </a:lnTo>
                  <a:lnTo>
                    <a:pt x="12" y="2"/>
                  </a:lnTo>
                  <a:lnTo>
                    <a:pt x="12" y="2"/>
                  </a:lnTo>
                  <a:lnTo>
                    <a:pt x="12" y="2"/>
                  </a:lnTo>
                  <a:lnTo>
                    <a:pt x="9" y="2"/>
                  </a:lnTo>
                  <a:lnTo>
                    <a:pt x="9" y="2"/>
                  </a:lnTo>
                  <a:lnTo>
                    <a:pt x="9" y="2"/>
                  </a:lnTo>
                  <a:lnTo>
                    <a:pt x="9" y="2"/>
                  </a:lnTo>
                  <a:lnTo>
                    <a:pt x="7" y="2"/>
                  </a:lnTo>
                  <a:lnTo>
                    <a:pt x="7" y="9"/>
                  </a:lnTo>
                  <a:lnTo>
                    <a:pt x="7" y="9"/>
                  </a:lnTo>
                  <a:lnTo>
                    <a:pt x="7" y="9"/>
                  </a:lnTo>
                  <a:lnTo>
                    <a:pt x="7" y="9"/>
                  </a:lnTo>
                  <a:lnTo>
                    <a:pt x="7" y="9"/>
                  </a:lnTo>
                  <a:lnTo>
                    <a:pt x="7" y="2"/>
                  </a:lnTo>
                  <a:lnTo>
                    <a:pt x="7" y="2"/>
                  </a:lnTo>
                  <a:lnTo>
                    <a:pt x="5" y="2"/>
                  </a:lnTo>
                  <a:lnTo>
                    <a:pt x="5" y="2"/>
                  </a:lnTo>
                  <a:lnTo>
                    <a:pt x="5" y="2"/>
                  </a:lnTo>
                  <a:lnTo>
                    <a:pt x="2" y="2"/>
                  </a:lnTo>
                  <a:lnTo>
                    <a:pt x="2" y="2"/>
                  </a:lnTo>
                  <a:lnTo>
                    <a:pt x="2" y="2"/>
                  </a:lnTo>
                  <a:lnTo>
                    <a:pt x="2" y="4"/>
                  </a:lnTo>
                  <a:lnTo>
                    <a:pt x="2" y="9"/>
                  </a:lnTo>
                  <a:lnTo>
                    <a:pt x="2" y="9"/>
                  </a:lnTo>
                  <a:lnTo>
                    <a:pt x="2" y="9"/>
                  </a:lnTo>
                  <a:lnTo>
                    <a:pt x="0" y="9"/>
                  </a:lnTo>
                  <a:lnTo>
                    <a:pt x="0" y="9"/>
                  </a:lnTo>
                  <a:lnTo>
                    <a:pt x="0" y="9"/>
                  </a:lnTo>
                  <a:lnTo>
                    <a:pt x="0" y="0"/>
                  </a:lnTo>
                  <a:lnTo>
                    <a:pt x="0" y="0"/>
                  </a:lnTo>
                  <a:lnTo>
                    <a:pt x="0" y="0"/>
                  </a:lnTo>
                  <a:lnTo>
                    <a:pt x="2" y="0"/>
                  </a:lnTo>
                  <a:lnTo>
                    <a:pt x="2" y="0"/>
                  </a:lnTo>
                  <a:lnTo>
                    <a:pt x="2" y="0"/>
                  </a:lnTo>
                  <a:lnTo>
                    <a:pt x="2" y="0"/>
                  </a:lnTo>
                  <a:lnTo>
                    <a:pt x="5" y="0"/>
                  </a:lnTo>
                  <a:lnTo>
                    <a:pt x="7" y="0"/>
                  </a:lnTo>
                  <a:lnTo>
                    <a:pt x="7" y="2"/>
                  </a:lnTo>
                  <a:lnTo>
                    <a:pt x="9" y="0"/>
                  </a:lnTo>
                  <a:lnTo>
                    <a:pt x="12" y="0"/>
                  </a:lnTo>
                  <a:lnTo>
                    <a:pt x="12" y="0"/>
                  </a:lnTo>
                  <a:lnTo>
                    <a:pt x="14" y="0"/>
                  </a:lnTo>
                  <a:lnTo>
                    <a:pt x="14" y="2"/>
                  </a:lnTo>
                  <a:lnTo>
                    <a:pt x="14" y="2"/>
                  </a:lnTo>
                  <a:lnTo>
                    <a:pt x="14" y="9"/>
                  </a:lnTo>
                  <a:lnTo>
                    <a:pt x="14" y="9"/>
                  </a:lnTo>
                  <a:lnTo>
                    <a:pt x="14" y="9"/>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1" name="Freeform 88"/>
            <p:cNvSpPr>
              <a:spLocks noEditPoints="1"/>
            </p:cNvSpPr>
            <p:nvPr/>
          </p:nvSpPr>
          <p:spPr bwMode="auto">
            <a:xfrm rot="16200000">
              <a:off x="2007655" y="3870631"/>
              <a:ext cx="24142" cy="24142"/>
            </a:xfrm>
            <a:custGeom>
              <a:avLst/>
              <a:gdLst>
                <a:gd name="T0" fmla="*/ 4 w 4"/>
                <a:gd name="T1" fmla="*/ 2 h 4"/>
                <a:gd name="T2" fmla="*/ 1 w 4"/>
                <a:gd name="T3" fmla="*/ 2 h 4"/>
                <a:gd name="T4" fmla="*/ 1 w 4"/>
                <a:gd name="T5" fmla="*/ 3 h 4"/>
                <a:gd name="T6" fmla="*/ 2 w 4"/>
                <a:gd name="T7" fmla="*/ 4 h 4"/>
                <a:gd name="T8" fmla="*/ 3 w 4"/>
                <a:gd name="T9" fmla="*/ 4 h 4"/>
                <a:gd name="T10" fmla="*/ 4 w 4"/>
                <a:gd name="T11" fmla="*/ 4 h 4"/>
                <a:gd name="T12" fmla="*/ 4 w 4"/>
                <a:gd name="T13" fmla="*/ 4 h 4"/>
                <a:gd name="T14" fmla="*/ 4 w 4"/>
                <a:gd name="T15" fmla="*/ 4 h 4"/>
                <a:gd name="T16" fmla="*/ 4 w 4"/>
                <a:gd name="T17" fmla="*/ 4 h 4"/>
                <a:gd name="T18" fmla="*/ 4 w 4"/>
                <a:gd name="T19" fmla="*/ 4 h 4"/>
                <a:gd name="T20" fmla="*/ 3 w 4"/>
                <a:gd name="T21" fmla="*/ 4 h 4"/>
                <a:gd name="T22" fmla="*/ 3 w 4"/>
                <a:gd name="T23" fmla="*/ 4 h 4"/>
                <a:gd name="T24" fmla="*/ 3 w 4"/>
                <a:gd name="T25" fmla="*/ 4 h 4"/>
                <a:gd name="T26" fmla="*/ 2 w 4"/>
                <a:gd name="T27" fmla="*/ 4 h 4"/>
                <a:gd name="T28" fmla="*/ 1 w 4"/>
                <a:gd name="T29" fmla="*/ 4 h 4"/>
                <a:gd name="T30" fmla="*/ 0 w 4"/>
                <a:gd name="T31" fmla="*/ 2 h 4"/>
                <a:gd name="T32" fmla="*/ 1 w 4"/>
                <a:gd name="T33" fmla="*/ 0 h 4"/>
                <a:gd name="T34" fmla="*/ 2 w 4"/>
                <a:gd name="T35" fmla="*/ 0 h 4"/>
                <a:gd name="T36" fmla="*/ 3 w 4"/>
                <a:gd name="T37" fmla="*/ 0 h 4"/>
                <a:gd name="T38" fmla="*/ 4 w 4"/>
                <a:gd name="T39" fmla="*/ 2 h 4"/>
                <a:gd name="T40" fmla="*/ 4 w 4"/>
                <a:gd name="T41" fmla="*/ 2 h 4"/>
                <a:gd name="T42" fmla="*/ 4 w 4"/>
                <a:gd name="T43" fmla="*/ 2 h 4"/>
                <a:gd name="T44" fmla="*/ 2 w 4"/>
                <a:gd name="T45" fmla="*/ 0 h 4"/>
                <a:gd name="T46" fmla="*/ 2 w 4"/>
                <a:gd name="T47" fmla="*/ 0 h 4"/>
                <a:gd name="T48" fmla="*/ 1 w 4"/>
                <a:gd name="T49" fmla="*/ 1 h 4"/>
                <a:gd name="T50" fmla="*/ 1 w 4"/>
                <a:gd name="T51" fmla="*/ 1 h 4"/>
                <a:gd name="T52" fmla="*/ 1 w 4"/>
                <a:gd name="T53" fmla="*/ 2 h 4"/>
                <a:gd name="T54" fmla="*/ 1 w 4"/>
                <a:gd name="T55" fmla="*/ 2 h 4"/>
                <a:gd name="T56" fmla="*/ 1 w 4"/>
                <a:gd name="T57" fmla="*/ 2 h 4"/>
                <a:gd name="T58" fmla="*/ 3 w 4"/>
                <a:gd name="T59" fmla="*/ 2 h 4"/>
                <a:gd name="T60" fmla="*/ 3 w 4"/>
                <a:gd name="T61" fmla="*/ 2 h 4"/>
                <a:gd name="T62" fmla="*/ 3 w 4"/>
                <a:gd name="T63" fmla="*/ 2 h 4"/>
                <a:gd name="T64" fmla="*/ 3 w 4"/>
                <a:gd name="T65" fmla="*/ 1 h 4"/>
                <a:gd name="T66" fmla="*/ 2 w 4"/>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4">
                  <a:moveTo>
                    <a:pt x="4" y="2"/>
                  </a:moveTo>
                  <a:cubicBezTo>
                    <a:pt x="1" y="2"/>
                    <a:pt x="1" y="2"/>
                    <a:pt x="1" y="2"/>
                  </a:cubicBezTo>
                  <a:cubicBezTo>
                    <a:pt x="1" y="3"/>
                    <a:pt x="1" y="3"/>
                    <a:pt x="1" y="3"/>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0" y="4"/>
                    <a:pt x="0" y="3"/>
                    <a:pt x="0" y="2"/>
                  </a:cubicBezTo>
                  <a:cubicBezTo>
                    <a:pt x="0" y="1"/>
                    <a:pt x="0" y="1"/>
                    <a:pt x="1" y="0"/>
                  </a:cubicBezTo>
                  <a:cubicBezTo>
                    <a:pt x="1" y="0"/>
                    <a:pt x="1" y="0"/>
                    <a:pt x="2" y="0"/>
                  </a:cubicBezTo>
                  <a:cubicBezTo>
                    <a:pt x="3" y="0"/>
                    <a:pt x="3" y="0"/>
                    <a:pt x="3" y="0"/>
                  </a:cubicBezTo>
                  <a:cubicBezTo>
                    <a:pt x="4" y="1"/>
                    <a:pt x="4" y="1"/>
                    <a:pt x="4" y="2"/>
                  </a:cubicBezTo>
                  <a:cubicBezTo>
                    <a:pt x="4" y="2"/>
                    <a:pt x="4" y="2"/>
                    <a:pt x="4" y="2"/>
                  </a:cubicBezTo>
                  <a:cubicBezTo>
                    <a:pt x="4" y="2"/>
                    <a:pt x="4" y="2"/>
                    <a:pt x="4" y="2"/>
                  </a:cubicBezTo>
                  <a:close/>
                  <a:moveTo>
                    <a:pt x="2" y="0"/>
                  </a:move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3" y="2"/>
                    <a:pt x="3" y="2"/>
                  </a:cubicBezTo>
                  <a:cubicBezTo>
                    <a:pt x="3" y="2"/>
                    <a:pt x="3" y="2"/>
                    <a:pt x="3" y="2"/>
                  </a:cubicBezTo>
                  <a:cubicBezTo>
                    <a:pt x="3" y="2"/>
                    <a:pt x="3" y="2"/>
                    <a:pt x="3" y="2"/>
                  </a:cubicBezTo>
                  <a:cubicBezTo>
                    <a:pt x="3" y="1"/>
                    <a:pt x="3" y="1"/>
                    <a:pt x="3" y="1"/>
                  </a:cubicBezTo>
                  <a:lnTo>
                    <a:pt x="2"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2" name="Freeform 89"/>
            <p:cNvSpPr/>
            <p:nvPr/>
          </p:nvSpPr>
          <p:spPr bwMode="auto">
            <a:xfrm rot="16200000">
              <a:off x="2010337" y="3841127"/>
              <a:ext cx="10729" cy="32187"/>
            </a:xfrm>
            <a:custGeom>
              <a:avLst/>
              <a:gdLst>
                <a:gd name="T0" fmla="*/ 4 w 4"/>
                <a:gd name="T1" fmla="*/ 5 h 12"/>
                <a:gd name="T2" fmla="*/ 2 w 4"/>
                <a:gd name="T3" fmla="*/ 5 h 12"/>
                <a:gd name="T4" fmla="*/ 2 w 4"/>
                <a:gd name="T5" fmla="*/ 10 h 12"/>
                <a:gd name="T6" fmla="*/ 2 w 4"/>
                <a:gd name="T7" fmla="*/ 12 h 12"/>
                <a:gd name="T8" fmla="*/ 4 w 4"/>
                <a:gd name="T9" fmla="*/ 12 h 12"/>
                <a:gd name="T10" fmla="*/ 4 w 4"/>
                <a:gd name="T11" fmla="*/ 12 h 12"/>
                <a:gd name="T12" fmla="*/ 4 w 4"/>
                <a:gd name="T13" fmla="*/ 12 h 12"/>
                <a:gd name="T14" fmla="*/ 4 w 4"/>
                <a:gd name="T15" fmla="*/ 12 h 12"/>
                <a:gd name="T16" fmla="*/ 4 w 4"/>
                <a:gd name="T17" fmla="*/ 12 h 12"/>
                <a:gd name="T18" fmla="*/ 4 w 4"/>
                <a:gd name="T19" fmla="*/ 12 h 12"/>
                <a:gd name="T20" fmla="*/ 4 w 4"/>
                <a:gd name="T21" fmla="*/ 12 h 12"/>
                <a:gd name="T22" fmla="*/ 2 w 4"/>
                <a:gd name="T23" fmla="*/ 12 h 12"/>
                <a:gd name="T24" fmla="*/ 2 w 4"/>
                <a:gd name="T25" fmla="*/ 12 h 12"/>
                <a:gd name="T26" fmla="*/ 0 w 4"/>
                <a:gd name="T27" fmla="*/ 12 h 12"/>
                <a:gd name="T28" fmla="*/ 0 w 4"/>
                <a:gd name="T29" fmla="*/ 12 h 12"/>
                <a:gd name="T30" fmla="*/ 0 w 4"/>
                <a:gd name="T31" fmla="*/ 10 h 12"/>
                <a:gd name="T32" fmla="*/ 0 w 4"/>
                <a:gd name="T33" fmla="*/ 5 h 12"/>
                <a:gd name="T34" fmla="*/ 0 w 4"/>
                <a:gd name="T35" fmla="*/ 5 h 12"/>
                <a:gd name="T36" fmla="*/ 0 w 4"/>
                <a:gd name="T37" fmla="*/ 5 h 12"/>
                <a:gd name="T38" fmla="*/ 0 w 4"/>
                <a:gd name="T39" fmla="*/ 3 h 12"/>
                <a:gd name="T40" fmla="*/ 0 w 4"/>
                <a:gd name="T41" fmla="*/ 3 h 12"/>
                <a:gd name="T42" fmla="*/ 0 w 4"/>
                <a:gd name="T43" fmla="*/ 3 h 12"/>
                <a:gd name="T44" fmla="*/ 0 w 4"/>
                <a:gd name="T45" fmla="*/ 3 h 12"/>
                <a:gd name="T46" fmla="*/ 0 w 4"/>
                <a:gd name="T47" fmla="*/ 3 h 12"/>
                <a:gd name="T48" fmla="*/ 0 w 4"/>
                <a:gd name="T49" fmla="*/ 0 h 12"/>
                <a:gd name="T50" fmla="*/ 0 w 4"/>
                <a:gd name="T51" fmla="*/ 0 h 12"/>
                <a:gd name="T52" fmla="*/ 0 w 4"/>
                <a:gd name="T53" fmla="*/ 0 h 12"/>
                <a:gd name="T54" fmla="*/ 2 w 4"/>
                <a:gd name="T55" fmla="*/ 0 h 12"/>
                <a:gd name="T56" fmla="*/ 2 w 4"/>
                <a:gd name="T57" fmla="*/ 0 h 12"/>
                <a:gd name="T58" fmla="*/ 2 w 4"/>
                <a:gd name="T59" fmla="*/ 0 h 12"/>
                <a:gd name="T60" fmla="*/ 2 w 4"/>
                <a:gd name="T61" fmla="*/ 3 h 12"/>
                <a:gd name="T62" fmla="*/ 4 w 4"/>
                <a:gd name="T63" fmla="*/ 3 h 12"/>
                <a:gd name="T64" fmla="*/ 4 w 4"/>
                <a:gd name="T65" fmla="*/ 3 h 12"/>
                <a:gd name="T66" fmla="*/ 4 w 4"/>
                <a:gd name="T67" fmla="*/ 3 h 12"/>
                <a:gd name="T68" fmla="*/ 4 w 4"/>
                <a:gd name="T69" fmla="*/ 3 h 12"/>
                <a:gd name="T70" fmla="*/ 4 w 4"/>
                <a:gd name="T71" fmla="*/ 5 h 12"/>
                <a:gd name="T72" fmla="*/ 4 w 4"/>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12">
                  <a:moveTo>
                    <a:pt x="4" y="5"/>
                  </a:moveTo>
                  <a:lnTo>
                    <a:pt x="2" y="5"/>
                  </a:lnTo>
                  <a:lnTo>
                    <a:pt x="2" y="10"/>
                  </a:lnTo>
                  <a:lnTo>
                    <a:pt x="2" y="12"/>
                  </a:lnTo>
                  <a:lnTo>
                    <a:pt x="4" y="12"/>
                  </a:lnTo>
                  <a:lnTo>
                    <a:pt x="4" y="12"/>
                  </a:lnTo>
                  <a:lnTo>
                    <a:pt x="4" y="12"/>
                  </a:lnTo>
                  <a:lnTo>
                    <a:pt x="4" y="12"/>
                  </a:lnTo>
                  <a:lnTo>
                    <a:pt x="4" y="12"/>
                  </a:lnTo>
                  <a:lnTo>
                    <a:pt x="4" y="12"/>
                  </a:lnTo>
                  <a:lnTo>
                    <a:pt x="4" y="12"/>
                  </a:lnTo>
                  <a:lnTo>
                    <a:pt x="2" y="12"/>
                  </a:lnTo>
                  <a:lnTo>
                    <a:pt x="2" y="12"/>
                  </a:lnTo>
                  <a:lnTo>
                    <a:pt x="0" y="12"/>
                  </a:lnTo>
                  <a:lnTo>
                    <a:pt x="0" y="12"/>
                  </a:lnTo>
                  <a:lnTo>
                    <a:pt x="0" y="10"/>
                  </a:lnTo>
                  <a:lnTo>
                    <a:pt x="0" y="5"/>
                  </a:lnTo>
                  <a:lnTo>
                    <a:pt x="0" y="5"/>
                  </a:lnTo>
                  <a:lnTo>
                    <a:pt x="0" y="5"/>
                  </a:lnTo>
                  <a:lnTo>
                    <a:pt x="0" y="3"/>
                  </a:lnTo>
                  <a:lnTo>
                    <a:pt x="0" y="3"/>
                  </a:lnTo>
                  <a:lnTo>
                    <a:pt x="0" y="3"/>
                  </a:lnTo>
                  <a:lnTo>
                    <a:pt x="0" y="3"/>
                  </a:lnTo>
                  <a:lnTo>
                    <a:pt x="0" y="3"/>
                  </a:lnTo>
                  <a:lnTo>
                    <a:pt x="0" y="0"/>
                  </a:lnTo>
                  <a:lnTo>
                    <a:pt x="0" y="0"/>
                  </a:lnTo>
                  <a:lnTo>
                    <a:pt x="0" y="0"/>
                  </a:lnTo>
                  <a:lnTo>
                    <a:pt x="2" y="0"/>
                  </a:lnTo>
                  <a:lnTo>
                    <a:pt x="2" y="0"/>
                  </a:lnTo>
                  <a:lnTo>
                    <a:pt x="2" y="0"/>
                  </a:lnTo>
                  <a:lnTo>
                    <a:pt x="2" y="3"/>
                  </a:lnTo>
                  <a:lnTo>
                    <a:pt x="4" y="3"/>
                  </a:lnTo>
                  <a:lnTo>
                    <a:pt x="4" y="3"/>
                  </a:lnTo>
                  <a:lnTo>
                    <a:pt x="4" y="3"/>
                  </a:lnTo>
                  <a:lnTo>
                    <a:pt x="4" y="3"/>
                  </a:lnTo>
                  <a:lnTo>
                    <a:pt x="4" y="5"/>
                  </a:lnTo>
                  <a:lnTo>
                    <a:pt x="4" y="5"/>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3" name="Freeform 90"/>
            <p:cNvSpPr/>
            <p:nvPr/>
          </p:nvSpPr>
          <p:spPr bwMode="auto">
            <a:xfrm rot="16200000">
              <a:off x="2199430" y="3837104"/>
              <a:ext cx="5364" cy="8047"/>
            </a:xfrm>
            <a:custGeom>
              <a:avLst/>
              <a:gdLst>
                <a:gd name="T0" fmla="*/ 2 w 2"/>
                <a:gd name="T1" fmla="*/ 0 h 3"/>
                <a:gd name="T2" fmla="*/ 2 w 2"/>
                <a:gd name="T3" fmla="*/ 3 h 3"/>
                <a:gd name="T4" fmla="*/ 0 w 2"/>
                <a:gd name="T5" fmla="*/ 3 h 3"/>
                <a:gd name="T6" fmla="*/ 0 w 2"/>
                <a:gd name="T7" fmla="*/ 3 h 3"/>
                <a:gd name="T8" fmla="*/ 0 w 2"/>
                <a:gd name="T9" fmla="*/ 3 h 3"/>
                <a:gd name="T10" fmla="*/ 0 w 2"/>
                <a:gd name="T11" fmla="*/ 3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2 w 2"/>
                <a:gd name="T25" fmla="*/ 0 h 3"/>
                <a:gd name="T26" fmla="*/ 2 w 2"/>
                <a:gd name="T27" fmla="*/ 0 h 3"/>
                <a:gd name="T28" fmla="*/ 2 w 2"/>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2" y="0"/>
                  </a:moveTo>
                  <a:lnTo>
                    <a:pt x="2" y="3"/>
                  </a:lnTo>
                  <a:lnTo>
                    <a:pt x="0" y="3"/>
                  </a:lnTo>
                  <a:lnTo>
                    <a:pt x="0" y="3"/>
                  </a:lnTo>
                  <a:lnTo>
                    <a:pt x="0" y="3"/>
                  </a:lnTo>
                  <a:lnTo>
                    <a:pt x="0" y="3"/>
                  </a:lnTo>
                  <a:lnTo>
                    <a:pt x="0" y="3"/>
                  </a:lnTo>
                  <a:lnTo>
                    <a:pt x="0" y="3"/>
                  </a:lnTo>
                  <a:lnTo>
                    <a:pt x="0" y="0"/>
                  </a:lnTo>
                  <a:lnTo>
                    <a:pt x="0" y="0"/>
                  </a:lnTo>
                  <a:lnTo>
                    <a:pt x="0" y="0"/>
                  </a:lnTo>
                  <a:lnTo>
                    <a:pt x="0" y="0"/>
                  </a:lnTo>
                  <a:lnTo>
                    <a:pt x="2" y="0"/>
                  </a:lnTo>
                  <a:lnTo>
                    <a:pt x="2" y="0"/>
                  </a:lnTo>
                  <a:lnTo>
                    <a:pt x="2"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4" name="Freeform 91"/>
            <p:cNvSpPr/>
            <p:nvPr/>
          </p:nvSpPr>
          <p:spPr bwMode="auto">
            <a:xfrm rot="16200000">
              <a:off x="2007655" y="3787482"/>
              <a:ext cx="24142" cy="24142"/>
            </a:xfrm>
            <a:custGeom>
              <a:avLst/>
              <a:gdLst>
                <a:gd name="T0" fmla="*/ 2 w 4"/>
                <a:gd name="T1" fmla="*/ 4 h 4"/>
                <a:gd name="T2" fmla="*/ 1 w 4"/>
                <a:gd name="T3" fmla="*/ 4 h 4"/>
                <a:gd name="T4" fmla="*/ 1 w 4"/>
                <a:gd name="T5" fmla="*/ 4 h 4"/>
                <a:gd name="T6" fmla="*/ 0 w 4"/>
                <a:gd name="T7" fmla="*/ 3 h 4"/>
                <a:gd name="T8" fmla="*/ 0 w 4"/>
                <a:gd name="T9" fmla="*/ 2 h 4"/>
                <a:gd name="T10" fmla="*/ 0 w 4"/>
                <a:gd name="T11" fmla="*/ 1 h 4"/>
                <a:gd name="T12" fmla="*/ 1 w 4"/>
                <a:gd name="T13" fmla="*/ 0 h 4"/>
                <a:gd name="T14" fmla="*/ 1 w 4"/>
                <a:gd name="T15" fmla="*/ 0 h 4"/>
                <a:gd name="T16" fmla="*/ 2 w 4"/>
                <a:gd name="T17" fmla="*/ 0 h 4"/>
                <a:gd name="T18" fmla="*/ 3 w 4"/>
                <a:gd name="T19" fmla="*/ 0 h 4"/>
                <a:gd name="T20" fmla="*/ 4 w 4"/>
                <a:gd name="T21" fmla="*/ 0 h 4"/>
                <a:gd name="T22" fmla="*/ 4 w 4"/>
                <a:gd name="T23" fmla="*/ 1 h 4"/>
                <a:gd name="T24" fmla="*/ 3 w 4"/>
                <a:gd name="T25" fmla="*/ 1 h 4"/>
                <a:gd name="T26" fmla="*/ 3 w 4"/>
                <a:gd name="T27" fmla="*/ 1 h 4"/>
                <a:gd name="T28" fmla="*/ 3 w 4"/>
                <a:gd name="T29" fmla="*/ 1 h 4"/>
                <a:gd name="T30" fmla="*/ 3 w 4"/>
                <a:gd name="T31" fmla="*/ 1 h 4"/>
                <a:gd name="T32" fmla="*/ 2 w 4"/>
                <a:gd name="T33" fmla="*/ 0 h 4"/>
                <a:gd name="T34" fmla="*/ 1 w 4"/>
                <a:gd name="T35" fmla="*/ 1 h 4"/>
                <a:gd name="T36" fmla="*/ 1 w 4"/>
                <a:gd name="T37" fmla="*/ 2 h 4"/>
                <a:gd name="T38" fmla="*/ 1 w 4"/>
                <a:gd name="T39" fmla="*/ 3 h 4"/>
                <a:gd name="T40" fmla="*/ 1 w 4"/>
                <a:gd name="T41" fmla="*/ 4 h 4"/>
                <a:gd name="T42" fmla="*/ 2 w 4"/>
                <a:gd name="T43" fmla="*/ 4 h 4"/>
                <a:gd name="T44" fmla="*/ 3 w 4"/>
                <a:gd name="T45" fmla="*/ 4 h 4"/>
                <a:gd name="T46" fmla="*/ 3 w 4"/>
                <a:gd name="T47" fmla="*/ 3 h 4"/>
                <a:gd name="T48" fmla="*/ 3 w 4"/>
                <a:gd name="T49" fmla="*/ 3 h 4"/>
                <a:gd name="T50" fmla="*/ 3 w 4"/>
                <a:gd name="T51" fmla="*/ 3 h 4"/>
                <a:gd name="T52" fmla="*/ 4 w 4"/>
                <a:gd name="T53" fmla="*/ 3 h 4"/>
                <a:gd name="T54" fmla="*/ 4 w 4"/>
                <a:gd name="T55" fmla="*/ 4 h 4"/>
                <a:gd name="T56" fmla="*/ 3 w 4"/>
                <a:gd name="T57" fmla="*/ 4 h 4"/>
                <a:gd name="T58" fmla="*/ 2 w 4"/>
                <a:gd name="T5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4">
                  <a:moveTo>
                    <a:pt x="2" y="4"/>
                  </a:moveTo>
                  <a:cubicBezTo>
                    <a:pt x="1" y="4"/>
                    <a:pt x="1" y="4"/>
                    <a:pt x="1" y="4"/>
                  </a:cubicBezTo>
                  <a:cubicBezTo>
                    <a:pt x="1" y="4"/>
                    <a:pt x="1" y="4"/>
                    <a:pt x="1" y="4"/>
                  </a:cubicBezTo>
                  <a:cubicBezTo>
                    <a:pt x="0" y="3"/>
                    <a:pt x="0" y="3"/>
                    <a:pt x="0" y="3"/>
                  </a:cubicBezTo>
                  <a:cubicBezTo>
                    <a:pt x="0" y="3"/>
                    <a:pt x="0" y="3"/>
                    <a:pt x="0" y="2"/>
                  </a:cubicBezTo>
                  <a:cubicBezTo>
                    <a:pt x="0" y="2"/>
                    <a:pt x="0" y="1"/>
                    <a:pt x="0" y="1"/>
                  </a:cubicBezTo>
                  <a:cubicBezTo>
                    <a:pt x="1" y="0"/>
                    <a:pt x="1" y="0"/>
                    <a:pt x="1" y="0"/>
                  </a:cubicBezTo>
                  <a:cubicBezTo>
                    <a:pt x="1" y="0"/>
                    <a:pt x="1" y="0"/>
                    <a:pt x="1" y="0"/>
                  </a:cubicBezTo>
                  <a:cubicBezTo>
                    <a:pt x="2" y="0"/>
                    <a:pt x="2" y="0"/>
                    <a:pt x="2" y="0"/>
                  </a:cubicBezTo>
                  <a:cubicBezTo>
                    <a:pt x="3" y="0"/>
                    <a:pt x="3" y="0"/>
                    <a:pt x="3" y="0"/>
                  </a:cubicBezTo>
                  <a:cubicBezTo>
                    <a:pt x="4" y="0"/>
                    <a:pt x="4" y="0"/>
                    <a:pt x="4" y="0"/>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0"/>
                    <a:pt x="2" y="0"/>
                    <a:pt x="2" y="0"/>
                  </a:cubicBezTo>
                  <a:cubicBezTo>
                    <a:pt x="1" y="1"/>
                    <a:pt x="1" y="1"/>
                    <a:pt x="1" y="1"/>
                  </a:cubicBezTo>
                  <a:cubicBezTo>
                    <a:pt x="1" y="1"/>
                    <a:pt x="1" y="1"/>
                    <a:pt x="1" y="2"/>
                  </a:cubicBezTo>
                  <a:cubicBezTo>
                    <a:pt x="1" y="3"/>
                    <a:pt x="1" y="3"/>
                    <a:pt x="1" y="3"/>
                  </a:cubicBezTo>
                  <a:cubicBezTo>
                    <a:pt x="1" y="3"/>
                    <a:pt x="1" y="3"/>
                    <a:pt x="1" y="4"/>
                  </a:cubicBezTo>
                  <a:cubicBezTo>
                    <a:pt x="2" y="4"/>
                    <a:pt x="2" y="4"/>
                    <a:pt x="2" y="4"/>
                  </a:cubicBezTo>
                  <a:cubicBezTo>
                    <a:pt x="3" y="4"/>
                    <a:pt x="3" y="4"/>
                    <a:pt x="3" y="4"/>
                  </a:cubicBezTo>
                  <a:cubicBezTo>
                    <a:pt x="3" y="3"/>
                    <a:pt x="3" y="3"/>
                    <a:pt x="3" y="3"/>
                  </a:cubicBezTo>
                  <a:cubicBezTo>
                    <a:pt x="3" y="3"/>
                    <a:pt x="3" y="3"/>
                    <a:pt x="3" y="3"/>
                  </a:cubicBezTo>
                  <a:cubicBezTo>
                    <a:pt x="3" y="3"/>
                    <a:pt x="3" y="3"/>
                    <a:pt x="3" y="3"/>
                  </a:cubicBezTo>
                  <a:cubicBezTo>
                    <a:pt x="4" y="3"/>
                    <a:pt x="4" y="3"/>
                    <a:pt x="4" y="3"/>
                  </a:cubicBezTo>
                  <a:cubicBezTo>
                    <a:pt x="4" y="4"/>
                    <a:pt x="4" y="4"/>
                    <a:pt x="4" y="4"/>
                  </a:cubicBezTo>
                  <a:cubicBezTo>
                    <a:pt x="3" y="4"/>
                    <a:pt x="3" y="4"/>
                    <a:pt x="3" y="4"/>
                  </a:cubicBezTo>
                  <a:cubicBezTo>
                    <a:pt x="3" y="4"/>
                    <a:pt x="3" y="4"/>
                    <a:pt x="2" y="4"/>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5" name="Freeform 92"/>
            <p:cNvSpPr>
              <a:spLocks noEditPoints="1"/>
            </p:cNvSpPr>
            <p:nvPr/>
          </p:nvSpPr>
          <p:spPr bwMode="auto">
            <a:xfrm rot="16200000">
              <a:off x="2006317" y="3762002"/>
              <a:ext cx="26823" cy="24142"/>
            </a:xfrm>
            <a:custGeom>
              <a:avLst/>
              <a:gdLst>
                <a:gd name="T0" fmla="*/ 2 w 4"/>
                <a:gd name="T1" fmla="*/ 4 h 4"/>
                <a:gd name="T2" fmla="*/ 1 w 4"/>
                <a:gd name="T3" fmla="*/ 4 h 4"/>
                <a:gd name="T4" fmla="*/ 1 w 4"/>
                <a:gd name="T5" fmla="*/ 4 h 4"/>
                <a:gd name="T6" fmla="*/ 0 w 4"/>
                <a:gd name="T7" fmla="*/ 3 h 4"/>
                <a:gd name="T8" fmla="*/ 0 w 4"/>
                <a:gd name="T9" fmla="*/ 2 h 4"/>
                <a:gd name="T10" fmla="*/ 0 w 4"/>
                <a:gd name="T11" fmla="*/ 1 h 4"/>
                <a:gd name="T12" fmla="*/ 1 w 4"/>
                <a:gd name="T13" fmla="*/ 0 h 4"/>
                <a:gd name="T14" fmla="*/ 1 w 4"/>
                <a:gd name="T15" fmla="*/ 0 h 4"/>
                <a:gd name="T16" fmla="*/ 2 w 4"/>
                <a:gd name="T17" fmla="*/ 0 h 4"/>
                <a:gd name="T18" fmla="*/ 4 w 4"/>
                <a:gd name="T19" fmla="*/ 0 h 4"/>
                <a:gd name="T20" fmla="*/ 4 w 4"/>
                <a:gd name="T21" fmla="*/ 2 h 4"/>
                <a:gd name="T22" fmla="*/ 3 w 4"/>
                <a:gd name="T23" fmla="*/ 4 h 4"/>
                <a:gd name="T24" fmla="*/ 2 w 4"/>
                <a:gd name="T25" fmla="*/ 4 h 4"/>
                <a:gd name="T26" fmla="*/ 3 w 4"/>
                <a:gd name="T27" fmla="*/ 2 h 4"/>
                <a:gd name="T28" fmla="*/ 3 w 4"/>
                <a:gd name="T29" fmla="*/ 1 h 4"/>
                <a:gd name="T30" fmla="*/ 2 w 4"/>
                <a:gd name="T31" fmla="*/ 0 h 4"/>
                <a:gd name="T32" fmla="*/ 1 w 4"/>
                <a:gd name="T33" fmla="*/ 1 h 4"/>
                <a:gd name="T34" fmla="*/ 1 w 4"/>
                <a:gd name="T35" fmla="*/ 2 h 4"/>
                <a:gd name="T36" fmla="*/ 1 w 4"/>
                <a:gd name="T37" fmla="*/ 3 h 4"/>
                <a:gd name="T38" fmla="*/ 1 w 4"/>
                <a:gd name="T39" fmla="*/ 3 h 4"/>
                <a:gd name="T40" fmla="*/ 2 w 4"/>
                <a:gd name="T41" fmla="*/ 4 h 4"/>
                <a:gd name="T42" fmla="*/ 3 w 4"/>
                <a:gd name="T43" fmla="*/ 3 h 4"/>
                <a:gd name="T44" fmla="*/ 3 w 4"/>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2" y="4"/>
                  </a:moveTo>
                  <a:cubicBezTo>
                    <a:pt x="1" y="4"/>
                    <a:pt x="1" y="4"/>
                    <a:pt x="1" y="4"/>
                  </a:cubicBezTo>
                  <a:cubicBezTo>
                    <a:pt x="1" y="4"/>
                    <a:pt x="1" y="4"/>
                    <a:pt x="1" y="4"/>
                  </a:cubicBezTo>
                  <a:cubicBezTo>
                    <a:pt x="0" y="3"/>
                    <a:pt x="0" y="3"/>
                    <a:pt x="0" y="3"/>
                  </a:cubicBezTo>
                  <a:cubicBezTo>
                    <a:pt x="0" y="3"/>
                    <a:pt x="0" y="3"/>
                    <a:pt x="0" y="2"/>
                  </a:cubicBezTo>
                  <a:cubicBezTo>
                    <a:pt x="0" y="2"/>
                    <a:pt x="0" y="1"/>
                    <a:pt x="0" y="1"/>
                  </a:cubicBezTo>
                  <a:cubicBezTo>
                    <a:pt x="1" y="0"/>
                    <a:pt x="1" y="0"/>
                    <a:pt x="1" y="0"/>
                  </a:cubicBezTo>
                  <a:cubicBezTo>
                    <a:pt x="1" y="0"/>
                    <a:pt x="1" y="0"/>
                    <a:pt x="1" y="0"/>
                  </a:cubicBezTo>
                  <a:cubicBezTo>
                    <a:pt x="2" y="0"/>
                    <a:pt x="2" y="0"/>
                    <a:pt x="2" y="0"/>
                  </a:cubicBezTo>
                  <a:cubicBezTo>
                    <a:pt x="3" y="0"/>
                    <a:pt x="3" y="0"/>
                    <a:pt x="4" y="0"/>
                  </a:cubicBezTo>
                  <a:cubicBezTo>
                    <a:pt x="4" y="1"/>
                    <a:pt x="4" y="1"/>
                    <a:pt x="4" y="2"/>
                  </a:cubicBezTo>
                  <a:cubicBezTo>
                    <a:pt x="4" y="3"/>
                    <a:pt x="4" y="3"/>
                    <a:pt x="3" y="4"/>
                  </a:cubicBezTo>
                  <a:cubicBezTo>
                    <a:pt x="3" y="4"/>
                    <a:pt x="3" y="4"/>
                    <a:pt x="2" y="4"/>
                  </a:cubicBezTo>
                  <a:close/>
                  <a:moveTo>
                    <a:pt x="3" y="2"/>
                  </a:moveTo>
                  <a:cubicBezTo>
                    <a:pt x="3" y="1"/>
                    <a:pt x="3" y="1"/>
                    <a:pt x="3" y="1"/>
                  </a:cubicBezTo>
                  <a:cubicBezTo>
                    <a:pt x="3" y="1"/>
                    <a:pt x="2" y="0"/>
                    <a:pt x="2" y="0"/>
                  </a:cubicBezTo>
                  <a:cubicBezTo>
                    <a:pt x="1" y="1"/>
                    <a:pt x="1" y="1"/>
                    <a:pt x="1" y="1"/>
                  </a:cubicBezTo>
                  <a:cubicBezTo>
                    <a:pt x="1" y="1"/>
                    <a:pt x="1" y="1"/>
                    <a:pt x="1" y="2"/>
                  </a:cubicBezTo>
                  <a:cubicBezTo>
                    <a:pt x="1" y="3"/>
                    <a:pt x="1" y="3"/>
                    <a:pt x="1" y="3"/>
                  </a:cubicBezTo>
                  <a:cubicBezTo>
                    <a:pt x="1" y="3"/>
                    <a:pt x="1" y="3"/>
                    <a:pt x="1" y="3"/>
                  </a:cubicBezTo>
                  <a:cubicBezTo>
                    <a:pt x="2" y="4"/>
                    <a:pt x="2" y="4"/>
                    <a:pt x="2" y="4"/>
                  </a:cubicBezTo>
                  <a:cubicBezTo>
                    <a:pt x="3" y="3"/>
                    <a:pt x="3" y="3"/>
                    <a:pt x="3" y="3"/>
                  </a:cubicBezTo>
                  <a:cubicBezTo>
                    <a:pt x="3" y="3"/>
                    <a:pt x="3" y="3"/>
                    <a:pt x="3" y="2"/>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6" name="Freeform 93"/>
            <p:cNvSpPr/>
            <p:nvPr/>
          </p:nvSpPr>
          <p:spPr bwMode="auto">
            <a:xfrm rot="16200000">
              <a:off x="2010340" y="3733839"/>
              <a:ext cx="18777" cy="24142"/>
            </a:xfrm>
            <a:custGeom>
              <a:avLst/>
              <a:gdLst>
                <a:gd name="T0" fmla="*/ 3 w 3"/>
                <a:gd name="T1" fmla="*/ 4 h 4"/>
                <a:gd name="T2" fmla="*/ 3 w 3"/>
                <a:gd name="T3" fmla="*/ 4 h 4"/>
                <a:gd name="T4" fmla="*/ 3 w 3"/>
                <a:gd name="T5" fmla="*/ 4 h 4"/>
                <a:gd name="T6" fmla="*/ 3 w 3"/>
                <a:gd name="T7" fmla="*/ 1 h 4"/>
                <a:gd name="T8" fmla="*/ 2 w 3"/>
                <a:gd name="T9" fmla="*/ 1 h 4"/>
                <a:gd name="T10" fmla="*/ 2 w 3"/>
                <a:gd name="T11" fmla="*/ 1 h 4"/>
                <a:gd name="T12" fmla="*/ 1 w 3"/>
                <a:gd name="T13" fmla="*/ 1 h 4"/>
                <a:gd name="T14" fmla="*/ 1 w 3"/>
                <a:gd name="T15" fmla="*/ 1 h 4"/>
                <a:gd name="T16" fmla="*/ 1 w 3"/>
                <a:gd name="T17" fmla="*/ 1 h 4"/>
                <a:gd name="T18" fmla="*/ 1 w 3"/>
                <a:gd name="T19" fmla="*/ 2 h 4"/>
                <a:gd name="T20" fmla="*/ 1 w 3"/>
                <a:gd name="T21" fmla="*/ 4 h 4"/>
                <a:gd name="T22" fmla="*/ 1 w 3"/>
                <a:gd name="T23" fmla="*/ 4 h 4"/>
                <a:gd name="T24" fmla="*/ 1 w 3"/>
                <a:gd name="T25" fmla="*/ 4 h 4"/>
                <a:gd name="T26" fmla="*/ 0 w 3"/>
                <a:gd name="T27" fmla="*/ 4 h 4"/>
                <a:gd name="T28" fmla="*/ 0 w 3"/>
                <a:gd name="T29" fmla="*/ 4 h 4"/>
                <a:gd name="T30" fmla="*/ 0 w 3"/>
                <a:gd name="T31" fmla="*/ 4 h 4"/>
                <a:gd name="T32" fmla="*/ 0 w 3"/>
                <a:gd name="T33" fmla="*/ 0 h 4"/>
                <a:gd name="T34" fmla="*/ 0 w 3"/>
                <a:gd name="T35" fmla="*/ 0 h 4"/>
                <a:gd name="T36" fmla="*/ 0 w 3"/>
                <a:gd name="T37" fmla="*/ 0 h 4"/>
                <a:gd name="T38" fmla="*/ 1 w 3"/>
                <a:gd name="T39" fmla="*/ 0 h 4"/>
                <a:gd name="T40" fmla="*/ 1 w 3"/>
                <a:gd name="T41" fmla="*/ 0 h 4"/>
                <a:gd name="T42" fmla="*/ 1 w 3"/>
                <a:gd name="T43" fmla="*/ 0 h 4"/>
                <a:gd name="T44" fmla="*/ 1 w 3"/>
                <a:gd name="T45" fmla="*/ 0 h 4"/>
                <a:gd name="T46" fmla="*/ 2 w 3"/>
                <a:gd name="T47" fmla="*/ 0 h 4"/>
                <a:gd name="T48" fmla="*/ 3 w 3"/>
                <a:gd name="T49" fmla="*/ 0 h 4"/>
                <a:gd name="T50" fmla="*/ 3 w 3"/>
                <a:gd name="T51" fmla="*/ 1 h 4"/>
                <a:gd name="T52" fmla="*/ 3 w 3"/>
                <a:gd name="T53" fmla="*/ 4 h 4"/>
                <a:gd name="T54" fmla="*/ 3 w 3"/>
                <a:gd name="T5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 h="4">
                  <a:moveTo>
                    <a:pt x="3" y="4"/>
                  </a:moveTo>
                  <a:cubicBezTo>
                    <a:pt x="3" y="4"/>
                    <a:pt x="3" y="4"/>
                    <a:pt x="3" y="4"/>
                  </a:cubicBezTo>
                  <a:cubicBezTo>
                    <a:pt x="3" y="4"/>
                    <a:pt x="3" y="4"/>
                    <a:pt x="3" y="4"/>
                  </a:cubicBezTo>
                  <a:cubicBezTo>
                    <a:pt x="3" y="1"/>
                    <a:pt x="3" y="1"/>
                    <a:pt x="3"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2"/>
                    <a:pt x="1" y="2"/>
                    <a:pt x="1" y="2"/>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4"/>
                    <a:pt x="0" y="4"/>
                    <a:pt x="0" y="4"/>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2" y="0"/>
                    <a:pt x="2" y="0"/>
                    <a:pt x="2" y="0"/>
                  </a:cubicBezTo>
                  <a:cubicBezTo>
                    <a:pt x="3" y="0"/>
                    <a:pt x="3" y="0"/>
                    <a:pt x="3" y="0"/>
                  </a:cubicBezTo>
                  <a:cubicBezTo>
                    <a:pt x="3" y="0"/>
                    <a:pt x="3" y="1"/>
                    <a:pt x="3" y="1"/>
                  </a:cubicBezTo>
                  <a:cubicBezTo>
                    <a:pt x="3" y="4"/>
                    <a:pt x="3" y="4"/>
                    <a:pt x="3" y="4"/>
                  </a:cubicBezTo>
                  <a:cubicBezTo>
                    <a:pt x="3" y="4"/>
                    <a:pt x="3" y="4"/>
                    <a:pt x="3" y="4"/>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7" name="Freeform 94"/>
            <p:cNvSpPr/>
            <p:nvPr/>
          </p:nvSpPr>
          <p:spPr bwMode="auto">
            <a:xfrm rot="16200000">
              <a:off x="2010340" y="3707017"/>
              <a:ext cx="18777" cy="24142"/>
            </a:xfrm>
            <a:custGeom>
              <a:avLst/>
              <a:gdLst>
                <a:gd name="T0" fmla="*/ 2 w 3"/>
                <a:gd name="T1" fmla="*/ 4 h 4"/>
                <a:gd name="T2" fmla="*/ 1 w 3"/>
                <a:gd name="T3" fmla="*/ 4 h 4"/>
                <a:gd name="T4" fmla="*/ 0 w 3"/>
                <a:gd name="T5" fmla="*/ 4 h 4"/>
                <a:gd name="T6" fmla="*/ 0 w 3"/>
                <a:gd name="T7" fmla="*/ 4 h 4"/>
                <a:gd name="T8" fmla="*/ 0 w 3"/>
                <a:gd name="T9" fmla="*/ 4 h 4"/>
                <a:gd name="T10" fmla="*/ 0 w 3"/>
                <a:gd name="T11" fmla="*/ 4 h 4"/>
                <a:gd name="T12" fmla="*/ 0 w 3"/>
                <a:gd name="T13" fmla="*/ 4 h 4"/>
                <a:gd name="T14" fmla="*/ 1 w 3"/>
                <a:gd name="T15" fmla="*/ 4 h 4"/>
                <a:gd name="T16" fmla="*/ 1 w 3"/>
                <a:gd name="T17" fmla="*/ 4 h 4"/>
                <a:gd name="T18" fmla="*/ 2 w 3"/>
                <a:gd name="T19" fmla="*/ 4 h 4"/>
                <a:gd name="T20" fmla="*/ 2 w 3"/>
                <a:gd name="T21" fmla="*/ 3 h 4"/>
                <a:gd name="T22" fmla="*/ 2 w 3"/>
                <a:gd name="T23" fmla="*/ 3 h 4"/>
                <a:gd name="T24" fmla="*/ 1 w 3"/>
                <a:gd name="T25" fmla="*/ 2 h 4"/>
                <a:gd name="T26" fmla="*/ 1 w 3"/>
                <a:gd name="T27" fmla="*/ 2 h 4"/>
                <a:gd name="T28" fmla="*/ 1 w 3"/>
                <a:gd name="T29" fmla="*/ 2 h 4"/>
                <a:gd name="T30" fmla="*/ 0 w 3"/>
                <a:gd name="T31" fmla="*/ 1 h 4"/>
                <a:gd name="T32" fmla="*/ 0 w 3"/>
                <a:gd name="T33" fmla="*/ 1 h 4"/>
                <a:gd name="T34" fmla="*/ 0 w 3"/>
                <a:gd name="T35" fmla="*/ 0 h 4"/>
                <a:gd name="T36" fmla="*/ 1 w 3"/>
                <a:gd name="T37" fmla="*/ 0 h 4"/>
                <a:gd name="T38" fmla="*/ 1 w 3"/>
                <a:gd name="T39" fmla="*/ 0 h 4"/>
                <a:gd name="T40" fmla="*/ 2 w 3"/>
                <a:gd name="T41" fmla="*/ 0 h 4"/>
                <a:gd name="T42" fmla="*/ 3 w 3"/>
                <a:gd name="T43" fmla="*/ 0 h 4"/>
                <a:gd name="T44" fmla="*/ 3 w 3"/>
                <a:gd name="T45" fmla="*/ 0 h 4"/>
                <a:gd name="T46" fmla="*/ 3 w 3"/>
                <a:gd name="T47" fmla="*/ 0 h 4"/>
                <a:gd name="T48" fmla="*/ 3 w 3"/>
                <a:gd name="T49" fmla="*/ 0 h 4"/>
                <a:gd name="T50" fmla="*/ 3 w 3"/>
                <a:gd name="T51" fmla="*/ 0 h 4"/>
                <a:gd name="T52" fmla="*/ 3 w 3"/>
                <a:gd name="T53" fmla="*/ 1 h 4"/>
                <a:gd name="T54" fmla="*/ 2 w 3"/>
                <a:gd name="T55" fmla="*/ 0 h 4"/>
                <a:gd name="T56" fmla="*/ 2 w 3"/>
                <a:gd name="T57" fmla="*/ 0 h 4"/>
                <a:gd name="T58" fmla="*/ 1 w 3"/>
                <a:gd name="T59" fmla="*/ 1 h 4"/>
                <a:gd name="T60" fmla="*/ 1 w 3"/>
                <a:gd name="T61" fmla="*/ 1 h 4"/>
                <a:gd name="T62" fmla="*/ 2 w 3"/>
                <a:gd name="T63" fmla="*/ 2 h 4"/>
                <a:gd name="T64" fmla="*/ 3 w 3"/>
                <a:gd name="T65" fmla="*/ 2 h 4"/>
                <a:gd name="T66" fmla="*/ 3 w 3"/>
                <a:gd name="T67" fmla="*/ 2 h 4"/>
                <a:gd name="T68" fmla="*/ 3 w 3"/>
                <a:gd name="T69" fmla="*/ 3 h 4"/>
                <a:gd name="T70" fmla="*/ 3 w 3"/>
                <a:gd name="T71" fmla="*/ 3 h 4"/>
                <a:gd name="T72" fmla="*/ 3 w 3"/>
                <a:gd name="T73" fmla="*/ 4 h 4"/>
                <a:gd name="T74" fmla="*/ 3 w 3"/>
                <a:gd name="T75" fmla="*/ 4 h 4"/>
                <a:gd name="T76" fmla="*/ 2 w 3"/>
                <a:gd name="T7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4">
                  <a:moveTo>
                    <a:pt x="2" y="4"/>
                  </a:moveTo>
                  <a:cubicBezTo>
                    <a:pt x="1" y="4"/>
                    <a:pt x="1" y="4"/>
                    <a:pt x="1"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2" y="0"/>
                    <a:pt x="2" y="0"/>
                    <a:pt x="2"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1"/>
                    <a:pt x="3" y="1"/>
                    <a:pt x="3" y="1"/>
                  </a:cubicBezTo>
                  <a:cubicBezTo>
                    <a:pt x="2" y="0"/>
                    <a:pt x="2" y="0"/>
                    <a:pt x="2" y="0"/>
                  </a:cubicBezTo>
                  <a:cubicBezTo>
                    <a:pt x="2" y="0"/>
                    <a:pt x="2" y="0"/>
                    <a:pt x="2" y="0"/>
                  </a:cubicBezTo>
                  <a:cubicBezTo>
                    <a:pt x="1" y="0"/>
                    <a:pt x="1" y="1"/>
                    <a:pt x="1" y="1"/>
                  </a:cubicBezTo>
                  <a:cubicBezTo>
                    <a:pt x="1" y="1"/>
                    <a:pt x="1" y="1"/>
                    <a:pt x="1" y="1"/>
                  </a:cubicBezTo>
                  <a:cubicBezTo>
                    <a:pt x="2" y="2"/>
                    <a:pt x="2" y="2"/>
                    <a:pt x="2" y="2"/>
                  </a:cubicBezTo>
                  <a:cubicBezTo>
                    <a:pt x="3" y="2"/>
                    <a:pt x="3" y="2"/>
                    <a:pt x="3" y="2"/>
                  </a:cubicBezTo>
                  <a:cubicBezTo>
                    <a:pt x="3" y="2"/>
                    <a:pt x="3" y="2"/>
                    <a:pt x="3" y="2"/>
                  </a:cubicBezTo>
                  <a:cubicBezTo>
                    <a:pt x="3" y="3"/>
                    <a:pt x="3" y="3"/>
                    <a:pt x="3" y="3"/>
                  </a:cubicBezTo>
                  <a:cubicBezTo>
                    <a:pt x="3" y="3"/>
                    <a:pt x="3" y="3"/>
                    <a:pt x="3" y="3"/>
                  </a:cubicBezTo>
                  <a:cubicBezTo>
                    <a:pt x="3" y="4"/>
                    <a:pt x="3" y="4"/>
                    <a:pt x="3" y="4"/>
                  </a:cubicBezTo>
                  <a:cubicBezTo>
                    <a:pt x="3" y="4"/>
                    <a:pt x="3" y="4"/>
                    <a:pt x="3" y="4"/>
                  </a:cubicBezTo>
                  <a:cubicBezTo>
                    <a:pt x="2" y="4"/>
                    <a:pt x="2" y="4"/>
                    <a:pt x="2" y="4"/>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8" name="Freeform 95"/>
            <p:cNvSpPr>
              <a:spLocks noEditPoints="1"/>
            </p:cNvSpPr>
            <p:nvPr/>
          </p:nvSpPr>
          <p:spPr bwMode="auto">
            <a:xfrm rot="16200000">
              <a:off x="2006317" y="3678852"/>
              <a:ext cx="26823" cy="24142"/>
            </a:xfrm>
            <a:custGeom>
              <a:avLst/>
              <a:gdLst>
                <a:gd name="T0" fmla="*/ 3 w 4"/>
                <a:gd name="T1" fmla="*/ 2 h 4"/>
                <a:gd name="T2" fmla="*/ 1 w 4"/>
                <a:gd name="T3" fmla="*/ 2 h 4"/>
                <a:gd name="T4" fmla="*/ 1 w 4"/>
                <a:gd name="T5" fmla="*/ 3 h 4"/>
                <a:gd name="T6" fmla="*/ 2 w 4"/>
                <a:gd name="T7" fmla="*/ 4 h 4"/>
                <a:gd name="T8" fmla="*/ 3 w 4"/>
                <a:gd name="T9" fmla="*/ 4 h 4"/>
                <a:gd name="T10" fmla="*/ 4 w 4"/>
                <a:gd name="T11" fmla="*/ 4 h 4"/>
                <a:gd name="T12" fmla="*/ 4 w 4"/>
                <a:gd name="T13" fmla="*/ 4 h 4"/>
                <a:gd name="T14" fmla="*/ 4 w 4"/>
                <a:gd name="T15" fmla="*/ 4 h 4"/>
                <a:gd name="T16" fmla="*/ 4 w 4"/>
                <a:gd name="T17" fmla="*/ 4 h 4"/>
                <a:gd name="T18" fmla="*/ 3 w 4"/>
                <a:gd name="T19" fmla="*/ 4 h 4"/>
                <a:gd name="T20" fmla="*/ 3 w 4"/>
                <a:gd name="T21" fmla="*/ 4 h 4"/>
                <a:gd name="T22" fmla="*/ 3 w 4"/>
                <a:gd name="T23" fmla="*/ 4 h 4"/>
                <a:gd name="T24" fmla="*/ 3 w 4"/>
                <a:gd name="T25" fmla="*/ 4 h 4"/>
                <a:gd name="T26" fmla="*/ 2 w 4"/>
                <a:gd name="T27" fmla="*/ 4 h 4"/>
                <a:gd name="T28" fmla="*/ 1 w 4"/>
                <a:gd name="T29" fmla="*/ 4 h 4"/>
                <a:gd name="T30" fmla="*/ 0 w 4"/>
                <a:gd name="T31" fmla="*/ 2 h 4"/>
                <a:gd name="T32" fmla="*/ 0 w 4"/>
                <a:gd name="T33" fmla="*/ 0 h 4"/>
                <a:gd name="T34" fmla="*/ 2 w 4"/>
                <a:gd name="T35" fmla="*/ 0 h 4"/>
                <a:gd name="T36" fmla="*/ 3 w 4"/>
                <a:gd name="T37" fmla="*/ 0 h 4"/>
                <a:gd name="T38" fmla="*/ 4 w 4"/>
                <a:gd name="T39" fmla="*/ 2 h 4"/>
                <a:gd name="T40" fmla="*/ 4 w 4"/>
                <a:gd name="T41" fmla="*/ 2 h 4"/>
                <a:gd name="T42" fmla="*/ 4 w 4"/>
                <a:gd name="T43" fmla="*/ 2 h 4"/>
                <a:gd name="T44" fmla="*/ 3 w 4"/>
                <a:gd name="T45" fmla="*/ 2 h 4"/>
                <a:gd name="T46" fmla="*/ 2 w 4"/>
                <a:gd name="T47" fmla="*/ 0 h 4"/>
                <a:gd name="T48" fmla="*/ 1 w 4"/>
                <a:gd name="T49" fmla="*/ 0 h 4"/>
                <a:gd name="T50" fmla="*/ 1 w 4"/>
                <a:gd name="T51" fmla="*/ 1 h 4"/>
                <a:gd name="T52" fmla="*/ 1 w 4"/>
                <a:gd name="T53" fmla="*/ 1 h 4"/>
                <a:gd name="T54" fmla="*/ 1 w 4"/>
                <a:gd name="T55" fmla="*/ 2 h 4"/>
                <a:gd name="T56" fmla="*/ 1 w 4"/>
                <a:gd name="T57" fmla="*/ 2 h 4"/>
                <a:gd name="T58" fmla="*/ 1 w 4"/>
                <a:gd name="T59" fmla="*/ 2 h 4"/>
                <a:gd name="T60" fmla="*/ 3 w 4"/>
                <a:gd name="T61" fmla="*/ 2 h 4"/>
                <a:gd name="T62" fmla="*/ 3 w 4"/>
                <a:gd name="T63" fmla="*/ 2 h 4"/>
                <a:gd name="T64" fmla="*/ 3 w 4"/>
                <a:gd name="T65" fmla="*/ 2 h 4"/>
                <a:gd name="T66" fmla="*/ 3 w 4"/>
                <a:gd name="T67" fmla="*/ 1 h 4"/>
                <a:gd name="T68" fmla="*/ 2 w 4"/>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4">
                  <a:moveTo>
                    <a:pt x="3" y="2"/>
                  </a:moveTo>
                  <a:cubicBezTo>
                    <a:pt x="1" y="2"/>
                    <a:pt x="1" y="2"/>
                    <a:pt x="1" y="2"/>
                  </a:cubicBezTo>
                  <a:cubicBezTo>
                    <a:pt x="1" y="3"/>
                    <a:pt x="1" y="3"/>
                    <a:pt x="1" y="3"/>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0" y="4"/>
                    <a:pt x="0" y="3"/>
                    <a:pt x="0" y="2"/>
                  </a:cubicBezTo>
                  <a:cubicBezTo>
                    <a:pt x="0" y="1"/>
                    <a:pt x="0" y="1"/>
                    <a:pt x="0" y="0"/>
                  </a:cubicBezTo>
                  <a:cubicBezTo>
                    <a:pt x="1" y="0"/>
                    <a:pt x="1" y="0"/>
                    <a:pt x="2" y="0"/>
                  </a:cubicBezTo>
                  <a:cubicBezTo>
                    <a:pt x="3" y="0"/>
                    <a:pt x="3" y="0"/>
                    <a:pt x="3" y="0"/>
                  </a:cubicBezTo>
                  <a:cubicBezTo>
                    <a:pt x="4" y="1"/>
                    <a:pt x="4" y="1"/>
                    <a:pt x="4" y="2"/>
                  </a:cubicBezTo>
                  <a:cubicBezTo>
                    <a:pt x="4" y="2"/>
                    <a:pt x="4" y="2"/>
                    <a:pt x="4" y="2"/>
                  </a:cubicBezTo>
                  <a:cubicBezTo>
                    <a:pt x="4" y="2"/>
                    <a:pt x="4" y="2"/>
                    <a:pt x="4" y="2"/>
                  </a:cubicBezTo>
                  <a:lnTo>
                    <a:pt x="3" y="2"/>
                  </a:lnTo>
                  <a:close/>
                  <a:moveTo>
                    <a:pt x="2" y="0"/>
                  </a:move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3" y="2"/>
                    <a:pt x="3" y="2"/>
                  </a:cubicBezTo>
                  <a:cubicBezTo>
                    <a:pt x="3" y="2"/>
                    <a:pt x="3" y="2"/>
                    <a:pt x="3" y="2"/>
                  </a:cubicBezTo>
                  <a:cubicBezTo>
                    <a:pt x="3" y="2"/>
                    <a:pt x="3" y="2"/>
                    <a:pt x="3" y="2"/>
                  </a:cubicBezTo>
                  <a:cubicBezTo>
                    <a:pt x="3" y="1"/>
                    <a:pt x="3" y="1"/>
                    <a:pt x="3" y="1"/>
                  </a:cubicBezTo>
                  <a:lnTo>
                    <a:pt x="2"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59" name="Freeform 96"/>
            <p:cNvSpPr/>
            <p:nvPr/>
          </p:nvSpPr>
          <p:spPr bwMode="auto">
            <a:xfrm rot="16200000">
              <a:off x="2008998" y="3649348"/>
              <a:ext cx="21457" cy="24142"/>
            </a:xfrm>
            <a:custGeom>
              <a:avLst/>
              <a:gdLst>
                <a:gd name="T0" fmla="*/ 2 w 3"/>
                <a:gd name="T1" fmla="*/ 4 h 4"/>
                <a:gd name="T2" fmla="*/ 1 w 3"/>
                <a:gd name="T3" fmla="*/ 4 h 4"/>
                <a:gd name="T4" fmla="*/ 0 w 3"/>
                <a:gd name="T5" fmla="*/ 4 h 4"/>
                <a:gd name="T6" fmla="*/ 0 w 3"/>
                <a:gd name="T7" fmla="*/ 3 h 4"/>
                <a:gd name="T8" fmla="*/ 0 w 3"/>
                <a:gd name="T9" fmla="*/ 2 h 4"/>
                <a:gd name="T10" fmla="*/ 0 w 3"/>
                <a:gd name="T11" fmla="*/ 1 h 4"/>
                <a:gd name="T12" fmla="*/ 0 w 3"/>
                <a:gd name="T13" fmla="*/ 0 h 4"/>
                <a:gd name="T14" fmla="*/ 1 w 3"/>
                <a:gd name="T15" fmla="*/ 0 h 4"/>
                <a:gd name="T16" fmla="*/ 2 w 3"/>
                <a:gd name="T17" fmla="*/ 0 h 4"/>
                <a:gd name="T18" fmla="*/ 3 w 3"/>
                <a:gd name="T19" fmla="*/ 0 h 4"/>
                <a:gd name="T20" fmla="*/ 3 w 3"/>
                <a:gd name="T21" fmla="*/ 0 h 4"/>
                <a:gd name="T22" fmla="*/ 3 w 3"/>
                <a:gd name="T23" fmla="*/ 1 h 4"/>
                <a:gd name="T24" fmla="*/ 3 w 3"/>
                <a:gd name="T25" fmla="*/ 1 h 4"/>
                <a:gd name="T26" fmla="*/ 3 w 3"/>
                <a:gd name="T27" fmla="*/ 1 h 4"/>
                <a:gd name="T28" fmla="*/ 2 w 3"/>
                <a:gd name="T29" fmla="*/ 1 h 4"/>
                <a:gd name="T30" fmla="*/ 2 w 3"/>
                <a:gd name="T31" fmla="*/ 1 h 4"/>
                <a:gd name="T32" fmla="*/ 2 w 3"/>
                <a:gd name="T33" fmla="*/ 0 h 4"/>
                <a:gd name="T34" fmla="*/ 1 w 3"/>
                <a:gd name="T35" fmla="*/ 1 h 4"/>
                <a:gd name="T36" fmla="*/ 0 w 3"/>
                <a:gd name="T37" fmla="*/ 2 h 4"/>
                <a:gd name="T38" fmla="*/ 0 w 3"/>
                <a:gd name="T39" fmla="*/ 3 h 4"/>
                <a:gd name="T40" fmla="*/ 1 w 3"/>
                <a:gd name="T41" fmla="*/ 4 h 4"/>
                <a:gd name="T42" fmla="*/ 2 w 3"/>
                <a:gd name="T43" fmla="*/ 4 h 4"/>
                <a:gd name="T44" fmla="*/ 2 w 3"/>
                <a:gd name="T45" fmla="*/ 4 h 4"/>
                <a:gd name="T46" fmla="*/ 2 w 3"/>
                <a:gd name="T47" fmla="*/ 3 h 4"/>
                <a:gd name="T48" fmla="*/ 3 w 3"/>
                <a:gd name="T49" fmla="*/ 3 h 4"/>
                <a:gd name="T50" fmla="*/ 3 w 3"/>
                <a:gd name="T51" fmla="*/ 3 h 4"/>
                <a:gd name="T52" fmla="*/ 3 w 3"/>
                <a:gd name="T53" fmla="*/ 3 h 4"/>
                <a:gd name="T54" fmla="*/ 3 w 3"/>
                <a:gd name="T55" fmla="*/ 4 h 4"/>
                <a:gd name="T56" fmla="*/ 3 w 3"/>
                <a:gd name="T57" fmla="*/ 4 h 4"/>
                <a:gd name="T58" fmla="*/ 2 w 3"/>
                <a:gd name="T5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 h="4">
                  <a:moveTo>
                    <a:pt x="2" y="4"/>
                  </a:moveTo>
                  <a:cubicBezTo>
                    <a:pt x="1" y="4"/>
                    <a:pt x="1" y="4"/>
                    <a:pt x="1" y="4"/>
                  </a:cubicBezTo>
                  <a:cubicBezTo>
                    <a:pt x="0" y="4"/>
                    <a:pt x="0" y="4"/>
                    <a:pt x="0" y="4"/>
                  </a:cubicBezTo>
                  <a:cubicBezTo>
                    <a:pt x="0" y="3"/>
                    <a:pt x="0" y="3"/>
                    <a:pt x="0" y="3"/>
                  </a:cubicBezTo>
                  <a:cubicBezTo>
                    <a:pt x="0" y="3"/>
                    <a:pt x="0" y="3"/>
                    <a:pt x="0" y="2"/>
                  </a:cubicBezTo>
                  <a:cubicBezTo>
                    <a:pt x="0" y="2"/>
                    <a:pt x="0" y="1"/>
                    <a:pt x="0" y="1"/>
                  </a:cubicBezTo>
                  <a:cubicBezTo>
                    <a:pt x="0" y="0"/>
                    <a:pt x="0" y="0"/>
                    <a:pt x="0" y="0"/>
                  </a:cubicBezTo>
                  <a:cubicBezTo>
                    <a:pt x="1" y="0"/>
                    <a:pt x="1" y="0"/>
                    <a:pt x="1" y="0"/>
                  </a:cubicBezTo>
                  <a:cubicBezTo>
                    <a:pt x="2" y="0"/>
                    <a:pt x="2" y="0"/>
                    <a:pt x="2" y="0"/>
                  </a:cubicBezTo>
                  <a:cubicBezTo>
                    <a:pt x="3" y="0"/>
                    <a:pt x="3" y="0"/>
                    <a:pt x="3" y="0"/>
                  </a:cubicBezTo>
                  <a:cubicBezTo>
                    <a:pt x="3" y="0"/>
                    <a:pt x="3" y="0"/>
                    <a:pt x="3"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0"/>
                    <a:pt x="2" y="0"/>
                    <a:pt x="2" y="0"/>
                  </a:cubicBezTo>
                  <a:cubicBezTo>
                    <a:pt x="1" y="1"/>
                    <a:pt x="1" y="1"/>
                    <a:pt x="1" y="1"/>
                  </a:cubicBezTo>
                  <a:cubicBezTo>
                    <a:pt x="1" y="1"/>
                    <a:pt x="0" y="1"/>
                    <a:pt x="0" y="2"/>
                  </a:cubicBezTo>
                  <a:cubicBezTo>
                    <a:pt x="0" y="3"/>
                    <a:pt x="0" y="3"/>
                    <a:pt x="0" y="3"/>
                  </a:cubicBezTo>
                  <a:cubicBezTo>
                    <a:pt x="0" y="3"/>
                    <a:pt x="1" y="3"/>
                    <a:pt x="1" y="4"/>
                  </a:cubicBezTo>
                  <a:cubicBezTo>
                    <a:pt x="2" y="4"/>
                    <a:pt x="2" y="4"/>
                    <a:pt x="2" y="4"/>
                  </a:cubicBezTo>
                  <a:cubicBezTo>
                    <a:pt x="2" y="4"/>
                    <a:pt x="2" y="4"/>
                    <a:pt x="2" y="4"/>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2" y="4"/>
                    <a:pt x="2" y="4"/>
                    <a:pt x="2" y="4"/>
                  </a:cubicBez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0" name="Freeform 97"/>
            <p:cNvSpPr/>
            <p:nvPr/>
          </p:nvSpPr>
          <p:spPr bwMode="auto">
            <a:xfrm rot="16200000">
              <a:off x="2008995" y="3622525"/>
              <a:ext cx="13413" cy="32187"/>
            </a:xfrm>
            <a:custGeom>
              <a:avLst/>
              <a:gdLst>
                <a:gd name="T0" fmla="*/ 5 w 5"/>
                <a:gd name="T1" fmla="*/ 5 h 12"/>
                <a:gd name="T2" fmla="*/ 2 w 5"/>
                <a:gd name="T3" fmla="*/ 5 h 12"/>
                <a:gd name="T4" fmla="*/ 2 w 5"/>
                <a:gd name="T5" fmla="*/ 10 h 12"/>
                <a:gd name="T6" fmla="*/ 5 w 5"/>
                <a:gd name="T7" fmla="*/ 12 h 12"/>
                <a:gd name="T8" fmla="*/ 5 w 5"/>
                <a:gd name="T9" fmla="*/ 12 h 12"/>
                <a:gd name="T10" fmla="*/ 5 w 5"/>
                <a:gd name="T11" fmla="*/ 12 h 12"/>
                <a:gd name="T12" fmla="*/ 5 w 5"/>
                <a:gd name="T13" fmla="*/ 12 h 12"/>
                <a:gd name="T14" fmla="*/ 5 w 5"/>
                <a:gd name="T15" fmla="*/ 12 h 12"/>
                <a:gd name="T16" fmla="*/ 5 w 5"/>
                <a:gd name="T17" fmla="*/ 12 h 12"/>
                <a:gd name="T18" fmla="*/ 5 w 5"/>
                <a:gd name="T19" fmla="*/ 12 h 12"/>
                <a:gd name="T20" fmla="*/ 5 w 5"/>
                <a:gd name="T21" fmla="*/ 12 h 12"/>
                <a:gd name="T22" fmla="*/ 2 w 5"/>
                <a:gd name="T23" fmla="*/ 12 h 12"/>
                <a:gd name="T24" fmla="*/ 2 w 5"/>
                <a:gd name="T25" fmla="*/ 12 h 12"/>
                <a:gd name="T26" fmla="*/ 0 w 5"/>
                <a:gd name="T27" fmla="*/ 12 h 12"/>
                <a:gd name="T28" fmla="*/ 0 w 5"/>
                <a:gd name="T29" fmla="*/ 12 h 12"/>
                <a:gd name="T30" fmla="*/ 0 w 5"/>
                <a:gd name="T31" fmla="*/ 10 h 12"/>
                <a:gd name="T32" fmla="*/ 0 w 5"/>
                <a:gd name="T33" fmla="*/ 5 h 12"/>
                <a:gd name="T34" fmla="*/ 0 w 5"/>
                <a:gd name="T35" fmla="*/ 5 h 12"/>
                <a:gd name="T36" fmla="*/ 0 w 5"/>
                <a:gd name="T37" fmla="*/ 5 h 12"/>
                <a:gd name="T38" fmla="*/ 0 w 5"/>
                <a:gd name="T39" fmla="*/ 3 h 12"/>
                <a:gd name="T40" fmla="*/ 0 w 5"/>
                <a:gd name="T41" fmla="*/ 3 h 12"/>
                <a:gd name="T42" fmla="*/ 0 w 5"/>
                <a:gd name="T43" fmla="*/ 3 h 12"/>
                <a:gd name="T44" fmla="*/ 0 w 5"/>
                <a:gd name="T45" fmla="*/ 3 h 12"/>
                <a:gd name="T46" fmla="*/ 0 w 5"/>
                <a:gd name="T47" fmla="*/ 3 h 12"/>
                <a:gd name="T48" fmla="*/ 0 w 5"/>
                <a:gd name="T49" fmla="*/ 0 h 12"/>
                <a:gd name="T50" fmla="*/ 0 w 5"/>
                <a:gd name="T51" fmla="*/ 0 h 12"/>
                <a:gd name="T52" fmla="*/ 2 w 5"/>
                <a:gd name="T53" fmla="*/ 0 h 12"/>
                <a:gd name="T54" fmla="*/ 2 w 5"/>
                <a:gd name="T55" fmla="*/ 0 h 12"/>
                <a:gd name="T56" fmla="*/ 2 w 5"/>
                <a:gd name="T57" fmla="*/ 0 h 12"/>
                <a:gd name="T58" fmla="*/ 2 w 5"/>
                <a:gd name="T59" fmla="*/ 0 h 12"/>
                <a:gd name="T60" fmla="*/ 2 w 5"/>
                <a:gd name="T61" fmla="*/ 3 h 12"/>
                <a:gd name="T62" fmla="*/ 5 w 5"/>
                <a:gd name="T63" fmla="*/ 3 h 12"/>
                <a:gd name="T64" fmla="*/ 5 w 5"/>
                <a:gd name="T65" fmla="*/ 3 h 12"/>
                <a:gd name="T66" fmla="*/ 5 w 5"/>
                <a:gd name="T67" fmla="*/ 3 h 12"/>
                <a:gd name="T68" fmla="*/ 5 w 5"/>
                <a:gd name="T69" fmla="*/ 3 h 12"/>
                <a:gd name="T70" fmla="*/ 5 w 5"/>
                <a:gd name="T71" fmla="*/ 5 h 12"/>
                <a:gd name="T72" fmla="*/ 5 w 5"/>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12">
                  <a:moveTo>
                    <a:pt x="5" y="5"/>
                  </a:moveTo>
                  <a:lnTo>
                    <a:pt x="2" y="5"/>
                  </a:lnTo>
                  <a:lnTo>
                    <a:pt x="2" y="10"/>
                  </a:lnTo>
                  <a:lnTo>
                    <a:pt x="5" y="12"/>
                  </a:lnTo>
                  <a:lnTo>
                    <a:pt x="5" y="12"/>
                  </a:lnTo>
                  <a:lnTo>
                    <a:pt x="5" y="12"/>
                  </a:lnTo>
                  <a:lnTo>
                    <a:pt x="5" y="12"/>
                  </a:lnTo>
                  <a:lnTo>
                    <a:pt x="5" y="12"/>
                  </a:lnTo>
                  <a:lnTo>
                    <a:pt x="5" y="12"/>
                  </a:lnTo>
                  <a:lnTo>
                    <a:pt x="5" y="12"/>
                  </a:lnTo>
                  <a:lnTo>
                    <a:pt x="5" y="12"/>
                  </a:lnTo>
                  <a:lnTo>
                    <a:pt x="2" y="12"/>
                  </a:lnTo>
                  <a:lnTo>
                    <a:pt x="2" y="12"/>
                  </a:lnTo>
                  <a:lnTo>
                    <a:pt x="0" y="12"/>
                  </a:lnTo>
                  <a:lnTo>
                    <a:pt x="0" y="12"/>
                  </a:lnTo>
                  <a:lnTo>
                    <a:pt x="0" y="10"/>
                  </a:lnTo>
                  <a:lnTo>
                    <a:pt x="0" y="5"/>
                  </a:lnTo>
                  <a:lnTo>
                    <a:pt x="0" y="5"/>
                  </a:lnTo>
                  <a:lnTo>
                    <a:pt x="0" y="5"/>
                  </a:lnTo>
                  <a:lnTo>
                    <a:pt x="0" y="3"/>
                  </a:lnTo>
                  <a:lnTo>
                    <a:pt x="0" y="3"/>
                  </a:lnTo>
                  <a:lnTo>
                    <a:pt x="0" y="3"/>
                  </a:lnTo>
                  <a:lnTo>
                    <a:pt x="0" y="3"/>
                  </a:lnTo>
                  <a:lnTo>
                    <a:pt x="0" y="3"/>
                  </a:lnTo>
                  <a:lnTo>
                    <a:pt x="0" y="0"/>
                  </a:lnTo>
                  <a:lnTo>
                    <a:pt x="0" y="0"/>
                  </a:lnTo>
                  <a:lnTo>
                    <a:pt x="2" y="0"/>
                  </a:lnTo>
                  <a:lnTo>
                    <a:pt x="2" y="0"/>
                  </a:lnTo>
                  <a:lnTo>
                    <a:pt x="2" y="0"/>
                  </a:lnTo>
                  <a:lnTo>
                    <a:pt x="2" y="0"/>
                  </a:lnTo>
                  <a:lnTo>
                    <a:pt x="2" y="3"/>
                  </a:lnTo>
                  <a:lnTo>
                    <a:pt x="5" y="3"/>
                  </a:lnTo>
                  <a:lnTo>
                    <a:pt x="5" y="3"/>
                  </a:lnTo>
                  <a:lnTo>
                    <a:pt x="5" y="3"/>
                  </a:lnTo>
                  <a:lnTo>
                    <a:pt x="5" y="3"/>
                  </a:lnTo>
                  <a:lnTo>
                    <a:pt x="5" y="5"/>
                  </a:lnTo>
                  <a:lnTo>
                    <a:pt x="5" y="5"/>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1" name="Freeform 98"/>
            <p:cNvSpPr>
              <a:spLocks noEditPoints="1"/>
            </p:cNvSpPr>
            <p:nvPr/>
          </p:nvSpPr>
          <p:spPr bwMode="auto">
            <a:xfrm rot="16200000">
              <a:off x="2006317" y="3601069"/>
              <a:ext cx="26823" cy="24142"/>
            </a:xfrm>
            <a:custGeom>
              <a:avLst/>
              <a:gdLst>
                <a:gd name="T0" fmla="*/ 3 w 4"/>
                <a:gd name="T1" fmla="*/ 2 h 4"/>
                <a:gd name="T2" fmla="*/ 1 w 4"/>
                <a:gd name="T3" fmla="*/ 2 h 4"/>
                <a:gd name="T4" fmla="*/ 1 w 4"/>
                <a:gd name="T5" fmla="*/ 3 h 4"/>
                <a:gd name="T6" fmla="*/ 2 w 4"/>
                <a:gd name="T7" fmla="*/ 4 h 4"/>
                <a:gd name="T8" fmla="*/ 3 w 4"/>
                <a:gd name="T9" fmla="*/ 4 h 4"/>
                <a:gd name="T10" fmla="*/ 3 w 4"/>
                <a:gd name="T11" fmla="*/ 4 h 4"/>
                <a:gd name="T12" fmla="*/ 3 w 4"/>
                <a:gd name="T13" fmla="*/ 4 h 4"/>
                <a:gd name="T14" fmla="*/ 3 w 4"/>
                <a:gd name="T15" fmla="*/ 4 h 4"/>
                <a:gd name="T16" fmla="*/ 3 w 4"/>
                <a:gd name="T17" fmla="*/ 4 h 4"/>
                <a:gd name="T18" fmla="*/ 3 w 4"/>
                <a:gd name="T19" fmla="*/ 4 h 4"/>
                <a:gd name="T20" fmla="*/ 3 w 4"/>
                <a:gd name="T21" fmla="*/ 4 h 4"/>
                <a:gd name="T22" fmla="*/ 3 w 4"/>
                <a:gd name="T23" fmla="*/ 4 h 4"/>
                <a:gd name="T24" fmla="*/ 2 w 4"/>
                <a:gd name="T25" fmla="*/ 4 h 4"/>
                <a:gd name="T26" fmla="*/ 2 w 4"/>
                <a:gd name="T27" fmla="*/ 4 h 4"/>
                <a:gd name="T28" fmla="*/ 0 w 4"/>
                <a:gd name="T29" fmla="*/ 4 h 4"/>
                <a:gd name="T30" fmla="*/ 0 w 4"/>
                <a:gd name="T31" fmla="*/ 2 h 4"/>
                <a:gd name="T32" fmla="*/ 0 w 4"/>
                <a:gd name="T33" fmla="*/ 0 h 4"/>
                <a:gd name="T34" fmla="*/ 2 w 4"/>
                <a:gd name="T35" fmla="*/ 0 h 4"/>
                <a:gd name="T36" fmla="*/ 3 w 4"/>
                <a:gd name="T37" fmla="*/ 0 h 4"/>
                <a:gd name="T38" fmla="*/ 4 w 4"/>
                <a:gd name="T39" fmla="*/ 2 h 4"/>
                <a:gd name="T40" fmla="*/ 4 w 4"/>
                <a:gd name="T41" fmla="*/ 2 h 4"/>
                <a:gd name="T42" fmla="*/ 3 w 4"/>
                <a:gd name="T43" fmla="*/ 2 h 4"/>
                <a:gd name="T44" fmla="*/ 2 w 4"/>
                <a:gd name="T45" fmla="*/ 0 h 4"/>
                <a:gd name="T46" fmla="*/ 1 w 4"/>
                <a:gd name="T47" fmla="*/ 0 h 4"/>
                <a:gd name="T48" fmla="*/ 1 w 4"/>
                <a:gd name="T49" fmla="*/ 1 h 4"/>
                <a:gd name="T50" fmla="*/ 1 w 4"/>
                <a:gd name="T51" fmla="*/ 1 h 4"/>
                <a:gd name="T52" fmla="*/ 1 w 4"/>
                <a:gd name="T53" fmla="*/ 2 h 4"/>
                <a:gd name="T54" fmla="*/ 1 w 4"/>
                <a:gd name="T55" fmla="*/ 2 h 4"/>
                <a:gd name="T56" fmla="*/ 1 w 4"/>
                <a:gd name="T57" fmla="*/ 2 h 4"/>
                <a:gd name="T58" fmla="*/ 3 w 4"/>
                <a:gd name="T59" fmla="*/ 2 h 4"/>
                <a:gd name="T60" fmla="*/ 3 w 4"/>
                <a:gd name="T61" fmla="*/ 2 h 4"/>
                <a:gd name="T62" fmla="*/ 3 w 4"/>
                <a:gd name="T63" fmla="*/ 2 h 4"/>
                <a:gd name="T64" fmla="*/ 2 w 4"/>
                <a:gd name="T65" fmla="*/ 1 h 4"/>
                <a:gd name="T66" fmla="*/ 2 w 4"/>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4">
                  <a:moveTo>
                    <a:pt x="3" y="2"/>
                  </a:moveTo>
                  <a:cubicBezTo>
                    <a:pt x="1" y="2"/>
                    <a:pt x="1" y="2"/>
                    <a:pt x="1" y="2"/>
                  </a:cubicBezTo>
                  <a:cubicBezTo>
                    <a:pt x="1" y="3"/>
                    <a:pt x="1" y="3"/>
                    <a:pt x="1" y="3"/>
                  </a:cubicBezTo>
                  <a:cubicBezTo>
                    <a:pt x="1" y="4"/>
                    <a:pt x="2" y="4"/>
                    <a:pt x="2"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ubicBezTo>
                    <a:pt x="1" y="4"/>
                    <a:pt x="1" y="4"/>
                    <a:pt x="0" y="4"/>
                  </a:cubicBezTo>
                  <a:cubicBezTo>
                    <a:pt x="0" y="4"/>
                    <a:pt x="0" y="3"/>
                    <a:pt x="0" y="2"/>
                  </a:cubicBezTo>
                  <a:cubicBezTo>
                    <a:pt x="0" y="1"/>
                    <a:pt x="0" y="1"/>
                    <a:pt x="0" y="0"/>
                  </a:cubicBezTo>
                  <a:cubicBezTo>
                    <a:pt x="1" y="0"/>
                    <a:pt x="1" y="0"/>
                    <a:pt x="2" y="0"/>
                  </a:cubicBezTo>
                  <a:cubicBezTo>
                    <a:pt x="2" y="0"/>
                    <a:pt x="3" y="0"/>
                    <a:pt x="3" y="0"/>
                  </a:cubicBezTo>
                  <a:cubicBezTo>
                    <a:pt x="3" y="1"/>
                    <a:pt x="4" y="1"/>
                    <a:pt x="4" y="2"/>
                  </a:cubicBezTo>
                  <a:cubicBezTo>
                    <a:pt x="4" y="2"/>
                    <a:pt x="4" y="2"/>
                    <a:pt x="4" y="2"/>
                  </a:cubicBezTo>
                  <a:cubicBezTo>
                    <a:pt x="3" y="2"/>
                    <a:pt x="3" y="2"/>
                    <a:pt x="3" y="2"/>
                  </a:cubicBezTo>
                  <a:close/>
                  <a:moveTo>
                    <a:pt x="2" y="0"/>
                  </a:moveTo>
                  <a:cubicBezTo>
                    <a:pt x="1" y="0"/>
                    <a:pt x="1" y="0"/>
                    <a:pt x="1"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3" y="2"/>
                    <a:pt x="3" y="2"/>
                  </a:cubicBezTo>
                  <a:cubicBezTo>
                    <a:pt x="3" y="2"/>
                    <a:pt x="3" y="2"/>
                    <a:pt x="3" y="2"/>
                  </a:cubicBezTo>
                  <a:cubicBezTo>
                    <a:pt x="3" y="2"/>
                    <a:pt x="3" y="2"/>
                    <a:pt x="3" y="2"/>
                  </a:cubicBezTo>
                  <a:cubicBezTo>
                    <a:pt x="3" y="1"/>
                    <a:pt x="3" y="1"/>
                    <a:pt x="2" y="1"/>
                  </a:cubicBezTo>
                  <a:lnTo>
                    <a:pt x="2"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2" name="Freeform 99"/>
            <p:cNvSpPr/>
            <p:nvPr/>
          </p:nvSpPr>
          <p:spPr bwMode="auto">
            <a:xfrm rot="16200000">
              <a:off x="2006316" y="3574246"/>
              <a:ext cx="18777" cy="32187"/>
            </a:xfrm>
            <a:custGeom>
              <a:avLst/>
              <a:gdLst>
                <a:gd name="T0" fmla="*/ 7 w 7"/>
                <a:gd name="T1" fmla="*/ 5 h 12"/>
                <a:gd name="T2" fmla="*/ 5 w 7"/>
                <a:gd name="T3" fmla="*/ 5 h 12"/>
                <a:gd name="T4" fmla="*/ 5 w 7"/>
                <a:gd name="T5" fmla="*/ 10 h 12"/>
                <a:gd name="T6" fmla="*/ 5 w 7"/>
                <a:gd name="T7" fmla="*/ 12 h 12"/>
                <a:gd name="T8" fmla="*/ 5 w 7"/>
                <a:gd name="T9" fmla="*/ 12 h 12"/>
                <a:gd name="T10" fmla="*/ 7 w 7"/>
                <a:gd name="T11" fmla="*/ 12 h 12"/>
                <a:gd name="T12" fmla="*/ 7 w 7"/>
                <a:gd name="T13" fmla="*/ 12 h 12"/>
                <a:gd name="T14" fmla="*/ 7 w 7"/>
                <a:gd name="T15" fmla="*/ 12 h 12"/>
                <a:gd name="T16" fmla="*/ 7 w 7"/>
                <a:gd name="T17" fmla="*/ 12 h 12"/>
                <a:gd name="T18" fmla="*/ 7 w 7"/>
                <a:gd name="T19" fmla="*/ 12 h 12"/>
                <a:gd name="T20" fmla="*/ 5 w 7"/>
                <a:gd name="T21" fmla="*/ 12 h 12"/>
                <a:gd name="T22" fmla="*/ 5 w 7"/>
                <a:gd name="T23" fmla="*/ 12 h 12"/>
                <a:gd name="T24" fmla="*/ 2 w 7"/>
                <a:gd name="T25" fmla="*/ 12 h 12"/>
                <a:gd name="T26" fmla="*/ 2 w 7"/>
                <a:gd name="T27" fmla="*/ 12 h 12"/>
                <a:gd name="T28" fmla="*/ 2 w 7"/>
                <a:gd name="T29" fmla="*/ 12 h 12"/>
                <a:gd name="T30" fmla="*/ 2 w 7"/>
                <a:gd name="T31" fmla="*/ 10 h 12"/>
                <a:gd name="T32" fmla="*/ 2 w 7"/>
                <a:gd name="T33" fmla="*/ 5 h 12"/>
                <a:gd name="T34" fmla="*/ 0 w 7"/>
                <a:gd name="T35" fmla="*/ 5 h 12"/>
                <a:gd name="T36" fmla="*/ 0 w 7"/>
                <a:gd name="T37" fmla="*/ 5 h 12"/>
                <a:gd name="T38" fmla="*/ 0 w 7"/>
                <a:gd name="T39" fmla="*/ 3 h 12"/>
                <a:gd name="T40" fmla="*/ 0 w 7"/>
                <a:gd name="T41" fmla="*/ 3 h 12"/>
                <a:gd name="T42" fmla="*/ 0 w 7"/>
                <a:gd name="T43" fmla="*/ 3 h 12"/>
                <a:gd name="T44" fmla="*/ 0 w 7"/>
                <a:gd name="T45" fmla="*/ 3 h 12"/>
                <a:gd name="T46" fmla="*/ 2 w 7"/>
                <a:gd name="T47" fmla="*/ 3 h 12"/>
                <a:gd name="T48" fmla="*/ 2 w 7"/>
                <a:gd name="T49" fmla="*/ 0 h 12"/>
                <a:gd name="T50" fmla="*/ 2 w 7"/>
                <a:gd name="T51" fmla="*/ 0 h 12"/>
                <a:gd name="T52" fmla="*/ 2 w 7"/>
                <a:gd name="T53" fmla="*/ 0 h 12"/>
                <a:gd name="T54" fmla="*/ 2 w 7"/>
                <a:gd name="T55" fmla="*/ 0 h 12"/>
                <a:gd name="T56" fmla="*/ 5 w 7"/>
                <a:gd name="T57" fmla="*/ 0 h 12"/>
                <a:gd name="T58" fmla="*/ 5 w 7"/>
                <a:gd name="T59" fmla="*/ 0 h 12"/>
                <a:gd name="T60" fmla="*/ 5 w 7"/>
                <a:gd name="T61" fmla="*/ 3 h 12"/>
                <a:gd name="T62" fmla="*/ 7 w 7"/>
                <a:gd name="T63" fmla="*/ 3 h 12"/>
                <a:gd name="T64" fmla="*/ 7 w 7"/>
                <a:gd name="T65" fmla="*/ 3 h 12"/>
                <a:gd name="T66" fmla="*/ 7 w 7"/>
                <a:gd name="T67" fmla="*/ 3 h 12"/>
                <a:gd name="T68" fmla="*/ 7 w 7"/>
                <a:gd name="T69" fmla="*/ 3 h 12"/>
                <a:gd name="T70" fmla="*/ 7 w 7"/>
                <a:gd name="T71" fmla="*/ 5 h 12"/>
                <a:gd name="T72" fmla="*/ 7 w 7"/>
                <a:gd name="T7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12">
                  <a:moveTo>
                    <a:pt x="7" y="5"/>
                  </a:moveTo>
                  <a:lnTo>
                    <a:pt x="5" y="5"/>
                  </a:lnTo>
                  <a:lnTo>
                    <a:pt x="5" y="10"/>
                  </a:lnTo>
                  <a:lnTo>
                    <a:pt x="5" y="12"/>
                  </a:lnTo>
                  <a:lnTo>
                    <a:pt x="5" y="12"/>
                  </a:lnTo>
                  <a:lnTo>
                    <a:pt x="7" y="12"/>
                  </a:lnTo>
                  <a:lnTo>
                    <a:pt x="7" y="12"/>
                  </a:lnTo>
                  <a:lnTo>
                    <a:pt x="7" y="12"/>
                  </a:lnTo>
                  <a:lnTo>
                    <a:pt x="7" y="12"/>
                  </a:lnTo>
                  <a:lnTo>
                    <a:pt x="7" y="12"/>
                  </a:lnTo>
                  <a:lnTo>
                    <a:pt x="5" y="12"/>
                  </a:lnTo>
                  <a:lnTo>
                    <a:pt x="5" y="12"/>
                  </a:lnTo>
                  <a:lnTo>
                    <a:pt x="2" y="12"/>
                  </a:lnTo>
                  <a:lnTo>
                    <a:pt x="2" y="12"/>
                  </a:lnTo>
                  <a:lnTo>
                    <a:pt x="2" y="12"/>
                  </a:lnTo>
                  <a:lnTo>
                    <a:pt x="2" y="10"/>
                  </a:lnTo>
                  <a:lnTo>
                    <a:pt x="2" y="5"/>
                  </a:lnTo>
                  <a:lnTo>
                    <a:pt x="0" y="5"/>
                  </a:lnTo>
                  <a:lnTo>
                    <a:pt x="0" y="5"/>
                  </a:lnTo>
                  <a:lnTo>
                    <a:pt x="0" y="3"/>
                  </a:lnTo>
                  <a:lnTo>
                    <a:pt x="0" y="3"/>
                  </a:lnTo>
                  <a:lnTo>
                    <a:pt x="0" y="3"/>
                  </a:lnTo>
                  <a:lnTo>
                    <a:pt x="0" y="3"/>
                  </a:lnTo>
                  <a:lnTo>
                    <a:pt x="2" y="3"/>
                  </a:lnTo>
                  <a:lnTo>
                    <a:pt x="2" y="0"/>
                  </a:lnTo>
                  <a:lnTo>
                    <a:pt x="2" y="0"/>
                  </a:lnTo>
                  <a:lnTo>
                    <a:pt x="2" y="0"/>
                  </a:lnTo>
                  <a:lnTo>
                    <a:pt x="2" y="0"/>
                  </a:lnTo>
                  <a:lnTo>
                    <a:pt x="5" y="0"/>
                  </a:lnTo>
                  <a:lnTo>
                    <a:pt x="5" y="0"/>
                  </a:lnTo>
                  <a:lnTo>
                    <a:pt x="5" y="3"/>
                  </a:lnTo>
                  <a:lnTo>
                    <a:pt x="7" y="3"/>
                  </a:lnTo>
                  <a:lnTo>
                    <a:pt x="7" y="3"/>
                  </a:lnTo>
                  <a:lnTo>
                    <a:pt x="7" y="3"/>
                  </a:lnTo>
                  <a:lnTo>
                    <a:pt x="7" y="3"/>
                  </a:lnTo>
                  <a:lnTo>
                    <a:pt x="7" y="5"/>
                  </a:lnTo>
                  <a:lnTo>
                    <a:pt x="7" y="5"/>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3" name="Freeform 100"/>
            <p:cNvSpPr/>
            <p:nvPr/>
          </p:nvSpPr>
          <p:spPr bwMode="auto">
            <a:xfrm rot="16200000">
              <a:off x="2008998" y="3552787"/>
              <a:ext cx="21457" cy="24142"/>
            </a:xfrm>
            <a:custGeom>
              <a:avLst/>
              <a:gdLst>
                <a:gd name="T0" fmla="*/ 8 w 8"/>
                <a:gd name="T1" fmla="*/ 9 h 9"/>
                <a:gd name="T2" fmla="*/ 5 w 8"/>
                <a:gd name="T3" fmla="*/ 9 h 9"/>
                <a:gd name="T4" fmla="*/ 5 w 8"/>
                <a:gd name="T5" fmla="*/ 9 h 9"/>
                <a:gd name="T6" fmla="*/ 5 w 8"/>
                <a:gd name="T7" fmla="*/ 9 h 9"/>
                <a:gd name="T8" fmla="*/ 5 w 8"/>
                <a:gd name="T9" fmla="*/ 9 h 9"/>
                <a:gd name="T10" fmla="*/ 3 w 8"/>
                <a:gd name="T11" fmla="*/ 9 h 9"/>
                <a:gd name="T12" fmla="*/ 0 w 8"/>
                <a:gd name="T13" fmla="*/ 9 h 9"/>
                <a:gd name="T14" fmla="*/ 0 w 8"/>
                <a:gd name="T15" fmla="*/ 9 h 9"/>
                <a:gd name="T16" fmla="*/ 0 w 8"/>
                <a:gd name="T17" fmla="*/ 9 h 9"/>
                <a:gd name="T18" fmla="*/ 0 w 8"/>
                <a:gd name="T19" fmla="*/ 7 h 9"/>
                <a:gd name="T20" fmla="*/ 0 w 8"/>
                <a:gd name="T21" fmla="*/ 0 h 9"/>
                <a:gd name="T22" fmla="*/ 0 w 8"/>
                <a:gd name="T23" fmla="*/ 0 h 9"/>
                <a:gd name="T24" fmla="*/ 0 w 8"/>
                <a:gd name="T25" fmla="*/ 0 h 9"/>
                <a:gd name="T26" fmla="*/ 0 w 8"/>
                <a:gd name="T27" fmla="*/ 0 h 9"/>
                <a:gd name="T28" fmla="*/ 0 w 8"/>
                <a:gd name="T29" fmla="*/ 0 h 9"/>
                <a:gd name="T30" fmla="*/ 0 w 8"/>
                <a:gd name="T31" fmla="*/ 7 h 9"/>
                <a:gd name="T32" fmla="*/ 3 w 8"/>
                <a:gd name="T33" fmla="*/ 7 h 9"/>
                <a:gd name="T34" fmla="*/ 3 w 8"/>
                <a:gd name="T35" fmla="*/ 9 h 9"/>
                <a:gd name="T36" fmla="*/ 5 w 8"/>
                <a:gd name="T37" fmla="*/ 9 h 9"/>
                <a:gd name="T38" fmla="*/ 5 w 8"/>
                <a:gd name="T39" fmla="*/ 7 h 9"/>
                <a:gd name="T40" fmla="*/ 5 w 8"/>
                <a:gd name="T41" fmla="*/ 7 h 9"/>
                <a:gd name="T42" fmla="*/ 5 w 8"/>
                <a:gd name="T43" fmla="*/ 7 h 9"/>
                <a:gd name="T44" fmla="*/ 5 w 8"/>
                <a:gd name="T45" fmla="*/ 0 h 9"/>
                <a:gd name="T46" fmla="*/ 5 w 8"/>
                <a:gd name="T47" fmla="*/ 0 h 9"/>
                <a:gd name="T48" fmla="*/ 5 w 8"/>
                <a:gd name="T49" fmla="*/ 0 h 9"/>
                <a:gd name="T50" fmla="*/ 8 w 8"/>
                <a:gd name="T51" fmla="*/ 0 h 9"/>
                <a:gd name="T52" fmla="*/ 8 w 8"/>
                <a:gd name="T53" fmla="*/ 0 h 9"/>
                <a:gd name="T54" fmla="*/ 8 w 8"/>
                <a:gd name="T55" fmla="*/ 0 h 9"/>
                <a:gd name="T56" fmla="*/ 8 w 8"/>
                <a:gd name="T57" fmla="*/ 9 h 9"/>
                <a:gd name="T58" fmla="*/ 8 w 8"/>
                <a:gd name="T59" fmla="*/ 9 h 9"/>
                <a:gd name="T60" fmla="*/ 8 w 8"/>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9">
                  <a:moveTo>
                    <a:pt x="8" y="9"/>
                  </a:moveTo>
                  <a:lnTo>
                    <a:pt x="5" y="9"/>
                  </a:lnTo>
                  <a:lnTo>
                    <a:pt x="5" y="9"/>
                  </a:lnTo>
                  <a:lnTo>
                    <a:pt x="5" y="9"/>
                  </a:lnTo>
                  <a:lnTo>
                    <a:pt x="5" y="9"/>
                  </a:lnTo>
                  <a:lnTo>
                    <a:pt x="3" y="9"/>
                  </a:lnTo>
                  <a:lnTo>
                    <a:pt x="0" y="9"/>
                  </a:lnTo>
                  <a:lnTo>
                    <a:pt x="0" y="9"/>
                  </a:lnTo>
                  <a:lnTo>
                    <a:pt x="0" y="9"/>
                  </a:lnTo>
                  <a:lnTo>
                    <a:pt x="0" y="7"/>
                  </a:lnTo>
                  <a:lnTo>
                    <a:pt x="0" y="0"/>
                  </a:lnTo>
                  <a:lnTo>
                    <a:pt x="0" y="0"/>
                  </a:lnTo>
                  <a:lnTo>
                    <a:pt x="0" y="0"/>
                  </a:lnTo>
                  <a:lnTo>
                    <a:pt x="0" y="0"/>
                  </a:lnTo>
                  <a:lnTo>
                    <a:pt x="0" y="0"/>
                  </a:lnTo>
                  <a:lnTo>
                    <a:pt x="0" y="7"/>
                  </a:lnTo>
                  <a:lnTo>
                    <a:pt x="3" y="7"/>
                  </a:lnTo>
                  <a:lnTo>
                    <a:pt x="3" y="9"/>
                  </a:lnTo>
                  <a:lnTo>
                    <a:pt x="5" y="9"/>
                  </a:lnTo>
                  <a:lnTo>
                    <a:pt x="5" y="7"/>
                  </a:lnTo>
                  <a:lnTo>
                    <a:pt x="5" y="7"/>
                  </a:lnTo>
                  <a:lnTo>
                    <a:pt x="5" y="7"/>
                  </a:lnTo>
                  <a:lnTo>
                    <a:pt x="5" y="0"/>
                  </a:lnTo>
                  <a:lnTo>
                    <a:pt x="5" y="0"/>
                  </a:lnTo>
                  <a:lnTo>
                    <a:pt x="5" y="0"/>
                  </a:lnTo>
                  <a:lnTo>
                    <a:pt x="8" y="0"/>
                  </a:lnTo>
                  <a:lnTo>
                    <a:pt x="8" y="0"/>
                  </a:lnTo>
                  <a:lnTo>
                    <a:pt x="8" y="0"/>
                  </a:lnTo>
                  <a:lnTo>
                    <a:pt x="8" y="9"/>
                  </a:lnTo>
                  <a:lnTo>
                    <a:pt x="8" y="9"/>
                  </a:lnTo>
                  <a:lnTo>
                    <a:pt x="8" y="9"/>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4" name="Freeform 101"/>
            <p:cNvSpPr/>
            <p:nvPr/>
          </p:nvSpPr>
          <p:spPr bwMode="auto">
            <a:xfrm rot="16200000">
              <a:off x="2013022" y="3529988"/>
              <a:ext cx="13413" cy="24142"/>
            </a:xfrm>
            <a:custGeom>
              <a:avLst/>
              <a:gdLst>
                <a:gd name="T0" fmla="*/ 5 w 5"/>
                <a:gd name="T1" fmla="*/ 0 h 9"/>
                <a:gd name="T2" fmla="*/ 5 w 5"/>
                <a:gd name="T3" fmla="*/ 2 h 9"/>
                <a:gd name="T4" fmla="*/ 5 w 5"/>
                <a:gd name="T5" fmla="*/ 2 h 9"/>
                <a:gd name="T6" fmla="*/ 5 w 5"/>
                <a:gd name="T7" fmla="*/ 2 h 9"/>
                <a:gd name="T8" fmla="*/ 2 w 5"/>
                <a:gd name="T9" fmla="*/ 2 h 9"/>
                <a:gd name="T10" fmla="*/ 2 w 5"/>
                <a:gd name="T11" fmla="*/ 4 h 9"/>
                <a:gd name="T12" fmla="*/ 2 w 5"/>
                <a:gd name="T13" fmla="*/ 9 h 9"/>
                <a:gd name="T14" fmla="*/ 2 w 5"/>
                <a:gd name="T15" fmla="*/ 9 h 9"/>
                <a:gd name="T16" fmla="*/ 2 w 5"/>
                <a:gd name="T17" fmla="*/ 9 h 9"/>
                <a:gd name="T18" fmla="*/ 0 w 5"/>
                <a:gd name="T19" fmla="*/ 9 h 9"/>
                <a:gd name="T20" fmla="*/ 0 w 5"/>
                <a:gd name="T21" fmla="*/ 9 h 9"/>
                <a:gd name="T22" fmla="*/ 0 w 5"/>
                <a:gd name="T23" fmla="*/ 9 h 9"/>
                <a:gd name="T24" fmla="*/ 0 w 5"/>
                <a:gd name="T25" fmla="*/ 0 h 9"/>
                <a:gd name="T26" fmla="*/ 0 w 5"/>
                <a:gd name="T27" fmla="*/ 0 h 9"/>
                <a:gd name="T28" fmla="*/ 0 w 5"/>
                <a:gd name="T29" fmla="*/ 0 h 9"/>
                <a:gd name="T30" fmla="*/ 2 w 5"/>
                <a:gd name="T31" fmla="*/ 0 h 9"/>
                <a:gd name="T32" fmla="*/ 2 w 5"/>
                <a:gd name="T33" fmla="*/ 0 h 9"/>
                <a:gd name="T34" fmla="*/ 2 w 5"/>
                <a:gd name="T35" fmla="*/ 0 h 9"/>
                <a:gd name="T36" fmla="*/ 2 w 5"/>
                <a:gd name="T37" fmla="*/ 2 h 9"/>
                <a:gd name="T38" fmla="*/ 5 w 5"/>
                <a:gd name="T39" fmla="*/ 0 h 9"/>
                <a:gd name="T40" fmla="*/ 5 w 5"/>
                <a:gd name="T41" fmla="*/ 0 h 9"/>
                <a:gd name="T42" fmla="*/ 5 w 5"/>
                <a:gd name="T43" fmla="*/ 0 h 9"/>
                <a:gd name="T44" fmla="*/ 5 w 5"/>
                <a:gd name="T45" fmla="*/ 0 h 9"/>
                <a:gd name="T46" fmla="*/ 5 w 5"/>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9">
                  <a:moveTo>
                    <a:pt x="5" y="0"/>
                  </a:moveTo>
                  <a:lnTo>
                    <a:pt x="5" y="2"/>
                  </a:lnTo>
                  <a:lnTo>
                    <a:pt x="5" y="2"/>
                  </a:lnTo>
                  <a:lnTo>
                    <a:pt x="5" y="2"/>
                  </a:lnTo>
                  <a:lnTo>
                    <a:pt x="2" y="2"/>
                  </a:lnTo>
                  <a:lnTo>
                    <a:pt x="2" y="4"/>
                  </a:lnTo>
                  <a:lnTo>
                    <a:pt x="2" y="9"/>
                  </a:lnTo>
                  <a:lnTo>
                    <a:pt x="2" y="9"/>
                  </a:lnTo>
                  <a:lnTo>
                    <a:pt x="2" y="9"/>
                  </a:lnTo>
                  <a:lnTo>
                    <a:pt x="0" y="9"/>
                  </a:lnTo>
                  <a:lnTo>
                    <a:pt x="0" y="9"/>
                  </a:lnTo>
                  <a:lnTo>
                    <a:pt x="0" y="9"/>
                  </a:lnTo>
                  <a:lnTo>
                    <a:pt x="0" y="0"/>
                  </a:lnTo>
                  <a:lnTo>
                    <a:pt x="0" y="0"/>
                  </a:lnTo>
                  <a:lnTo>
                    <a:pt x="0" y="0"/>
                  </a:lnTo>
                  <a:lnTo>
                    <a:pt x="2" y="0"/>
                  </a:lnTo>
                  <a:lnTo>
                    <a:pt x="2" y="0"/>
                  </a:lnTo>
                  <a:lnTo>
                    <a:pt x="2" y="0"/>
                  </a:lnTo>
                  <a:lnTo>
                    <a:pt x="2" y="2"/>
                  </a:lnTo>
                  <a:lnTo>
                    <a:pt x="5" y="0"/>
                  </a:lnTo>
                  <a:lnTo>
                    <a:pt x="5" y="0"/>
                  </a:lnTo>
                  <a:lnTo>
                    <a:pt x="5" y="0"/>
                  </a:lnTo>
                  <a:lnTo>
                    <a:pt x="5" y="0"/>
                  </a:lnTo>
                  <a:lnTo>
                    <a:pt x="5" y="0"/>
                  </a:lnTo>
                  <a:close/>
                </a:path>
              </a:pathLst>
            </a:custGeom>
            <a:solidFill>
              <a:srgbClr val="989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65" name="Freeform 102"/>
            <p:cNvSpPr>
              <a:spLocks noEditPoints="1"/>
            </p:cNvSpPr>
            <p:nvPr/>
          </p:nvSpPr>
          <p:spPr bwMode="auto">
            <a:xfrm rot="16200000">
              <a:off x="834180" y="3772731"/>
              <a:ext cx="984381" cy="509624"/>
            </a:xfrm>
            <a:custGeom>
              <a:avLst/>
              <a:gdLst>
                <a:gd name="T0" fmla="*/ 9 w 153"/>
                <a:gd name="T1" fmla="*/ 55 h 80"/>
                <a:gd name="T2" fmla="*/ 13 w 153"/>
                <a:gd name="T3" fmla="*/ 67 h 80"/>
                <a:gd name="T4" fmla="*/ 12 w 153"/>
                <a:gd name="T5" fmla="*/ 80 h 80"/>
                <a:gd name="T6" fmla="*/ 37 w 153"/>
                <a:gd name="T7" fmla="*/ 77 h 80"/>
                <a:gd name="T8" fmla="*/ 31 w 153"/>
                <a:gd name="T9" fmla="*/ 67 h 80"/>
                <a:gd name="T10" fmla="*/ 35 w 153"/>
                <a:gd name="T11" fmla="*/ 57 h 80"/>
                <a:gd name="T12" fmla="*/ 34 w 153"/>
                <a:gd name="T13" fmla="*/ 71 h 80"/>
                <a:gd name="T14" fmla="*/ 50 w 153"/>
                <a:gd name="T15" fmla="*/ 68 h 80"/>
                <a:gd name="T16" fmla="*/ 44 w 153"/>
                <a:gd name="T17" fmla="*/ 60 h 80"/>
                <a:gd name="T18" fmla="*/ 54 w 153"/>
                <a:gd name="T19" fmla="*/ 67 h 80"/>
                <a:gd name="T20" fmla="*/ 64 w 153"/>
                <a:gd name="T21" fmla="*/ 80 h 80"/>
                <a:gd name="T22" fmla="*/ 85 w 153"/>
                <a:gd name="T23" fmla="*/ 80 h 80"/>
                <a:gd name="T24" fmla="*/ 113 w 153"/>
                <a:gd name="T25" fmla="*/ 74 h 80"/>
                <a:gd name="T26" fmla="*/ 110 w 153"/>
                <a:gd name="T27" fmla="*/ 68 h 80"/>
                <a:gd name="T28" fmla="*/ 113 w 153"/>
                <a:gd name="T29" fmla="*/ 67 h 80"/>
                <a:gd name="T30" fmla="*/ 117 w 153"/>
                <a:gd name="T31" fmla="*/ 73 h 80"/>
                <a:gd name="T32" fmla="*/ 118 w 153"/>
                <a:gd name="T33" fmla="*/ 66 h 80"/>
                <a:gd name="T34" fmla="*/ 126 w 153"/>
                <a:gd name="T35" fmla="*/ 57 h 80"/>
                <a:gd name="T36" fmla="*/ 128 w 153"/>
                <a:gd name="T37" fmla="*/ 54 h 80"/>
                <a:gd name="T38" fmla="*/ 128 w 153"/>
                <a:gd name="T39" fmla="*/ 46 h 80"/>
                <a:gd name="T40" fmla="*/ 136 w 153"/>
                <a:gd name="T41" fmla="*/ 45 h 80"/>
                <a:gd name="T42" fmla="*/ 138 w 153"/>
                <a:gd name="T43" fmla="*/ 55 h 80"/>
                <a:gd name="T44" fmla="*/ 139 w 153"/>
                <a:gd name="T45" fmla="*/ 44 h 80"/>
                <a:gd name="T46" fmla="*/ 152 w 153"/>
                <a:gd name="T47" fmla="*/ 80 h 80"/>
                <a:gd name="T48" fmla="*/ 0 w 153"/>
                <a:gd name="T49" fmla="*/ 77 h 80"/>
                <a:gd name="T50" fmla="*/ 53 w 153"/>
                <a:gd name="T51" fmla="*/ 9 h 80"/>
                <a:gd name="T52" fmla="*/ 66 w 153"/>
                <a:gd name="T53" fmla="*/ 6 h 80"/>
                <a:gd name="T54" fmla="*/ 132 w 153"/>
                <a:gd name="T55" fmla="*/ 33 h 80"/>
                <a:gd name="T56" fmla="*/ 106 w 153"/>
                <a:gd name="T57" fmla="*/ 32 h 80"/>
                <a:gd name="T58" fmla="*/ 76 w 153"/>
                <a:gd name="T59" fmla="*/ 27 h 80"/>
                <a:gd name="T60" fmla="*/ 64 w 153"/>
                <a:gd name="T61" fmla="*/ 26 h 80"/>
                <a:gd name="T62" fmla="*/ 69 w 153"/>
                <a:gd name="T63" fmla="*/ 23 h 80"/>
                <a:gd name="T64" fmla="*/ 50 w 153"/>
                <a:gd name="T65" fmla="*/ 20 h 80"/>
                <a:gd name="T66" fmla="*/ 45 w 153"/>
                <a:gd name="T67" fmla="*/ 24 h 80"/>
                <a:gd name="T68" fmla="*/ 50 w 153"/>
                <a:gd name="T69" fmla="*/ 23 h 80"/>
                <a:gd name="T70" fmla="*/ 53 w 153"/>
                <a:gd name="T71" fmla="*/ 24 h 80"/>
                <a:gd name="T72" fmla="*/ 44 w 153"/>
                <a:gd name="T73" fmla="*/ 29 h 80"/>
                <a:gd name="T74" fmla="*/ 34 w 153"/>
                <a:gd name="T75" fmla="*/ 27 h 80"/>
                <a:gd name="T76" fmla="*/ 27 w 153"/>
                <a:gd name="T77" fmla="*/ 32 h 80"/>
                <a:gd name="T78" fmla="*/ 27 w 153"/>
                <a:gd name="T79" fmla="*/ 34 h 80"/>
                <a:gd name="T80" fmla="*/ 31 w 153"/>
                <a:gd name="T81" fmla="*/ 37 h 80"/>
                <a:gd name="T82" fmla="*/ 32 w 153"/>
                <a:gd name="T83" fmla="*/ 39 h 80"/>
                <a:gd name="T84" fmla="*/ 34 w 153"/>
                <a:gd name="T85" fmla="*/ 40 h 80"/>
                <a:gd name="T86" fmla="*/ 35 w 153"/>
                <a:gd name="T87" fmla="*/ 41 h 80"/>
                <a:gd name="T88" fmla="*/ 40 w 153"/>
                <a:gd name="T89" fmla="*/ 48 h 80"/>
                <a:gd name="T90" fmla="*/ 26 w 153"/>
                <a:gd name="T91" fmla="*/ 45 h 80"/>
                <a:gd name="T92" fmla="*/ 18 w 153"/>
                <a:gd name="T93" fmla="*/ 41 h 80"/>
                <a:gd name="T94" fmla="*/ 53 w 153"/>
                <a:gd name="T95"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 h="80">
                  <a:moveTo>
                    <a:pt x="6" y="80"/>
                  </a:moveTo>
                  <a:cubicBezTo>
                    <a:pt x="6" y="79"/>
                    <a:pt x="6" y="78"/>
                    <a:pt x="6" y="77"/>
                  </a:cubicBezTo>
                  <a:cubicBezTo>
                    <a:pt x="6" y="69"/>
                    <a:pt x="7" y="62"/>
                    <a:pt x="9" y="55"/>
                  </a:cubicBezTo>
                  <a:cubicBezTo>
                    <a:pt x="9" y="57"/>
                    <a:pt x="8" y="59"/>
                    <a:pt x="9" y="60"/>
                  </a:cubicBezTo>
                  <a:cubicBezTo>
                    <a:pt x="10" y="62"/>
                    <a:pt x="12" y="65"/>
                    <a:pt x="12" y="65"/>
                  </a:cubicBezTo>
                  <a:cubicBezTo>
                    <a:pt x="12" y="65"/>
                    <a:pt x="14" y="66"/>
                    <a:pt x="13" y="67"/>
                  </a:cubicBezTo>
                  <a:cubicBezTo>
                    <a:pt x="13" y="69"/>
                    <a:pt x="12" y="71"/>
                    <a:pt x="12" y="71"/>
                  </a:cubicBezTo>
                  <a:cubicBezTo>
                    <a:pt x="12" y="71"/>
                    <a:pt x="13" y="78"/>
                    <a:pt x="12" y="80"/>
                  </a:cubicBezTo>
                  <a:cubicBezTo>
                    <a:pt x="12" y="80"/>
                    <a:pt x="12" y="80"/>
                    <a:pt x="12" y="80"/>
                  </a:cubicBezTo>
                  <a:cubicBezTo>
                    <a:pt x="32" y="80"/>
                    <a:pt x="32" y="80"/>
                    <a:pt x="32" y="80"/>
                  </a:cubicBezTo>
                  <a:cubicBezTo>
                    <a:pt x="33" y="80"/>
                    <a:pt x="33" y="80"/>
                    <a:pt x="33" y="80"/>
                  </a:cubicBezTo>
                  <a:cubicBezTo>
                    <a:pt x="34" y="79"/>
                    <a:pt x="37" y="77"/>
                    <a:pt x="37" y="77"/>
                  </a:cubicBezTo>
                  <a:cubicBezTo>
                    <a:pt x="37" y="76"/>
                    <a:pt x="37" y="74"/>
                    <a:pt x="35" y="74"/>
                  </a:cubicBezTo>
                  <a:cubicBezTo>
                    <a:pt x="33" y="74"/>
                    <a:pt x="31" y="73"/>
                    <a:pt x="31" y="73"/>
                  </a:cubicBezTo>
                  <a:cubicBezTo>
                    <a:pt x="31" y="73"/>
                    <a:pt x="31" y="69"/>
                    <a:pt x="31" y="67"/>
                  </a:cubicBezTo>
                  <a:cubicBezTo>
                    <a:pt x="31" y="65"/>
                    <a:pt x="32" y="63"/>
                    <a:pt x="32" y="61"/>
                  </a:cubicBezTo>
                  <a:cubicBezTo>
                    <a:pt x="32" y="59"/>
                    <a:pt x="33" y="56"/>
                    <a:pt x="33" y="56"/>
                  </a:cubicBezTo>
                  <a:cubicBezTo>
                    <a:pt x="33" y="56"/>
                    <a:pt x="35" y="56"/>
                    <a:pt x="35" y="57"/>
                  </a:cubicBezTo>
                  <a:cubicBezTo>
                    <a:pt x="35" y="59"/>
                    <a:pt x="35" y="63"/>
                    <a:pt x="35" y="64"/>
                  </a:cubicBezTo>
                  <a:cubicBezTo>
                    <a:pt x="35" y="65"/>
                    <a:pt x="34" y="68"/>
                    <a:pt x="34" y="68"/>
                  </a:cubicBezTo>
                  <a:cubicBezTo>
                    <a:pt x="34" y="68"/>
                    <a:pt x="33" y="70"/>
                    <a:pt x="34" y="71"/>
                  </a:cubicBezTo>
                  <a:cubicBezTo>
                    <a:pt x="35" y="71"/>
                    <a:pt x="41" y="71"/>
                    <a:pt x="41" y="71"/>
                  </a:cubicBezTo>
                  <a:cubicBezTo>
                    <a:pt x="41" y="71"/>
                    <a:pt x="46" y="70"/>
                    <a:pt x="47" y="70"/>
                  </a:cubicBezTo>
                  <a:cubicBezTo>
                    <a:pt x="48" y="70"/>
                    <a:pt x="50" y="69"/>
                    <a:pt x="50" y="68"/>
                  </a:cubicBezTo>
                  <a:cubicBezTo>
                    <a:pt x="49" y="67"/>
                    <a:pt x="49" y="66"/>
                    <a:pt x="49" y="66"/>
                  </a:cubicBezTo>
                  <a:cubicBezTo>
                    <a:pt x="49" y="66"/>
                    <a:pt x="46" y="66"/>
                    <a:pt x="46" y="66"/>
                  </a:cubicBezTo>
                  <a:cubicBezTo>
                    <a:pt x="45" y="65"/>
                    <a:pt x="44" y="61"/>
                    <a:pt x="44" y="60"/>
                  </a:cubicBezTo>
                  <a:cubicBezTo>
                    <a:pt x="45" y="58"/>
                    <a:pt x="46" y="57"/>
                    <a:pt x="47" y="59"/>
                  </a:cubicBezTo>
                  <a:cubicBezTo>
                    <a:pt x="47" y="60"/>
                    <a:pt x="48" y="63"/>
                    <a:pt x="50" y="64"/>
                  </a:cubicBezTo>
                  <a:cubicBezTo>
                    <a:pt x="52" y="64"/>
                    <a:pt x="53" y="66"/>
                    <a:pt x="54" y="67"/>
                  </a:cubicBezTo>
                  <a:cubicBezTo>
                    <a:pt x="55" y="67"/>
                    <a:pt x="59" y="69"/>
                    <a:pt x="60" y="71"/>
                  </a:cubicBezTo>
                  <a:cubicBezTo>
                    <a:pt x="61" y="72"/>
                    <a:pt x="63" y="77"/>
                    <a:pt x="64" y="78"/>
                  </a:cubicBezTo>
                  <a:cubicBezTo>
                    <a:pt x="64" y="79"/>
                    <a:pt x="64" y="79"/>
                    <a:pt x="64" y="80"/>
                  </a:cubicBezTo>
                  <a:cubicBezTo>
                    <a:pt x="77" y="80"/>
                    <a:pt x="77" y="80"/>
                    <a:pt x="77" y="80"/>
                  </a:cubicBezTo>
                  <a:cubicBezTo>
                    <a:pt x="78" y="80"/>
                    <a:pt x="80" y="79"/>
                    <a:pt x="81" y="79"/>
                  </a:cubicBezTo>
                  <a:cubicBezTo>
                    <a:pt x="83" y="79"/>
                    <a:pt x="84" y="79"/>
                    <a:pt x="85" y="80"/>
                  </a:cubicBezTo>
                  <a:cubicBezTo>
                    <a:pt x="110" y="80"/>
                    <a:pt x="110" y="80"/>
                    <a:pt x="110" y="80"/>
                  </a:cubicBezTo>
                  <a:cubicBezTo>
                    <a:pt x="111" y="79"/>
                    <a:pt x="112" y="78"/>
                    <a:pt x="112" y="78"/>
                  </a:cubicBezTo>
                  <a:cubicBezTo>
                    <a:pt x="113" y="77"/>
                    <a:pt x="113" y="75"/>
                    <a:pt x="113" y="74"/>
                  </a:cubicBezTo>
                  <a:cubicBezTo>
                    <a:pt x="113" y="73"/>
                    <a:pt x="111" y="72"/>
                    <a:pt x="111" y="72"/>
                  </a:cubicBezTo>
                  <a:cubicBezTo>
                    <a:pt x="111" y="72"/>
                    <a:pt x="113" y="71"/>
                    <a:pt x="112" y="70"/>
                  </a:cubicBezTo>
                  <a:cubicBezTo>
                    <a:pt x="111" y="69"/>
                    <a:pt x="110" y="68"/>
                    <a:pt x="110" y="68"/>
                  </a:cubicBezTo>
                  <a:cubicBezTo>
                    <a:pt x="111" y="66"/>
                    <a:pt x="111" y="66"/>
                    <a:pt x="111" y="66"/>
                  </a:cubicBezTo>
                  <a:cubicBezTo>
                    <a:pt x="113" y="66"/>
                    <a:pt x="113" y="66"/>
                    <a:pt x="113" y="66"/>
                  </a:cubicBezTo>
                  <a:cubicBezTo>
                    <a:pt x="113" y="67"/>
                    <a:pt x="113" y="67"/>
                    <a:pt x="113" y="67"/>
                  </a:cubicBezTo>
                  <a:cubicBezTo>
                    <a:pt x="115" y="67"/>
                    <a:pt x="115" y="67"/>
                    <a:pt x="115" y="67"/>
                  </a:cubicBezTo>
                  <a:cubicBezTo>
                    <a:pt x="115" y="67"/>
                    <a:pt x="116" y="69"/>
                    <a:pt x="116" y="70"/>
                  </a:cubicBezTo>
                  <a:cubicBezTo>
                    <a:pt x="116" y="71"/>
                    <a:pt x="117" y="73"/>
                    <a:pt x="117" y="73"/>
                  </a:cubicBezTo>
                  <a:cubicBezTo>
                    <a:pt x="119" y="71"/>
                    <a:pt x="119" y="71"/>
                    <a:pt x="119" y="71"/>
                  </a:cubicBezTo>
                  <a:cubicBezTo>
                    <a:pt x="119" y="71"/>
                    <a:pt x="118" y="69"/>
                    <a:pt x="118" y="68"/>
                  </a:cubicBezTo>
                  <a:cubicBezTo>
                    <a:pt x="118" y="67"/>
                    <a:pt x="118" y="66"/>
                    <a:pt x="118" y="66"/>
                  </a:cubicBezTo>
                  <a:cubicBezTo>
                    <a:pt x="120" y="64"/>
                    <a:pt x="120" y="64"/>
                    <a:pt x="120" y="64"/>
                  </a:cubicBezTo>
                  <a:cubicBezTo>
                    <a:pt x="120" y="64"/>
                    <a:pt x="122" y="64"/>
                    <a:pt x="123" y="63"/>
                  </a:cubicBezTo>
                  <a:cubicBezTo>
                    <a:pt x="124" y="62"/>
                    <a:pt x="126" y="57"/>
                    <a:pt x="126" y="57"/>
                  </a:cubicBezTo>
                  <a:cubicBezTo>
                    <a:pt x="126" y="57"/>
                    <a:pt x="127" y="58"/>
                    <a:pt x="127" y="59"/>
                  </a:cubicBezTo>
                  <a:cubicBezTo>
                    <a:pt x="128" y="61"/>
                    <a:pt x="129" y="59"/>
                    <a:pt x="129" y="58"/>
                  </a:cubicBezTo>
                  <a:cubicBezTo>
                    <a:pt x="129" y="57"/>
                    <a:pt x="128" y="54"/>
                    <a:pt x="128" y="54"/>
                  </a:cubicBezTo>
                  <a:cubicBezTo>
                    <a:pt x="128" y="54"/>
                    <a:pt x="125" y="54"/>
                    <a:pt x="125" y="53"/>
                  </a:cubicBezTo>
                  <a:cubicBezTo>
                    <a:pt x="124" y="52"/>
                    <a:pt x="124" y="51"/>
                    <a:pt x="125" y="50"/>
                  </a:cubicBezTo>
                  <a:cubicBezTo>
                    <a:pt x="125" y="48"/>
                    <a:pt x="128" y="46"/>
                    <a:pt x="128" y="46"/>
                  </a:cubicBezTo>
                  <a:cubicBezTo>
                    <a:pt x="132" y="46"/>
                    <a:pt x="132" y="46"/>
                    <a:pt x="132" y="46"/>
                  </a:cubicBezTo>
                  <a:cubicBezTo>
                    <a:pt x="134" y="44"/>
                    <a:pt x="134" y="44"/>
                    <a:pt x="134" y="44"/>
                  </a:cubicBezTo>
                  <a:cubicBezTo>
                    <a:pt x="134" y="44"/>
                    <a:pt x="136" y="44"/>
                    <a:pt x="136" y="45"/>
                  </a:cubicBezTo>
                  <a:cubicBezTo>
                    <a:pt x="136" y="47"/>
                    <a:pt x="135" y="49"/>
                    <a:pt x="135" y="49"/>
                  </a:cubicBezTo>
                  <a:cubicBezTo>
                    <a:pt x="135" y="49"/>
                    <a:pt x="136" y="52"/>
                    <a:pt x="136" y="53"/>
                  </a:cubicBezTo>
                  <a:cubicBezTo>
                    <a:pt x="136" y="54"/>
                    <a:pt x="138" y="57"/>
                    <a:pt x="138" y="55"/>
                  </a:cubicBezTo>
                  <a:cubicBezTo>
                    <a:pt x="138" y="54"/>
                    <a:pt x="138" y="50"/>
                    <a:pt x="138" y="49"/>
                  </a:cubicBezTo>
                  <a:cubicBezTo>
                    <a:pt x="138" y="48"/>
                    <a:pt x="138" y="46"/>
                    <a:pt x="138" y="46"/>
                  </a:cubicBezTo>
                  <a:cubicBezTo>
                    <a:pt x="138" y="46"/>
                    <a:pt x="139" y="45"/>
                    <a:pt x="139" y="44"/>
                  </a:cubicBezTo>
                  <a:cubicBezTo>
                    <a:pt x="144" y="53"/>
                    <a:pt x="147" y="65"/>
                    <a:pt x="147" y="77"/>
                  </a:cubicBezTo>
                  <a:cubicBezTo>
                    <a:pt x="147" y="78"/>
                    <a:pt x="147" y="79"/>
                    <a:pt x="147" y="80"/>
                  </a:cubicBezTo>
                  <a:cubicBezTo>
                    <a:pt x="152" y="80"/>
                    <a:pt x="152" y="80"/>
                    <a:pt x="152" y="80"/>
                  </a:cubicBezTo>
                  <a:cubicBezTo>
                    <a:pt x="152" y="79"/>
                    <a:pt x="153" y="78"/>
                    <a:pt x="153" y="77"/>
                  </a:cubicBezTo>
                  <a:cubicBezTo>
                    <a:pt x="153" y="32"/>
                    <a:pt x="120" y="0"/>
                    <a:pt x="76" y="0"/>
                  </a:cubicBezTo>
                  <a:cubicBezTo>
                    <a:pt x="34" y="0"/>
                    <a:pt x="0" y="34"/>
                    <a:pt x="0" y="77"/>
                  </a:cubicBezTo>
                  <a:cubicBezTo>
                    <a:pt x="0" y="78"/>
                    <a:pt x="1" y="79"/>
                    <a:pt x="1" y="80"/>
                  </a:cubicBezTo>
                  <a:lnTo>
                    <a:pt x="6" y="80"/>
                  </a:lnTo>
                  <a:close/>
                  <a:moveTo>
                    <a:pt x="53" y="9"/>
                  </a:moveTo>
                  <a:cubicBezTo>
                    <a:pt x="54" y="9"/>
                    <a:pt x="55" y="10"/>
                    <a:pt x="56" y="9"/>
                  </a:cubicBezTo>
                  <a:cubicBezTo>
                    <a:pt x="58" y="9"/>
                    <a:pt x="60" y="8"/>
                    <a:pt x="61" y="8"/>
                  </a:cubicBezTo>
                  <a:cubicBezTo>
                    <a:pt x="62" y="8"/>
                    <a:pt x="65" y="8"/>
                    <a:pt x="66" y="6"/>
                  </a:cubicBezTo>
                  <a:cubicBezTo>
                    <a:pt x="69" y="6"/>
                    <a:pt x="72" y="6"/>
                    <a:pt x="76" y="6"/>
                  </a:cubicBezTo>
                  <a:cubicBezTo>
                    <a:pt x="100" y="6"/>
                    <a:pt x="120" y="16"/>
                    <a:pt x="133" y="33"/>
                  </a:cubicBezTo>
                  <a:cubicBezTo>
                    <a:pt x="133" y="33"/>
                    <a:pt x="132" y="33"/>
                    <a:pt x="132" y="33"/>
                  </a:cubicBezTo>
                  <a:cubicBezTo>
                    <a:pt x="129" y="33"/>
                    <a:pt x="125" y="34"/>
                    <a:pt x="123" y="34"/>
                  </a:cubicBezTo>
                  <a:cubicBezTo>
                    <a:pt x="122" y="34"/>
                    <a:pt x="117" y="34"/>
                    <a:pt x="117" y="34"/>
                  </a:cubicBezTo>
                  <a:cubicBezTo>
                    <a:pt x="117" y="34"/>
                    <a:pt x="107" y="32"/>
                    <a:pt x="106" y="32"/>
                  </a:cubicBezTo>
                  <a:cubicBezTo>
                    <a:pt x="105" y="32"/>
                    <a:pt x="100" y="30"/>
                    <a:pt x="99" y="30"/>
                  </a:cubicBezTo>
                  <a:cubicBezTo>
                    <a:pt x="99" y="30"/>
                    <a:pt x="86" y="30"/>
                    <a:pt x="84" y="30"/>
                  </a:cubicBezTo>
                  <a:cubicBezTo>
                    <a:pt x="83" y="29"/>
                    <a:pt x="76" y="27"/>
                    <a:pt x="76" y="27"/>
                  </a:cubicBezTo>
                  <a:cubicBezTo>
                    <a:pt x="76" y="27"/>
                    <a:pt x="74" y="29"/>
                    <a:pt x="71" y="29"/>
                  </a:cubicBezTo>
                  <a:cubicBezTo>
                    <a:pt x="69" y="29"/>
                    <a:pt x="65" y="28"/>
                    <a:pt x="65" y="28"/>
                  </a:cubicBezTo>
                  <a:cubicBezTo>
                    <a:pt x="64" y="26"/>
                    <a:pt x="64" y="26"/>
                    <a:pt x="64" y="26"/>
                  </a:cubicBezTo>
                  <a:cubicBezTo>
                    <a:pt x="66" y="25"/>
                    <a:pt x="66" y="25"/>
                    <a:pt x="66" y="25"/>
                  </a:cubicBezTo>
                  <a:cubicBezTo>
                    <a:pt x="71" y="27"/>
                    <a:pt x="71" y="27"/>
                    <a:pt x="71" y="27"/>
                  </a:cubicBezTo>
                  <a:cubicBezTo>
                    <a:pt x="71" y="27"/>
                    <a:pt x="70" y="25"/>
                    <a:pt x="69" y="23"/>
                  </a:cubicBezTo>
                  <a:cubicBezTo>
                    <a:pt x="68" y="22"/>
                    <a:pt x="68" y="19"/>
                    <a:pt x="67" y="19"/>
                  </a:cubicBezTo>
                  <a:cubicBezTo>
                    <a:pt x="66" y="19"/>
                    <a:pt x="60" y="17"/>
                    <a:pt x="57" y="17"/>
                  </a:cubicBezTo>
                  <a:cubicBezTo>
                    <a:pt x="55" y="17"/>
                    <a:pt x="52" y="20"/>
                    <a:pt x="50" y="20"/>
                  </a:cubicBezTo>
                  <a:cubicBezTo>
                    <a:pt x="49" y="19"/>
                    <a:pt x="45" y="20"/>
                    <a:pt x="45" y="20"/>
                  </a:cubicBezTo>
                  <a:cubicBezTo>
                    <a:pt x="43" y="22"/>
                    <a:pt x="43" y="22"/>
                    <a:pt x="43" y="22"/>
                  </a:cubicBezTo>
                  <a:cubicBezTo>
                    <a:pt x="43" y="22"/>
                    <a:pt x="45" y="23"/>
                    <a:pt x="45" y="24"/>
                  </a:cubicBezTo>
                  <a:cubicBezTo>
                    <a:pt x="44" y="24"/>
                    <a:pt x="41" y="27"/>
                    <a:pt x="43" y="26"/>
                  </a:cubicBezTo>
                  <a:cubicBezTo>
                    <a:pt x="45" y="25"/>
                    <a:pt x="47" y="26"/>
                    <a:pt x="48" y="25"/>
                  </a:cubicBezTo>
                  <a:cubicBezTo>
                    <a:pt x="48" y="24"/>
                    <a:pt x="49" y="23"/>
                    <a:pt x="50" y="23"/>
                  </a:cubicBezTo>
                  <a:cubicBezTo>
                    <a:pt x="51" y="23"/>
                    <a:pt x="55" y="22"/>
                    <a:pt x="55" y="22"/>
                  </a:cubicBezTo>
                  <a:cubicBezTo>
                    <a:pt x="55" y="22"/>
                    <a:pt x="58" y="22"/>
                    <a:pt x="57" y="23"/>
                  </a:cubicBezTo>
                  <a:cubicBezTo>
                    <a:pt x="57" y="24"/>
                    <a:pt x="55" y="23"/>
                    <a:pt x="53" y="24"/>
                  </a:cubicBezTo>
                  <a:cubicBezTo>
                    <a:pt x="52" y="25"/>
                    <a:pt x="51" y="26"/>
                    <a:pt x="51" y="26"/>
                  </a:cubicBezTo>
                  <a:cubicBezTo>
                    <a:pt x="52" y="27"/>
                    <a:pt x="51" y="29"/>
                    <a:pt x="49" y="28"/>
                  </a:cubicBezTo>
                  <a:cubicBezTo>
                    <a:pt x="47" y="28"/>
                    <a:pt x="45" y="30"/>
                    <a:pt x="44" y="29"/>
                  </a:cubicBezTo>
                  <a:cubicBezTo>
                    <a:pt x="43" y="28"/>
                    <a:pt x="39" y="28"/>
                    <a:pt x="39" y="27"/>
                  </a:cubicBezTo>
                  <a:cubicBezTo>
                    <a:pt x="40" y="26"/>
                    <a:pt x="38" y="26"/>
                    <a:pt x="38" y="26"/>
                  </a:cubicBezTo>
                  <a:cubicBezTo>
                    <a:pt x="38" y="26"/>
                    <a:pt x="35" y="26"/>
                    <a:pt x="34" y="27"/>
                  </a:cubicBezTo>
                  <a:cubicBezTo>
                    <a:pt x="34" y="27"/>
                    <a:pt x="32" y="27"/>
                    <a:pt x="31" y="27"/>
                  </a:cubicBezTo>
                  <a:cubicBezTo>
                    <a:pt x="30" y="28"/>
                    <a:pt x="30" y="30"/>
                    <a:pt x="29" y="31"/>
                  </a:cubicBezTo>
                  <a:cubicBezTo>
                    <a:pt x="29" y="32"/>
                    <a:pt x="27" y="32"/>
                    <a:pt x="27" y="32"/>
                  </a:cubicBezTo>
                  <a:cubicBezTo>
                    <a:pt x="27" y="31"/>
                    <a:pt x="27" y="31"/>
                    <a:pt x="25" y="32"/>
                  </a:cubicBezTo>
                  <a:cubicBezTo>
                    <a:pt x="24" y="32"/>
                    <a:pt x="21" y="35"/>
                    <a:pt x="22" y="36"/>
                  </a:cubicBezTo>
                  <a:cubicBezTo>
                    <a:pt x="23" y="36"/>
                    <a:pt x="26" y="35"/>
                    <a:pt x="27" y="34"/>
                  </a:cubicBezTo>
                  <a:cubicBezTo>
                    <a:pt x="27" y="34"/>
                    <a:pt x="29" y="33"/>
                    <a:pt x="29" y="33"/>
                  </a:cubicBezTo>
                  <a:cubicBezTo>
                    <a:pt x="31" y="34"/>
                    <a:pt x="31" y="34"/>
                    <a:pt x="31" y="34"/>
                  </a:cubicBezTo>
                  <a:cubicBezTo>
                    <a:pt x="31" y="34"/>
                    <a:pt x="31" y="36"/>
                    <a:pt x="31" y="37"/>
                  </a:cubicBezTo>
                  <a:cubicBezTo>
                    <a:pt x="30" y="38"/>
                    <a:pt x="31" y="40"/>
                    <a:pt x="30" y="40"/>
                  </a:cubicBezTo>
                  <a:cubicBezTo>
                    <a:pt x="29" y="41"/>
                    <a:pt x="29" y="41"/>
                    <a:pt x="29" y="41"/>
                  </a:cubicBezTo>
                  <a:cubicBezTo>
                    <a:pt x="29" y="41"/>
                    <a:pt x="32" y="41"/>
                    <a:pt x="32" y="39"/>
                  </a:cubicBezTo>
                  <a:cubicBezTo>
                    <a:pt x="32" y="38"/>
                    <a:pt x="32" y="34"/>
                    <a:pt x="33" y="34"/>
                  </a:cubicBezTo>
                  <a:cubicBezTo>
                    <a:pt x="34" y="34"/>
                    <a:pt x="34" y="37"/>
                    <a:pt x="34" y="37"/>
                  </a:cubicBezTo>
                  <a:cubicBezTo>
                    <a:pt x="34" y="37"/>
                    <a:pt x="34" y="39"/>
                    <a:pt x="34" y="40"/>
                  </a:cubicBezTo>
                  <a:cubicBezTo>
                    <a:pt x="33" y="40"/>
                    <a:pt x="32" y="44"/>
                    <a:pt x="32" y="44"/>
                  </a:cubicBezTo>
                  <a:cubicBezTo>
                    <a:pt x="32" y="44"/>
                    <a:pt x="33" y="45"/>
                    <a:pt x="33" y="44"/>
                  </a:cubicBezTo>
                  <a:cubicBezTo>
                    <a:pt x="34" y="43"/>
                    <a:pt x="35" y="41"/>
                    <a:pt x="35" y="41"/>
                  </a:cubicBezTo>
                  <a:cubicBezTo>
                    <a:pt x="35" y="41"/>
                    <a:pt x="37" y="41"/>
                    <a:pt x="37" y="42"/>
                  </a:cubicBezTo>
                  <a:cubicBezTo>
                    <a:pt x="36" y="44"/>
                    <a:pt x="35" y="45"/>
                    <a:pt x="36" y="46"/>
                  </a:cubicBezTo>
                  <a:cubicBezTo>
                    <a:pt x="37" y="47"/>
                    <a:pt x="41" y="47"/>
                    <a:pt x="40" y="48"/>
                  </a:cubicBezTo>
                  <a:cubicBezTo>
                    <a:pt x="39" y="50"/>
                    <a:pt x="36" y="53"/>
                    <a:pt x="35" y="53"/>
                  </a:cubicBezTo>
                  <a:cubicBezTo>
                    <a:pt x="35" y="53"/>
                    <a:pt x="30" y="49"/>
                    <a:pt x="29" y="48"/>
                  </a:cubicBezTo>
                  <a:cubicBezTo>
                    <a:pt x="28" y="48"/>
                    <a:pt x="26" y="46"/>
                    <a:pt x="26" y="45"/>
                  </a:cubicBezTo>
                  <a:cubicBezTo>
                    <a:pt x="26" y="44"/>
                    <a:pt x="27" y="41"/>
                    <a:pt x="27" y="40"/>
                  </a:cubicBezTo>
                  <a:cubicBezTo>
                    <a:pt x="26" y="40"/>
                    <a:pt x="22" y="38"/>
                    <a:pt x="21" y="38"/>
                  </a:cubicBezTo>
                  <a:cubicBezTo>
                    <a:pt x="20" y="39"/>
                    <a:pt x="19" y="40"/>
                    <a:pt x="18" y="41"/>
                  </a:cubicBezTo>
                  <a:cubicBezTo>
                    <a:pt x="17" y="41"/>
                    <a:pt x="15" y="43"/>
                    <a:pt x="14" y="44"/>
                  </a:cubicBezTo>
                  <a:cubicBezTo>
                    <a:pt x="14" y="45"/>
                    <a:pt x="12" y="48"/>
                    <a:pt x="11" y="50"/>
                  </a:cubicBezTo>
                  <a:cubicBezTo>
                    <a:pt x="18" y="31"/>
                    <a:pt x="34" y="16"/>
                    <a:pt x="53" y="9"/>
                  </a:cubicBezTo>
                  <a:close/>
                </a:path>
              </a:pathLst>
            </a:custGeom>
            <a:solidFill>
              <a:srgbClr val="8B8B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grpSp>
          <p:nvGrpSpPr>
            <p:cNvPr id="66" name="组合 65"/>
            <p:cNvGrpSpPr/>
            <p:nvPr/>
          </p:nvGrpSpPr>
          <p:grpSpPr>
            <a:xfrm>
              <a:off x="10522645" y="3548766"/>
              <a:ext cx="991708" cy="956771"/>
              <a:chOff x="5761264" y="2062747"/>
              <a:chExt cx="606994" cy="433859"/>
            </a:xfrm>
          </p:grpSpPr>
          <p:sp>
            <p:nvSpPr>
              <p:cNvPr id="73" name="Freeform 47"/>
              <p:cNvSpPr/>
              <p:nvPr/>
            </p:nvSpPr>
            <p:spPr bwMode="auto">
              <a:xfrm>
                <a:off x="5761264" y="2062747"/>
                <a:ext cx="606994" cy="429785"/>
              </a:xfrm>
              <a:custGeom>
                <a:avLst/>
                <a:gdLst>
                  <a:gd name="T0" fmla="*/ 0 w 298"/>
                  <a:gd name="T1" fmla="*/ 0 h 211"/>
                  <a:gd name="T2" fmla="*/ 2 w 298"/>
                  <a:gd name="T3" fmla="*/ 211 h 211"/>
                  <a:gd name="T4" fmla="*/ 4 w 298"/>
                  <a:gd name="T5" fmla="*/ 211 h 211"/>
                  <a:gd name="T6" fmla="*/ 298 w 298"/>
                  <a:gd name="T7" fmla="*/ 109 h 211"/>
                  <a:gd name="T8" fmla="*/ 7 w 298"/>
                  <a:gd name="T9" fmla="*/ 0 h 211"/>
                  <a:gd name="T10" fmla="*/ 0 w 298"/>
                  <a:gd name="T11" fmla="*/ 0 h 211"/>
                </a:gdLst>
                <a:ahLst/>
                <a:cxnLst>
                  <a:cxn ang="0">
                    <a:pos x="T0" y="T1"/>
                  </a:cxn>
                  <a:cxn ang="0">
                    <a:pos x="T2" y="T3"/>
                  </a:cxn>
                  <a:cxn ang="0">
                    <a:pos x="T4" y="T5"/>
                  </a:cxn>
                  <a:cxn ang="0">
                    <a:pos x="T6" y="T7"/>
                  </a:cxn>
                  <a:cxn ang="0">
                    <a:pos x="T8" y="T9"/>
                  </a:cxn>
                  <a:cxn ang="0">
                    <a:pos x="T10" y="T11"/>
                  </a:cxn>
                </a:cxnLst>
                <a:rect l="0" t="0" r="r" b="b"/>
                <a:pathLst>
                  <a:path w="298" h="211">
                    <a:moveTo>
                      <a:pt x="0" y="0"/>
                    </a:moveTo>
                    <a:lnTo>
                      <a:pt x="2" y="211"/>
                    </a:lnTo>
                    <a:lnTo>
                      <a:pt x="4" y="211"/>
                    </a:lnTo>
                    <a:lnTo>
                      <a:pt x="298" y="109"/>
                    </a:lnTo>
                    <a:lnTo>
                      <a:pt x="7" y="0"/>
                    </a:lnTo>
                    <a:lnTo>
                      <a:pt x="0" y="0"/>
                    </a:lnTo>
                    <a:close/>
                  </a:path>
                </a:pathLst>
              </a:custGeom>
              <a:solidFill>
                <a:srgbClr val="FDDF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74" name="Freeform 48"/>
              <p:cNvSpPr/>
              <p:nvPr/>
            </p:nvSpPr>
            <p:spPr bwMode="auto">
              <a:xfrm>
                <a:off x="5761264" y="2284769"/>
                <a:ext cx="606994" cy="211837"/>
              </a:xfrm>
              <a:custGeom>
                <a:avLst/>
                <a:gdLst>
                  <a:gd name="T0" fmla="*/ 4 w 298"/>
                  <a:gd name="T1" fmla="*/ 104 h 104"/>
                  <a:gd name="T2" fmla="*/ 298 w 298"/>
                  <a:gd name="T3" fmla="*/ 0 h 104"/>
                  <a:gd name="T4" fmla="*/ 0 w 298"/>
                  <a:gd name="T5" fmla="*/ 19 h 104"/>
                  <a:gd name="T6" fmla="*/ 2 w 298"/>
                  <a:gd name="T7" fmla="*/ 104 h 104"/>
                  <a:gd name="T8" fmla="*/ 4 w 298"/>
                  <a:gd name="T9" fmla="*/ 104 h 104"/>
                </a:gdLst>
                <a:ahLst/>
                <a:cxnLst>
                  <a:cxn ang="0">
                    <a:pos x="T0" y="T1"/>
                  </a:cxn>
                  <a:cxn ang="0">
                    <a:pos x="T2" y="T3"/>
                  </a:cxn>
                  <a:cxn ang="0">
                    <a:pos x="T4" y="T5"/>
                  </a:cxn>
                  <a:cxn ang="0">
                    <a:pos x="T6" y="T7"/>
                  </a:cxn>
                  <a:cxn ang="0">
                    <a:pos x="T8" y="T9"/>
                  </a:cxn>
                </a:cxnLst>
                <a:rect l="0" t="0" r="r" b="b"/>
                <a:pathLst>
                  <a:path w="298" h="104">
                    <a:moveTo>
                      <a:pt x="4" y="104"/>
                    </a:moveTo>
                    <a:lnTo>
                      <a:pt x="298" y="0"/>
                    </a:lnTo>
                    <a:lnTo>
                      <a:pt x="0" y="19"/>
                    </a:lnTo>
                    <a:lnTo>
                      <a:pt x="2" y="104"/>
                    </a:lnTo>
                    <a:lnTo>
                      <a:pt x="4" y="104"/>
                    </a:lnTo>
                    <a:close/>
                  </a:path>
                </a:pathLst>
              </a:custGeom>
              <a:solidFill>
                <a:srgbClr val="BEA7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75" name="Freeform 49"/>
              <p:cNvSpPr/>
              <p:nvPr/>
            </p:nvSpPr>
            <p:spPr bwMode="auto">
              <a:xfrm>
                <a:off x="5761264" y="2178850"/>
                <a:ext cx="606994" cy="207763"/>
              </a:xfrm>
              <a:custGeom>
                <a:avLst/>
                <a:gdLst>
                  <a:gd name="T0" fmla="*/ 0 w 298"/>
                  <a:gd name="T1" fmla="*/ 0 h 102"/>
                  <a:gd name="T2" fmla="*/ 298 w 298"/>
                  <a:gd name="T3" fmla="*/ 52 h 102"/>
                  <a:gd name="T4" fmla="*/ 2 w 298"/>
                  <a:gd name="T5" fmla="*/ 102 h 102"/>
                  <a:gd name="T6" fmla="*/ 0 w 298"/>
                  <a:gd name="T7" fmla="*/ 0 h 102"/>
                </a:gdLst>
                <a:ahLst/>
                <a:cxnLst>
                  <a:cxn ang="0">
                    <a:pos x="T0" y="T1"/>
                  </a:cxn>
                  <a:cxn ang="0">
                    <a:pos x="T2" y="T3"/>
                  </a:cxn>
                  <a:cxn ang="0">
                    <a:pos x="T4" y="T5"/>
                  </a:cxn>
                  <a:cxn ang="0">
                    <a:pos x="T6" y="T7"/>
                  </a:cxn>
                </a:cxnLst>
                <a:rect l="0" t="0" r="r" b="b"/>
                <a:pathLst>
                  <a:path w="298" h="102">
                    <a:moveTo>
                      <a:pt x="0" y="0"/>
                    </a:moveTo>
                    <a:lnTo>
                      <a:pt x="298" y="52"/>
                    </a:lnTo>
                    <a:lnTo>
                      <a:pt x="2" y="102"/>
                    </a:lnTo>
                    <a:lnTo>
                      <a:pt x="0" y="0"/>
                    </a:lnTo>
                    <a:close/>
                  </a:path>
                </a:pathLst>
              </a:custGeom>
              <a:solidFill>
                <a:srgbClr val="EBCF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sp>
            <p:nvSpPr>
              <p:cNvPr id="76" name="Freeform 50"/>
              <p:cNvSpPr/>
              <p:nvPr/>
            </p:nvSpPr>
            <p:spPr bwMode="auto">
              <a:xfrm>
                <a:off x="6131979" y="2211440"/>
                <a:ext cx="236279" cy="144620"/>
              </a:xfrm>
              <a:custGeom>
                <a:avLst/>
                <a:gdLst>
                  <a:gd name="T0" fmla="*/ 9 w 49"/>
                  <a:gd name="T1" fmla="*/ 0 h 30"/>
                  <a:gd name="T2" fmla="*/ 49 w 49"/>
                  <a:gd name="T3" fmla="*/ 15 h 30"/>
                  <a:gd name="T4" fmla="*/ 8 w 49"/>
                  <a:gd name="T5" fmla="*/ 30 h 30"/>
                  <a:gd name="T6" fmla="*/ 2 w 49"/>
                  <a:gd name="T7" fmla="*/ 20 h 30"/>
                  <a:gd name="T8" fmla="*/ 9 w 49"/>
                  <a:gd name="T9" fmla="*/ 0 h 30"/>
                </a:gdLst>
                <a:ahLst/>
                <a:cxnLst>
                  <a:cxn ang="0">
                    <a:pos x="T0" y="T1"/>
                  </a:cxn>
                  <a:cxn ang="0">
                    <a:pos x="T2" y="T3"/>
                  </a:cxn>
                  <a:cxn ang="0">
                    <a:pos x="T4" y="T5"/>
                  </a:cxn>
                  <a:cxn ang="0">
                    <a:pos x="T6" y="T7"/>
                  </a:cxn>
                  <a:cxn ang="0">
                    <a:pos x="T8" y="T9"/>
                  </a:cxn>
                </a:cxnLst>
                <a:rect l="0" t="0" r="r" b="b"/>
                <a:pathLst>
                  <a:path w="49" h="30">
                    <a:moveTo>
                      <a:pt x="9" y="0"/>
                    </a:moveTo>
                    <a:cubicBezTo>
                      <a:pt x="49" y="15"/>
                      <a:pt x="49" y="15"/>
                      <a:pt x="49" y="15"/>
                    </a:cubicBezTo>
                    <a:cubicBezTo>
                      <a:pt x="8" y="30"/>
                      <a:pt x="8" y="30"/>
                      <a:pt x="8" y="30"/>
                    </a:cubicBezTo>
                    <a:cubicBezTo>
                      <a:pt x="8" y="30"/>
                      <a:pt x="3" y="25"/>
                      <a:pt x="2" y="20"/>
                    </a:cubicBezTo>
                    <a:cubicBezTo>
                      <a:pt x="0" y="15"/>
                      <a:pt x="9" y="0"/>
                      <a:pt x="9" y="0"/>
                    </a:cubicBezTo>
                    <a:close/>
                  </a:path>
                </a:pathLst>
              </a:custGeom>
              <a:solidFill>
                <a:srgbClr val="3F2C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00000"/>
                  </a:solidFill>
                </a:endParaRPr>
              </a:p>
            </p:txBody>
          </p:sp>
        </p:grpSp>
        <p:sp>
          <p:nvSpPr>
            <p:cNvPr id="67" name="Freeform 30"/>
            <p:cNvSpPr/>
            <p:nvPr/>
          </p:nvSpPr>
          <p:spPr bwMode="auto">
            <a:xfrm rot="16200000">
              <a:off x="9299225" y="3559493"/>
              <a:ext cx="952196" cy="936100"/>
            </a:xfrm>
            <a:custGeom>
              <a:avLst/>
              <a:gdLst>
                <a:gd name="T0" fmla="*/ 355 w 355"/>
                <a:gd name="T1" fmla="*/ 349 h 349"/>
                <a:gd name="T2" fmla="*/ 355 w 355"/>
                <a:gd name="T3" fmla="*/ 0 h 349"/>
                <a:gd name="T4" fmla="*/ 0 w 355"/>
                <a:gd name="T5" fmla="*/ 349 h 349"/>
                <a:gd name="T6" fmla="*/ 355 w 355"/>
                <a:gd name="T7" fmla="*/ 349 h 349"/>
              </a:gdLst>
              <a:ahLst/>
              <a:cxnLst>
                <a:cxn ang="0">
                  <a:pos x="T0" y="T1"/>
                </a:cxn>
                <a:cxn ang="0">
                  <a:pos x="T2" y="T3"/>
                </a:cxn>
                <a:cxn ang="0">
                  <a:pos x="T4" y="T5"/>
                </a:cxn>
                <a:cxn ang="0">
                  <a:pos x="T6" y="T7"/>
                </a:cxn>
              </a:cxnLst>
              <a:rect l="0" t="0" r="r" b="b"/>
              <a:pathLst>
                <a:path w="355" h="349">
                  <a:moveTo>
                    <a:pt x="355" y="349"/>
                  </a:moveTo>
                  <a:lnTo>
                    <a:pt x="355" y="0"/>
                  </a:lnTo>
                  <a:lnTo>
                    <a:pt x="0" y="349"/>
                  </a:lnTo>
                  <a:lnTo>
                    <a:pt x="355" y="34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68" name="KSO_Shape"/>
            <p:cNvSpPr/>
            <p:nvPr/>
          </p:nvSpPr>
          <p:spPr>
            <a:xfrm rot="8100000">
              <a:off x="2804283" y="3808125"/>
              <a:ext cx="1392323" cy="139232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C00000"/>
                </a:solidFill>
              </a:endParaRPr>
            </a:p>
          </p:txBody>
        </p:sp>
        <p:sp>
          <p:nvSpPr>
            <p:cNvPr id="69" name="KSO_Shape"/>
            <p:cNvSpPr/>
            <p:nvPr/>
          </p:nvSpPr>
          <p:spPr>
            <a:xfrm rot="8100000" flipH="1" flipV="1">
              <a:off x="4217945" y="2847387"/>
              <a:ext cx="1392323" cy="139232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C00000"/>
                </a:solidFill>
              </a:endParaRPr>
            </a:p>
          </p:txBody>
        </p:sp>
        <p:sp>
          <p:nvSpPr>
            <p:cNvPr id="70" name="KSO_Shape"/>
            <p:cNvSpPr/>
            <p:nvPr/>
          </p:nvSpPr>
          <p:spPr>
            <a:xfrm rot="8100000">
              <a:off x="5509336" y="3808125"/>
              <a:ext cx="1392323" cy="139232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C00000"/>
                </a:solidFill>
              </a:endParaRPr>
            </a:p>
          </p:txBody>
        </p:sp>
        <p:sp>
          <p:nvSpPr>
            <p:cNvPr id="71" name="KSO_Shape"/>
            <p:cNvSpPr/>
            <p:nvPr/>
          </p:nvSpPr>
          <p:spPr>
            <a:xfrm rot="8100000" flipH="1" flipV="1">
              <a:off x="6843881" y="2847386"/>
              <a:ext cx="1392323" cy="139232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C00000"/>
                </a:solidFill>
              </a:endParaRPr>
            </a:p>
          </p:txBody>
        </p:sp>
        <p:sp>
          <p:nvSpPr>
            <p:cNvPr id="72" name="KSO_Shape"/>
            <p:cNvSpPr/>
            <p:nvPr/>
          </p:nvSpPr>
          <p:spPr>
            <a:xfrm rot="8100000">
              <a:off x="8224838" y="3808125"/>
              <a:ext cx="1392323" cy="1392323"/>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C00000"/>
                </a:solidFill>
              </a:endParaRPr>
            </a:p>
          </p:txBody>
        </p:sp>
      </p:grpSp>
      <p:grpSp>
        <p:nvGrpSpPr>
          <p:cNvPr id="77" name="组合 76"/>
          <p:cNvGrpSpPr/>
          <p:nvPr/>
        </p:nvGrpSpPr>
        <p:grpSpPr>
          <a:xfrm>
            <a:off x="4428361" y="3649321"/>
            <a:ext cx="713651" cy="2152127"/>
            <a:chOff x="4832342" y="3881140"/>
            <a:chExt cx="713651" cy="2152127"/>
          </a:xfrm>
          <a:solidFill>
            <a:srgbClr val="C00000"/>
          </a:solidFill>
        </p:grpSpPr>
        <p:sp>
          <p:nvSpPr>
            <p:cNvPr id="78" name="椭圆 77"/>
            <p:cNvSpPr/>
            <p:nvPr/>
          </p:nvSpPr>
          <p:spPr>
            <a:xfrm>
              <a:off x="5058408" y="3881140"/>
              <a:ext cx="261518" cy="261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椭圆 78"/>
            <p:cNvSpPr/>
            <p:nvPr/>
          </p:nvSpPr>
          <p:spPr>
            <a:xfrm>
              <a:off x="5125611" y="3948343"/>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80" name="直接连接符 79"/>
            <p:cNvCxnSpPr/>
            <p:nvPr/>
          </p:nvCxnSpPr>
          <p:spPr>
            <a:xfrm>
              <a:off x="5189167" y="3948343"/>
              <a:ext cx="0" cy="109779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5125611" y="4994423"/>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2" name="KSO_Shape"/>
            <p:cNvSpPr/>
            <p:nvPr/>
          </p:nvSpPr>
          <p:spPr>
            <a:xfrm flipV="1">
              <a:off x="4832342" y="5016187"/>
              <a:ext cx="713651" cy="101708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C00000"/>
                </a:solidFill>
              </a:endParaRPr>
            </a:p>
          </p:txBody>
        </p:sp>
      </p:grpSp>
      <p:grpSp>
        <p:nvGrpSpPr>
          <p:cNvPr id="83" name="组合 82"/>
          <p:cNvGrpSpPr/>
          <p:nvPr/>
        </p:nvGrpSpPr>
        <p:grpSpPr>
          <a:xfrm>
            <a:off x="2309399" y="4474120"/>
            <a:ext cx="2061273" cy="1083510"/>
            <a:chOff x="1543368" y="2159719"/>
            <a:chExt cx="2061273" cy="1083510"/>
          </a:xfrm>
        </p:grpSpPr>
        <p:sp>
          <p:nvSpPr>
            <p:cNvPr id="84" name="文本框 83"/>
            <p:cNvSpPr txBox="1"/>
            <p:nvPr/>
          </p:nvSpPr>
          <p:spPr>
            <a:xfrm>
              <a:off x="1968710" y="2159719"/>
              <a:ext cx="1210588"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添加标题</a:t>
              </a:r>
            </a:p>
          </p:txBody>
        </p:sp>
        <p:sp>
          <p:nvSpPr>
            <p:cNvPr id="85" name="文本框 84"/>
            <p:cNvSpPr txBox="1"/>
            <p:nvPr/>
          </p:nvSpPr>
          <p:spPr>
            <a:xfrm>
              <a:off x="1543368" y="2510721"/>
              <a:ext cx="2061273" cy="732508"/>
            </a:xfrm>
            <a:prstGeom prst="rect">
              <a:avLst/>
            </a:prstGeom>
            <a:noFill/>
          </p:spPr>
          <p:txBody>
            <a:bodyPr wrap="square" rtlCol="0">
              <a:spAutoFit/>
            </a:bodyPr>
            <a:lstStyle/>
            <a:p>
              <a:pPr algn="ctr">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cs typeface="+mn-ea"/>
                  <a:sym typeface="+mn-lt"/>
                </a:rPr>
                <a:t>请在这里添加相应的文字内容</a:t>
              </a:r>
            </a:p>
          </p:txBody>
        </p:sp>
      </p:grpSp>
      <p:grpSp>
        <p:nvGrpSpPr>
          <p:cNvPr id="86" name="组合 85"/>
          <p:cNvGrpSpPr/>
          <p:nvPr/>
        </p:nvGrpSpPr>
        <p:grpSpPr>
          <a:xfrm>
            <a:off x="5719556" y="1608166"/>
            <a:ext cx="713651" cy="2406127"/>
            <a:chOff x="5846556" y="1839985"/>
            <a:chExt cx="713651" cy="2406127"/>
          </a:xfrm>
          <a:solidFill>
            <a:srgbClr val="C00000"/>
          </a:solidFill>
        </p:grpSpPr>
        <p:sp>
          <p:nvSpPr>
            <p:cNvPr id="87" name="椭圆 86"/>
            <p:cNvSpPr/>
            <p:nvPr/>
          </p:nvSpPr>
          <p:spPr>
            <a:xfrm flipV="1">
              <a:off x="6072622" y="3984594"/>
              <a:ext cx="261518" cy="261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8" name="椭圆 87"/>
            <p:cNvSpPr/>
            <p:nvPr/>
          </p:nvSpPr>
          <p:spPr>
            <a:xfrm flipV="1">
              <a:off x="6139825" y="4051797"/>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89" name="直接连接符 88"/>
            <p:cNvCxnSpPr>
              <a:stCxn id="88" idx="4"/>
              <a:endCxn id="90" idx="0"/>
            </p:cNvCxnSpPr>
            <p:nvPr/>
          </p:nvCxnSpPr>
          <p:spPr>
            <a:xfrm flipV="1">
              <a:off x="6203381" y="2878829"/>
              <a:ext cx="0" cy="1172968"/>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椭圆 89"/>
            <p:cNvSpPr/>
            <p:nvPr/>
          </p:nvSpPr>
          <p:spPr>
            <a:xfrm flipV="1">
              <a:off x="6139825" y="2751717"/>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1" name="KSO_Shape"/>
            <p:cNvSpPr/>
            <p:nvPr/>
          </p:nvSpPr>
          <p:spPr>
            <a:xfrm>
              <a:off x="5846556" y="1839985"/>
              <a:ext cx="713651" cy="101708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C00000"/>
                </a:solidFill>
              </a:endParaRPr>
            </a:p>
          </p:txBody>
        </p:sp>
      </p:grpSp>
      <p:grpSp>
        <p:nvGrpSpPr>
          <p:cNvPr id="92" name="组合 91"/>
          <p:cNvGrpSpPr/>
          <p:nvPr/>
        </p:nvGrpSpPr>
        <p:grpSpPr>
          <a:xfrm>
            <a:off x="7058332" y="3649321"/>
            <a:ext cx="713651" cy="2152127"/>
            <a:chOff x="4832342" y="3881140"/>
            <a:chExt cx="713651" cy="2152127"/>
          </a:xfrm>
          <a:solidFill>
            <a:srgbClr val="C00000"/>
          </a:solidFill>
        </p:grpSpPr>
        <p:sp>
          <p:nvSpPr>
            <p:cNvPr id="93" name="椭圆 92"/>
            <p:cNvSpPr/>
            <p:nvPr/>
          </p:nvSpPr>
          <p:spPr>
            <a:xfrm>
              <a:off x="5058408" y="3881140"/>
              <a:ext cx="261518" cy="261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4" name="椭圆 93"/>
            <p:cNvSpPr/>
            <p:nvPr/>
          </p:nvSpPr>
          <p:spPr>
            <a:xfrm>
              <a:off x="5125611" y="3948343"/>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95" name="直接连接符 94"/>
            <p:cNvCxnSpPr/>
            <p:nvPr/>
          </p:nvCxnSpPr>
          <p:spPr>
            <a:xfrm>
              <a:off x="5189167" y="3948343"/>
              <a:ext cx="0" cy="1097790"/>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5125611" y="4994423"/>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7" name="KSO_Shape"/>
            <p:cNvSpPr/>
            <p:nvPr/>
          </p:nvSpPr>
          <p:spPr>
            <a:xfrm flipV="1">
              <a:off x="4832342" y="5016187"/>
              <a:ext cx="713651" cy="101708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C00000"/>
                </a:solidFill>
              </a:endParaRPr>
            </a:p>
          </p:txBody>
        </p:sp>
      </p:grpSp>
      <p:grpSp>
        <p:nvGrpSpPr>
          <p:cNvPr id="98" name="组合 97"/>
          <p:cNvGrpSpPr/>
          <p:nvPr/>
        </p:nvGrpSpPr>
        <p:grpSpPr>
          <a:xfrm>
            <a:off x="3009256" y="1608166"/>
            <a:ext cx="713651" cy="2406127"/>
            <a:chOff x="3136256" y="1839985"/>
            <a:chExt cx="713651" cy="2406127"/>
          </a:xfrm>
          <a:solidFill>
            <a:srgbClr val="C00000"/>
          </a:solidFill>
        </p:grpSpPr>
        <p:sp>
          <p:nvSpPr>
            <p:cNvPr id="99" name="椭圆 98"/>
            <p:cNvSpPr/>
            <p:nvPr/>
          </p:nvSpPr>
          <p:spPr>
            <a:xfrm flipV="1">
              <a:off x="3362322" y="3984594"/>
              <a:ext cx="261518" cy="261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0" name="椭圆 99"/>
            <p:cNvSpPr/>
            <p:nvPr/>
          </p:nvSpPr>
          <p:spPr>
            <a:xfrm flipV="1">
              <a:off x="3429525" y="4051797"/>
              <a:ext cx="127112" cy="1271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01" name="直接连接符 100"/>
            <p:cNvCxnSpPr>
              <a:stCxn id="100" idx="4"/>
              <a:endCxn id="103" idx="3"/>
            </p:cNvCxnSpPr>
            <p:nvPr/>
          </p:nvCxnSpPr>
          <p:spPr>
            <a:xfrm flipV="1">
              <a:off x="3493081" y="2857065"/>
              <a:ext cx="1" cy="1194732"/>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flipV="1">
              <a:off x="3429525" y="2751717"/>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3" name="KSO_Shape"/>
            <p:cNvSpPr/>
            <p:nvPr/>
          </p:nvSpPr>
          <p:spPr>
            <a:xfrm>
              <a:off x="3136256" y="1839985"/>
              <a:ext cx="713651" cy="101708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C00000"/>
                </a:solidFill>
              </a:endParaRPr>
            </a:p>
          </p:txBody>
        </p:sp>
      </p:grpSp>
      <p:grpSp>
        <p:nvGrpSpPr>
          <p:cNvPr id="104" name="组合 103"/>
          <p:cNvGrpSpPr/>
          <p:nvPr/>
        </p:nvGrpSpPr>
        <p:grpSpPr>
          <a:xfrm>
            <a:off x="8433660" y="1647078"/>
            <a:ext cx="713651" cy="2406127"/>
            <a:chOff x="8560660" y="1878897"/>
            <a:chExt cx="713651" cy="2406127"/>
          </a:xfrm>
          <a:solidFill>
            <a:srgbClr val="C00000"/>
          </a:solidFill>
        </p:grpSpPr>
        <p:sp>
          <p:nvSpPr>
            <p:cNvPr id="105" name="椭圆 104"/>
            <p:cNvSpPr/>
            <p:nvPr/>
          </p:nvSpPr>
          <p:spPr>
            <a:xfrm flipV="1">
              <a:off x="8786726" y="4023506"/>
              <a:ext cx="261518" cy="261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6" name="椭圆 105"/>
            <p:cNvSpPr/>
            <p:nvPr/>
          </p:nvSpPr>
          <p:spPr>
            <a:xfrm flipV="1">
              <a:off x="8853929" y="4090709"/>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107" name="直接连接符 106"/>
            <p:cNvCxnSpPr>
              <a:stCxn id="106" idx="4"/>
              <a:endCxn id="108" idx="0"/>
            </p:cNvCxnSpPr>
            <p:nvPr/>
          </p:nvCxnSpPr>
          <p:spPr>
            <a:xfrm flipV="1">
              <a:off x="8917485" y="2917741"/>
              <a:ext cx="0" cy="1172968"/>
            </a:xfrm>
            <a:prstGeom prst="line">
              <a:avLst/>
            </a:prstGeom>
            <a:grp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flipV="1">
              <a:off x="8853929" y="2790629"/>
              <a:ext cx="127112" cy="12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9" name="KSO_Shape"/>
            <p:cNvSpPr/>
            <p:nvPr/>
          </p:nvSpPr>
          <p:spPr>
            <a:xfrm>
              <a:off x="8560660" y="1878897"/>
              <a:ext cx="713651" cy="101708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C00000"/>
                </a:solidFill>
              </a:endParaRPr>
            </a:p>
          </p:txBody>
        </p:sp>
      </p:grpSp>
      <p:grpSp>
        <p:nvGrpSpPr>
          <p:cNvPr id="110" name="组合 109"/>
          <p:cNvGrpSpPr/>
          <p:nvPr/>
        </p:nvGrpSpPr>
        <p:grpSpPr>
          <a:xfrm>
            <a:off x="5118260" y="4474120"/>
            <a:ext cx="2061273" cy="1083510"/>
            <a:chOff x="1543368" y="2159719"/>
            <a:chExt cx="2061273" cy="1083510"/>
          </a:xfrm>
        </p:grpSpPr>
        <p:sp>
          <p:nvSpPr>
            <p:cNvPr id="111" name="文本框 110"/>
            <p:cNvSpPr txBox="1"/>
            <p:nvPr/>
          </p:nvSpPr>
          <p:spPr>
            <a:xfrm>
              <a:off x="1968710" y="2159719"/>
              <a:ext cx="1210588"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添加标题</a:t>
              </a:r>
            </a:p>
          </p:txBody>
        </p:sp>
        <p:sp>
          <p:nvSpPr>
            <p:cNvPr id="112" name="文本框 111"/>
            <p:cNvSpPr txBox="1"/>
            <p:nvPr/>
          </p:nvSpPr>
          <p:spPr>
            <a:xfrm>
              <a:off x="1543368" y="2510721"/>
              <a:ext cx="2061273" cy="732508"/>
            </a:xfrm>
            <a:prstGeom prst="rect">
              <a:avLst/>
            </a:prstGeom>
            <a:noFill/>
          </p:spPr>
          <p:txBody>
            <a:bodyPr wrap="square" rtlCol="0">
              <a:spAutoFit/>
            </a:bodyPr>
            <a:lstStyle/>
            <a:p>
              <a:pPr algn="ctr">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cs typeface="+mn-ea"/>
                  <a:sym typeface="+mn-lt"/>
                </a:rPr>
                <a:t>请在这里添加相应的文字内容</a:t>
              </a:r>
            </a:p>
          </p:txBody>
        </p:sp>
      </p:grpSp>
      <p:grpSp>
        <p:nvGrpSpPr>
          <p:cNvPr id="113" name="组合 112"/>
          <p:cNvGrpSpPr/>
          <p:nvPr/>
        </p:nvGrpSpPr>
        <p:grpSpPr>
          <a:xfrm>
            <a:off x="7693481" y="4474120"/>
            <a:ext cx="2061273" cy="1083510"/>
            <a:chOff x="1543368" y="2159719"/>
            <a:chExt cx="2061273" cy="1083510"/>
          </a:xfrm>
        </p:grpSpPr>
        <p:sp>
          <p:nvSpPr>
            <p:cNvPr id="114" name="文本框 113"/>
            <p:cNvSpPr txBox="1"/>
            <p:nvPr/>
          </p:nvSpPr>
          <p:spPr>
            <a:xfrm>
              <a:off x="1968710" y="2159719"/>
              <a:ext cx="1210588"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添加标题</a:t>
              </a:r>
            </a:p>
          </p:txBody>
        </p:sp>
        <p:sp>
          <p:nvSpPr>
            <p:cNvPr id="115" name="文本框 114"/>
            <p:cNvSpPr txBox="1"/>
            <p:nvPr/>
          </p:nvSpPr>
          <p:spPr>
            <a:xfrm>
              <a:off x="1543368" y="2510721"/>
              <a:ext cx="2061273" cy="732508"/>
            </a:xfrm>
            <a:prstGeom prst="rect">
              <a:avLst/>
            </a:prstGeom>
            <a:noFill/>
          </p:spPr>
          <p:txBody>
            <a:bodyPr wrap="square" rtlCol="0">
              <a:spAutoFit/>
            </a:bodyPr>
            <a:lstStyle/>
            <a:p>
              <a:pPr algn="ctr">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cs typeface="+mn-ea"/>
                  <a:sym typeface="+mn-lt"/>
                </a:rPr>
                <a:t>请在这里添加相应的文字内容</a:t>
              </a:r>
            </a:p>
          </p:txBody>
        </p:sp>
      </p:grpSp>
      <p:grpSp>
        <p:nvGrpSpPr>
          <p:cNvPr id="116" name="组合 115"/>
          <p:cNvGrpSpPr/>
          <p:nvPr/>
        </p:nvGrpSpPr>
        <p:grpSpPr>
          <a:xfrm>
            <a:off x="3760438" y="2096385"/>
            <a:ext cx="2061273" cy="1083510"/>
            <a:chOff x="1543368" y="2159719"/>
            <a:chExt cx="2061273" cy="1083510"/>
          </a:xfrm>
        </p:grpSpPr>
        <p:sp>
          <p:nvSpPr>
            <p:cNvPr id="117" name="文本框 116"/>
            <p:cNvSpPr txBox="1"/>
            <p:nvPr/>
          </p:nvSpPr>
          <p:spPr>
            <a:xfrm>
              <a:off x="1968710" y="2159719"/>
              <a:ext cx="1210588"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添加标题</a:t>
              </a:r>
            </a:p>
          </p:txBody>
        </p:sp>
        <p:sp>
          <p:nvSpPr>
            <p:cNvPr id="118" name="文本框 117"/>
            <p:cNvSpPr txBox="1"/>
            <p:nvPr/>
          </p:nvSpPr>
          <p:spPr>
            <a:xfrm>
              <a:off x="1543368" y="2510721"/>
              <a:ext cx="2061273" cy="732508"/>
            </a:xfrm>
            <a:prstGeom prst="rect">
              <a:avLst/>
            </a:prstGeom>
            <a:noFill/>
          </p:spPr>
          <p:txBody>
            <a:bodyPr wrap="square" rtlCol="0">
              <a:spAutoFit/>
            </a:bodyPr>
            <a:lstStyle/>
            <a:p>
              <a:pPr algn="ctr">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cs typeface="+mn-ea"/>
                  <a:sym typeface="+mn-lt"/>
                </a:rPr>
                <a:t>请在这里添加相应的文字内容</a:t>
              </a:r>
            </a:p>
          </p:txBody>
        </p:sp>
      </p:grpSp>
      <p:grpSp>
        <p:nvGrpSpPr>
          <p:cNvPr id="119" name="组合 118"/>
          <p:cNvGrpSpPr/>
          <p:nvPr/>
        </p:nvGrpSpPr>
        <p:grpSpPr>
          <a:xfrm>
            <a:off x="6428521" y="2096385"/>
            <a:ext cx="2061273" cy="1083510"/>
            <a:chOff x="1543368" y="2159719"/>
            <a:chExt cx="2061273" cy="1083510"/>
          </a:xfrm>
        </p:grpSpPr>
        <p:sp>
          <p:nvSpPr>
            <p:cNvPr id="120" name="文本框 119"/>
            <p:cNvSpPr txBox="1"/>
            <p:nvPr/>
          </p:nvSpPr>
          <p:spPr>
            <a:xfrm>
              <a:off x="1968710" y="2159719"/>
              <a:ext cx="1210588" cy="400110"/>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mn-ea"/>
                  <a:sym typeface="+mn-lt"/>
                </a:rPr>
                <a:t>添加标题</a:t>
              </a:r>
            </a:p>
          </p:txBody>
        </p:sp>
        <p:sp>
          <p:nvSpPr>
            <p:cNvPr id="121" name="文本框 120"/>
            <p:cNvSpPr txBox="1"/>
            <p:nvPr/>
          </p:nvSpPr>
          <p:spPr>
            <a:xfrm>
              <a:off x="1543368" y="2510721"/>
              <a:ext cx="2061273" cy="732508"/>
            </a:xfrm>
            <a:prstGeom prst="rect">
              <a:avLst/>
            </a:prstGeom>
            <a:noFill/>
          </p:spPr>
          <p:txBody>
            <a:bodyPr wrap="square" rtlCol="0">
              <a:spAutoFit/>
            </a:bodyPr>
            <a:lstStyle/>
            <a:p>
              <a:pPr algn="ctr">
                <a:lnSpc>
                  <a:spcPct val="130000"/>
                </a:lnSpc>
              </a:pPr>
              <a:r>
                <a:rPr lang="zh-CN" altLang="en-US" sz="1600" dirty="0">
                  <a:solidFill>
                    <a:srgbClr val="C00000"/>
                  </a:solidFill>
                  <a:latin typeface="微软雅黑" panose="020B0503020204020204" pitchFamily="34" charset="-122"/>
                  <a:ea typeface="微软雅黑" panose="020B0503020204020204" pitchFamily="34" charset="-122"/>
                  <a:cs typeface="+mn-ea"/>
                  <a:sym typeface="+mn-lt"/>
                </a:rPr>
                <a:t>请在这里添加相应的文字内容</a:t>
              </a:r>
            </a:p>
          </p:txBody>
        </p:sp>
      </p:grpSp>
      <p:sp>
        <p:nvSpPr>
          <p:cNvPr id="122" name="KSO_Shape"/>
          <p:cNvSpPr/>
          <p:nvPr/>
        </p:nvSpPr>
        <p:spPr bwMode="auto">
          <a:xfrm>
            <a:off x="3149481" y="1771715"/>
            <a:ext cx="433200" cy="2974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C00000"/>
              </a:solidFill>
              <a:ea typeface="微软雅黑" panose="020B0503020204020204" pitchFamily="34" charset="-122"/>
            </a:endParaRPr>
          </a:p>
        </p:txBody>
      </p:sp>
      <p:sp>
        <p:nvSpPr>
          <p:cNvPr id="123" name="KSO_Shape"/>
          <p:cNvSpPr/>
          <p:nvPr/>
        </p:nvSpPr>
        <p:spPr bwMode="auto">
          <a:xfrm>
            <a:off x="5886743" y="1800892"/>
            <a:ext cx="382632" cy="32587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C00000"/>
              </a:solidFill>
              <a:ea typeface="微软雅黑" panose="020B0503020204020204" pitchFamily="34" charset="-122"/>
            </a:endParaRPr>
          </a:p>
        </p:txBody>
      </p:sp>
      <p:sp>
        <p:nvSpPr>
          <p:cNvPr id="124" name="KSO_Shape"/>
          <p:cNvSpPr/>
          <p:nvPr/>
        </p:nvSpPr>
        <p:spPr bwMode="auto">
          <a:xfrm>
            <a:off x="4628883" y="5256960"/>
            <a:ext cx="353022" cy="380538"/>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C00000"/>
              </a:solidFill>
            </a:endParaRPr>
          </a:p>
        </p:txBody>
      </p:sp>
      <p:sp>
        <p:nvSpPr>
          <p:cNvPr id="125" name="KSO_Shape"/>
          <p:cNvSpPr/>
          <p:nvPr/>
        </p:nvSpPr>
        <p:spPr bwMode="auto">
          <a:xfrm>
            <a:off x="7237476" y="5250873"/>
            <a:ext cx="362129" cy="362732"/>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C00000"/>
              </a:solidFill>
            </a:endParaRPr>
          </a:p>
        </p:txBody>
      </p:sp>
      <p:grpSp>
        <p:nvGrpSpPr>
          <p:cNvPr id="126" name="组合 125"/>
          <p:cNvGrpSpPr/>
          <p:nvPr/>
        </p:nvGrpSpPr>
        <p:grpSpPr>
          <a:xfrm>
            <a:off x="8557527" y="1771715"/>
            <a:ext cx="446638" cy="297461"/>
            <a:chOff x="4806414" y="597345"/>
            <a:chExt cx="936362" cy="623618"/>
          </a:xfrm>
          <a:solidFill>
            <a:schemeClr val="bg1"/>
          </a:solidFill>
        </p:grpSpPr>
        <p:sp>
          <p:nvSpPr>
            <p:cNvPr id="127" name="Freeform 84"/>
            <p:cNvSpPr/>
            <p:nvPr/>
          </p:nvSpPr>
          <p:spPr bwMode="auto">
            <a:xfrm>
              <a:off x="4841996" y="677872"/>
              <a:ext cx="416681" cy="36237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28" name="Freeform 85"/>
            <p:cNvSpPr/>
            <p:nvPr/>
          </p:nvSpPr>
          <p:spPr bwMode="auto">
            <a:xfrm>
              <a:off x="5285831" y="597345"/>
              <a:ext cx="235963" cy="441027"/>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29" name="Freeform 86"/>
            <p:cNvSpPr/>
            <p:nvPr/>
          </p:nvSpPr>
          <p:spPr bwMode="auto">
            <a:xfrm>
              <a:off x="5332649" y="966272"/>
              <a:ext cx="379227" cy="94573"/>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30" name="Freeform 87"/>
            <p:cNvSpPr/>
            <p:nvPr/>
          </p:nvSpPr>
          <p:spPr bwMode="auto">
            <a:xfrm>
              <a:off x="4826078" y="1109536"/>
              <a:ext cx="897035" cy="91764"/>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31" name="Freeform 88"/>
            <p:cNvSpPr>
              <a:spLocks noEditPoints="1"/>
            </p:cNvSpPr>
            <p:nvPr/>
          </p:nvSpPr>
          <p:spPr bwMode="auto">
            <a:xfrm>
              <a:off x="4806414" y="1087063"/>
              <a:ext cx="936362" cy="133900"/>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32" name="Freeform 89"/>
            <p:cNvSpPr/>
            <p:nvPr/>
          </p:nvSpPr>
          <p:spPr bwMode="auto">
            <a:xfrm>
              <a:off x="4837314" y="964399"/>
              <a:ext cx="395145" cy="96446"/>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sp>
          <p:nvSpPr>
            <p:cNvPr id="133" name="Freeform 90"/>
            <p:cNvSpPr/>
            <p:nvPr/>
          </p:nvSpPr>
          <p:spPr bwMode="auto">
            <a:xfrm>
              <a:off x="5321413" y="691918"/>
              <a:ext cx="385781" cy="33709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p:nvPr/>
        </p:nvSpPr>
        <p:spPr>
          <a:xfrm>
            <a:off x="1278792" y="2372982"/>
            <a:ext cx="2473047" cy="260521"/>
          </a:xfrm>
          <a:prstGeom prst="rect">
            <a:avLst/>
          </a:prstGeom>
          <a:noFill/>
          <a:ln w="9525">
            <a:noFill/>
          </a:ln>
        </p:spPr>
        <p:txBody>
          <a:bodyPr lIns="0" tIns="0" rIns="0" bIns="0">
            <a:spAutoFit/>
          </a:bodyPr>
          <a:lstStyle/>
          <a:p>
            <a:pPr algn="r" defTabSz="0"/>
            <a:r>
              <a:rPr lang="zh-CN" altLang="en-US" sz="1695"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输入标题文本</a:t>
            </a:r>
          </a:p>
        </p:txBody>
      </p:sp>
      <p:sp>
        <p:nvSpPr>
          <p:cNvPr id="3" name="TextBox 13"/>
          <p:cNvSpPr txBox="1"/>
          <p:nvPr/>
        </p:nvSpPr>
        <p:spPr>
          <a:xfrm>
            <a:off x="1278791" y="4315465"/>
            <a:ext cx="2473047" cy="260521"/>
          </a:xfrm>
          <a:prstGeom prst="rect">
            <a:avLst/>
          </a:prstGeom>
          <a:noFill/>
          <a:ln w="9525">
            <a:noFill/>
          </a:ln>
        </p:spPr>
        <p:txBody>
          <a:bodyPr lIns="0" tIns="0" rIns="0" bIns="0">
            <a:spAutoFit/>
          </a:bodyPr>
          <a:lstStyle/>
          <a:p>
            <a:pPr algn="r" defTabSz="0"/>
            <a:r>
              <a:rPr lang="zh-CN" altLang="en-US" sz="1695"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输入标题文本</a:t>
            </a:r>
          </a:p>
        </p:txBody>
      </p:sp>
      <p:sp>
        <p:nvSpPr>
          <p:cNvPr id="4" name="TextBox 13"/>
          <p:cNvSpPr txBox="1"/>
          <p:nvPr/>
        </p:nvSpPr>
        <p:spPr>
          <a:xfrm>
            <a:off x="8615756" y="2372982"/>
            <a:ext cx="2474727" cy="260521"/>
          </a:xfrm>
          <a:prstGeom prst="rect">
            <a:avLst/>
          </a:prstGeom>
          <a:noFill/>
          <a:ln w="9525">
            <a:noFill/>
          </a:ln>
        </p:spPr>
        <p:txBody>
          <a:bodyPr lIns="0" tIns="0" rIns="0" bIns="0">
            <a:spAutoFit/>
          </a:bodyPr>
          <a:lstStyle/>
          <a:p>
            <a:pPr defTabSz="0"/>
            <a:r>
              <a:rPr lang="zh-CN" altLang="en-US" sz="1695"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输入标题文本</a:t>
            </a:r>
          </a:p>
        </p:txBody>
      </p:sp>
      <p:sp>
        <p:nvSpPr>
          <p:cNvPr id="5" name="TextBox 13"/>
          <p:cNvSpPr txBox="1"/>
          <p:nvPr/>
        </p:nvSpPr>
        <p:spPr>
          <a:xfrm>
            <a:off x="8615755" y="2756434"/>
            <a:ext cx="2953945" cy="646331"/>
          </a:xfrm>
          <a:prstGeom prst="rect">
            <a:avLst/>
          </a:prstGeom>
          <a:noFill/>
          <a:ln w="9525">
            <a:noFill/>
          </a:ln>
        </p:spPr>
        <p:txBody>
          <a:bodyPr wrap="square" lIns="0" tIns="0" rIns="0" bIns="0">
            <a:spAutoFit/>
          </a:bodyPr>
          <a:lstStyle/>
          <a:p>
            <a:r>
              <a:rPr lang="zh-CN" altLang="en-US" sz="1400">
                <a:solidFill>
                  <a:srgbClr val="5F5F5F"/>
                </a:solidFill>
                <a:latin typeface="微软雅黑" panose="020B0503020204020204" pitchFamily="34" charset="-122"/>
                <a:ea typeface="微软雅黑" panose="020B0503020204020204" pitchFamily="34" charset="-122"/>
                <a:cs typeface="Lato Light"/>
                <a:sym typeface="微软雅黑" panose="020B0503020204020204" pitchFamily="34" charset="-122"/>
              </a:rPr>
              <a:t>点击此处更换文本点击此处更换文本点击此处更换文本点击此处更换点击此处更换文本文本</a:t>
            </a:r>
            <a:endParaRPr lang="zh-CN" altLang="en-US" sz="1400" dirty="0">
              <a:solidFill>
                <a:srgbClr val="5F5F5F"/>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6" name="TextBox 13"/>
          <p:cNvSpPr txBox="1"/>
          <p:nvPr/>
        </p:nvSpPr>
        <p:spPr>
          <a:xfrm>
            <a:off x="8615756" y="4315465"/>
            <a:ext cx="2474727" cy="260521"/>
          </a:xfrm>
          <a:prstGeom prst="rect">
            <a:avLst/>
          </a:prstGeom>
          <a:noFill/>
          <a:ln w="9525">
            <a:noFill/>
          </a:ln>
        </p:spPr>
        <p:txBody>
          <a:bodyPr lIns="0" tIns="0" rIns="0" bIns="0">
            <a:spAutoFit/>
          </a:bodyPr>
          <a:lstStyle/>
          <a:p>
            <a:pPr defTabSz="0"/>
            <a:r>
              <a:rPr lang="zh-CN" altLang="en-US" sz="1695"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输入标题文本</a:t>
            </a:r>
          </a:p>
        </p:txBody>
      </p:sp>
      <p:sp>
        <p:nvSpPr>
          <p:cNvPr id="7" name="TextBox 13"/>
          <p:cNvSpPr txBox="1"/>
          <p:nvPr/>
        </p:nvSpPr>
        <p:spPr>
          <a:xfrm>
            <a:off x="8615754" y="4669910"/>
            <a:ext cx="2953945" cy="646331"/>
          </a:xfrm>
          <a:prstGeom prst="rect">
            <a:avLst/>
          </a:prstGeom>
          <a:noFill/>
          <a:ln w="9525">
            <a:noFill/>
          </a:ln>
        </p:spPr>
        <p:txBody>
          <a:bodyPr wrap="square" lIns="0" tIns="0" rIns="0" bIns="0">
            <a:spAutoFit/>
          </a:bodyPr>
          <a:lstStyle/>
          <a:p>
            <a:r>
              <a:rPr lang="zh-CN" altLang="en-US" sz="1400">
                <a:solidFill>
                  <a:srgbClr val="5F5F5F"/>
                </a:solidFill>
                <a:latin typeface="微软雅黑" panose="020B0503020204020204" pitchFamily="34" charset="-122"/>
                <a:ea typeface="微软雅黑" panose="020B0503020204020204" pitchFamily="34" charset="-122"/>
                <a:cs typeface="Lato Light"/>
                <a:sym typeface="微软雅黑" panose="020B0503020204020204" pitchFamily="34" charset="-122"/>
              </a:rPr>
              <a:t>点击此处更换文本点击此处更换文本点击此处更换文本点击此处更换点击此处更换文本文本</a:t>
            </a:r>
            <a:endParaRPr lang="zh-CN" altLang="en-US" sz="1400" dirty="0">
              <a:solidFill>
                <a:srgbClr val="5F5F5F"/>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8" name="TextBox 13"/>
          <p:cNvSpPr txBox="1"/>
          <p:nvPr/>
        </p:nvSpPr>
        <p:spPr>
          <a:xfrm>
            <a:off x="929976" y="4669910"/>
            <a:ext cx="2898692" cy="646331"/>
          </a:xfrm>
          <a:prstGeom prst="rect">
            <a:avLst/>
          </a:prstGeom>
          <a:noFill/>
          <a:ln w="9525">
            <a:noFill/>
          </a:ln>
        </p:spPr>
        <p:txBody>
          <a:bodyPr wrap="square" lIns="0" tIns="0" rIns="0" bIns="0">
            <a:spAutoFit/>
          </a:bodyPr>
          <a:lstStyle/>
          <a:p>
            <a:pPr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点击此处更换文本点击此处更换文本点击此处更换文本点击此处更换点击此处更换文本文本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endParaRPr>
          </a:p>
        </p:txBody>
      </p:sp>
      <p:sp>
        <p:nvSpPr>
          <p:cNvPr id="9" name="TextBox 13"/>
          <p:cNvSpPr txBox="1"/>
          <p:nvPr/>
        </p:nvSpPr>
        <p:spPr>
          <a:xfrm>
            <a:off x="838200" y="2756434"/>
            <a:ext cx="2913640" cy="646331"/>
          </a:xfrm>
          <a:prstGeom prst="rect">
            <a:avLst/>
          </a:prstGeom>
          <a:noFill/>
          <a:ln w="9525">
            <a:noFill/>
          </a:ln>
        </p:spPr>
        <p:txBody>
          <a:bodyPr wrap="square" lIns="0" tIns="0" rIns="0" bIns="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a:sym typeface="微软雅黑" panose="020B0503020204020204" pitchFamily="34" charset="-122"/>
              </a:rPr>
              <a:t>点击此处更换文本点击此处更换文本点击此处更换文本点击此处更换点击此处更换文本文本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rotWithShape="1">
          <a:blip r:embed="rId3" cstate="screen"/>
          <a:srcRect l="7323"/>
          <a:stretch>
            <a:fillRect/>
          </a:stretch>
        </p:blipFill>
        <p:spPr>
          <a:xfrm>
            <a:off x="4726097" y="929234"/>
            <a:ext cx="2739806" cy="7293504"/>
          </a:xfrm>
          <a:prstGeom prst="rect">
            <a:avLst/>
          </a:prstGeom>
        </p:spPr>
      </p:pic>
      <p:grpSp>
        <p:nvGrpSpPr>
          <p:cNvPr id="11" name="组合 60"/>
          <p:cNvGrpSpPr/>
          <p:nvPr/>
        </p:nvGrpSpPr>
        <p:grpSpPr bwMode="auto">
          <a:xfrm>
            <a:off x="3829694" y="2262336"/>
            <a:ext cx="481812" cy="481812"/>
            <a:chOff x="0" y="0"/>
            <a:chExt cx="538216" cy="538216"/>
          </a:xfrm>
        </p:grpSpPr>
        <p:sp>
          <p:nvSpPr>
            <p:cNvPr id="12" name="流程图: 联系 61"/>
            <p:cNvSpPr>
              <a:spLocks noChangeArrowheads="1"/>
            </p:cNvSpPr>
            <p:nvPr/>
          </p:nvSpPr>
          <p:spPr bwMode="auto">
            <a:xfrm>
              <a:off x="0" y="0"/>
              <a:ext cx="538216" cy="538216"/>
            </a:xfrm>
            <a:prstGeom prst="flowChartConnector">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Freeform 105"/>
            <p:cNvSpPr/>
            <p:nvPr/>
          </p:nvSpPr>
          <p:spPr bwMode="auto">
            <a:xfrm>
              <a:off x="123553" y="168359"/>
              <a:ext cx="291110" cy="214383"/>
            </a:xfrm>
            <a:custGeom>
              <a:avLst/>
              <a:gdLst>
                <a:gd name="T0" fmla="*/ 2147483647 w 290"/>
                <a:gd name="T1" fmla="*/ 2147483647 h 213"/>
                <a:gd name="T2" fmla="*/ 2147483647 w 290"/>
                <a:gd name="T3" fmla="*/ 2147483647 h 213"/>
                <a:gd name="T4" fmla="*/ 2147483647 w 290"/>
                <a:gd name="T5" fmla="*/ 2147483647 h 213"/>
                <a:gd name="T6" fmla="*/ 2147483647 w 290"/>
                <a:gd name="T7" fmla="*/ 2147483647 h 213"/>
                <a:gd name="T8" fmla="*/ 2147483647 w 290"/>
                <a:gd name="T9" fmla="*/ 2147483647 h 213"/>
                <a:gd name="T10" fmla="*/ 2147483647 w 290"/>
                <a:gd name="T11" fmla="*/ 2147483647 h 213"/>
                <a:gd name="T12" fmla="*/ 2147483647 w 290"/>
                <a:gd name="T13" fmla="*/ 2147483647 h 213"/>
                <a:gd name="T14" fmla="*/ 2147483647 w 290"/>
                <a:gd name="T15" fmla="*/ 2147483647 h 213"/>
                <a:gd name="T16" fmla="*/ 2147483647 w 290"/>
                <a:gd name="T17" fmla="*/ 2147483647 h 213"/>
                <a:gd name="T18" fmla="*/ 2147483647 w 290"/>
                <a:gd name="T19" fmla="*/ 2147483647 h 213"/>
                <a:gd name="T20" fmla="*/ 2147483647 w 290"/>
                <a:gd name="T21" fmla="*/ 2147483647 h 213"/>
                <a:gd name="T22" fmla="*/ 2147483647 w 290"/>
                <a:gd name="T23" fmla="*/ 2147483647 h 213"/>
                <a:gd name="T24" fmla="*/ 2147483647 w 290"/>
                <a:gd name="T25" fmla="*/ 2147483647 h 213"/>
                <a:gd name="T26" fmla="*/ 2147483647 w 290"/>
                <a:gd name="T27" fmla="*/ 2147483647 h 213"/>
                <a:gd name="T28" fmla="*/ 2147483647 w 290"/>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63"/>
          <p:cNvGrpSpPr/>
          <p:nvPr/>
        </p:nvGrpSpPr>
        <p:grpSpPr bwMode="auto">
          <a:xfrm>
            <a:off x="8023339" y="4188099"/>
            <a:ext cx="481812" cy="481811"/>
            <a:chOff x="0" y="0"/>
            <a:chExt cx="538216" cy="538216"/>
          </a:xfrm>
        </p:grpSpPr>
        <p:sp>
          <p:nvSpPr>
            <p:cNvPr id="15" name="流程图: 联系 64"/>
            <p:cNvSpPr>
              <a:spLocks noChangeArrowheads="1"/>
            </p:cNvSpPr>
            <p:nvPr/>
          </p:nvSpPr>
          <p:spPr bwMode="auto">
            <a:xfrm>
              <a:off x="0" y="0"/>
              <a:ext cx="538216" cy="538216"/>
            </a:xfrm>
            <a:prstGeom prst="flowChartConnector">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05"/>
            <p:cNvSpPr/>
            <p:nvPr/>
          </p:nvSpPr>
          <p:spPr bwMode="auto">
            <a:xfrm>
              <a:off x="123553" y="168359"/>
              <a:ext cx="291110" cy="214383"/>
            </a:xfrm>
            <a:custGeom>
              <a:avLst/>
              <a:gdLst>
                <a:gd name="T0" fmla="*/ 2147483647 w 290"/>
                <a:gd name="T1" fmla="*/ 2147483647 h 213"/>
                <a:gd name="T2" fmla="*/ 2147483647 w 290"/>
                <a:gd name="T3" fmla="*/ 2147483647 h 213"/>
                <a:gd name="T4" fmla="*/ 2147483647 w 290"/>
                <a:gd name="T5" fmla="*/ 2147483647 h 213"/>
                <a:gd name="T6" fmla="*/ 2147483647 w 290"/>
                <a:gd name="T7" fmla="*/ 2147483647 h 213"/>
                <a:gd name="T8" fmla="*/ 2147483647 w 290"/>
                <a:gd name="T9" fmla="*/ 2147483647 h 213"/>
                <a:gd name="T10" fmla="*/ 2147483647 w 290"/>
                <a:gd name="T11" fmla="*/ 2147483647 h 213"/>
                <a:gd name="T12" fmla="*/ 2147483647 w 290"/>
                <a:gd name="T13" fmla="*/ 2147483647 h 213"/>
                <a:gd name="T14" fmla="*/ 2147483647 w 290"/>
                <a:gd name="T15" fmla="*/ 2147483647 h 213"/>
                <a:gd name="T16" fmla="*/ 2147483647 w 290"/>
                <a:gd name="T17" fmla="*/ 2147483647 h 213"/>
                <a:gd name="T18" fmla="*/ 2147483647 w 290"/>
                <a:gd name="T19" fmla="*/ 2147483647 h 213"/>
                <a:gd name="T20" fmla="*/ 2147483647 w 290"/>
                <a:gd name="T21" fmla="*/ 2147483647 h 213"/>
                <a:gd name="T22" fmla="*/ 2147483647 w 290"/>
                <a:gd name="T23" fmla="*/ 2147483647 h 213"/>
                <a:gd name="T24" fmla="*/ 2147483647 w 290"/>
                <a:gd name="T25" fmla="*/ 2147483647 h 213"/>
                <a:gd name="T26" fmla="*/ 2147483647 w 290"/>
                <a:gd name="T27" fmla="*/ 2147483647 h 213"/>
                <a:gd name="T28" fmla="*/ 2147483647 w 290"/>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69"/>
          <p:cNvGrpSpPr/>
          <p:nvPr/>
        </p:nvGrpSpPr>
        <p:grpSpPr bwMode="auto">
          <a:xfrm>
            <a:off x="8023340" y="2258026"/>
            <a:ext cx="481811" cy="481811"/>
            <a:chOff x="0" y="0"/>
            <a:chExt cx="538216" cy="538216"/>
          </a:xfrm>
        </p:grpSpPr>
        <p:sp>
          <p:nvSpPr>
            <p:cNvPr id="18" name="流程图: 联系 70"/>
            <p:cNvSpPr>
              <a:spLocks noChangeArrowheads="1"/>
            </p:cNvSpPr>
            <p:nvPr/>
          </p:nvSpPr>
          <p:spPr bwMode="auto">
            <a:xfrm>
              <a:off x="0" y="0"/>
              <a:ext cx="538216" cy="538216"/>
            </a:xfrm>
            <a:prstGeom prst="flowChartConnector">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105"/>
            <p:cNvSpPr/>
            <p:nvPr/>
          </p:nvSpPr>
          <p:spPr bwMode="auto">
            <a:xfrm>
              <a:off x="123553" y="168359"/>
              <a:ext cx="291110" cy="214383"/>
            </a:xfrm>
            <a:custGeom>
              <a:avLst/>
              <a:gdLst>
                <a:gd name="T0" fmla="*/ 2147483647 w 290"/>
                <a:gd name="T1" fmla="*/ 2147483647 h 213"/>
                <a:gd name="T2" fmla="*/ 2147483647 w 290"/>
                <a:gd name="T3" fmla="*/ 2147483647 h 213"/>
                <a:gd name="T4" fmla="*/ 2147483647 w 290"/>
                <a:gd name="T5" fmla="*/ 2147483647 h 213"/>
                <a:gd name="T6" fmla="*/ 2147483647 w 290"/>
                <a:gd name="T7" fmla="*/ 2147483647 h 213"/>
                <a:gd name="T8" fmla="*/ 2147483647 w 290"/>
                <a:gd name="T9" fmla="*/ 2147483647 h 213"/>
                <a:gd name="T10" fmla="*/ 2147483647 w 290"/>
                <a:gd name="T11" fmla="*/ 2147483647 h 213"/>
                <a:gd name="T12" fmla="*/ 2147483647 w 290"/>
                <a:gd name="T13" fmla="*/ 2147483647 h 213"/>
                <a:gd name="T14" fmla="*/ 2147483647 w 290"/>
                <a:gd name="T15" fmla="*/ 2147483647 h 213"/>
                <a:gd name="T16" fmla="*/ 2147483647 w 290"/>
                <a:gd name="T17" fmla="*/ 2147483647 h 213"/>
                <a:gd name="T18" fmla="*/ 2147483647 w 290"/>
                <a:gd name="T19" fmla="*/ 2147483647 h 213"/>
                <a:gd name="T20" fmla="*/ 2147483647 w 290"/>
                <a:gd name="T21" fmla="*/ 2147483647 h 213"/>
                <a:gd name="T22" fmla="*/ 2147483647 w 290"/>
                <a:gd name="T23" fmla="*/ 2147483647 h 213"/>
                <a:gd name="T24" fmla="*/ 2147483647 w 290"/>
                <a:gd name="T25" fmla="*/ 2147483647 h 213"/>
                <a:gd name="T26" fmla="*/ 2147483647 w 290"/>
                <a:gd name="T27" fmla="*/ 2147483647 h 213"/>
                <a:gd name="T28" fmla="*/ 2147483647 w 290"/>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72"/>
          <p:cNvGrpSpPr/>
          <p:nvPr/>
        </p:nvGrpSpPr>
        <p:grpSpPr bwMode="auto">
          <a:xfrm>
            <a:off x="3828668" y="4204819"/>
            <a:ext cx="481812" cy="481811"/>
            <a:chOff x="0" y="0"/>
            <a:chExt cx="538216" cy="538216"/>
          </a:xfrm>
        </p:grpSpPr>
        <p:sp>
          <p:nvSpPr>
            <p:cNvPr id="21" name="流程图: 联系 73"/>
            <p:cNvSpPr>
              <a:spLocks noChangeArrowheads="1"/>
            </p:cNvSpPr>
            <p:nvPr/>
          </p:nvSpPr>
          <p:spPr bwMode="auto">
            <a:xfrm>
              <a:off x="0" y="0"/>
              <a:ext cx="538216" cy="538216"/>
            </a:xfrm>
            <a:prstGeom prst="flowChartConnector">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105"/>
            <p:cNvSpPr/>
            <p:nvPr/>
          </p:nvSpPr>
          <p:spPr bwMode="auto">
            <a:xfrm>
              <a:off x="123553" y="168359"/>
              <a:ext cx="291110" cy="214383"/>
            </a:xfrm>
            <a:custGeom>
              <a:avLst/>
              <a:gdLst>
                <a:gd name="T0" fmla="*/ 2147483647 w 290"/>
                <a:gd name="T1" fmla="*/ 2147483647 h 213"/>
                <a:gd name="T2" fmla="*/ 2147483647 w 290"/>
                <a:gd name="T3" fmla="*/ 2147483647 h 213"/>
                <a:gd name="T4" fmla="*/ 2147483647 w 290"/>
                <a:gd name="T5" fmla="*/ 2147483647 h 213"/>
                <a:gd name="T6" fmla="*/ 2147483647 w 290"/>
                <a:gd name="T7" fmla="*/ 2147483647 h 213"/>
                <a:gd name="T8" fmla="*/ 2147483647 w 290"/>
                <a:gd name="T9" fmla="*/ 2147483647 h 213"/>
                <a:gd name="T10" fmla="*/ 2147483647 w 290"/>
                <a:gd name="T11" fmla="*/ 2147483647 h 213"/>
                <a:gd name="T12" fmla="*/ 2147483647 w 290"/>
                <a:gd name="T13" fmla="*/ 2147483647 h 213"/>
                <a:gd name="T14" fmla="*/ 2147483647 w 290"/>
                <a:gd name="T15" fmla="*/ 2147483647 h 213"/>
                <a:gd name="T16" fmla="*/ 2147483647 w 290"/>
                <a:gd name="T17" fmla="*/ 2147483647 h 213"/>
                <a:gd name="T18" fmla="*/ 2147483647 w 290"/>
                <a:gd name="T19" fmla="*/ 2147483647 h 213"/>
                <a:gd name="T20" fmla="*/ 2147483647 w 290"/>
                <a:gd name="T21" fmla="*/ 2147483647 h 213"/>
                <a:gd name="T22" fmla="*/ 2147483647 w 290"/>
                <a:gd name="T23" fmla="*/ 2147483647 h 213"/>
                <a:gd name="T24" fmla="*/ 2147483647 w 290"/>
                <a:gd name="T25" fmla="*/ 2147483647 h 213"/>
                <a:gd name="T26" fmla="*/ 2147483647 w 290"/>
                <a:gd name="T27" fmla="*/ 2147483647 h 213"/>
                <a:gd name="T28" fmla="*/ 2147483647 w 290"/>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 h="213">
                  <a:moveTo>
                    <a:pt x="4" y="131"/>
                  </a:moveTo>
                  <a:cubicBezTo>
                    <a:pt x="0" y="127"/>
                    <a:pt x="0" y="120"/>
                    <a:pt x="4" y="115"/>
                  </a:cubicBezTo>
                  <a:cubicBezTo>
                    <a:pt x="33" y="86"/>
                    <a:pt x="33" y="86"/>
                    <a:pt x="33" y="86"/>
                  </a:cubicBezTo>
                  <a:cubicBezTo>
                    <a:pt x="38" y="82"/>
                    <a:pt x="45" y="82"/>
                    <a:pt x="49" y="86"/>
                  </a:cubicBezTo>
                  <a:cubicBezTo>
                    <a:pt x="96" y="133"/>
                    <a:pt x="96" y="133"/>
                    <a:pt x="96" y="133"/>
                  </a:cubicBezTo>
                  <a:cubicBezTo>
                    <a:pt x="101" y="137"/>
                    <a:pt x="108" y="137"/>
                    <a:pt x="113" y="133"/>
                  </a:cubicBezTo>
                  <a:cubicBezTo>
                    <a:pt x="241" y="4"/>
                    <a:pt x="241" y="4"/>
                    <a:pt x="241" y="4"/>
                  </a:cubicBezTo>
                  <a:cubicBezTo>
                    <a:pt x="245" y="0"/>
                    <a:pt x="252" y="0"/>
                    <a:pt x="257" y="4"/>
                  </a:cubicBezTo>
                  <a:cubicBezTo>
                    <a:pt x="286" y="33"/>
                    <a:pt x="286" y="33"/>
                    <a:pt x="286" y="33"/>
                  </a:cubicBezTo>
                  <a:cubicBezTo>
                    <a:pt x="290" y="37"/>
                    <a:pt x="290" y="45"/>
                    <a:pt x="286" y="49"/>
                  </a:cubicBezTo>
                  <a:cubicBezTo>
                    <a:pt x="130" y="205"/>
                    <a:pt x="130" y="205"/>
                    <a:pt x="130" y="205"/>
                  </a:cubicBezTo>
                  <a:cubicBezTo>
                    <a:pt x="126" y="209"/>
                    <a:pt x="117" y="213"/>
                    <a:pt x="111" y="213"/>
                  </a:cubicBezTo>
                  <a:cubicBezTo>
                    <a:pt x="97" y="213"/>
                    <a:pt x="97" y="213"/>
                    <a:pt x="97" y="213"/>
                  </a:cubicBezTo>
                  <a:cubicBezTo>
                    <a:pt x="91" y="213"/>
                    <a:pt x="82" y="209"/>
                    <a:pt x="78" y="205"/>
                  </a:cubicBezTo>
                  <a:lnTo>
                    <a:pt x="4"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3029962" y="454909"/>
            <a:ext cx="6132077" cy="523220"/>
            <a:chOff x="3029962" y="302509"/>
            <a:chExt cx="6132077" cy="523220"/>
          </a:xfrm>
        </p:grpSpPr>
        <p:sp>
          <p:nvSpPr>
            <p:cNvPr id="24" name="矩形 23"/>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一、请在此输入第一章标题</a:t>
              </a:r>
            </a:p>
          </p:txBody>
        </p:sp>
        <p:grpSp>
          <p:nvGrpSpPr>
            <p:cNvPr id="25" name="组合 24"/>
            <p:cNvGrpSpPr/>
            <p:nvPr/>
          </p:nvGrpSpPr>
          <p:grpSpPr>
            <a:xfrm>
              <a:off x="3029962" y="430056"/>
              <a:ext cx="6132077" cy="268126"/>
              <a:chOff x="2932569" y="430056"/>
              <a:chExt cx="6132077" cy="268126"/>
            </a:xfrm>
          </p:grpSpPr>
          <p:pic>
            <p:nvPicPr>
              <p:cNvPr id="26" name="图片 25"/>
              <p:cNvPicPr>
                <a:picLocks noChangeAspect="1"/>
              </p:cNvPicPr>
              <p:nvPr/>
            </p:nvPicPr>
            <p:blipFill>
              <a:blip r:embed="rId4" cstate="screen"/>
              <a:stretch>
                <a:fillRect/>
              </a:stretch>
            </p:blipFill>
            <p:spPr>
              <a:xfrm>
                <a:off x="8342769" y="430056"/>
                <a:ext cx="721877" cy="268126"/>
              </a:xfrm>
              <a:prstGeom prst="rect">
                <a:avLst/>
              </a:prstGeom>
            </p:spPr>
          </p:pic>
          <p:pic>
            <p:nvPicPr>
              <p:cNvPr id="27" name="图片 26"/>
              <p:cNvPicPr>
                <a:picLocks noChangeAspect="1"/>
              </p:cNvPicPr>
              <p:nvPr/>
            </p:nvPicPr>
            <p:blipFill>
              <a:blip r:embed="rId4" cstate="screen"/>
              <a:stretch>
                <a:fillRect/>
              </a:stretch>
            </p:blipFill>
            <p:spPr>
              <a:xfrm flipH="1">
                <a:off x="2932569" y="430056"/>
                <a:ext cx="721877" cy="268126"/>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一、请在此输入第一章标题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pic>
        <p:nvPicPr>
          <p:cNvPr id="7" name="图片 6"/>
          <p:cNvPicPr>
            <a:picLocks noChangeAspect="1"/>
          </p:cNvPicPr>
          <p:nvPr/>
        </p:nvPicPr>
        <p:blipFill>
          <a:blip r:embed="rId4" cstate="screen">
            <a:clrChange>
              <a:clrFrom>
                <a:srgbClr val="FFFFFF"/>
              </a:clrFrom>
              <a:clrTo>
                <a:srgbClr val="FFFFFF">
                  <a:alpha val="0"/>
                </a:srgbClr>
              </a:clrTo>
            </a:clrChange>
          </a:blip>
          <a:stretch>
            <a:fillRect/>
          </a:stretch>
        </p:blipFill>
        <p:spPr>
          <a:xfrm flipV="1">
            <a:off x="7114918" y="3226697"/>
            <a:ext cx="1692298" cy="1745926"/>
          </a:xfrm>
          <a:prstGeom prst="rect">
            <a:avLst/>
          </a:prstGeom>
        </p:spPr>
      </p:pic>
      <p:pic>
        <p:nvPicPr>
          <p:cNvPr id="8" name="图片 7"/>
          <p:cNvPicPr>
            <a:picLocks noChangeAspect="1"/>
          </p:cNvPicPr>
          <p:nvPr/>
        </p:nvPicPr>
        <p:blipFill>
          <a:blip r:embed="rId4" cstate="screen">
            <a:clrChange>
              <a:clrFrom>
                <a:srgbClr val="FFFFFF"/>
              </a:clrFrom>
              <a:clrTo>
                <a:srgbClr val="FFFFFF">
                  <a:alpha val="0"/>
                </a:srgbClr>
              </a:clrTo>
            </a:clrChange>
          </a:blip>
          <a:stretch>
            <a:fillRect/>
          </a:stretch>
        </p:blipFill>
        <p:spPr>
          <a:xfrm flipV="1">
            <a:off x="3425649" y="3226697"/>
            <a:ext cx="1692298" cy="1745926"/>
          </a:xfrm>
          <a:prstGeom prst="rect">
            <a:avLst/>
          </a:prstGeom>
        </p:spPr>
      </p:pic>
      <p:pic>
        <p:nvPicPr>
          <p:cNvPr id="9" name="图片 8"/>
          <p:cNvPicPr>
            <a:picLocks noChangeAspect="1"/>
          </p:cNvPicPr>
          <p:nvPr/>
        </p:nvPicPr>
        <p:blipFill>
          <a:blip r:embed="rId4" cstate="screen">
            <a:clrChange>
              <a:clrFrom>
                <a:srgbClr val="FFFFFF"/>
              </a:clrFrom>
              <a:clrTo>
                <a:srgbClr val="FFFFFF">
                  <a:alpha val="0"/>
                </a:srgbClr>
              </a:clrTo>
            </a:clrChange>
          </a:blip>
          <a:stretch>
            <a:fillRect/>
          </a:stretch>
        </p:blipFill>
        <p:spPr>
          <a:xfrm>
            <a:off x="8951721" y="2411864"/>
            <a:ext cx="1692298" cy="1745926"/>
          </a:xfrm>
          <a:prstGeom prst="rect">
            <a:avLst/>
          </a:prstGeom>
        </p:spPr>
      </p:pic>
      <p:pic>
        <p:nvPicPr>
          <p:cNvPr id="10" name="图片 9"/>
          <p:cNvPicPr>
            <a:picLocks noChangeAspect="1"/>
          </p:cNvPicPr>
          <p:nvPr/>
        </p:nvPicPr>
        <p:blipFill>
          <a:blip r:embed="rId4" cstate="screen">
            <a:clrChange>
              <a:clrFrom>
                <a:srgbClr val="FFFFFF"/>
              </a:clrFrom>
              <a:clrTo>
                <a:srgbClr val="FFFFFF">
                  <a:alpha val="0"/>
                </a:srgbClr>
              </a:clrTo>
            </a:clrChange>
          </a:blip>
          <a:stretch>
            <a:fillRect/>
          </a:stretch>
        </p:blipFill>
        <p:spPr>
          <a:xfrm>
            <a:off x="5256370" y="2411864"/>
            <a:ext cx="1692298" cy="1745926"/>
          </a:xfrm>
          <a:prstGeom prst="rect">
            <a:avLst/>
          </a:prstGeom>
        </p:spPr>
      </p:pic>
      <p:pic>
        <p:nvPicPr>
          <p:cNvPr id="11" name="图片 10"/>
          <p:cNvPicPr>
            <a:picLocks noChangeAspect="1"/>
          </p:cNvPicPr>
          <p:nvPr/>
        </p:nvPicPr>
        <p:blipFill>
          <a:blip r:embed="rId4" cstate="screen">
            <a:clrChange>
              <a:clrFrom>
                <a:srgbClr val="FFFFFF"/>
              </a:clrFrom>
              <a:clrTo>
                <a:srgbClr val="FFFFFF">
                  <a:alpha val="0"/>
                </a:srgbClr>
              </a:clrTo>
            </a:clrChange>
          </a:blip>
          <a:stretch>
            <a:fillRect/>
          </a:stretch>
        </p:blipFill>
        <p:spPr>
          <a:xfrm>
            <a:off x="1580605" y="2411864"/>
            <a:ext cx="1692298" cy="1745926"/>
          </a:xfrm>
          <a:prstGeom prst="rect">
            <a:avLst/>
          </a:prstGeom>
        </p:spPr>
      </p:pic>
      <p:grpSp>
        <p:nvGrpSpPr>
          <p:cNvPr id="12" name="组合 6"/>
          <p:cNvGrpSpPr/>
          <p:nvPr/>
        </p:nvGrpSpPr>
        <p:grpSpPr>
          <a:xfrm>
            <a:off x="6983759" y="2764430"/>
            <a:ext cx="1924294" cy="1924294"/>
            <a:chOff x="5428061" y="2185467"/>
            <a:chExt cx="1375279" cy="1375279"/>
          </a:xfrm>
        </p:grpSpPr>
        <p:sp>
          <p:nvSpPr>
            <p:cNvPr id="13" name="Flowchart: Decision 65"/>
            <p:cNvSpPr/>
            <p:nvPr/>
          </p:nvSpPr>
          <p:spPr>
            <a:xfrm flipV="1">
              <a:off x="5428061" y="2185467"/>
              <a:ext cx="1375279" cy="1375279"/>
            </a:xfrm>
            <a:prstGeom prst="flowChartDecision">
              <a:avLst/>
            </a:prstGeom>
            <a:solidFill>
              <a:srgbClr val="C00000"/>
            </a:solidFill>
            <a:ln w="12700" cap="flat" cmpd="sng" algn="ctr">
              <a:solidFill>
                <a:srgbClr val="CE1C26">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14" name="Group 52"/>
            <p:cNvGrpSpPr/>
            <p:nvPr/>
          </p:nvGrpSpPr>
          <p:grpSpPr>
            <a:xfrm>
              <a:off x="5933033" y="2685621"/>
              <a:ext cx="367150" cy="367778"/>
              <a:chOff x="9145588" y="4435475"/>
              <a:chExt cx="464344" cy="465138"/>
            </a:xfrm>
            <a:solidFill>
              <a:srgbClr val="B11921"/>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2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24" name="组合 4"/>
          <p:cNvGrpSpPr/>
          <p:nvPr/>
        </p:nvGrpSpPr>
        <p:grpSpPr>
          <a:xfrm>
            <a:off x="3296985" y="2755527"/>
            <a:ext cx="1924294" cy="1924294"/>
            <a:chOff x="2548649" y="2178000"/>
            <a:chExt cx="1375279" cy="1375279"/>
          </a:xfrm>
        </p:grpSpPr>
        <p:sp>
          <p:nvSpPr>
            <p:cNvPr id="25" name="Flowchart: Decision 72"/>
            <p:cNvSpPr/>
            <p:nvPr/>
          </p:nvSpPr>
          <p:spPr>
            <a:xfrm flipV="1">
              <a:off x="2548649" y="2178000"/>
              <a:ext cx="1375279" cy="1375279"/>
            </a:xfrm>
            <a:prstGeom prst="flowChartDecision">
              <a:avLst/>
            </a:prstGeom>
            <a:solidFill>
              <a:srgbClr val="C00000"/>
            </a:solidFill>
            <a:ln w="12700" cap="flat" cmpd="sng" algn="ctr">
              <a:solidFill>
                <a:srgbClr val="CE1C26">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26" name="Group 68"/>
            <p:cNvGrpSpPr/>
            <p:nvPr/>
          </p:nvGrpSpPr>
          <p:grpSpPr>
            <a:xfrm>
              <a:off x="3097524" y="2681122"/>
              <a:ext cx="277529" cy="367778"/>
              <a:chOff x="3582988" y="3510757"/>
              <a:chExt cx="319088" cy="465138"/>
            </a:xfrm>
            <a:solidFill>
              <a:srgbClr val="E80314"/>
            </a:solidFill>
          </p:grpSpPr>
          <p:sp>
            <p:nvSpPr>
              <p:cNvPr id="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29" name="组合 3"/>
          <p:cNvGrpSpPr/>
          <p:nvPr/>
        </p:nvGrpSpPr>
        <p:grpSpPr>
          <a:xfrm>
            <a:off x="1452963" y="2702711"/>
            <a:ext cx="1924294" cy="1924294"/>
            <a:chOff x="1120674" y="2125184"/>
            <a:chExt cx="1375279" cy="1375279"/>
          </a:xfrm>
        </p:grpSpPr>
        <p:sp>
          <p:nvSpPr>
            <p:cNvPr id="30" name="Flowchart: Decision 79"/>
            <p:cNvSpPr/>
            <p:nvPr/>
          </p:nvSpPr>
          <p:spPr>
            <a:xfrm>
              <a:off x="1120674" y="2125184"/>
              <a:ext cx="1375279" cy="1375279"/>
            </a:xfrm>
            <a:prstGeom prst="flowChartDecision">
              <a:avLst/>
            </a:prstGeom>
            <a:solidFill>
              <a:srgbClr val="C00000"/>
            </a:solidFill>
            <a:ln w="12700" cap="flat" cmpd="sng" algn="ctr">
              <a:solidFill>
                <a:srgbClr val="CE1C26">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31" name="Group 75"/>
            <p:cNvGrpSpPr/>
            <p:nvPr/>
          </p:nvGrpSpPr>
          <p:grpSpPr>
            <a:xfrm>
              <a:off x="1669549" y="2628305"/>
              <a:ext cx="275519" cy="367778"/>
              <a:chOff x="2639219" y="3510757"/>
              <a:chExt cx="348456" cy="465138"/>
            </a:xfrm>
            <a:solidFill>
              <a:srgbClr val="CE1C26"/>
            </a:solidFill>
          </p:grpSpPr>
          <p:sp>
            <p:nvSpPr>
              <p:cNvPr id="3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FFFF"/>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4" name="组合 5"/>
          <p:cNvGrpSpPr/>
          <p:nvPr/>
        </p:nvGrpSpPr>
        <p:grpSpPr>
          <a:xfrm>
            <a:off x="5141007" y="2700326"/>
            <a:ext cx="1924294" cy="1924294"/>
            <a:chOff x="3993114" y="2122799"/>
            <a:chExt cx="1375279" cy="1375279"/>
          </a:xfrm>
        </p:grpSpPr>
        <p:sp>
          <p:nvSpPr>
            <p:cNvPr id="35" name="Flowchart: Decision 87"/>
            <p:cNvSpPr/>
            <p:nvPr/>
          </p:nvSpPr>
          <p:spPr>
            <a:xfrm>
              <a:off x="3993114" y="2122799"/>
              <a:ext cx="1375279" cy="1375279"/>
            </a:xfrm>
            <a:prstGeom prst="flowChartDecision">
              <a:avLst/>
            </a:prstGeom>
            <a:solidFill>
              <a:srgbClr val="C00000"/>
            </a:solidFill>
            <a:ln w="12700" cap="flat" cmpd="sng" algn="ctr">
              <a:solidFill>
                <a:srgbClr val="CE1C26">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36" name="Group 82"/>
            <p:cNvGrpSpPr/>
            <p:nvPr/>
          </p:nvGrpSpPr>
          <p:grpSpPr>
            <a:xfrm>
              <a:off x="4497178" y="2626549"/>
              <a:ext cx="367150" cy="367150"/>
              <a:chOff x="4439444" y="2582069"/>
              <a:chExt cx="464344" cy="464344"/>
            </a:xfrm>
            <a:solidFill>
              <a:srgbClr val="CE1C26"/>
            </a:solidFill>
          </p:grpSpPr>
          <p:sp>
            <p:nvSpPr>
              <p:cNvPr id="37"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40" name="组合 7"/>
          <p:cNvGrpSpPr/>
          <p:nvPr/>
        </p:nvGrpSpPr>
        <p:grpSpPr>
          <a:xfrm>
            <a:off x="8829050" y="2695613"/>
            <a:ext cx="1924294" cy="1924294"/>
            <a:chOff x="6869129" y="2118086"/>
            <a:chExt cx="1375279" cy="1375279"/>
          </a:xfrm>
        </p:grpSpPr>
        <p:sp>
          <p:nvSpPr>
            <p:cNvPr id="41" name="Flowchart: Decision 107"/>
            <p:cNvSpPr/>
            <p:nvPr/>
          </p:nvSpPr>
          <p:spPr>
            <a:xfrm>
              <a:off x="6869129" y="2118086"/>
              <a:ext cx="1375279" cy="1375279"/>
            </a:xfrm>
            <a:prstGeom prst="flowChartDecision">
              <a:avLst/>
            </a:prstGeom>
            <a:solidFill>
              <a:srgbClr val="C00000"/>
            </a:solidFill>
            <a:ln w="12700" cap="flat" cmpd="sng" algn="ctr">
              <a:solidFill>
                <a:srgbClr val="CE1C26">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等线" panose="02010600030101010101" charset="-122"/>
                <a:ea typeface="+mn-ea"/>
                <a:cs typeface="+mn-cs"/>
              </a:endParaRPr>
            </a:p>
          </p:txBody>
        </p:sp>
        <p:grpSp>
          <p:nvGrpSpPr>
            <p:cNvPr id="42" name="Group 102"/>
            <p:cNvGrpSpPr/>
            <p:nvPr/>
          </p:nvGrpSpPr>
          <p:grpSpPr>
            <a:xfrm>
              <a:off x="7402716" y="2605601"/>
              <a:ext cx="303429" cy="333772"/>
              <a:chOff x="4439444" y="1652588"/>
              <a:chExt cx="464344" cy="464344"/>
            </a:xfrm>
            <a:solidFill>
              <a:srgbClr val="D90214"/>
            </a:solidFill>
          </p:grpSpPr>
          <p:sp>
            <p:nvSpPr>
              <p:cNvPr id="4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171450" eaLnBrk="1" fontAlgn="base" latinLnBrk="0" hangingPunct="0">
                  <a:lnSpc>
                    <a:spcPct val="100000"/>
                  </a:lnSpc>
                  <a:spcBef>
                    <a:spcPct val="0"/>
                  </a:spcBef>
                  <a:spcAft>
                    <a:spcPct val="0"/>
                  </a:spcAft>
                  <a:buClrTx/>
                  <a:buSzTx/>
                  <a:buFontTx/>
                  <a:buNone/>
                  <a:defRPr/>
                </a:pPr>
                <a:endParaRPr kumimoji="0" lang="en-US" sz="11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46" name="文本框 45"/>
          <p:cNvSpPr txBox="1"/>
          <p:nvPr/>
        </p:nvSpPr>
        <p:spPr>
          <a:xfrm>
            <a:off x="1327501" y="1442900"/>
            <a:ext cx="2236510" cy="400110"/>
          </a:xfrm>
          <a:prstGeom prst="rect">
            <a:avLst/>
          </a:prstGeom>
          <a:noFill/>
        </p:spPr>
        <p:txBody>
          <a:bodyPr wrap="none" rtlCol="0">
            <a:spAutoFit/>
          </a:bodyPr>
          <a:lstStyle/>
          <a:p>
            <a:pPr algn="ctr"/>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
        <p:nvSpPr>
          <p:cNvPr id="47" name="矩形 46"/>
          <p:cNvSpPr/>
          <p:nvPr/>
        </p:nvSpPr>
        <p:spPr>
          <a:xfrm>
            <a:off x="1105786" y="1778766"/>
            <a:ext cx="2679940" cy="738664"/>
          </a:xfrm>
          <a:prstGeom prst="rect">
            <a:avLst/>
          </a:prstGeom>
        </p:spPr>
        <p:txBody>
          <a:bodyPr wrap="square">
            <a:spAutoFit/>
          </a:bodyPr>
          <a:lstStyle/>
          <a:p>
            <a:pPr algn="ct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60973" y="5036727"/>
            <a:ext cx="2236510" cy="400110"/>
          </a:xfrm>
          <a:prstGeom prst="rect">
            <a:avLst/>
          </a:prstGeom>
          <a:noFill/>
        </p:spPr>
        <p:txBody>
          <a:bodyPr wrap="none" rtlCol="0">
            <a:spAutoFit/>
          </a:bodyPr>
          <a:lstStyle/>
          <a:p>
            <a:pPr algn="ctr"/>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
        <p:nvSpPr>
          <p:cNvPr id="49" name="矩形 48"/>
          <p:cNvSpPr/>
          <p:nvPr/>
        </p:nvSpPr>
        <p:spPr>
          <a:xfrm>
            <a:off x="6639258" y="5372593"/>
            <a:ext cx="2679940" cy="738664"/>
          </a:xfrm>
          <a:prstGeom prst="rect">
            <a:avLst/>
          </a:prstGeom>
        </p:spPr>
        <p:txBody>
          <a:bodyPr wrap="square">
            <a:spAutoFit/>
          </a:bodyPr>
          <a:lstStyle/>
          <a:p>
            <a:pPr algn="ct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641027" y="1442900"/>
            <a:ext cx="2236510" cy="400110"/>
          </a:xfrm>
          <a:prstGeom prst="rect">
            <a:avLst/>
          </a:prstGeom>
          <a:noFill/>
        </p:spPr>
        <p:txBody>
          <a:bodyPr wrap="none" rtlCol="0">
            <a:spAutoFit/>
          </a:bodyPr>
          <a:lstStyle/>
          <a:p>
            <a:pPr algn="ctr"/>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
        <p:nvSpPr>
          <p:cNvPr id="51" name="矩形 50"/>
          <p:cNvSpPr/>
          <p:nvPr/>
        </p:nvSpPr>
        <p:spPr>
          <a:xfrm>
            <a:off x="8419312" y="1778766"/>
            <a:ext cx="2679940" cy="738664"/>
          </a:xfrm>
          <a:prstGeom prst="rect">
            <a:avLst/>
          </a:prstGeom>
        </p:spPr>
        <p:txBody>
          <a:bodyPr wrap="square">
            <a:spAutoFit/>
          </a:bodyPr>
          <a:lstStyle/>
          <a:p>
            <a:pPr algn="ct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149570" y="5036727"/>
            <a:ext cx="2236510" cy="400110"/>
          </a:xfrm>
          <a:prstGeom prst="rect">
            <a:avLst/>
          </a:prstGeom>
          <a:noFill/>
        </p:spPr>
        <p:txBody>
          <a:bodyPr wrap="none" rtlCol="0">
            <a:spAutoFit/>
          </a:bodyPr>
          <a:lstStyle/>
          <a:p>
            <a:pPr algn="ctr"/>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
        <p:nvSpPr>
          <p:cNvPr id="53" name="矩形 52"/>
          <p:cNvSpPr/>
          <p:nvPr/>
        </p:nvSpPr>
        <p:spPr>
          <a:xfrm>
            <a:off x="2927855" y="5372593"/>
            <a:ext cx="2679940" cy="738664"/>
          </a:xfrm>
          <a:prstGeom prst="rect">
            <a:avLst/>
          </a:prstGeom>
        </p:spPr>
        <p:txBody>
          <a:bodyPr wrap="square">
            <a:spAutoFit/>
          </a:bodyPr>
          <a:lstStyle/>
          <a:p>
            <a:pPr algn="ct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4948772" y="1440329"/>
            <a:ext cx="2236510" cy="400110"/>
          </a:xfrm>
          <a:prstGeom prst="rect">
            <a:avLst/>
          </a:prstGeom>
          <a:noFill/>
        </p:spPr>
        <p:txBody>
          <a:bodyPr wrap="none" rtlCol="0">
            <a:spAutoFit/>
          </a:bodyPr>
          <a:lstStyle/>
          <a:p>
            <a:pPr algn="ctr"/>
            <a:r>
              <a:rPr kumimoji="1" lang="zh-CN" altLang="en-US" sz="2000" b="1" dirty="0">
                <a:solidFill>
                  <a:srgbClr val="C00000"/>
                </a:solidFill>
                <a:latin typeface="微软雅黑" panose="020B0503020204020204" pitchFamily="34" charset="-122"/>
                <a:ea typeface="微软雅黑" panose="020B0503020204020204" pitchFamily="34" charset="-122"/>
                <a:cs typeface="Noto Sans S Chinese Medium" charset="-122"/>
              </a:rPr>
              <a:t>请在此处输入标题</a:t>
            </a:r>
          </a:p>
        </p:txBody>
      </p:sp>
      <p:sp>
        <p:nvSpPr>
          <p:cNvPr id="55" name="矩形 54"/>
          <p:cNvSpPr/>
          <p:nvPr/>
        </p:nvSpPr>
        <p:spPr>
          <a:xfrm>
            <a:off x="4727057" y="1776195"/>
            <a:ext cx="2679940" cy="738664"/>
          </a:xfrm>
          <a:prstGeom prst="rect">
            <a:avLst/>
          </a:prstGeom>
        </p:spPr>
        <p:txBody>
          <a:bodyPr wrap="square">
            <a:spAutoFit/>
          </a:bodyPr>
          <a:lstStyle/>
          <a:p>
            <a:pPr algn="ct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1.3</a:t>
            </a:r>
            <a:r>
              <a:rPr kumimoji="1" lang="zh-CN" altLang="en-US" sz="1400" dirty="0">
                <a:solidFill>
                  <a:srgbClr val="000000">
                    <a:lumMod val="75000"/>
                    <a:lumOff val="25000"/>
                  </a:srgbClr>
                </a:solidFill>
                <a:latin typeface="微软雅黑" panose="020B0503020204020204" pitchFamily="34" charset="-122"/>
                <a:ea typeface="微软雅黑" panose="020B0503020204020204" pitchFamily="34" charset="-122"/>
                <a:cs typeface="Noto Sans S Chinese DemiLight" charset="-122"/>
              </a:rPr>
              <a:t>为宜</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64" presetClass="path" presetSubtype="0" accel="50000" decel="50000" fill="hold" nodeType="withEffect">
                                  <p:stCondLst>
                                    <p:cond delay="0"/>
                                  </p:stCondLst>
                                  <p:childTnLst>
                                    <p:animMotion origin="layout" path="M 1.45833E-6 0.03611 L 1.45833E-6 4.81481E-6 " pathEditMode="relative" rAng="0" ptsTypes="AA">
                                      <p:cBhvr>
                                        <p:cTn id="30" dur="750" fill="hold"/>
                                        <p:tgtEl>
                                          <p:spTgt spid="11"/>
                                        </p:tgtEl>
                                        <p:attrNameLst>
                                          <p:attrName>ppt_x</p:attrName>
                                          <p:attrName>ppt_y</p:attrName>
                                        </p:attrNameLst>
                                      </p:cBhvr>
                                      <p:rCtr x="0" y="-1806"/>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64" presetClass="path" presetSubtype="0" accel="50000" decel="50000" fill="hold" nodeType="withEffect">
                                  <p:stCondLst>
                                    <p:cond delay="0"/>
                                  </p:stCondLst>
                                  <p:childTnLst>
                                    <p:animMotion origin="layout" path="M 4.16667E-6 -0.02778 L 4.16667E-6 0.00023 " pathEditMode="relative" rAng="0" ptsTypes="AA">
                                      <p:cBhvr>
                                        <p:cTn id="36" dur="750" fill="hold"/>
                                        <p:tgtEl>
                                          <p:spTgt spid="8"/>
                                        </p:tgtEl>
                                        <p:attrNameLst>
                                          <p:attrName>ppt_x</p:attrName>
                                          <p:attrName>ppt_y</p:attrName>
                                        </p:attrNameLst>
                                      </p:cBhvr>
                                      <p:rCtr x="0" y="1389"/>
                                    </p:animMotion>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64" presetClass="path" presetSubtype="0" accel="50000" decel="50000" fill="hold" nodeType="withEffect">
                                  <p:stCondLst>
                                    <p:cond delay="0"/>
                                  </p:stCondLst>
                                  <p:childTnLst>
                                    <p:animMotion origin="layout" path="M -8.33333E-7 0.03611 L -8.33333E-7 4.81481E-6 " pathEditMode="relative" rAng="0" ptsTypes="AA">
                                      <p:cBhvr>
                                        <p:cTn id="42" dur="750" fill="hold"/>
                                        <p:tgtEl>
                                          <p:spTgt spid="10"/>
                                        </p:tgtEl>
                                        <p:attrNameLst>
                                          <p:attrName>ppt_x</p:attrName>
                                          <p:attrName>ppt_y</p:attrName>
                                        </p:attrNameLst>
                                      </p:cBhvr>
                                      <p:rCtr x="0" y="-1806"/>
                                    </p:animMotion>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64" presetClass="path" presetSubtype="0" accel="50000" decel="50000" fill="hold" nodeType="withEffect">
                                  <p:stCondLst>
                                    <p:cond delay="0"/>
                                  </p:stCondLst>
                                  <p:childTnLst>
                                    <p:animMotion origin="layout" path="M 4.16667E-6 -0.02778 L 4.16667E-6 0.00023 " pathEditMode="relative" rAng="0" ptsTypes="AA">
                                      <p:cBhvr>
                                        <p:cTn id="48" dur="750" fill="hold"/>
                                        <p:tgtEl>
                                          <p:spTgt spid="7"/>
                                        </p:tgtEl>
                                        <p:attrNameLst>
                                          <p:attrName>ppt_x</p:attrName>
                                          <p:attrName>ppt_y</p:attrName>
                                        </p:attrNameLst>
                                      </p:cBhvr>
                                      <p:rCtr x="0" y="1389"/>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64" presetClass="path" presetSubtype="0" accel="50000" decel="50000" fill="hold" nodeType="withEffect">
                                  <p:stCondLst>
                                    <p:cond delay="0"/>
                                  </p:stCondLst>
                                  <p:childTnLst>
                                    <p:animMotion origin="layout" path="M 4.16667E-6 0.03611 L 4.16667E-6 4.81481E-6 " pathEditMode="relative" rAng="0" ptsTypes="AA">
                                      <p:cBhvr>
                                        <p:cTn id="54" dur="750" fill="hold"/>
                                        <p:tgtEl>
                                          <p:spTgt spid="9"/>
                                        </p:tgtEl>
                                        <p:attrNameLst>
                                          <p:attrName>ppt_x</p:attrName>
                                          <p:attrName>ppt_y</p:attrName>
                                        </p:attrNameLst>
                                      </p:cBhvr>
                                      <p:rCtr x="0" y="-1806"/>
                                    </p:animMotion>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1000"/>
                                        <p:tgtEl>
                                          <p:spTgt spid="52"/>
                                        </p:tgtEl>
                                      </p:cBhvr>
                                    </p:animEffect>
                                    <p:anim calcmode="lin" valueType="num">
                                      <p:cBhvr>
                                        <p:cTn id="69" dur="1000" fill="hold"/>
                                        <p:tgtEl>
                                          <p:spTgt spid="52"/>
                                        </p:tgtEl>
                                        <p:attrNameLst>
                                          <p:attrName>ppt_x</p:attrName>
                                        </p:attrNameLst>
                                      </p:cBhvr>
                                      <p:tavLst>
                                        <p:tav tm="0">
                                          <p:val>
                                            <p:strVal val="#ppt_x"/>
                                          </p:val>
                                        </p:tav>
                                        <p:tav tm="100000">
                                          <p:val>
                                            <p:strVal val="#ppt_x"/>
                                          </p:val>
                                        </p:tav>
                                      </p:tavLst>
                                    </p:anim>
                                    <p:anim calcmode="lin" valueType="num">
                                      <p:cBhvr>
                                        <p:cTn id="70" dur="1000" fill="hold"/>
                                        <p:tgtEl>
                                          <p:spTgt spid="5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1000" fill="hold"/>
                                        <p:tgtEl>
                                          <p:spTgt spid="5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1000"/>
                                        <p:tgtEl>
                                          <p:spTgt spid="54"/>
                                        </p:tgtEl>
                                      </p:cBhvr>
                                    </p:animEffect>
                                    <p:anim calcmode="lin" valueType="num">
                                      <p:cBhvr>
                                        <p:cTn id="79" dur="1000" fill="hold"/>
                                        <p:tgtEl>
                                          <p:spTgt spid="54"/>
                                        </p:tgtEl>
                                        <p:attrNameLst>
                                          <p:attrName>ppt_x</p:attrName>
                                        </p:attrNameLst>
                                      </p:cBhvr>
                                      <p:tavLst>
                                        <p:tav tm="0">
                                          <p:val>
                                            <p:strVal val="#ppt_x"/>
                                          </p:val>
                                        </p:tav>
                                        <p:tav tm="100000">
                                          <p:val>
                                            <p:strVal val="#ppt_x"/>
                                          </p:val>
                                        </p:tav>
                                      </p:tavLst>
                                    </p:anim>
                                    <p:anim calcmode="lin" valueType="num">
                                      <p:cBhvr>
                                        <p:cTn id="80" dur="1000" fill="hold"/>
                                        <p:tgtEl>
                                          <p:spTgt spid="5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1000"/>
                                        <p:tgtEl>
                                          <p:spTgt spid="51"/>
                                        </p:tgtEl>
                                      </p:cBhvr>
                                    </p:animEffect>
                                    <p:anim calcmode="lin" valueType="num">
                                      <p:cBhvr>
                                        <p:cTn id="104" dur="1000" fill="hold"/>
                                        <p:tgtEl>
                                          <p:spTgt spid="51"/>
                                        </p:tgtEl>
                                        <p:attrNameLst>
                                          <p:attrName>ppt_x</p:attrName>
                                        </p:attrNameLst>
                                      </p:cBhvr>
                                      <p:tavLst>
                                        <p:tav tm="0">
                                          <p:val>
                                            <p:strVal val="#ppt_x"/>
                                          </p:val>
                                        </p:tav>
                                        <p:tav tm="100000">
                                          <p:val>
                                            <p:strVal val="#ppt_x"/>
                                          </p:val>
                                        </p:tav>
                                      </p:tavLst>
                                    </p:anim>
                                    <p:anim calcmode="lin" valueType="num">
                                      <p:cBhvr>
                                        <p:cTn id="10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962" y="454909"/>
            <a:ext cx="6132077" cy="523220"/>
            <a:chOff x="3029962" y="302509"/>
            <a:chExt cx="6132077" cy="523220"/>
          </a:xfrm>
        </p:grpSpPr>
        <p:sp>
          <p:nvSpPr>
            <p:cNvPr id="3" name="矩形 2"/>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一、请在此输入第一章标题</a:t>
              </a:r>
            </a:p>
          </p:txBody>
        </p:sp>
        <p:grpSp>
          <p:nvGrpSpPr>
            <p:cNvPr id="4" name="组合 3"/>
            <p:cNvGrpSpPr/>
            <p:nvPr/>
          </p:nvGrpSpPr>
          <p:grpSpPr>
            <a:xfrm>
              <a:off x="3029962" y="430056"/>
              <a:ext cx="6132077" cy="268126"/>
              <a:chOff x="2932569" y="430056"/>
              <a:chExt cx="6132077" cy="268126"/>
            </a:xfrm>
          </p:grpSpPr>
          <p:pic>
            <p:nvPicPr>
              <p:cNvPr id="5" name="图片 4"/>
              <p:cNvPicPr>
                <a:picLocks noChangeAspect="1"/>
              </p:cNvPicPr>
              <p:nvPr/>
            </p:nvPicPr>
            <p:blipFill>
              <a:blip r:embed="rId3" cstate="screen"/>
              <a:stretch>
                <a:fillRect/>
              </a:stretch>
            </p:blipFill>
            <p:spPr>
              <a:xfrm>
                <a:off x="8342769" y="430056"/>
                <a:ext cx="721877" cy="268126"/>
              </a:xfrm>
              <a:prstGeom prst="rect">
                <a:avLst/>
              </a:prstGeom>
            </p:spPr>
          </p:pic>
          <p:pic>
            <p:nvPicPr>
              <p:cNvPr id="6" name="图片 5"/>
              <p:cNvPicPr>
                <a:picLocks noChangeAspect="1"/>
              </p:cNvPicPr>
              <p:nvPr/>
            </p:nvPicPr>
            <p:blipFill>
              <a:blip r:embed="rId3" cstate="screen"/>
              <a:stretch>
                <a:fillRect/>
              </a:stretch>
            </p:blipFill>
            <p:spPr>
              <a:xfrm flipH="1">
                <a:off x="2932569" y="430056"/>
                <a:ext cx="721877" cy="268126"/>
              </a:xfrm>
              <a:prstGeom prst="rect">
                <a:avLst/>
              </a:prstGeom>
            </p:spPr>
          </p:pic>
        </p:grpSp>
      </p:grpSp>
      <p:pic>
        <p:nvPicPr>
          <p:cNvPr id="7" name="图片 6"/>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957985" y="1574246"/>
            <a:ext cx="666753" cy="1411705"/>
          </a:xfrm>
          <a:prstGeom prst="rect">
            <a:avLst/>
          </a:prstGeom>
        </p:spPr>
      </p:pic>
      <p:sp>
        <p:nvSpPr>
          <p:cNvPr id="8" name="圆角矩形 7"/>
          <p:cNvSpPr/>
          <p:nvPr/>
        </p:nvSpPr>
        <p:spPr>
          <a:xfrm>
            <a:off x="1624738" y="1574245"/>
            <a:ext cx="3844410" cy="139445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1659242" y="1608750"/>
            <a:ext cx="3689136" cy="1372683"/>
          </a:xfrm>
          <a:prstGeom prst="rect">
            <a:avLst/>
          </a:prstGeom>
          <a:noFill/>
        </p:spPr>
        <p:txBody>
          <a:bodyPr wrap="square" rtlCol="0">
            <a:spAutoFit/>
          </a:bodyPr>
          <a:lstStyle/>
          <a:p>
            <a:pPr algn="just">
              <a:lnSpc>
                <a:spcPct val="130000"/>
              </a:lnSpc>
            </a:pP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a:t>
            </a:r>
          </a:p>
        </p:txBody>
      </p:sp>
      <p:pic>
        <p:nvPicPr>
          <p:cNvPr id="10" name="图片 9"/>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6634166" y="1574246"/>
            <a:ext cx="666753" cy="1411705"/>
          </a:xfrm>
          <a:prstGeom prst="rect">
            <a:avLst/>
          </a:prstGeom>
        </p:spPr>
      </p:pic>
      <p:sp>
        <p:nvSpPr>
          <p:cNvPr id="11" name="圆角矩形 10"/>
          <p:cNvSpPr/>
          <p:nvPr/>
        </p:nvSpPr>
        <p:spPr>
          <a:xfrm>
            <a:off x="7300919" y="1574245"/>
            <a:ext cx="3844410" cy="139445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7335423" y="1608750"/>
            <a:ext cx="3689136" cy="1372683"/>
          </a:xfrm>
          <a:prstGeom prst="rect">
            <a:avLst/>
          </a:prstGeom>
          <a:noFill/>
        </p:spPr>
        <p:txBody>
          <a:bodyPr wrap="square" rtlCol="0">
            <a:spAutoFit/>
          </a:bodyPr>
          <a:lstStyle/>
          <a:p>
            <a:pPr algn="just">
              <a:lnSpc>
                <a:spcPct val="130000"/>
              </a:lnSpc>
            </a:pP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a:t>
            </a:r>
          </a:p>
        </p:txBody>
      </p:sp>
      <p:pic>
        <p:nvPicPr>
          <p:cNvPr id="13" name="图片 12"/>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957985" y="3955136"/>
            <a:ext cx="666753" cy="1411705"/>
          </a:xfrm>
          <a:prstGeom prst="rect">
            <a:avLst/>
          </a:prstGeom>
        </p:spPr>
      </p:pic>
      <p:sp>
        <p:nvSpPr>
          <p:cNvPr id="14" name="圆角矩形 13"/>
          <p:cNvSpPr/>
          <p:nvPr/>
        </p:nvSpPr>
        <p:spPr>
          <a:xfrm>
            <a:off x="1624738" y="3955135"/>
            <a:ext cx="3844410" cy="139445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1659242" y="3989640"/>
            <a:ext cx="3689136" cy="1372683"/>
          </a:xfrm>
          <a:prstGeom prst="rect">
            <a:avLst/>
          </a:prstGeom>
          <a:noFill/>
        </p:spPr>
        <p:txBody>
          <a:bodyPr wrap="square" rtlCol="0">
            <a:spAutoFit/>
          </a:bodyPr>
          <a:lstStyle/>
          <a:p>
            <a:pPr algn="just">
              <a:lnSpc>
                <a:spcPct val="130000"/>
              </a:lnSpc>
            </a:pP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a:t>
            </a:r>
          </a:p>
        </p:txBody>
      </p:sp>
      <p:pic>
        <p:nvPicPr>
          <p:cNvPr id="16" name="图片 15"/>
          <p:cNvPicPr>
            <a:picLocks noChangeAspect="1"/>
          </p:cNvPicPr>
          <p:nvPr/>
        </p:nvPicPr>
        <p:blipFill rotWithShape="1">
          <a:blip r:embed="rId4" cstate="screen">
            <a:clrChange>
              <a:clrFrom>
                <a:srgbClr val="FFFFFF"/>
              </a:clrFrom>
              <a:clrTo>
                <a:srgbClr val="FFFFFF">
                  <a:alpha val="0"/>
                </a:srgbClr>
              </a:clrTo>
            </a:clrChange>
          </a:blip>
          <a:srcRect/>
          <a:stretch>
            <a:fillRect/>
          </a:stretch>
        </p:blipFill>
        <p:spPr>
          <a:xfrm>
            <a:off x="6634166" y="3955136"/>
            <a:ext cx="666753" cy="1411705"/>
          </a:xfrm>
          <a:prstGeom prst="rect">
            <a:avLst/>
          </a:prstGeom>
        </p:spPr>
      </p:pic>
      <p:sp>
        <p:nvSpPr>
          <p:cNvPr id="17" name="圆角矩形 16"/>
          <p:cNvSpPr/>
          <p:nvPr/>
        </p:nvSpPr>
        <p:spPr>
          <a:xfrm>
            <a:off x="7300919" y="3955135"/>
            <a:ext cx="3844410" cy="139445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等线" panose="02010600030101010101" charset="-122"/>
              <a:ea typeface="等线" panose="02010600030101010101" charset="-122"/>
              <a:cs typeface="+mn-cs"/>
            </a:endParaRPr>
          </a:p>
        </p:txBody>
      </p:sp>
      <p:sp>
        <p:nvSpPr>
          <p:cNvPr id="18" name="文本框 17"/>
          <p:cNvSpPr txBox="1"/>
          <p:nvPr/>
        </p:nvSpPr>
        <p:spPr>
          <a:xfrm>
            <a:off x="7335423" y="3989640"/>
            <a:ext cx="3689136" cy="1372683"/>
          </a:xfrm>
          <a:prstGeom prst="rect">
            <a:avLst/>
          </a:prstGeom>
          <a:noFill/>
        </p:spPr>
        <p:txBody>
          <a:bodyPr wrap="square" rtlCol="0">
            <a:spAutoFit/>
          </a:bodyPr>
          <a:lstStyle/>
          <a:p>
            <a:pPr algn="just">
              <a:lnSpc>
                <a:spcPct val="130000"/>
              </a:lnSpc>
            </a:pP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为宜请在此处输入标题，您可以使用微软雅黑思源黑体等字体间距设置成</a:t>
            </a:r>
            <a:r>
              <a:rPr kumimoji="1" lang="en-US" altLang="zh-CN" sz="1600" dirty="0">
                <a:solidFill>
                  <a:srgbClr val="FFFFFF"/>
                </a:solidFill>
                <a:latin typeface="微软雅黑" panose="020B0503020204020204" pitchFamily="34" charset="-122"/>
                <a:ea typeface="微软雅黑" panose="020B0503020204020204" pitchFamily="34" charset="-122"/>
                <a:cs typeface="Noto Sans S Chinese DemiLight" charset="-122"/>
              </a:rPr>
              <a:t>1.3</a:t>
            </a:r>
            <a:r>
              <a:rPr kumimoji="1" lang="zh-CN" altLang="en-US" sz="1600" dirty="0">
                <a:solidFill>
                  <a:srgbClr val="FFFFFF"/>
                </a:solidFill>
                <a:latin typeface="微软雅黑" panose="020B0503020204020204" pitchFamily="34" charset="-122"/>
                <a:ea typeface="微软雅黑" panose="020B0503020204020204" pitchFamily="34" charset="-122"/>
                <a:cs typeface="Noto Sans S Chinese DemiLight" charset="-122"/>
              </a:rPr>
              <a:t>为</a:t>
            </a:r>
          </a:p>
        </p:txBody>
      </p:sp>
      <p:cxnSp>
        <p:nvCxnSpPr>
          <p:cNvPr id="19" name="直线箭头连接符 14"/>
          <p:cNvCxnSpPr/>
          <p:nvPr/>
        </p:nvCxnSpPr>
        <p:spPr>
          <a:xfrm>
            <a:off x="707366" y="3465513"/>
            <a:ext cx="10714008" cy="0"/>
          </a:xfrm>
          <a:prstGeom prst="straightConnector1">
            <a:avLst/>
          </a:prstGeom>
          <a:noFill/>
          <a:ln w="38100" cap="flat" cmpd="sng" algn="ctr">
            <a:solidFill>
              <a:srgbClr val="C00000"/>
            </a:solidFill>
            <a:prstDash val="solid"/>
            <a:miter lim="800000"/>
            <a:tailEnd type="triangle"/>
          </a:ln>
          <a:effectLst/>
        </p:spPr>
      </p:cxnSp>
      <p:cxnSp>
        <p:nvCxnSpPr>
          <p:cNvPr id="20" name="直线箭头连接符 16"/>
          <p:cNvCxnSpPr/>
          <p:nvPr/>
        </p:nvCxnSpPr>
        <p:spPr>
          <a:xfrm rot="16200000">
            <a:off x="3776889" y="3652419"/>
            <a:ext cx="4543785" cy="0"/>
          </a:xfrm>
          <a:prstGeom prst="straightConnector1">
            <a:avLst/>
          </a:prstGeom>
          <a:noFill/>
          <a:ln w="38100" cap="flat" cmpd="sng" algn="ctr">
            <a:solidFill>
              <a:srgbClr val="C00000"/>
            </a:solidFill>
            <a:prstDash val="solid"/>
            <a:miter lim="800000"/>
            <a:tailEnd type="triangle"/>
          </a:ln>
          <a:effectLst/>
        </p:spPr>
      </p:cxn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4849"/>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349"/>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9199"/>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9699"/>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13549"/>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14049"/>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4" grpId="0" animBg="1"/>
      <p:bldP spid="15"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3"/>
          <p:cNvSpPr/>
          <p:nvPr/>
        </p:nvSpPr>
        <p:spPr>
          <a:xfrm>
            <a:off x="3196772" y="4209844"/>
            <a:ext cx="1219200" cy="1219200"/>
          </a:xfrm>
          <a:prstGeom prst="ellipse">
            <a:avLst/>
          </a:prstGeom>
          <a:solidFill>
            <a:srgbClr val="C00000"/>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_4"/>
          <p:cNvSpPr/>
          <p:nvPr/>
        </p:nvSpPr>
        <p:spPr>
          <a:xfrm>
            <a:off x="3833360" y="2633457"/>
            <a:ext cx="1219200" cy="1219200"/>
          </a:xfrm>
          <a:prstGeom prst="ellipse">
            <a:avLst/>
          </a:prstGeom>
          <a:solidFill>
            <a:srgbClr val="C00000"/>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_5"/>
          <p:cNvSpPr/>
          <p:nvPr/>
        </p:nvSpPr>
        <p:spPr>
          <a:xfrm>
            <a:off x="5558972" y="1850819"/>
            <a:ext cx="1219200" cy="1219200"/>
          </a:xfrm>
          <a:prstGeom prst="ellipse">
            <a:avLst/>
          </a:prstGeom>
          <a:solidFill>
            <a:srgbClr val="C00000"/>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_6"/>
          <p:cNvSpPr/>
          <p:nvPr/>
        </p:nvSpPr>
        <p:spPr>
          <a:xfrm>
            <a:off x="7284585" y="2633457"/>
            <a:ext cx="1219200" cy="1219200"/>
          </a:xfrm>
          <a:prstGeom prst="ellipse">
            <a:avLst/>
          </a:prstGeom>
          <a:solidFill>
            <a:srgbClr val="C00000"/>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_7"/>
          <p:cNvSpPr/>
          <p:nvPr/>
        </p:nvSpPr>
        <p:spPr>
          <a:xfrm>
            <a:off x="7941810" y="4209844"/>
            <a:ext cx="1219200" cy="1219200"/>
          </a:xfrm>
          <a:prstGeom prst="ellipse">
            <a:avLst/>
          </a:prstGeom>
          <a:solidFill>
            <a:srgbClr val="C00000"/>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7" name="组合 6"/>
          <p:cNvGrpSpPr/>
          <p:nvPr/>
        </p:nvGrpSpPr>
        <p:grpSpPr>
          <a:xfrm>
            <a:off x="4557260" y="3184319"/>
            <a:ext cx="3209925" cy="3165475"/>
            <a:chOff x="6415088" y="3105150"/>
            <a:chExt cx="3209925" cy="3165475"/>
          </a:xfrm>
          <a:solidFill>
            <a:srgbClr val="C00000"/>
          </a:solidFill>
        </p:grpSpPr>
        <p:sp>
          <p:nvSpPr>
            <p:cNvPr id="8" name="_8"/>
            <p:cNvSpPr/>
            <p:nvPr/>
          </p:nvSpPr>
          <p:spPr>
            <a:xfrm>
              <a:off x="7535863" y="5457825"/>
              <a:ext cx="960437" cy="128588"/>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_9"/>
            <p:cNvSpPr/>
            <p:nvPr/>
          </p:nvSpPr>
          <p:spPr>
            <a:xfrm>
              <a:off x="7540625" y="5670550"/>
              <a:ext cx="958850" cy="127000"/>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_10"/>
            <p:cNvSpPr/>
            <p:nvPr/>
          </p:nvSpPr>
          <p:spPr>
            <a:xfrm>
              <a:off x="7532688" y="5875338"/>
              <a:ext cx="960437" cy="127000"/>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_11"/>
            <p:cNvSpPr/>
            <p:nvPr/>
          </p:nvSpPr>
          <p:spPr>
            <a:xfrm rot="10800000">
              <a:off x="7737475" y="6067425"/>
              <a:ext cx="547688" cy="203200"/>
            </a:xfrm>
            <a:prstGeom prst="round2SameRect">
              <a:avLst>
                <a:gd name="adj1" fmla="val 50000"/>
                <a:gd name="adj2" fmla="val 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_12"/>
            <p:cNvSpPr/>
            <p:nvPr/>
          </p:nvSpPr>
          <p:spPr>
            <a:xfrm>
              <a:off x="7061200" y="3711575"/>
              <a:ext cx="1917700" cy="167163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_13"/>
            <p:cNvSpPr/>
            <p:nvPr/>
          </p:nvSpPr>
          <p:spPr>
            <a:xfrm>
              <a:off x="6415088" y="4700588"/>
              <a:ext cx="469900" cy="128587"/>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_14"/>
            <p:cNvSpPr/>
            <p:nvPr/>
          </p:nvSpPr>
          <p:spPr>
            <a:xfrm rot="2700000">
              <a:off x="6765132" y="3774281"/>
              <a:ext cx="469900" cy="128587"/>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_15"/>
            <p:cNvSpPr/>
            <p:nvPr/>
          </p:nvSpPr>
          <p:spPr>
            <a:xfrm rot="18900000" flipH="1">
              <a:off x="8788400" y="3754438"/>
              <a:ext cx="469900" cy="127000"/>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_16"/>
            <p:cNvSpPr/>
            <p:nvPr/>
          </p:nvSpPr>
          <p:spPr>
            <a:xfrm>
              <a:off x="9155113" y="4714875"/>
              <a:ext cx="469900" cy="128588"/>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_17"/>
            <p:cNvSpPr/>
            <p:nvPr/>
          </p:nvSpPr>
          <p:spPr>
            <a:xfrm rot="5400000">
              <a:off x="7791450" y="3276600"/>
              <a:ext cx="469900" cy="127000"/>
            </a:xfrm>
            <a:prstGeom prst="roundRect">
              <a:avLst>
                <a:gd name="adj" fmla="val 50000"/>
              </a:avLst>
            </a:prstGeom>
            <a:grp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19" name="_22"/>
          <p:cNvSpPr txBox="1">
            <a:spLocks noChangeArrowheads="1"/>
          </p:cNvSpPr>
          <p:nvPr/>
        </p:nvSpPr>
        <p:spPr bwMode="auto">
          <a:xfrm>
            <a:off x="3290177" y="4624767"/>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标题文本</a:t>
            </a:r>
          </a:p>
        </p:txBody>
      </p:sp>
      <p:sp>
        <p:nvSpPr>
          <p:cNvPr id="20" name="_23"/>
          <p:cNvSpPr txBox="1">
            <a:spLocks noChangeArrowheads="1"/>
          </p:cNvSpPr>
          <p:nvPr/>
        </p:nvSpPr>
        <p:spPr bwMode="auto">
          <a:xfrm>
            <a:off x="3940258" y="3073780"/>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标题文本</a:t>
            </a:r>
          </a:p>
        </p:txBody>
      </p:sp>
      <p:sp>
        <p:nvSpPr>
          <p:cNvPr id="21" name="_24"/>
          <p:cNvSpPr txBox="1">
            <a:spLocks noChangeArrowheads="1"/>
          </p:cNvSpPr>
          <p:nvPr/>
        </p:nvSpPr>
        <p:spPr bwMode="auto">
          <a:xfrm>
            <a:off x="5684921" y="228532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标题文本</a:t>
            </a:r>
          </a:p>
        </p:txBody>
      </p:sp>
      <p:sp>
        <p:nvSpPr>
          <p:cNvPr id="22" name="_25"/>
          <p:cNvSpPr txBox="1">
            <a:spLocks noChangeArrowheads="1"/>
          </p:cNvSpPr>
          <p:nvPr/>
        </p:nvSpPr>
        <p:spPr bwMode="auto">
          <a:xfrm>
            <a:off x="7402596" y="305525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标题文本</a:t>
            </a:r>
          </a:p>
        </p:txBody>
      </p:sp>
      <p:sp>
        <p:nvSpPr>
          <p:cNvPr id="23" name="_26"/>
          <p:cNvSpPr txBox="1">
            <a:spLocks noChangeArrowheads="1"/>
          </p:cNvSpPr>
          <p:nvPr/>
        </p:nvSpPr>
        <p:spPr bwMode="auto">
          <a:xfrm>
            <a:off x="8061409" y="464910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标题文本</a:t>
            </a:r>
          </a:p>
        </p:txBody>
      </p:sp>
      <p:grpSp>
        <p:nvGrpSpPr>
          <p:cNvPr id="24" name="组合 23"/>
          <p:cNvGrpSpPr/>
          <p:nvPr/>
        </p:nvGrpSpPr>
        <p:grpSpPr>
          <a:xfrm>
            <a:off x="3029962" y="454909"/>
            <a:ext cx="6132077" cy="523220"/>
            <a:chOff x="3029962" y="302509"/>
            <a:chExt cx="6132077" cy="523220"/>
          </a:xfrm>
        </p:grpSpPr>
        <p:sp>
          <p:nvSpPr>
            <p:cNvPr id="25" name="矩形 24"/>
            <p:cNvSpPr/>
            <p:nvPr/>
          </p:nvSpPr>
          <p:spPr>
            <a:xfrm>
              <a:off x="3849231" y="302509"/>
              <a:ext cx="4493538" cy="523220"/>
            </a:xfrm>
            <a:prstGeom prst="rect">
              <a:avLst/>
            </a:prstGeom>
          </p:spPr>
          <p:txBody>
            <a:bodyPr wrap="none">
              <a:spAutoFit/>
            </a:bodyPr>
            <a:lstStyle/>
            <a:p>
              <a:pPr lvl="0" algn="ctr"/>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一、请在此输入第一章标题</a:t>
              </a:r>
            </a:p>
          </p:txBody>
        </p:sp>
        <p:grpSp>
          <p:nvGrpSpPr>
            <p:cNvPr id="26" name="组合 25"/>
            <p:cNvGrpSpPr/>
            <p:nvPr/>
          </p:nvGrpSpPr>
          <p:grpSpPr>
            <a:xfrm>
              <a:off x="3029962" y="430056"/>
              <a:ext cx="6132077" cy="268126"/>
              <a:chOff x="2932569" y="430056"/>
              <a:chExt cx="6132077" cy="268126"/>
            </a:xfrm>
          </p:grpSpPr>
          <p:pic>
            <p:nvPicPr>
              <p:cNvPr id="27" name="图片 26"/>
              <p:cNvPicPr>
                <a:picLocks noChangeAspect="1"/>
              </p:cNvPicPr>
              <p:nvPr/>
            </p:nvPicPr>
            <p:blipFill>
              <a:blip r:embed="rId3" cstate="screen"/>
              <a:stretch>
                <a:fillRect/>
              </a:stretch>
            </p:blipFill>
            <p:spPr>
              <a:xfrm>
                <a:off x="8342769" y="430056"/>
                <a:ext cx="721877" cy="268126"/>
              </a:xfrm>
              <a:prstGeom prst="rect">
                <a:avLst/>
              </a:prstGeom>
            </p:spPr>
          </p:pic>
          <p:pic>
            <p:nvPicPr>
              <p:cNvPr id="28" name="图片 27"/>
              <p:cNvPicPr>
                <a:picLocks noChangeAspect="1"/>
              </p:cNvPicPr>
              <p:nvPr/>
            </p:nvPicPr>
            <p:blipFill>
              <a:blip r:embed="rId3" cstate="screen"/>
              <a:stretch>
                <a:fillRect/>
              </a:stretch>
            </p:blipFill>
            <p:spPr>
              <a:xfrm flipH="1">
                <a:off x="2932569" y="430056"/>
                <a:ext cx="721877" cy="268126"/>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18126" y="1999745"/>
            <a:ext cx="2828790" cy="2858508"/>
            <a:chOff x="2063743" y="1634615"/>
            <a:chExt cx="1793859" cy="1812706"/>
          </a:xfrm>
        </p:grpSpPr>
        <p:grpSp>
          <p:nvGrpSpPr>
            <p:cNvPr id="9" name="组合 8"/>
            <p:cNvGrpSpPr/>
            <p:nvPr/>
          </p:nvGrpSpPr>
          <p:grpSpPr>
            <a:xfrm>
              <a:off x="2063743" y="1634615"/>
              <a:ext cx="1793859" cy="1812706"/>
              <a:chOff x="2071801" y="1634615"/>
              <a:chExt cx="1793859" cy="1812706"/>
            </a:xfrm>
          </p:grpSpPr>
          <p:pic>
            <p:nvPicPr>
              <p:cNvPr id="11" name="图片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871761" y="1634615"/>
                <a:ext cx="993899" cy="1812706"/>
              </a:xfrm>
              <a:prstGeom prst="rect">
                <a:avLst/>
              </a:prstGeom>
            </p:spPr>
          </p:pic>
          <p:pic>
            <p:nvPicPr>
              <p:cNvPr id="12" name="图片 11"/>
              <p:cNvPicPr>
                <a:picLocks noChangeAspect="1"/>
              </p:cNvPicPr>
              <p:nvPr/>
            </p:nvPicPr>
            <p:blipFill>
              <a:blip r:embed="rId5">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flipH="1">
                <a:off x="2071801" y="1634615"/>
                <a:ext cx="993899" cy="1812706"/>
              </a:xfrm>
              <a:prstGeom prst="rect">
                <a:avLst/>
              </a:prstGeom>
            </p:spPr>
          </p:pic>
        </p:grpSp>
        <p:sp>
          <p:nvSpPr>
            <p:cNvPr id="10" name="文本框 9"/>
            <p:cNvSpPr txBox="1"/>
            <p:nvPr/>
          </p:nvSpPr>
          <p:spPr>
            <a:xfrm>
              <a:off x="2452864" y="2082307"/>
              <a:ext cx="1004758" cy="917321"/>
            </a:xfrm>
            <a:prstGeom prst="rect">
              <a:avLst/>
            </a:prstGeom>
            <a:noFill/>
          </p:spPr>
          <p:txBody>
            <a:bodyPr wrap="square" rtlCol="0" anchor="ctr">
              <a:spAutoFit/>
            </a:bodyPr>
            <a:lstStyle/>
            <a:p>
              <a:pPr algn="ctr"/>
              <a:r>
                <a:rPr lang="zh-CN" altLang="en-US"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贰 </a:t>
              </a:r>
              <a:endParaRPr lang="en-US" altLang="zh-CN" sz="8800" b="1" spc="-3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5749007" y="1309545"/>
            <a:ext cx="719138" cy="4238910"/>
            <a:chOff x="5749007" y="1309545"/>
            <a:chExt cx="719138" cy="4238910"/>
          </a:xfrm>
        </p:grpSpPr>
        <p:grpSp>
          <p:nvGrpSpPr>
            <p:cNvPr id="25" name="组合 24"/>
            <p:cNvGrpSpPr/>
            <p:nvPr/>
          </p:nvGrpSpPr>
          <p:grpSpPr>
            <a:xfrm>
              <a:off x="5749007" y="1309545"/>
              <a:ext cx="719138" cy="4238910"/>
              <a:chOff x="8008217" y="1357170"/>
              <a:chExt cx="719138" cy="4238910"/>
            </a:xfrm>
          </p:grpSpPr>
          <p:pic>
            <p:nvPicPr>
              <p:cNvPr id="26" name="图片 25"/>
              <p:cNvPicPr>
                <a:picLocks noChangeAspect="1"/>
              </p:cNvPicPr>
              <p:nvPr/>
            </p:nvPicPr>
            <p:blipFill rotWithShape="1">
              <a:blip r:embed="rId6" cstate="screen"/>
              <a:srcRect/>
              <a:stretch>
                <a:fillRect/>
              </a:stretch>
            </p:blipFill>
            <p:spPr>
              <a:xfrm>
                <a:off x="8008217" y="1357170"/>
                <a:ext cx="719138" cy="2119455"/>
              </a:xfrm>
              <a:prstGeom prst="rect">
                <a:avLst/>
              </a:prstGeom>
            </p:spPr>
          </p:pic>
          <p:pic>
            <p:nvPicPr>
              <p:cNvPr id="27" name="图片 26"/>
              <p:cNvPicPr>
                <a:picLocks noChangeAspect="1"/>
              </p:cNvPicPr>
              <p:nvPr/>
            </p:nvPicPr>
            <p:blipFill rotWithShape="1">
              <a:blip r:embed="rId6" cstate="screen"/>
              <a:srcRect/>
              <a:stretch>
                <a:fillRect/>
              </a:stretch>
            </p:blipFill>
            <p:spPr>
              <a:xfrm flipV="1">
                <a:off x="8008217" y="3476625"/>
                <a:ext cx="719138" cy="2119455"/>
              </a:xfrm>
              <a:prstGeom prst="rect">
                <a:avLst/>
              </a:prstGeom>
            </p:spPr>
          </p:pic>
        </p:grpSp>
        <p:sp>
          <p:nvSpPr>
            <p:cNvPr id="35" name="文本框 34"/>
            <p:cNvSpPr txBox="1"/>
            <p:nvPr/>
          </p:nvSpPr>
          <p:spPr>
            <a:xfrm>
              <a:off x="5812250" y="2215847"/>
              <a:ext cx="584775" cy="2426305"/>
            </a:xfrm>
            <a:prstGeom prst="rect">
              <a:avLst/>
            </a:prstGeom>
            <a:noFill/>
          </p:spPr>
          <p:txBody>
            <a:bodyPr vert="eaVert" wrap="none" rtlCol="0" anchor="ctr">
              <a:spAutoFit/>
            </a:bodyPr>
            <a:lstStyle/>
            <a:p>
              <a:pPr algn="ctr"/>
              <a:r>
                <a:rPr lang="zh-CN" altLang="en-US" sz="2600" dirty="0">
                  <a:solidFill>
                    <a:srgbClr val="C00000"/>
                  </a:solidFill>
                  <a:latin typeface="方正清刻本悦宋简体" panose="02000000000000000000" pitchFamily="2" charset="-122"/>
                  <a:ea typeface="方正清刻本悦宋简体" panose="02000000000000000000" pitchFamily="2" charset="-122"/>
                </a:rPr>
                <a:t>课题现状及发展</a:t>
              </a:r>
            </a:p>
          </p:txBody>
        </p:sp>
      </p:grpSp>
      <p:sp>
        <p:nvSpPr>
          <p:cNvPr id="36" name="文本框 35"/>
          <p:cNvSpPr txBox="1"/>
          <p:nvPr/>
        </p:nvSpPr>
        <p:spPr>
          <a:xfrm>
            <a:off x="6995532" y="1555042"/>
            <a:ext cx="2731517" cy="3747912"/>
          </a:xfrm>
          <a:prstGeom prst="rect">
            <a:avLst/>
          </a:prstGeom>
          <a:noFill/>
          <a:ln>
            <a:noFill/>
          </a:ln>
        </p:spPr>
        <p:txBody>
          <a:bodyPr vert="eaVert" wrap="square" rtlCol="0">
            <a:spAutoFit/>
          </a:bodyPr>
          <a:lstStyle/>
          <a:p>
            <a:pPr algn="ctr" fontAlgn="base">
              <a:lnSpc>
                <a:spcPct val="150000"/>
              </a:lnSpc>
            </a:pPr>
            <a:r>
              <a:rPr lang="zh-CN" altLang="en-US" sz="1400" spc="300" dirty="0">
                <a:solidFill>
                  <a:srgbClr val="C00000"/>
                </a:solidFill>
                <a:latin typeface="Arial" panose="020B0604020202020204"/>
                <a:ea typeface="微软雅黑" panose="020B0503020204020204" pitchFamily="34" charset="-122"/>
                <a:cs typeface="Lato Light"/>
                <a:sym typeface="Arial" panose="020B0604020202020204"/>
              </a:rPr>
              <a:t>点击此处更换文本点击此处更换文本点击此处更换文本点击此处点击此处更换文本点击此处更换文本点击此处更换文本点击此处点击此处更换文本点击此处更换文本点击此处更换文本点击此处点击此处更换文本点击此处更换文本点击此处更换文本点击此处更换文本点击此处</a:t>
            </a:r>
            <a:endParaRPr lang="zh-CN" altLang="en-US" sz="1400" spc="300" dirty="0">
              <a:solidFill>
                <a:srgbClr val="C00000"/>
              </a:solidFill>
              <a:latin typeface="Arial" panose="020B0604020202020204"/>
              <a:ea typeface="微软雅黑" panose="020B0503020204020204" pitchFamily="34" charset="-122"/>
              <a:cs typeface="+mn-ea"/>
              <a:sym typeface="Arial" panose="020B0604020202020204"/>
            </a:endParaRPr>
          </a:p>
        </p:txBody>
      </p:sp>
      <p:pic>
        <p:nvPicPr>
          <p:cNvPr id="37" name="图片 36"/>
          <p:cNvPicPr>
            <a:picLocks noChangeAspect="1"/>
          </p:cNvPicPr>
          <p:nvPr/>
        </p:nvPicPr>
        <p:blipFill>
          <a:blip r:embed="rId7" cstate="screen"/>
          <a:stretch>
            <a:fillRect/>
          </a:stretch>
        </p:blipFill>
        <p:spPr>
          <a:xfrm>
            <a:off x="9171166" y="885372"/>
            <a:ext cx="2733427" cy="650022"/>
          </a:xfrm>
          <a:prstGeom prst="rect">
            <a:avLst/>
          </a:prstGeom>
        </p:spPr>
      </p:pic>
      <p:pic>
        <p:nvPicPr>
          <p:cNvPr id="38" name="图片 37"/>
          <p:cNvPicPr>
            <a:picLocks noChangeAspect="1"/>
          </p:cNvPicPr>
          <p:nvPr/>
        </p:nvPicPr>
        <p:blipFill>
          <a:blip r:embed="rId8" cstate="screen"/>
          <a:stretch>
            <a:fillRect/>
          </a:stretch>
        </p:blipFill>
        <p:spPr>
          <a:xfrm>
            <a:off x="300144" y="5095983"/>
            <a:ext cx="1877757" cy="904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名族风剪纸毕业答辩PPT模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2239</Words>
  <Application>Microsoft Office PowerPoint</Application>
  <PresentationFormat>宽屏</PresentationFormat>
  <Paragraphs>278</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Charlemagne Std</vt:lpstr>
      <vt:lpstr>Gill Sans</vt:lpstr>
      <vt:lpstr>Lato Light</vt:lpstr>
      <vt:lpstr>Noto Sans S Chinese DemiLight</vt:lpstr>
      <vt:lpstr>Noto Sans S Chinese Medium</vt:lpstr>
      <vt:lpstr>等线</vt:lpstr>
      <vt:lpstr>方正清刻本悦宋简体</vt:lpstr>
      <vt:lpstr>宋体</vt:lpstr>
      <vt:lpstr>微软雅黑</vt:lpstr>
      <vt:lpstr>Arial</vt:lpstr>
      <vt:lpstr>Calibri</vt:lpstr>
      <vt:lpstr>Calibri Light</vt:lpstr>
      <vt:lpstr>Impact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2022-03-04T03:27:30Z</dcterms:created>
  <dcterms:modified xsi:type="dcterms:W3CDTF">2023-01-10T06:15:12Z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7107C7BC08E446B38EDAE5EE07EB5917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