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0" r:id="rId3"/>
    <p:sldId id="266" r:id="rId4"/>
    <p:sldId id="261" r:id="rId5"/>
    <p:sldId id="262" r:id="rId6"/>
    <p:sldId id="264" r:id="rId7"/>
    <p:sldId id="268" r:id="rId8"/>
    <p:sldId id="265" r:id="rId9"/>
    <p:sldId id="271" r:id="rId10"/>
    <p:sldId id="263" r:id="rId11"/>
    <p:sldId id="267" r:id="rId12"/>
    <p:sldId id="275" r:id="rId13"/>
    <p:sldId id="272" r:id="rId14"/>
    <p:sldId id="276" r:id="rId15"/>
    <p:sldId id="273" r:id="rId16"/>
    <p:sldId id="274" r:id="rId17"/>
    <p:sldId id="269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7239"/>
    <a:srgbClr val="86519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42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6391A-9565-496B-8257-9F5D953F3C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CDB2B-4E51-4396-9C80-CF4C78B66B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DB2B-4E51-4396-9C80-CF4C78B66BF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jpeg"/><Relationship Id="rId7" Type="http://schemas.microsoft.com/office/2007/relationships/hdphoto" Target="../media/hdphoto9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3.jpe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7.png"/><Relationship Id="rId10" Type="http://schemas.microsoft.com/office/2007/relationships/hdphoto" Target="../media/hdphoto13.wdp"/><Relationship Id="rId4" Type="http://schemas.openxmlformats.org/officeDocument/2006/relationships/image" Target="../media/image3.jpe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microsoft.com/office/2007/relationships/hdphoto" Target="../media/hdphoto15.wdp"/><Relationship Id="rId4" Type="http://schemas.openxmlformats.org/officeDocument/2006/relationships/image" Target="../media/image3.jpe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56.png"/><Relationship Id="rId3" Type="http://schemas.openxmlformats.org/officeDocument/2006/relationships/image" Target="../media/image2.jpeg"/><Relationship Id="rId7" Type="http://schemas.openxmlformats.org/officeDocument/2006/relationships/image" Target="../media/image64.png"/><Relationship Id="rId12" Type="http://schemas.microsoft.com/office/2007/relationships/hdphoto" Target="../media/hdphoto17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65.png"/><Relationship Id="rId5" Type="http://schemas.openxmlformats.org/officeDocument/2006/relationships/image" Target="../media/image63.png"/><Relationship Id="rId10" Type="http://schemas.microsoft.com/office/2007/relationships/hdphoto" Target="../media/hdphoto13.wdp"/><Relationship Id="rId4" Type="http://schemas.openxmlformats.org/officeDocument/2006/relationships/image" Target="../media/image3.jpe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.jpeg"/><Relationship Id="rId7" Type="http://schemas.openxmlformats.org/officeDocument/2006/relationships/image" Target="../media/image67.png"/><Relationship Id="rId12" Type="http://schemas.microsoft.com/office/2007/relationships/hdphoto" Target="../media/hdphoto20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image" Target="../media/image55.png"/><Relationship Id="rId10" Type="http://schemas.microsoft.com/office/2007/relationships/hdphoto" Target="../media/hdphoto19.wdp"/><Relationship Id="rId4" Type="http://schemas.openxmlformats.org/officeDocument/2006/relationships/image" Target="../media/image3.jpe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2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56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.jpeg"/><Relationship Id="rId7" Type="http://schemas.openxmlformats.org/officeDocument/2006/relationships/image" Target="../media/image68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11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microsoft.com/office/2007/relationships/hdphoto" Target="../media/hdphoto20.wdp"/><Relationship Id="rId4" Type="http://schemas.openxmlformats.org/officeDocument/2006/relationships/image" Target="../media/image3.jpe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openxmlformats.org/officeDocument/2006/relationships/image" Target="../media/image70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microsoft.com/office/2007/relationships/hdphoto" Target="../media/hdphoto6.wdp"/><Relationship Id="rId5" Type="http://schemas.openxmlformats.org/officeDocument/2006/relationships/image" Target="../media/image74.png"/><Relationship Id="rId10" Type="http://schemas.openxmlformats.org/officeDocument/2006/relationships/image" Target="../media/image33.png"/><Relationship Id="rId4" Type="http://schemas.openxmlformats.org/officeDocument/2006/relationships/image" Target="../media/image3.jpeg"/><Relationship Id="rId9" Type="http://schemas.microsoft.com/office/2007/relationships/hdphoto" Target="../media/hdphoto14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5" Type="http://schemas.openxmlformats.org/officeDocument/2006/relationships/image" Target="../media/image76.png"/><Relationship Id="rId10" Type="http://schemas.microsoft.com/office/2007/relationships/hdphoto" Target="../media/hdphoto13.wdp"/><Relationship Id="rId4" Type="http://schemas.openxmlformats.org/officeDocument/2006/relationships/image" Target="../media/image3.jpe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3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77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.jpeg"/><Relationship Id="rId7" Type="http://schemas.microsoft.com/office/2007/relationships/hdphoto" Target="../media/hdphoto12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78.png"/><Relationship Id="rId10" Type="http://schemas.openxmlformats.org/officeDocument/2006/relationships/image" Target="../media/image56.png"/><Relationship Id="rId4" Type="http://schemas.openxmlformats.org/officeDocument/2006/relationships/image" Target="../media/image3.jpeg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microsoft.com/office/2007/relationships/hdphoto" Target="../media/hdphoto27.wdp"/><Relationship Id="rId18" Type="http://schemas.openxmlformats.org/officeDocument/2006/relationships/image" Target="../media/image66.png"/><Relationship Id="rId3" Type="http://schemas.openxmlformats.org/officeDocument/2006/relationships/image" Target="../media/image2.jpeg"/><Relationship Id="rId7" Type="http://schemas.microsoft.com/office/2007/relationships/hdphoto" Target="../media/hdphoto24.wdp"/><Relationship Id="rId12" Type="http://schemas.openxmlformats.org/officeDocument/2006/relationships/image" Target="../media/image85.png"/><Relationship Id="rId17" Type="http://schemas.microsoft.com/office/2007/relationships/hdphoto" Target="../media/hdphoto29.wdp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microsoft.com/office/2007/relationships/hdphoto" Target="../media/hdphoto26.wdp"/><Relationship Id="rId5" Type="http://schemas.openxmlformats.org/officeDocument/2006/relationships/image" Target="../media/image81.jpeg"/><Relationship Id="rId15" Type="http://schemas.microsoft.com/office/2007/relationships/hdphoto" Target="../media/hdphoto28.wdp"/><Relationship Id="rId10" Type="http://schemas.openxmlformats.org/officeDocument/2006/relationships/image" Target="../media/image84.png"/><Relationship Id="rId19" Type="http://schemas.openxmlformats.org/officeDocument/2006/relationships/image" Target="../media/image88.png"/><Relationship Id="rId4" Type="http://schemas.openxmlformats.org/officeDocument/2006/relationships/image" Target="../media/image3.jpeg"/><Relationship Id="rId9" Type="http://schemas.microsoft.com/office/2007/relationships/hdphoto" Target="../media/hdphoto25.wdp"/><Relationship Id="rId1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jpe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openxmlformats.org/officeDocument/2006/relationships/image" Target="../media/image3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12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microsoft.com/office/2007/relationships/hdphoto" Target="../media/hdphoto6.wdp"/><Relationship Id="rId4" Type="http://schemas.openxmlformats.org/officeDocument/2006/relationships/image" Target="../media/image3.jpe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jpeg"/><Relationship Id="rId4" Type="http://schemas.openxmlformats.org/officeDocument/2006/relationships/image" Target="../media/image3.jpe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t="6773" b="58942"/>
          <a:stretch>
            <a:fillRect/>
          </a:stretch>
        </p:blipFill>
        <p:spPr>
          <a:xfrm>
            <a:off x="-739588" y="-174172"/>
            <a:ext cx="6858000" cy="23513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 t="6773" b="58942"/>
          <a:stretch>
            <a:fillRect/>
          </a:stretch>
        </p:blipFill>
        <p:spPr>
          <a:xfrm rot="1387893">
            <a:off x="4479279" y="268514"/>
            <a:ext cx="6858000" cy="23513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387893">
            <a:off x="8342848" y="-274688"/>
            <a:ext cx="4092509" cy="23513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362084" y="781228"/>
            <a:ext cx="6767947" cy="676794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 b="-13579"/>
          <a:stretch>
            <a:fillRect/>
          </a:stretch>
        </p:blipFill>
        <p:spPr>
          <a:xfrm>
            <a:off x="258490" y="2314324"/>
            <a:ext cx="2003004" cy="47054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screen"/>
          <a:srcRect l="-4671" t="-45733"/>
          <a:stretch>
            <a:fillRect/>
          </a:stretch>
        </p:blipFill>
        <p:spPr>
          <a:xfrm>
            <a:off x="9157446" y="2177142"/>
            <a:ext cx="2547460" cy="3769999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255" y="571500"/>
            <a:ext cx="4596311" cy="6057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992" y="1682731"/>
            <a:ext cx="5752617" cy="3835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193707" y="301605"/>
            <a:ext cx="2762250" cy="2762250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9" name="Picture 4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91295" y="1363796"/>
            <a:ext cx="4070172" cy="27129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130535" y="3258554"/>
            <a:ext cx="4550610" cy="3033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2715188" y="565707"/>
            <a:ext cx="5657850" cy="5657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9977623" y="-4"/>
            <a:ext cx="2221207" cy="4343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screen"/>
          <a:srcRect b="-2145"/>
          <a:stretch>
            <a:fillRect/>
          </a:stretch>
        </p:blipFill>
        <p:spPr>
          <a:xfrm>
            <a:off x="735106" y="3790950"/>
            <a:ext cx="2221207" cy="27241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282965" y="5146339"/>
            <a:ext cx="4255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9409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愿你一直开心幸福，</a:t>
            </a:r>
            <a:endParaRPr lang="en-US" altLang="zh-CN" sz="3200" dirty="0">
              <a:solidFill>
                <a:srgbClr val="FF9409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3200" dirty="0">
                <a:solidFill>
                  <a:srgbClr val="FF9409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健康成长</a:t>
            </a: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9977" y="699726"/>
            <a:ext cx="4108942" cy="64059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t="6773" b="58942"/>
          <a:stretch>
            <a:fillRect/>
          </a:stretch>
        </p:blipFill>
        <p:spPr>
          <a:xfrm rot="1387893">
            <a:off x="5914622" y="298829"/>
            <a:ext cx="6858000" cy="2351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9224" y="1394559"/>
            <a:ext cx="3241907" cy="4856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1376">
            <a:off x="6778313" y="3109478"/>
            <a:ext cx="4458199" cy="2976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9" name="Picture 4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35106" y="1064948"/>
            <a:ext cx="3886201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4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652623">
            <a:off x="3989082" y="1960297"/>
            <a:ext cx="2811509" cy="4211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4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1006857">
            <a:off x="393851" y="3687612"/>
            <a:ext cx="3484556" cy="2323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5638801" y="838200"/>
            <a:ext cx="6553200" cy="562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-2368601"/>
            <a:ext cx="3083858" cy="99124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t="-8890"/>
          <a:stretch>
            <a:fillRect/>
          </a:stretch>
        </p:blipFill>
        <p:spPr>
          <a:xfrm>
            <a:off x="9658350" y="-1093322"/>
            <a:ext cx="2533650" cy="81438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4715" y="1423645"/>
            <a:ext cx="4663941" cy="3109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1376">
            <a:off x="5921063" y="2743200"/>
            <a:ext cx="4458199" cy="2976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4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1035949">
            <a:off x="3462800" y="3942908"/>
            <a:ext cx="3137291" cy="2091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3" cstate="screen"/>
          <a:srcRect b="-2145"/>
          <a:stretch>
            <a:fillRect/>
          </a:stretch>
        </p:blipFill>
        <p:spPr>
          <a:xfrm>
            <a:off x="7230193" y="-87624"/>
            <a:ext cx="2221207" cy="2724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970793" y="0"/>
            <a:ext cx="2221207" cy="4343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3"/>
          <a:stretch>
            <a:fillRect/>
          </a:stretch>
        </p:blipFill>
        <p:spPr>
          <a:xfrm>
            <a:off x="375496" y="4838700"/>
            <a:ext cx="2221207" cy="2019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4715" y="1426890"/>
            <a:ext cx="4663941" cy="3103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1376">
            <a:off x="5921063" y="2745473"/>
            <a:ext cx="4458199" cy="2971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4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1035949">
            <a:off x="3462801" y="3942908"/>
            <a:ext cx="3137289" cy="2091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b="-2145"/>
          <a:stretch>
            <a:fillRect/>
          </a:stretch>
        </p:blipFill>
        <p:spPr>
          <a:xfrm>
            <a:off x="735106" y="3790950"/>
            <a:ext cx="2221207" cy="2724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r="-5746"/>
          <a:stretch>
            <a:fillRect/>
          </a:stretch>
        </p:blipFill>
        <p:spPr>
          <a:xfrm rot="332941">
            <a:off x="7391399" y="-83671"/>
            <a:ext cx="5333999" cy="19732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2702" y="2479810"/>
            <a:ext cx="5443920" cy="3629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文本框 10"/>
          <p:cNvSpPr txBox="1"/>
          <p:nvPr/>
        </p:nvSpPr>
        <p:spPr>
          <a:xfrm>
            <a:off x="724987" y="910150"/>
            <a:ext cx="4065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A7239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如果你是一棵小树</a:t>
            </a:r>
            <a:endParaRPr lang="en-US" altLang="zh-CN" sz="3200" dirty="0">
              <a:solidFill>
                <a:srgbClr val="0A7239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A7239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我就是你的森林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566" y="1172821"/>
            <a:ext cx="2219226" cy="3103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1376">
            <a:off x="3735508" y="2939863"/>
            <a:ext cx="4458199" cy="2971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4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1035949">
            <a:off x="653230" y="4024516"/>
            <a:ext cx="3137289" cy="2091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screen"/>
          <a:srcRect b="-2377"/>
          <a:stretch>
            <a:fillRect/>
          </a:stretch>
        </p:blipFill>
        <p:spPr>
          <a:xfrm>
            <a:off x="5492286" y="565918"/>
            <a:ext cx="6800850" cy="37000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2" cstate="screen"/>
          <a:srcRect b="-3"/>
          <a:stretch>
            <a:fillRect/>
          </a:stretch>
        </p:blipFill>
        <p:spPr>
          <a:xfrm>
            <a:off x="9235687" y="4415746"/>
            <a:ext cx="2221207" cy="2019300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03468" y="3641859"/>
            <a:ext cx="3328445" cy="2457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18285" y="1184409"/>
            <a:ext cx="4171950" cy="4171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 r="-5746"/>
          <a:stretch>
            <a:fillRect/>
          </a:stretch>
        </p:blipFill>
        <p:spPr>
          <a:xfrm rot="332941">
            <a:off x="7391399" y="-83671"/>
            <a:ext cx="5333999" cy="1973272"/>
          </a:xfrm>
          <a:prstGeom prst="rect">
            <a:avLst/>
          </a:prstGeom>
        </p:spPr>
      </p:pic>
      <p:pic>
        <p:nvPicPr>
          <p:cNvPr id="11" name="Picture 4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959720" y="1184409"/>
            <a:ext cx="3886201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4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652623">
            <a:off x="8213696" y="2079758"/>
            <a:ext cx="2811509" cy="4211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4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1006857">
            <a:off x="4618465" y="3807073"/>
            <a:ext cx="3484556" cy="2323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99482" l="0" r="89595">
                        <a14:foregroundMark x1="33108" y1="90062" x2="44189" y2="99586"/>
                        <a14:foregroundMark x1="44189" y1="99586" x2="61622" y2="99793"/>
                        <a14:foregroundMark x1="61622" y1="99793" x2="81081" y2="99482"/>
                        <a14:foregroundMark x1="81081" y1="99482" x2="78784" y2="86128"/>
                        <a14:foregroundMark x1="78784" y1="86128" x2="40270" y2="83644"/>
                        <a14:foregroundMark x1="40270" y1="83644" x2="30541" y2="88509"/>
                        <a14:foregroundMark x1="31892" y1="77743" x2="47973" y2="82712"/>
                        <a14:foregroundMark x1="47973" y1="82712" x2="66757" y2="81573"/>
                        <a14:foregroundMark x1="66757" y1="81573" x2="75270" y2="70807"/>
                        <a14:foregroundMark x1="75270" y1="70807" x2="63514" y2="59627"/>
                        <a14:foregroundMark x1="63514" y1="59627" x2="46622" y2="56315"/>
                        <a14:foregroundMark x1="46622" y1="56315" x2="31892" y2="61077"/>
                        <a14:foregroundMark x1="31892" y1="61077" x2="26757" y2="74534"/>
                        <a14:foregroundMark x1="26757" y1="74534" x2="26757" y2="78261"/>
                        <a14:foregroundMark x1="7027" y1="54762" x2="23378" y2="51760"/>
                        <a14:foregroundMark x1="23378" y1="51760" x2="34595" y2="40166"/>
                        <a14:foregroundMark x1="34595" y1="40166" x2="38243" y2="13665"/>
                        <a14:foregroundMark x1="38243" y1="13665" x2="27838" y2="3623"/>
                        <a14:foregroundMark x1="27838" y1="3623" x2="12162" y2="518"/>
                        <a14:foregroundMark x1="12162" y1="518" x2="135" y2="10041"/>
                        <a14:foregroundMark x1="0" y1="10041" x2="0" y2="11387"/>
                        <a14:foregroundMark x1="0" y1="47930" x2="135" y2="48965"/>
                        <a14:foregroundMark x1="270" y1="49068" x2="10811" y2="56315"/>
                        <a14:foregroundMark x1="12027" y1="24017" x2="25405" y2="15528"/>
                        <a14:foregroundMark x1="25405" y1="15528" x2="17162" y2="4451"/>
                        <a14:foregroundMark x1="17162" y1="4451" x2="6351" y2="14286"/>
                        <a14:foregroundMark x1="6351" y1="14286" x2="14189" y2="27743"/>
                        <a14:foregroundMark x1="14189" y1="27743" x2="18514" y2="28364"/>
                        <a14:foregroundMark x1="19054" y1="26915" x2="33784" y2="19462"/>
                        <a14:foregroundMark x1="33784" y1="19462" x2="18919" y2="25880"/>
                        <a14:foregroundMark x1="18919" y1="25880" x2="15946" y2="34265"/>
                        <a14:foregroundMark x1="12027" y1="24948" x2="28649" y2="27847"/>
                        <a14:foregroundMark x1="28649" y1="27847" x2="32432" y2="15528"/>
                        <a14:foregroundMark x1="32432" y1="15528" x2="16486" y2="13561"/>
                        <a14:foregroundMark x1="16486" y1="13561" x2="10676" y2="26812"/>
                        <a14:foregroundMark x1="10676" y1="26812" x2="12027" y2="31366"/>
                        <a14:backgroundMark x1="19730" y1="22050" x2="19730" y2="22050"/>
                        <a14:backgroundMark x1="28919" y1="16460" x2="29865" y2="19255"/>
                        <a14:backgroundMark x1="26081" y1="7867" x2="27973" y2="13561"/>
                        <a14:backgroundMark x1="33514" y1="0" x2="48378" y2="22878"/>
                        <a14:backgroundMark x1="48514" y1="22981" x2="64459" y2="22153"/>
                        <a14:backgroundMark x1="64459" y1="22153" x2="80811" y2="17702"/>
                        <a14:backgroundMark x1="80811" y1="17702" x2="84865" y2="19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4258" y="1247302"/>
            <a:ext cx="4000501" cy="52181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324" y="904162"/>
            <a:ext cx="3241907" cy="4856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1376">
            <a:off x="7197413" y="2619081"/>
            <a:ext cx="4458199" cy="2976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shred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1" y="1531469"/>
            <a:ext cx="5448218" cy="52578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32"/>
                    </a14:imgEffect>
                  </a14:imgLayer>
                </a14:imgProps>
              </a:ext>
            </a:extLst>
          </a:blip>
          <a:srcRect l="-1781"/>
          <a:stretch>
            <a:fillRect/>
          </a:stretch>
        </p:blipFill>
        <p:spPr bwMode="auto">
          <a:xfrm>
            <a:off x="6563285" y="1093319"/>
            <a:ext cx="40386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本框 9"/>
          <p:cNvSpPr txBox="1"/>
          <p:nvPr/>
        </p:nvSpPr>
        <p:spPr>
          <a:xfrm>
            <a:off x="6609270" y="5349182"/>
            <a:ext cx="5021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9409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今天，我</a:t>
            </a:r>
            <a:r>
              <a:rPr lang="zh-CN" altLang="en-US" sz="4800" dirty="0">
                <a:solidFill>
                  <a:srgbClr val="0A7239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三岁</a:t>
            </a:r>
            <a:r>
              <a:rPr lang="zh-CN" altLang="en-US" sz="4000" dirty="0">
                <a:solidFill>
                  <a:srgbClr val="FF9409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3435" y="807645"/>
            <a:ext cx="7494494" cy="63551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1376">
            <a:off x="6806689" y="2680271"/>
            <a:ext cx="4458199" cy="2976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47750" y="1809750"/>
            <a:ext cx="4495800" cy="49795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3550" y="1342317"/>
            <a:ext cx="3241907" cy="4856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525770">
            <a:off x="6985837" y="-729413"/>
            <a:ext cx="3447535" cy="34475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rot="21389460">
            <a:off x="-484534" y="-34407"/>
            <a:ext cx="5479143" cy="18785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screen"/>
          <a:srcRect b="-2145"/>
          <a:stretch>
            <a:fillRect/>
          </a:stretch>
        </p:blipFill>
        <p:spPr>
          <a:xfrm>
            <a:off x="9654452" y="2937434"/>
            <a:ext cx="2221207" cy="2724150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grpSp>
        <p:nvGrpSpPr>
          <p:cNvPr id="8" name="组合 2"/>
          <p:cNvGrpSpPr>
            <a:grpSpLocks noChangeAspect="1"/>
          </p:cNvGrpSpPr>
          <p:nvPr/>
        </p:nvGrpSpPr>
        <p:grpSpPr bwMode="auto">
          <a:xfrm>
            <a:off x="-304801" y="2014538"/>
            <a:ext cx="15046325" cy="2386012"/>
            <a:chOff x="0" y="0"/>
            <a:chExt cx="18123296" cy="2974531"/>
          </a:xfrm>
        </p:grpSpPr>
        <p:grpSp>
          <p:nvGrpSpPr>
            <p:cNvPr id="9" name="组合 3"/>
            <p:cNvGrpSpPr>
              <a:grpSpLocks noChangeAspect="1"/>
            </p:cNvGrpSpPr>
            <p:nvPr/>
          </p:nvGrpSpPr>
          <p:grpSpPr bwMode="auto">
            <a:xfrm>
              <a:off x="0" y="0"/>
              <a:ext cx="18123296" cy="2974531"/>
              <a:chOff x="0" y="0"/>
              <a:chExt cx="20114120" cy="3301280"/>
            </a:xfrm>
          </p:grpSpPr>
          <p:pic>
            <p:nvPicPr>
              <p:cNvPr id="16" name="Picture 2" descr="C:\Users\jsj\Desktop\怀旧\grungefilm3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10058400" cy="330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</p:pic>
          <p:pic>
            <p:nvPicPr>
              <p:cNvPr id="17" name="Picture 2" descr="C:\Users\jsj\Desktop\怀旧\grungefilm3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10055720" y="0"/>
                <a:ext cx="10058400" cy="330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</p:pic>
        </p:grpSp>
        <p:pic>
          <p:nvPicPr>
            <p:cNvPr id="10" name="Picture 4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104035" y="503174"/>
              <a:ext cx="2805217" cy="1931956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3096344" y="504946"/>
              <a:ext cx="2822206" cy="1947316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6147949" y="496501"/>
              <a:ext cx="2783480" cy="1933859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3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9214235" y="494932"/>
              <a:ext cx="2741175" cy="1891027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3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15208768" y="493706"/>
              <a:ext cx="2820469" cy="1946118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3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 rot="17953">
              <a:off x="12252724" y="535779"/>
              <a:ext cx="2722115" cy="1878254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8" cstate="screen"/>
          <a:srcRect b="-3"/>
          <a:stretch>
            <a:fillRect/>
          </a:stretch>
        </p:blipFill>
        <p:spPr>
          <a:xfrm>
            <a:off x="375496" y="4838700"/>
            <a:ext cx="2221207" cy="20193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 flipH="1">
            <a:off x="7886650" y="3350964"/>
            <a:ext cx="4306843" cy="4306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70833E-6 -2.59259E-6 L -0.65977 -2.59259E-6 " pathEditMode="relative" rAng="0" ptsTypes="AA">
                                      <p:cBhvr>
                                        <p:cTn id="11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3060"/>
          <a:stretch>
            <a:fillRect/>
          </a:stretch>
        </p:blipFill>
        <p:spPr>
          <a:xfrm>
            <a:off x="735106" y="1142999"/>
            <a:ext cx="4017306" cy="4956209"/>
          </a:xfrm>
          <a:prstGeom prst="rect">
            <a:avLst/>
          </a:prstGeom>
        </p:spPr>
      </p:pic>
      <p:pic>
        <p:nvPicPr>
          <p:cNvPr id="9" name="Picture 4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498139" y="990600"/>
            <a:ext cx="3893521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43"/>
          <p:cNvPicPr>
            <a:picLocks noChangeAspect="1" noChangeArrowheads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 rot="652623">
            <a:off x="8755775" y="1885949"/>
            <a:ext cx="2811509" cy="4211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43"/>
          <p:cNvPicPr>
            <a:picLocks noChangeAspect="1" noChangeArrowheads="1"/>
          </p:cNvPicPr>
          <p:nvPr/>
        </p:nvPicPr>
        <p:blipFill>
          <a:blip r:embed="rId9" cstate="screen"/>
          <a:stretch>
            <a:fillRect/>
          </a:stretch>
        </p:blipFill>
        <p:spPr bwMode="auto">
          <a:xfrm rot="1006857">
            <a:off x="5160544" y="3613264"/>
            <a:ext cx="3484556" cy="2323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sp>
        <p:nvSpPr>
          <p:cNvPr id="18" name="任意多边形 3"/>
          <p:cNvSpPr>
            <a:spLocks noChangeArrowheads="1"/>
          </p:cNvSpPr>
          <p:nvPr/>
        </p:nvSpPr>
        <p:spPr bwMode="auto">
          <a:xfrm>
            <a:off x="84416" y="1009650"/>
            <a:ext cx="11955183" cy="1209675"/>
          </a:xfrm>
          <a:custGeom>
            <a:avLst/>
            <a:gdLst>
              <a:gd name="T0" fmla="*/ 0 w 7852229"/>
              <a:gd name="T1" fmla="*/ 0 h 987007"/>
              <a:gd name="T2" fmla="*/ 3556000 w 7852229"/>
              <a:gd name="T3" fmla="*/ 986971 h 987007"/>
              <a:gd name="T4" fmla="*/ 7852229 w 7852229"/>
              <a:gd name="T5" fmla="*/ 29028 h 987007"/>
              <a:gd name="T6" fmla="*/ 0 60000 65536"/>
              <a:gd name="T7" fmla="*/ 0 60000 65536"/>
              <a:gd name="T8" fmla="*/ 0 60000 65536"/>
              <a:gd name="T9" fmla="*/ 0 w 7852229"/>
              <a:gd name="T10" fmla="*/ 0 h 987007"/>
              <a:gd name="T11" fmla="*/ 7852229 w 7852229"/>
              <a:gd name="T12" fmla="*/ 987007 h 9870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52229" h="987007">
                <a:moveTo>
                  <a:pt x="0" y="0"/>
                </a:moveTo>
                <a:cubicBezTo>
                  <a:pt x="1123647" y="491066"/>
                  <a:pt x="2247295" y="982133"/>
                  <a:pt x="3556000" y="986971"/>
                </a:cubicBezTo>
                <a:cubicBezTo>
                  <a:pt x="4864705" y="991809"/>
                  <a:pt x="6358467" y="510418"/>
                  <a:pt x="7852229" y="29028"/>
                </a:cubicBezTo>
              </a:path>
            </a:pathLst>
          </a:custGeom>
          <a:noFill/>
          <a:ln w="38100" cap="flat" cmpd="sng">
            <a:solidFill>
              <a:srgbClr val="FF940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2" name="组合 10"/>
          <p:cNvGrpSpPr>
            <a:grpSpLocks noChangeAspect="1"/>
          </p:cNvGrpSpPr>
          <p:nvPr/>
        </p:nvGrpSpPr>
        <p:grpSpPr bwMode="auto">
          <a:xfrm rot="923513">
            <a:off x="1259249" y="837772"/>
            <a:ext cx="2123647" cy="4429586"/>
            <a:chOff x="682711" y="0"/>
            <a:chExt cx="1092156" cy="2278272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 radius="1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682711" y="639886"/>
              <a:ext cx="1092156" cy="16383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4" name="图片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80250" y="0"/>
              <a:ext cx="558040" cy="74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组合 4"/>
          <p:cNvGrpSpPr>
            <a:grpSpLocks noChangeAspect="1"/>
          </p:cNvGrpSpPr>
          <p:nvPr/>
        </p:nvGrpSpPr>
        <p:grpSpPr bwMode="auto">
          <a:xfrm>
            <a:off x="4787736" y="1834872"/>
            <a:ext cx="3685777" cy="3281800"/>
            <a:chOff x="1233" y="0"/>
            <a:chExt cx="2778828" cy="2473976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2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1233" y="621634"/>
              <a:ext cx="2778828" cy="18523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7" name="图片 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85091" y="0"/>
              <a:ext cx="554654" cy="737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组合 7"/>
          <p:cNvGrpSpPr>
            <a:grpSpLocks noChangeAspect="1"/>
          </p:cNvGrpSpPr>
          <p:nvPr/>
        </p:nvGrpSpPr>
        <p:grpSpPr bwMode="auto">
          <a:xfrm rot="20739430">
            <a:off x="8407156" y="1150303"/>
            <a:ext cx="3303712" cy="3069697"/>
            <a:chOff x="79675" y="0"/>
            <a:chExt cx="2441515" cy="2268060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11" cstate="screen"/>
            <a:stretch>
              <a:fillRect/>
            </a:stretch>
          </p:blipFill>
          <p:spPr bwMode="auto">
            <a:xfrm>
              <a:off x="79675" y="629513"/>
              <a:ext cx="2441515" cy="16385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0" name="图片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13799" y="0"/>
              <a:ext cx="518286" cy="68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865862" y="3347392"/>
            <a:ext cx="3792425" cy="379242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543050" y="5829300"/>
            <a:ext cx="658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9409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愿你一直开心幸福，健康成长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8" name="图片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136" y="1539235"/>
            <a:ext cx="4714363" cy="474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1" y="5067300"/>
            <a:ext cx="1652994" cy="1790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481954" y="2550793"/>
            <a:ext cx="2974041" cy="15049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/>
          <a:srcRect l="-5125" t="-46881"/>
          <a:stretch>
            <a:fillRect/>
          </a:stretch>
        </p:blipFill>
        <p:spPr>
          <a:xfrm flipH="1">
            <a:off x="9474075" y="3728364"/>
            <a:ext cx="2471941" cy="267787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2636" y="1247775"/>
            <a:ext cx="2887851" cy="4362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034262" y="1247775"/>
            <a:ext cx="2525292" cy="3328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622" y="3429000"/>
            <a:ext cx="3693717" cy="3429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86500" y="-4"/>
            <a:ext cx="5905500" cy="285992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35106" y="1009650"/>
            <a:ext cx="4065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9409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如果你是一只小鸟</a:t>
            </a:r>
            <a:endParaRPr lang="en-US" altLang="zh-CN" sz="3200" dirty="0">
              <a:solidFill>
                <a:srgbClr val="FF9409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9409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我就是你的天空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 rot="891516">
            <a:off x="4227159" y="2917602"/>
            <a:ext cx="4687048" cy="3146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/>
          <a:srcRect l="-5125" t="-46881"/>
          <a:stretch>
            <a:fillRect/>
          </a:stretch>
        </p:blipFill>
        <p:spPr>
          <a:xfrm flipH="1">
            <a:off x="9474075" y="3728364"/>
            <a:ext cx="2471941" cy="2677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02" y="266700"/>
            <a:ext cx="4646295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 t="-8890"/>
          <a:stretch>
            <a:fillRect/>
          </a:stretch>
        </p:blipFill>
        <p:spPr>
          <a:xfrm>
            <a:off x="9658350" y="-1093322"/>
            <a:ext cx="2533650" cy="8143875"/>
          </a:xfrm>
          <a:prstGeom prst="rect">
            <a:avLst/>
          </a:prstGeom>
        </p:spPr>
      </p:pic>
      <p:pic>
        <p:nvPicPr>
          <p:cNvPr id="12" name="Picture 4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817398" y="1192041"/>
            <a:ext cx="3893521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4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652623">
            <a:off x="7075034" y="2087390"/>
            <a:ext cx="2811509" cy="4211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4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1006857">
            <a:off x="3479803" y="3814705"/>
            <a:ext cx="3484556" cy="2323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t="-8840"/>
          <a:stretch>
            <a:fillRect/>
          </a:stretch>
        </p:blipFill>
        <p:spPr>
          <a:xfrm>
            <a:off x="10176837" y="991521"/>
            <a:ext cx="2208679" cy="21336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t="-8840"/>
          <a:stretch>
            <a:fillRect/>
          </a:stretch>
        </p:blipFill>
        <p:spPr>
          <a:xfrm>
            <a:off x="7979995" y="915319"/>
            <a:ext cx="1183222" cy="11430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 t="-8840"/>
          <a:stretch>
            <a:fillRect/>
          </a:stretch>
        </p:blipFill>
        <p:spPr>
          <a:xfrm>
            <a:off x="10316983" y="4116645"/>
            <a:ext cx="1199029" cy="115827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18802" y="2312639"/>
            <a:ext cx="4065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865193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如果你是一条小鱼</a:t>
            </a:r>
            <a:endParaRPr lang="en-US" altLang="zh-CN" sz="3200" dirty="0">
              <a:solidFill>
                <a:srgbClr val="865193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865193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我就是你的大海</a:t>
            </a:r>
          </a:p>
        </p:txBody>
      </p:sp>
      <p:pic>
        <p:nvPicPr>
          <p:cNvPr id="14" name="Picture 4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10823" y="1390649"/>
            <a:ext cx="4484737" cy="2989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43"/>
          <p:cNvPicPr>
            <a:picLocks noChangeAspect="1" noChangeArrowheads="1"/>
          </p:cNvPicPr>
          <p:nvPr/>
        </p:nvPicPr>
        <p:blipFill>
          <a:blip r:embed="rId10" cstate="screen"/>
          <a:stretch>
            <a:fillRect/>
          </a:stretch>
        </p:blipFill>
        <p:spPr bwMode="auto">
          <a:xfrm rot="1287125">
            <a:off x="3485555" y="3655107"/>
            <a:ext cx="3772097" cy="253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-2"/>
            <a:ext cx="12192001" cy="6789273"/>
            <a:chOff x="-1" y="-2"/>
            <a:chExt cx="12192001" cy="6789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" y="-1"/>
              <a:ext cx="3818965" cy="6789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37929" y="0"/>
              <a:ext cx="3818965" cy="67892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18964" y="0"/>
              <a:ext cx="3818965" cy="67892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456894" y="-2"/>
              <a:ext cx="735106" cy="6789271"/>
            </a:xfrm>
            <a:prstGeom prst="rect">
              <a:avLst/>
            </a:prstGeom>
          </p:spPr>
        </p:pic>
      </p:grpSp>
      <p:pic>
        <p:nvPicPr>
          <p:cNvPr id="8" name="Picture 4" descr="C:\Users\jsj\Desktop\00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234950" y="-14288"/>
            <a:ext cx="9378950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7167"/>
          <p:cNvGrpSpPr>
            <a:grpSpLocks noChangeAspect="1"/>
          </p:cNvGrpSpPr>
          <p:nvPr/>
        </p:nvGrpSpPr>
        <p:grpSpPr bwMode="auto">
          <a:xfrm>
            <a:off x="395288" y="123824"/>
            <a:ext cx="2284412" cy="4714875"/>
            <a:chOff x="0" y="0"/>
            <a:chExt cx="2640013" cy="4171950"/>
          </a:xfrm>
        </p:grpSpPr>
        <p:pic>
          <p:nvPicPr>
            <p:cNvPr id="10" name="Picture 5" descr="C:\Users\jsj\Desktop\002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0"/>
              <a:ext cx="2640013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268981" y="1809138"/>
              <a:ext cx="2153695" cy="143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50"/>
          <p:cNvGrpSpPr>
            <a:grpSpLocks noChangeAspect="1"/>
          </p:cNvGrpSpPr>
          <p:nvPr/>
        </p:nvGrpSpPr>
        <p:grpSpPr bwMode="auto">
          <a:xfrm>
            <a:off x="2911475" y="504825"/>
            <a:ext cx="2284413" cy="4581525"/>
            <a:chOff x="0" y="0"/>
            <a:chExt cx="2640013" cy="4171950"/>
          </a:xfrm>
        </p:grpSpPr>
        <p:pic>
          <p:nvPicPr>
            <p:cNvPr id="13" name="Picture 5" descr="C:\Users\jsj\Desktop\002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0" y="0"/>
              <a:ext cx="2640013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268981" y="1809309"/>
              <a:ext cx="2153694" cy="1435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53"/>
          <p:cNvGrpSpPr>
            <a:grpSpLocks noChangeAspect="1"/>
          </p:cNvGrpSpPr>
          <p:nvPr/>
        </p:nvGrpSpPr>
        <p:grpSpPr bwMode="auto">
          <a:xfrm>
            <a:off x="5384800" y="454025"/>
            <a:ext cx="2282825" cy="5089526"/>
            <a:chOff x="0" y="0"/>
            <a:chExt cx="2640013" cy="4171950"/>
          </a:xfrm>
        </p:grpSpPr>
        <p:pic>
          <p:nvPicPr>
            <p:cNvPr id="16" name="Picture 5" descr="C:\Users\jsj\Desktop\002.pn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0" y="0"/>
              <a:ext cx="2640013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11" cstate="screen"/>
            <a:stretch>
              <a:fillRect/>
            </a:stretch>
          </p:blipFill>
          <p:spPr bwMode="auto">
            <a:xfrm>
              <a:off x="268980" y="1809426"/>
              <a:ext cx="2153694" cy="143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118048" y="2201892"/>
            <a:ext cx="5041402" cy="50414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-556933" y="2998788"/>
            <a:ext cx="4962525" cy="496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autoRev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E062EDA-6ED8-46F6-91BF-D2E2CEC9C0B8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08.0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 www.2ppt.com">
  <a:themeElements>
    <a:clrScheme name="自定义 1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</Words>
  <Application>Microsoft Office PowerPoint</Application>
  <PresentationFormat>宽屏</PresentationFormat>
  <Paragraphs>32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迷你简卡通</vt:lpstr>
      <vt:lpstr>宋体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2022-03-04T03:35:50Z</dcterms:created>
  <dcterms:modified xsi:type="dcterms:W3CDTF">2023-01-10T06:15:15Z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CA237F7F208C417BB27DC659DC503B20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