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6" r:id="rId3"/>
    <p:sldId id="258" r:id="rId4"/>
    <p:sldId id="264" r:id="rId5"/>
    <p:sldId id="265" r:id="rId6"/>
    <p:sldId id="267" r:id="rId7"/>
    <p:sldId id="266" r:id="rId8"/>
    <p:sldId id="259" r:id="rId9"/>
    <p:sldId id="268" r:id="rId10"/>
    <p:sldId id="269" r:id="rId11"/>
    <p:sldId id="270" r:id="rId12"/>
    <p:sldId id="271" r:id="rId13"/>
    <p:sldId id="260" r:id="rId14"/>
    <p:sldId id="273" r:id="rId15"/>
    <p:sldId id="274" r:id="rId16"/>
    <p:sldId id="275" r:id="rId17"/>
    <p:sldId id="272" r:id="rId18"/>
    <p:sldId id="276" r:id="rId19"/>
    <p:sldId id="277" r:id="rId20"/>
    <p:sldId id="278" r:id="rId21"/>
    <p:sldId id="261" r:id="rId22"/>
    <p:sldId id="279" r:id="rId23"/>
    <p:sldId id="280" r:id="rId24"/>
    <p:sldId id="262"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A2AC5C6-792A-4062-9425-4BB40F2D0BB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088473C-940C-4BD7-B451-AEF59159D07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2"/>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reserve="1">
  <p:cSld name="1_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2"/>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2"/>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2"/>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
        <p:nvSpPr>
          <p:cNvPr id="10" name="矩形 9"/>
          <p:cNvSpPr/>
          <p:nvPr userDrawn="1"/>
        </p:nvSpPr>
        <p:spPr>
          <a:xfrm>
            <a:off x="6006570" y="5647354"/>
            <a:ext cx="775136" cy="245110"/>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 www.2ppt.com/moban/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 www.2ppt.com/hangye/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 www.2ppt.com/jieri/           PPT</a:t>
            </a:r>
            <a:r>
              <a:rPr lang="zh-CN" altLang="en-US" sz="100" dirty="0">
                <a:solidFill>
                  <a:schemeClr val="bg1"/>
                </a:solidFill>
              </a:rPr>
              <a:t>素材下载：</a:t>
            </a:r>
            <a:r>
              <a:rPr lang="en-US" altLang="zh-CN" sz="100" dirty="0">
                <a:solidFill>
                  <a:schemeClr val="bg1"/>
                </a:solidFill>
              </a:rPr>
              <a:t> www.2ppt.com/sucai/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 www.2ppt.com/beijing/      PPT</a:t>
            </a:r>
            <a:r>
              <a:rPr lang="zh-CN" altLang="en-US" sz="100" dirty="0">
                <a:solidFill>
                  <a:schemeClr val="bg1"/>
                </a:solidFill>
              </a:rPr>
              <a:t>图表下载：</a:t>
            </a:r>
            <a:r>
              <a:rPr lang="en-US" altLang="zh-CN" sz="100" dirty="0">
                <a:solidFill>
                  <a:schemeClr val="bg1"/>
                </a:solidFill>
              </a:rPr>
              <a:t> www.2ppt.com/tubiao/      </a:t>
            </a: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 www.2ppt.com/xiazai/        PPT</a:t>
            </a:r>
            <a:r>
              <a:rPr lang="zh-CN" altLang="en-US" sz="100" dirty="0">
                <a:solidFill>
                  <a:schemeClr val="bg1"/>
                </a:solidFill>
              </a:rPr>
              <a:t>教程： </a:t>
            </a:r>
            <a:r>
              <a:rPr lang="en-US" altLang="zh-CN" sz="100" dirty="0">
                <a:solidFill>
                  <a:schemeClr val="bg1"/>
                </a:solidFill>
              </a:rPr>
              <a:t> www.2ppt.com/powerpoint/      </a:t>
            </a: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 www.2ppt.com/word/              Excel</a:t>
            </a:r>
            <a:r>
              <a:rPr lang="zh-CN" altLang="en-US" sz="100" dirty="0">
                <a:solidFill>
                  <a:schemeClr val="bg1"/>
                </a:solidFill>
              </a:rPr>
              <a:t>教程：</a:t>
            </a:r>
            <a:r>
              <a:rPr lang="en-US" altLang="zh-CN" sz="100" dirty="0">
                <a:solidFill>
                  <a:schemeClr val="bg1"/>
                </a:solidFill>
              </a:rPr>
              <a:t> www.2ppt.com/excel/  </a:t>
            </a:r>
          </a:p>
          <a:p>
            <a:pPr lvl="0"/>
            <a:r>
              <a:rPr lang="zh-CN" altLang="en-US" sz="100" dirty="0">
                <a:solidFill>
                  <a:schemeClr val="bg1"/>
                </a:solidFill>
              </a:rPr>
              <a:t>资料下载：</a:t>
            </a:r>
            <a:r>
              <a:rPr lang="en-US" altLang="zh-CN" sz="100" dirty="0">
                <a:solidFill>
                  <a:schemeClr val="bg1"/>
                </a:solidFill>
              </a:rPr>
              <a:t> www.2ppt.com/ziliao/                PPT</a:t>
            </a:r>
            <a:r>
              <a:rPr lang="zh-CN" altLang="en-US" sz="100" dirty="0">
                <a:solidFill>
                  <a:schemeClr val="bg1"/>
                </a:solidFill>
              </a:rPr>
              <a:t>课件下载：</a:t>
            </a:r>
            <a:r>
              <a:rPr lang="en-US" altLang="zh-CN" sz="100" dirty="0">
                <a:solidFill>
                  <a:schemeClr val="bg1"/>
                </a:solidFill>
              </a:rPr>
              <a:t> www.2ppt.com/kejian/ </a:t>
            </a:r>
          </a:p>
          <a:p>
            <a:pPr lvl="0"/>
            <a:r>
              <a:rPr lang="zh-CN" altLang="en-US" sz="100" dirty="0">
                <a:solidFill>
                  <a:schemeClr val="bg1"/>
                </a:solidFill>
              </a:rPr>
              <a:t>范文下载：</a:t>
            </a:r>
            <a:r>
              <a:rPr lang="en-US" altLang="zh-CN" sz="100" dirty="0">
                <a:solidFill>
                  <a:schemeClr val="bg1"/>
                </a:solidFill>
              </a:rPr>
              <a:t> www.2ppt.com/fanwen/             </a:t>
            </a:r>
            <a:r>
              <a:rPr lang="zh-CN" altLang="en-US" sz="100" dirty="0">
                <a:solidFill>
                  <a:schemeClr val="bg1"/>
                </a:solidFill>
              </a:rPr>
              <a:t>试卷下载：</a:t>
            </a:r>
            <a:r>
              <a:rPr lang="en-US" altLang="zh-CN" sz="100" dirty="0">
                <a:solidFill>
                  <a:schemeClr val="bg1"/>
                </a:solidFill>
              </a:rPr>
              <a:t> www.2ppt.com/shiti/  </a:t>
            </a:r>
          </a:p>
          <a:p>
            <a:pPr lvl="0"/>
            <a:r>
              <a:rPr lang="zh-CN" altLang="en-US" sz="100" dirty="0">
                <a:solidFill>
                  <a:schemeClr val="bg1"/>
                </a:solidFill>
              </a:rPr>
              <a:t>教案下载：</a:t>
            </a:r>
            <a:r>
              <a:rPr lang="en-US" altLang="zh-CN" sz="100" dirty="0">
                <a:solidFill>
                  <a:schemeClr val="bg1"/>
                </a:solidFill>
              </a:rPr>
              <a:t> www.2ppt.com/jiaoan/  </a:t>
            </a:r>
            <a:r>
              <a:rPr lang="en-US" altLang="zh-CN" sz="100" dirty="0" smtClean="0">
                <a:solidFill>
                  <a:schemeClr val="bg1"/>
                </a:solidFill>
              </a:rPr>
              <a:t>      </a:t>
            </a:r>
            <a:endParaRPr lang="en-US" altLang="zh-CN" sz="100" dirty="0">
              <a:solidFill>
                <a:schemeClr val="bg1"/>
              </a:solidFill>
            </a:endParaRPr>
          </a:p>
          <a:p>
            <a:pPr lvl="0"/>
            <a:r>
              <a:rPr lang="zh-CN" altLang="en-US" sz="100" dirty="0" smtClean="0">
                <a:solidFill>
                  <a:schemeClr val="bg1"/>
                </a:solidFill>
              </a:rPr>
              <a:t>字体下载：</a:t>
            </a:r>
            <a:r>
              <a:rPr lang="en-US" altLang="zh-CN" sz="100" dirty="0" smtClean="0">
                <a:solidFill>
                  <a:schemeClr val="bg1"/>
                </a:solidFill>
              </a:rPr>
              <a:t> www.2ppt.com/ziti/</a:t>
            </a:r>
            <a:endParaRPr lang="en-US" altLang="zh-CN" sz="100" dirty="0">
              <a:solidFill>
                <a:schemeClr val="bg1"/>
              </a:solidFill>
            </a:endParaRPr>
          </a:p>
          <a:p>
            <a:pPr lvl="0"/>
            <a:r>
              <a:rPr lang="en-US" altLang="zh-CN" sz="100" dirty="0">
                <a:solidFill>
                  <a:schemeClr val="bg1"/>
                </a:solidFill>
              </a:rPr>
              <a:t> </a:t>
            </a:r>
            <a:endParaRPr lang="zh-CN" altLang="en-US" sz="100" dirty="0">
              <a:solidFill>
                <a:schemeClr val="bg1"/>
              </a:solidFill>
            </a:endParaRPr>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2"/>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2"/>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3" cstate="print"/>
          <a:stretch>
            <a:fillRect/>
          </a:stretch>
        </p:blipFill>
        <p:spPr>
          <a:xfrm>
            <a:off x="1905" y="-784225"/>
            <a:ext cx="12187555" cy="8584565"/>
          </a:xfrm>
          <a:prstGeom prst="rect">
            <a:avLst/>
          </a:prstGeom>
        </p:spPr>
      </p:pic>
      <p:pic>
        <p:nvPicPr>
          <p:cNvPr id="11" name="图片 10"/>
          <p:cNvPicPr>
            <a:picLocks noChangeAspect="1"/>
          </p:cNvPicPr>
          <p:nvPr userDrawn="1"/>
        </p:nvPicPr>
        <p:blipFill>
          <a:blip r:embed="rId14" cstate="print"/>
          <a:stretch>
            <a:fillRect/>
          </a:stretch>
        </p:blipFill>
        <p:spPr>
          <a:xfrm>
            <a:off x="-200025" y="5073652"/>
            <a:ext cx="12887325" cy="25888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stretch>
            <a:fillRect/>
          </a:stretch>
        </p:blipFill>
        <p:spPr>
          <a:xfrm>
            <a:off x="1906" y="0"/>
            <a:ext cx="12187791" cy="6858000"/>
          </a:xfrm>
          <a:prstGeom prst="rect">
            <a:avLst/>
          </a:prstGeom>
        </p:spPr>
      </p:pic>
      <p:pic>
        <p:nvPicPr>
          <p:cNvPr id="9" name="图片 8"/>
          <p:cNvPicPr>
            <a:picLocks noChangeAspect="1"/>
          </p:cNvPicPr>
          <p:nvPr/>
        </p:nvPicPr>
        <p:blipFill rotWithShape="1">
          <a:blip r:embed="rId3" cstate="screen"/>
          <a:srcRect/>
          <a:stretch>
            <a:fillRect/>
          </a:stretch>
        </p:blipFill>
        <p:spPr>
          <a:xfrm>
            <a:off x="-888366" y="2785110"/>
            <a:ext cx="5327651" cy="3465830"/>
          </a:xfrm>
          <a:prstGeom prst="rect">
            <a:avLst/>
          </a:prstGeom>
        </p:spPr>
      </p:pic>
      <p:pic>
        <p:nvPicPr>
          <p:cNvPr id="11" name="图片 10"/>
          <p:cNvPicPr>
            <a:picLocks noChangeAspect="1"/>
          </p:cNvPicPr>
          <p:nvPr/>
        </p:nvPicPr>
        <p:blipFill>
          <a:blip r:embed="rId4" cstate="print"/>
          <a:stretch>
            <a:fillRect/>
          </a:stretch>
        </p:blipFill>
        <p:spPr>
          <a:xfrm>
            <a:off x="-220345" y="4269107"/>
            <a:ext cx="12887325" cy="2588895"/>
          </a:xfrm>
          <a:prstGeom prst="rect">
            <a:avLst/>
          </a:prstGeom>
        </p:spPr>
      </p:pic>
      <p:pic>
        <p:nvPicPr>
          <p:cNvPr id="2" name="图片 1"/>
          <p:cNvPicPr>
            <a:picLocks noChangeAspect="1"/>
          </p:cNvPicPr>
          <p:nvPr/>
        </p:nvPicPr>
        <p:blipFill>
          <a:blip r:embed="rId5" cstate="print"/>
          <a:stretch>
            <a:fillRect/>
          </a:stretch>
        </p:blipFill>
        <p:spPr>
          <a:xfrm>
            <a:off x="5196840" y="470537"/>
            <a:ext cx="1929131" cy="3924935"/>
          </a:xfrm>
          <a:prstGeom prst="rect">
            <a:avLst/>
          </a:prstGeom>
        </p:spPr>
      </p:pic>
      <p:sp>
        <p:nvSpPr>
          <p:cNvPr id="22" name="文本框 21"/>
          <p:cNvSpPr txBox="1"/>
          <p:nvPr/>
        </p:nvSpPr>
        <p:spPr>
          <a:xfrm>
            <a:off x="4075966" y="4407536"/>
            <a:ext cx="4039669" cy="630942"/>
          </a:xfrm>
          <a:prstGeom prst="rect">
            <a:avLst/>
          </a:prstGeom>
          <a:solidFill>
            <a:srgbClr val="C00000"/>
          </a:solidFill>
        </p:spPr>
        <p:txBody>
          <a:bodyPr wrap="square" rtlCol="0">
            <a:spAutoFit/>
          </a:bodyPr>
          <a:lstStyle/>
          <a:p>
            <a:pPr lvl="0" algn="dist"/>
            <a:r>
              <a:rPr lang="zh-CN" altLang="en-US" sz="3500" dirty="0">
                <a:solidFill>
                  <a:schemeClr val="bg1"/>
                </a:solidFill>
                <a:latin typeface="微软雅黑" panose="020B0503020204020204" charset="-122"/>
                <a:ea typeface="微软雅黑" panose="020B0503020204020204" charset="-122"/>
              </a:rPr>
              <a:t>五一劳动节主</a:t>
            </a:r>
            <a:r>
              <a:rPr lang="zh-CN" altLang="en-US" sz="3500" dirty="0" smtClean="0">
                <a:solidFill>
                  <a:schemeClr val="bg1"/>
                </a:solidFill>
                <a:latin typeface="微软雅黑" panose="020B0503020204020204" charset="-122"/>
                <a:ea typeface="微软雅黑" panose="020B0503020204020204" charset="-122"/>
              </a:rPr>
              <a:t>题</a:t>
            </a:r>
            <a:endParaRPr lang="zh-CN" altLang="en-US" sz="3500" dirty="0">
              <a:solidFill>
                <a:schemeClr val="bg1"/>
              </a:solidFill>
              <a:latin typeface="微软雅黑" panose="020B0503020204020204" charset="-122"/>
              <a:ea typeface="微软雅黑" panose="020B0503020204020204" charset="-122"/>
            </a:endParaRPr>
          </a:p>
        </p:txBody>
      </p:sp>
      <p:pic>
        <p:nvPicPr>
          <p:cNvPr id="20" name="图片 19"/>
          <p:cNvPicPr>
            <a:picLocks noChangeAspect="1"/>
          </p:cNvPicPr>
          <p:nvPr userDrawn="1"/>
        </p:nvPicPr>
        <p:blipFill>
          <a:blip r:embed="rId6" cstate="print"/>
          <a:stretch>
            <a:fillRect/>
          </a:stretch>
        </p:blipFill>
        <p:spPr>
          <a:xfrm flipH="1">
            <a:off x="8467726" y="3682367"/>
            <a:ext cx="3721735" cy="3099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五一劳动节简介</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3" name="Freeform 5@|5FFC:2381804|FBC:16777215|LFC:16777215|LBC:16777215"/>
          <p:cNvSpPr>
            <a:spLocks noEditPoints="1"/>
          </p:cNvSpPr>
          <p:nvPr/>
        </p:nvSpPr>
        <p:spPr bwMode="auto">
          <a:xfrm>
            <a:off x="9411774"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charset="-122"/>
              <a:sym typeface="Arial" panose="020B0604020202020204" pitchFamily="34" charset="0"/>
            </a:endParaRPr>
          </a:p>
        </p:txBody>
      </p:sp>
      <p:sp>
        <p:nvSpPr>
          <p:cNvPr id="5" name="Freeform 112@|5FFC:0|FBC:0|LFC:0|LBC:16777215"/>
          <p:cNvSpPr/>
          <p:nvPr/>
        </p:nvSpPr>
        <p:spPr bwMode="auto">
          <a:xfrm>
            <a:off x="10059759" y="2960494"/>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6" name="Freeform 113@|5FFC:0|FBC:0|LFC:0|LBC:16777215"/>
          <p:cNvSpPr>
            <a:spLocks noEditPoints="1"/>
          </p:cNvSpPr>
          <p:nvPr/>
        </p:nvSpPr>
        <p:spPr bwMode="auto">
          <a:xfrm>
            <a:off x="9777156" y="3009950"/>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7" name="Freeform 114@|5FFC:0|FBC:0|LFC:0|LBC:16777215"/>
          <p:cNvSpPr/>
          <p:nvPr/>
        </p:nvSpPr>
        <p:spPr bwMode="auto">
          <a:xfrm>
            <a:off x="9753601" y="2960494"/>
            <a:ext cx="146015"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8" name="Freeform 115@|5FFC:0|FBC:0|LFC:0|LBC:16777215"/>
          <p:cNvSpPr/>
          <p:nvPr/>
        </p:nvSpPr>
        <p:spPr bwMode="auto">
          <a:xfrm>
            <a:off x="9972621" y="3066470"/>
            <a:ext cx="16487"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2" name="Freeform 116@|5FFC:0|FBC:0|LFC:0|LBC:16777215"/>
          <p:cNvSpPr/>
          <p:nvPr/>
        </p:nvSpPr>
        <p:spPr bwMode="auto">
          <a:xfrm>
            <a:off x="9826606" y="3205418"/>
            <a:ext cx="65943"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10" name="Freeform 117@|5FFC:0|FBC:0|LFC:0|LBC:16777215"/>
          <p:cNvSpPr/>
          <p:nvPr/>
        </p:nvSpPr>
        <p:spPr bwMode="auto">
          <a:xfrm>
            <a:off x="10059757" y="3205418"/>
            <a:ext cx="68299"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11" name="Freeform 118@|5FFC:0|FBC:0|LFC:0|LBC:16777215"/>
          <p:cNvSpPr/>
          <p:nvPr/>
        </p:nvSpPr>
        <p:spPr bwMode="auto">
          <a:xfrm>
            <a:off x="9972621" y="3299623"/>
            <a:ext cx="16487"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12" name="Freeform 119@|5FFC:0|FBC:0|LFC:0|LBC:16777215"/>
          <p:cNvSpPr/>
          <p:nvPr/>
        </p:nvSpPr>
        <p:spPr bwMode="auto">
          <a:xfrm>
            <a:off x="9887840" y="3111218"/>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A40000"/>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charset="-122"/>
              <a:sym typeface="Arial" panose="020B0604020202020204" pitchFamily="34" charset="0"/>
            </a:endParaRPr>
          </a:p>
        </p:txBody>
      </p:sp>
      <p:sp>
        <p:nvSpPr>
          <p:cNvPr id="13" name="Freeform 5@|5FFC:14657585|FBC:16777215|LFC:16777215|LBC:16777215"/>
          <p:cNvSpPr>
            <a:spLocks noEditPoints="1"/>
          </p:cNvSpPr>
          <p:nvPr/>
        </p:nvSpPr>
        <p:spPr bwMode="auto">
          <a:xfrm>
            <a:off x="68406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charset="-122"/>
              <a:sym typeface="Arial" panose="020B0604020202020204" pitchFamily="34" charset="0"/>
            </a:endParaRPr>
          </a:p>
        </p:txBody>
      </p:sp>
      <p:sp>
        <p:nvSpPr>
          <p:cNvPr id="4" name="Freeform 53@|5FFC:14657585|FBC:16777215|LFC:16777215|LBC:16777215"/>
          <p:cNvSpPr/>
          <p:nvPr/>
        </p:nvSpPr>
        <p:spPr bwMode="auto">
          <a:xfrm>
            <a:off x="7182941" y="3022119"/>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A40000"/>
          </a:solidFill>
          <a:ln>
            <a:noFill/>
          </a:ln>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charset="-122"/>
              <a:sym typeface="Arial" panose="020B0604020202020204" pitchFamily="34" charset="0"/>
            </a:endParaRPr>
          </a:p>
        </p:txBody>
      </p:sp>
      <p:sp>
        <p:nvSpPr>
          <p:cNvPr id="15" name="Freeform 5@|5FFC:1554685|FBC:16777215|LFC:16777215|LBC:16777215"/>
          <p:cNvSpPr>
            <a:spLocks noEditPoints="1"/>
          </p:cNvSpPr>
          <p:nvPr/>
        </p:nvSpPr>
        <p:spPr bwMode="auto">
          <a:xfrm>
            <a:off x="4261925"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charset="-122"/>
              <a:sym typeface="Arial" panose="020B0604020202020204" pitchFamily="34" charset="0"/>
            </a:endParaRPr>
          </a:p>
        </p:txBody>
      </p:sp>
      <p:sp>
        <p:nvSpPr>
          <p:cNvPr id="16" name="任意多边形 46"/>
          <p:cNvSpPr/>
          <p:nvPr/>
        </p:nvSpPr>
        <p:spPr bwMode="auto">
          <a:xfrm>
            <a:off x="4524743" y="3006182"/>
            <a:ext cx="573648" cy="361477"/>
          </a:xfrm>
          <a:custGeom>
            <a:avLst/>
            <a:gdLst>
              <a:gd name="connsiteX0" fmla="*/ 147163 w 573648"/>
              <a:gd name="connsiteY0" fmla="*/ 103564 h 361477"/>
              <a:gd name="connsiteX1" fmla="*/ 203204 w 573648"/>
              <a:gd name="connsiteY1" fmla="*/ 142812 h 361477"/>
              <a:gd name="connsiteX2" fmla="*/ 203813 w 573648"/>
              <a:gd name="connsiteY2" fmla="*/ 178813 h 361477"/>
              <a:gd name="connsiteX3" fmla="*/ 200070 w 573648"/>
              <a:gd name="connsiteY3" fmla="*/ 214085 h 361477"/>
              <a:gd name="connsiteX4" fmla="*/ 179361 w 573648"/>
              <a:gd name="connsiteY4" fmla="*/ 255697 h 361477"/>
              <a:gd name="connsiteX5" fmla="*/ 132770 w 573648"/>
              <a:gd name="connsiteY5" fmla="*/ 319387 h 361477"/>
              <a:gd name="connsiteX6" fmla="*/ 132770 w 573648"/>
              <a:gd name="connsiteY6" fmla="*/ 319554 h 361477"/>
              <a:gd name="connsiteX7" fmla="*/ 132789 w 573648"/>
              <a:gd name="connsiteY7" fmla="*/ 319554 h 361477"/>
              <a:gd name="connsiteX8" fmla="*/ 132789 w 573648"/>
              <a:gd name="connsiteY8" fmla="*/ 319686 h 361477"/>
              <a:gd name="connsiteX9" fmla="*/ 132789 w 573648"/>
              <a:gd name="connsiteY9" fmla="*/ 361453 h 361477"/>
              <a:gd name="connsiteX10" fmla="*/ 0 w 573648"/>
              <a:gd name="connsiteY10" fmla="*/ 361477 h 361477"/>
              <a:gd name="connsiteX11" fmla="*/ 0 w 573648"/>
              <a:gd name="connsiteY11" fmla="*/ 331089 h 361477"/>
              <a:gd name="connsiteX12" fmla="*/ 36817 w 573648"/>
              <a:gd name="connsiteY12" fmla="*/ 296844 h 361477"/>
              <a:gd name="connsiteX13" fmla="*/ 119605 w 573648"/>
              <a:gd name="connsiteY13" fmla="*/ 261548 h 361477"/>
              <a:gd name="connsiteX14" fmla="*/ 94305 w 573648"/>
              <a:gd name="connsiteY14" fmla="*/ 214168 h 361477"/>
              <a:gd name="connsiteX15" fmla="*/ 90533 w 573648"/>
              <a:gd name="connsiteY15" fmla="*/ 178801 h 361477"/>
              <a:gd name="connsiteX16" fmla="*/ 91123 w 573648"/>
              <a:gd name="connsiteY16" fmla="*/ 142908 h 361477"/>
              <a:gd name="connsiteX17" fmla="*/ 147163 w 573648"/>
              <a:gd name="connsiteY17" fmla="*/ 103564 h 361477"/>
              <a:gd name="connsiteX18" fmla="*/ 370157 w 573648"/>
              <a:gd name="connsiteY18" fmla="*/ 0 h 361477"/>
              <a:gd name="connsiteX19" fmla="*/ 447249 w 573648"/>
              <a:gd name="connsiteY19" fmla="*/ 53947 h 361477"/>
              <a:gd name="connsiteX20" fmla="*/ 448094 w 573648"/>
              <a:gd name="connsiteY20" fmla="*/ 103398 h 361477"/>
              <a:gd name="connsiteX21" fmla="*/ 442944 w 573648"/>
              <a:gd name="connsiteY21" fmla="*/ 151913 h 361477"/>
              <a:gd name="connsiteX22" fmla="*/ 408017 w 573648"/>
              <a:gd name="connsiteY22" fmla="*/ 217004 h 361477"/>
              <a:gd name="connsiteX23" fmla="*/ 522799 w 573648"/>
              <a:gd name="connsiteY23" fmla="*/ 265584 h 361477"/>
              <a:gd name="connsiteX24" fmla="*/ 573648 w 573648"/>
              <a:gd name="connsiteY24" fmla="*/ 312720 h 361477"/>
              <a:gd name="connsiteX25" fmla="*/ 573648 w 573648"/>
              <a:gd name="connsiteY25" fmla="*/ 354457 h 361477"/>
              <a:gd name="connsiteX26" fmla="*/ 167605 w 573648"/>
              <a:gd name="connsiteY26" fmla="*/ 354506 h 361477"/>
              <a:gd name="connsiteX27" fmla="*/ 167605 w 573648"/>
              <a:gd name="connsiteY27" fmla="*/ 312720 h 361477"/>
              <a:gd name="connsiteX28" fmla="*/ 218267 w 573648"/>
              <a:gd name="connsiteY28" fmla="*/ 265666 h 361477"/>
              <a:gd name="connsiteX29" fmla="*/ 332203 w 573648"/>
              <a:gd name="connsiteY29" fmla="*/ 217151 h 361477"/>
              <a:gd name="connsiteX30" fmla="*/ 297389 w 573648"/>
              <a:gd name="connsiteY30" fmla="*/ 152011 h 361477"/>
              <a:gd name="connsiteX31" fmla="*/ 292200 w 573648"/>
              <a:gd name="connsiteY31" fmla="*/ 103398 h 361477"/>
              <a:gd name="connsiteX32" fmla="*/ 293027 w 573648"/>
              <a:gd name="connsiteY32" fmla="*/ 54062 h 361477"/>
              <a:gd name="connsiteX33" fmla="*/ 370157 w 573648"/>
              <a:gd name="connsiteY33" fmla="*/ 0 h 3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3648" h="361477">
                <a:moveTo>
                  <a:pt x="147163" y="103564"/>
                </a:moveTo>
                <a:cubicBezTo>
                  <a:pt x="172740" y="103564"/>
                  <a:pt x="194554" y="112066"/>
                  <a:pt x="203204" y="142812"/>
                </a:cubicBezTo>
                <a:cubicBezTo>
                  <a:pt x="205757" y="151923"/>
                  <a:pt x="203813" y="168484"/>
                  <a:pt x="203813" y="178813"/>
                </a:cubicBezTo>
                <a:cubicBezTo>
                  <a:pt x="203813" y="192771"/>
                  <a:pt x="204575" y="202586"/>
                  <a:pt x="200070" y="214085"/>
                </a:cubicBezTo>
                <a:cubicBezTo>
                  <a:pt x="193535" y="230718"/>
                  <a:pt x="187143" y="245130"/>
                  <a:pt x="179361" y="255697"/>
                </a:cubicBezTo>
                <a:cubicBezTo>
                  <a:pt x="136885" y="281703"/>
                  <a:pt x="132875" y="310277"/>
                  <a:pt x="132770" y="319387"/>
                </a:cubicBezTo>
                <a:lnTo>
                  <a:pt x="132770" y="319554"/>
                </a:lnTo>
                <a:lnTo>
                  <a:pt x="132789" y="319554"/>
                </a:lnTo>
                <a:lnTo>
                  <a:pt x="132789" y="319686"/>
                </a:lnTo>
                <a:lnTo>
                  <a:pt x="132789" y="361453"/>
                </a:lnTo>
                <a:lnTo>
                  <a:pt x="0" y="361477"/>
                </a:lnTo>
                <a:lnTo>
                  <a:pt x="0" y="331089"/>
                </a:lnTo>
                <a:cubicBezTo>
                  <a:pt x="0" y="331089"/>
                  <a:pt x="171" y="313190"/>
                  <a:pt x="36817" y="296844"/>
                </a:cubicBezTo>
                <a:cubicBezTo>
                  <a:pt x="54525" y="288939"/>
                  <a:pt x="80769" y="268676"/>
                  <a:pt x="119605" y="261548"/>
                </a:cubicBezTo>
                <a:cubicBezTo>
                  <a:pt x="109632" y="250861"/>
                  <a:pt x="102154" y="234133"/>
                  <a:pt x="94305" y="214168"/>
                </a:cubicBezTo>
                <a:cubicBezTo>
                  <a:pt x="89770" y="202634"/>
                  <a:pt x="90533" y="192795"/>
                  <a:pt x="90533" y="178801"/>
                </a:cubicBezTo>
                <a:cubicBezTo>
                  <a:pt x="90533" y="168508"/>
                  <a:pt x="88580" y="151971"/>
                  <a:pt x="91123" y="142908"/>
                </a:cubicBezTo>
                <a:cubicBezTo>
                  <a:pt x="99744" y="112090"/>
                  <a:pt x="121587" y="103564"/>
                  <a:pt x="147163" y="103564"/>
                </a:cubicBezTo>
                <a:close/>
                <a:moveTo>
                  <a:pt x="370157" y="0"/>
                </a:moveTo>
                <a:cubicBezTo>
                  <a:pt x="405347" y="0"/>
                  <a:pt x="435368" y="11653"/>
                  <a:pt x="447249" y="53947"/>
                </a:cubicBezTo>
                <a:cubicBezTo>
                  <a:pt x="450764" y="66437"/>
                  <a:pt x="448094" y="89201"/>
                  <a:pt x="448094" y="103398"/>
                </a:cubicBezTo>
                <a:cubicBezTo>
                  <a:pt x="448094" y="122600"/>
                  <a:pt x="449166" y="136091"/>
                  <a:pt x="442944" y="151913"/>
                </a:cubicBezTo>
                <a:cubicBezTo>
                  <a:pt x="432210" y="179223"/>
                  <a:pt x="421796" y="202249"/>
                  <a:pt x="408017" y="217004"/>
                </a:cubicBezTo>
                <a:cubicBezTo>
                  <a:pt x="461892" y="226638"/>
                  <a:pt x="498286" y="254686"/>
                  <a:pt x="522799" y="265584"/>
                </a:cubicBezTo>
                <a:cubicBezTo>
                  <a:pt x="573404" y="288053"/>
                  <a:pt x="573648" y="312720"/>
                  <a:pt x="573648" y="312720"/>
                </a:cubicBezTo>
                <a:lnTo>
                  <a:pt x="573648" y="354457"/>
                </a:lnTo>
                <a:lnTo>
                  <a:pt x="167605" y="354506"/>
                </a:lnTo>
                <a:lnTo>
                  <a:pt x="167605" y="312720"/>
                </a:lnTo>
                <a:cubicBezTo>
                  <a:pt x="167605" y="312720"/>
                  <a:pt x="167850" y="288135"/>
                  <a:pt x="218267" y="265666"/>
                </a:cubicBezTo>
                <a:cubicBezTo>
                  <a:pt x="242629" y="254818"/>
                  <a:pt x="278760" y="226950"/>
                  <a:pt x="332203" y="217151"/>
                </a:cubicBezTo>
                <a:cubicBezTo>
                  <a:pt x="318480" y="202462"/>
                  <a:pt x="308198" y="179452"/>
                  <a:pt x="297389" y="152011"/>
                </a:cubicBezTo>
                <a:cubicBezTo>
                  <a:pt x="291148" y="136173"/>
                  <a:pt x="292200" y="122649"/>
                  <a:pt x="292200" y="103398"/>
                </a:cubicBezTo>
                <a:cubicBezTo>
                  <a:pt x="292200" y="89250"/>
                  <a:pt x="289531" y="66536"/>
                  <a:pt x="293027" y="54062"/>
                </a:cubicBezTo>
                <a:cubicBezTo>
                  <a:pt x="304889" y="11719"/>
                  <a:pt x="334948" y="0"/>
                  <a:pt x="370157" y="0"/>
                </a:cubicBezTo>
                <a:close/>
              </a:path>
            </a:pathLst>
          </a:custGeom>
          <a:solidFill>
            <a:srgbClr val="A40000"/>
          </a:solidFill>
          <a:ln>
            <a:noFill/>
          </a:ln>
        </p:spPr>
        <p:txBody>
          <a:bodyPr wrap="square" lIns="0" tIns="0" rIns="0" bIns="0">
            <a:noAutofit/>
          </a:bodyPr>
          <a:lstStyle/>
          <a:p>
            <a:pPr defTabSz="608965"/>
            <a:endParaRPr lang="en-US" sz="240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7" name="Freeform 5@|5FFC:4308095|FBC:16777215|LFC:16777215|LBC:16777215"/>
          <p:cNvSpPr>
            <a:spLocks noEditPoints="1"/>
          </p:cNvSpPr>
          <p:nvPr/>
        </p:nvSpPr>
        <p:spPr bwMode="auto">
          <a:xfrm>
            <a:off x="17169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charset="-122"/>
              <a:sym typeface="Arial" panose="020B0604020202020204" pitchFamily="34" charset="0"/>
            </a:endParaRPr>
          </a:p>
        </p:txBody>
      </p:sp>
      <p:sp>
        <p:nvSpPr>
          <p:cNvPr id="18" name="AutoShape 241@|5FFC:4308095|FBC:16777215|LFC:16777215|LBC:16777215"/>
          <p:cNvSpPr/>
          <p:nvPr/>
        </p:nvSpPr>
        <p:spPr bwMode="auto">
          <a:xfrm>
            <a:off x="2082827" y="2974555"/>
            <a:ext cx="329797" cy="494698"/>
          </a:xfrm>
          <a:custGeom>
            <a:avLst/>
            <a:gdLst>
              <a:gd name="T0" fmla="*/ 43570284 w 21600"/>
              <a:gd name="T1" fmla="*/ 196188976 h 21600"/>
              <a:gd name="T2" fmla="*/ 39385446 w 21600"/>
              <a:gd name="T3" fmla="*/ 198505461 h 21600"/>
              <a:gd name="T4" fmla="*/ 36500531 w 21600"/>
              <a:gd name="T5" fmla="*/ 196188976 h 21600"/>
              <a:gd name="T6" fmla="*/ 29051197 w 21600"/>
              <a:gd name="T7" fmla="*/ 171080101 h 21600"/>
              <a:gd name="T8" fmla="*/ 28376023 w 21600"/>
              <a:gd name="T9" fmla="*/ 161379957 h 21600"/>
              <a:gd name="T10" fmla="*/ 29110596 w 21600"/>
              <a:gd name="T11" fmla="*/ 146814789 h 21600"/>
              <a:gd name="T12" fmla="*/ 28515774 w 21600"/>
              <a:gd name="T13" fmla="*/ 133666999 h 21600"/>
              <a:gd name="T14" fmla="*/ 29234271 w 21600"/>
              <a:gd name="T15" fmla="*/ 123926578 h 21600"/>
              <a:gd name="T16" fmla="*/ 36777815 w 21600"/>
              <a:gd name="T17" fmla="*/ 98517604 h 21600"/>
              <a:gd name="T18" fmla="*/ 39670919 w 21600"/>
              <a:gd name="T19" fmla="*/ 96092574 h 21600"/>
              <a:gd name="T20" fmla="*/ 43570284 w 21600"/>
              <a:gd name="T21" fmla="*/ 98095077 h 21600"/>
              <a:gd name="T22" fmla="*/ 58127084 w 21600"/>
              <a:gd name="T23" fmla="*/ 49047598 h 21600"/>
              <a:gd name="T24" fmla="*/ 43570284 w 21600"/>
              <a:gd name="T25" fmla="*/ 0 h 21600"/>
              <a:gd name="T26" fmla="*/ 29013844 w 21600"/>
              <a:gd name="T27" fmla="*/ 49047598 h 21600"/>
              <a:gd name="T28" fmla="*/ 29689018 w 21600"/>
              <a:gd name="T29" fmla="*/ 63026344 h 21600"/>
              <a:gd name="T30" fmla="*/ 28997401 w 21600"/>
              <a:gd name="T31" fmla="*/ 72754156 h 21600"/>
              <a:gd name="T32" fmla="*/ 21591383 w 21600"/>
              <a:gd name="T33" fmla="*/ 97699149 h 21600"/>
              <a:gd name="T34" fmla="*/ 18706468 w 21600"/>
              <a:gd name="T35" fmla="*/ 100043410 h 21600"/>
              <a:gd name="T36" fmla="*/ 14556800 w 21600"/>
              <a:gd name="T37" fmla="*/ 97767202 h 21600"/>
              <a:gd name="T38" fmla="*/ 0 w 21600"/>
              <a:gd name="T39" fmla="*/ 146814789 h 21600"/>
              <a:gd name="T40" fmla="*/ 14556800 w 21600"/>
              <a:gd name="T41" fmla="*/ 195848493 h 21600"/>
              <a:gd name="T42" fmla="*/ 18273090 w 21600"/>
              <a:gd name="T43" fmla="*/ 194036376 h 21600"/>
              <a:gd name="T44" fmla="*/ 21171438 w 21600"/>
              <a:gd name="T45" fmla="*/ 196502958 h 21600"/>
              <a:gd name="T46" fmla="*/ 28879330 w 21600"/>
              <a:gd name="T47" fmla="*/ 222470685 h 21600"/>
              <a:gd name="T48" fmla="*/ 29600463 w 21600"/>
              <a:gd name="T49" fmla="*/ 232224869 h 21600"/>
              <a:gd name="T50" fmla="*/ 29016437 w 21600"/>
              <a:gd name="T51" fmla="*/ 245236455 h 21600"/>
              <a:gd name="T52" fmla="*/ 43572877 w 21600"/>
              <a:gd name="T53" fmla="*/ 294284053 h 21600"/>
              <a:gd name="T54" fmla="*/ 58129677 w 21600"/>
              <a:gd name="T55" fmla="*/ 245236455 h 21600"/>
              <a:gd name="T56" fmla="*/ 43570284 w 21600"/>
              <a:gd name="T57" fmla="*/ 196188976 h 21600"/>
              <a:gd name="T58" fmla="*/ 43570284 w 21600"/>
              <a:gd name="T59" fmla="*/ 19618897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solidFill>
            <a:srgbClr val="A40000"/>
          </a:solidFill>
          <a:ln>
            <a:noFill/>
          </a:ln>
        </p:spPr>
        <p:txBody>
          <a:bodyPr lIns="0" tIns="0" rIns="0" bIns="0"/>
          <a:lstStyle/>
          <a:p>
            <a:pPr defTabSz="608965"/>
            <a:endParaRPr lang="en-US" sz="2400">
              <a:solidFill>
                <a:prstClr val="black"/>
              </a:solidFill>
              <a:latin typeface="Arial" panose="020B0604020202020204" pitchFamily="34" charset="0"/>
              <a:ea typeface="微软雅黑" panose="020B0503020204020204" charset="-122"/>
              <a:sym typeface="Arial" panose="020B0604020202020204" pitchFamily="34" charset="0"/>
            </a:endParaRPr>
          </a:p>
        </p:txBody>
      </p:sp>
      <p:grpSp>
        <p:nvGrpSpPr>
          <p:cNvPr id="19" name="组合 18"/>
          <p:cNvGrpSpPr/>
          <p:nvPr/>
        </p:nvGrpSpPr>
        <p:grpSpPr>
          <a:xfrm>
            <a:off x="1398905" y="4424682"/>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23" name="组合 22"/>
          <p:cNvGrpSpPr/>
          <p:nvPr/>
        </p:nvGrpSpPr>
        <p:grpSpPr>
          <a:xfrm>
            <a:off x="3821431" y="4425317"/>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26" name="组合 25"/>
          <p:cNvGrpSpPr/>
          <p:nvPr/>
        </p:nvGrpSpPr>
        <p:grpSpPr>
          <a:xfrm>
            <a:off x="6413500" y="4425317"/>
            <a:ext cx="1981200" cy="711835"/>
            <a:chOff x="2408" y="3190"/>
            <a:chExt cx="3120" cy="1121"/>
          </a:xfrm>
        </p:grpSpPr>
        <p:sp>
          <p:nvSpPr>
            <p:cNvPr id="2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2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29" name="组合 28"/>
          <p:cNvGrpSpPr/>
          <p:nvPr/>
        </p:nvGrpSpPr>
        <p:grpSpPr>
          <a:xfrm>
            <a:off x="8990331" y="4425952"/>
            <a:ext cx="1981200" cy="711835"/>
            <a:chOff x="2408" y="3190"/>
            <a:chExt cx="3120" cy="1121"/>
          </a:xfrm>
        </p:grpSpPr>
        <p:sp>
          <p:nvSpPr>
            <p:cNvPr id="3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3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5" presetClass="entr" presetSubtype="1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checkerboard(across)">
                                      <p:cBhvr>
                                        <p:cTn id="83" dur="500"/>
                                        <p:tgtEl>
                                          <p:spTgt spid="19"/>
                                        </p:tgtEl>
                                      </p:cBhvr>
                                    </p:animEffect>
                                  </p:childTnLst>
                                </p:cTn>
                              </p:par>
                            </p:childTnLst>
                          </p:cTn>
                        </p:par>
                        <p:par>
                          <p:cTn id="84" fill="hold">
                            <p:stCondLst>
                              <p:cond delay="1500"/>
                            </p:stCondLst>
                            <p:childTnLst>
                              <p:par>
                                <p:cTn id="85" presetID="5" presetClass="entr" presetSubtype="1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checkerboard(across)">
                                      <p:cBhvr>
                                        <p:cTn id="87" dur="500"/>
                                        <p:tgtEl>
                                          <p:spTgt spid="23"/>
                                        </p:tgtEl>
                                      </p:cBhvr>
                                    </p:animEffect>
                                  </p:childTnLst>
                                </p:cTn>
                              </p:par>
                            </p:childTnLst>
                          </p:cTn>
                        </p:par>
                        <p:par>
                          <p:cTn id="88" fill="hold">
                            <p:stCondLst>
                              <p:cond delay="2000"/>
                            </p:stCondLst>
                            <p:childTnLst>
                              <p:par>
                                <p:cTn id="89" presetID="5" presetClass="entr" presetSubtype="1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checkerboard(across)">
                                      <p:cBhvr>
                                        <p:cTn id="91" dur="500"/>
                                        <p:tgtEl>
                                          <p:spTgt spid="26"/>
                                        </p:tgtEl>
                                      </p:cBhvr>
                                    </p:animEffect>
                                  </p:childTnLst>
                                </p:cTn>
                              </p:par>
                            </p:childTnLst>
                          </p:cTn>
                        </p:par>
                        <p:par>
                          <p:cTn id="92" fill="hold">
                            <p:stCondLst>
                              <p:cond delay="2500"/>
                            </p:stCondLst>
                            <p:childTnLst>
                              <p:par>
                                <p:cTn id="93" presetID="5" presetClass="entr" presetSubtype="10"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checkerboard(across)">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2" grpId="0" animBg="1"/>
      <p:bldP spid="10" grpId="0" animBg="1"/>
      <p:bldP spid="11" grpId="0" animBg="1"/>
      <p:bldP spid="12" grpId="0" animBg="1"/>
      <p:bldP spid="13" grpId="0" animBg="1"/>
      <p:bldP spid="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五一劳动节简介</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029451" y="1943737"/>
            <a:ext cx="2512060" cy="3592195"/>
            <a:chOff x="8832" y="1042"/>
            <a:chExt cx="4535" cy="5963"/>
          </a:xfrm>
          <a:solidFill>
            <a:srgbClr val="A40000"/>
          </a:solidFill>
        </p:grpSpPr>
        <p:sp>
          <p:nvSpPr>
            <p:cNvPr id="6" name="矩形 5"/>
            <p:cNvSpPr/>
            <p:nvPr/>
          </p:nvSpPr>
          <p:spPr>
            <a:xfrm>
              <a:off x="8832" y="1042"/>
              <a:ext cx="4535" cy="5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8832" y="1889"/>
              <a:ext cx="510" cy="5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7312026" y="2395221"/>
            <a:ext cx="2454911" cy="1384995"/>
          </a:xfrm>
          <a:prstGeom prst="rect">
            <a:avLst/>
          </a:prstGeom>
          <a:noFill/>
        </p:spPr>
        <p:txBody>
          <a:bodyPr wrap="square" rtlCol="0">
            <a:spAutoFit/>
          </a:bodyPr>
          <a:lstStyle/>
          <a:p>
            <a:r>
              <a:rPr lang="en-US" altLang="zh-CN" sz="2800" b="1">
                <a:solidFill>
                  <a:schemeClr val="bg1"/>
                </a:solidFill>
                <a:latin typeface="华文细黑" panose="02010600040101010101" charset="-122"/>
                <a:ea typeface="华文细黑" panose="02010600040101010101" charset="-122"/>
              </a:rPr>
              <a:t>International Workers'</a:t>
            </a:r>
          </a:p>
          <a:p>
            <a:r>
              <a:rPr lang="en-US" altLang="zh-CN" sz="2800" b="1">
                <a:solidFill>
                  <a:schemeClr val="bg1"/>
                </a:solidFill>
                <a:latin typeface="华文细黑" panose="02010600040101010101" charset="-122"/>
                <a:ea typeface="华文细黑" panose="02010600040101010101" charset="-122"/>
              </a:rPr>
              <a:t>day</a:t>
            </a:r>
          </a:p>
        </p:txBody>
      </p:sp>
      <p:sp>
        <p:nvSpPr>
          <p:cNvPr id="11" name="文本框 10"/>
          <p:cNvSpPr txBox="1"/>
          <p:nvPr/>
        </p:nvSpPr>
        <p:spPr>
          <a:xfrm>
            <a:off x="7139940" y="4006850"/>
            <a:ext cx="3026411" cy="398780"/>
          </a:xfrm>
          <a:prstGeom prst="rect">
            <a:avLst/>
          </a:prstGeom>
          <a:noFill/>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此处输入标题文本</a:t>
            </a:r>
          </a:p>
        </p:txBody>
      </p:sp>
      <p:pic>
        <p:nvPicPr>
          <p:cNvPr id="7" name="图片 6"/>
          <p:cNvPicPr>
            <a:picLocks noChangeAspect="1"/>
          </p:cNvPicPr>
          <p:nvPr/>
        </p:nvPicPr>
        <p:blipFill rotWithShape="1">
          <a:blip r:embed="rId3" cstate="screen"/>
          <a:srcRect/>
          <a:stretch>
            <a:fillRect/>
          </a:stretch>
        </p:blipFill>
        <p:spPr>
          <a:xfrm>
            <a:off x="766446" y="1737995"/>
            <a:ext cx="6154420" cy="400304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6" presetClass="entr" presetSubtype="21" fill="hold" grpId="1"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五一劳动节简介</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686085" y="2166620"/>
            <a:ext cx="2689860" cy="2911201"/>
            <a:chOff x="7153" y="2710"/>
            <a:chExt cx="5335" cy="5333"/>
          </a:xfrm>
        </p:grpSpPr>
        <p:sp>
          <p:nvSpPr>
            <p:cNvPr id="3" name="Freeform 5"/>
            <p:cNvSpPr/>
            <p:nvPr/>
          </p:nvSpPr>
          <p:spPr bwMode="auto">
            <a:xfrm>
              <a:off x="9878" y="4322"/>
              <a:ext cx="2610" cy="367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A40000"/>
            </a:solidFill>
            <a:ln>
              <a:noFill/>
            </a:ln>
          </p:spPr>
          <p:txBody>
            <a:bodyPr/>
            <a:lstStyle/>
            <a:p>
              <a:endParaRPr lang="zh-CN" altLang="en-US" sz="2000">
                <a:latin typeface="微软雅黑" panose="020B0503020204020204" charset="-122"/>
                <a:ea typeface="微软雅黑" panose="020B0503020204020204" charset="-122"/>
              </a:endParaRPr>
            </a:p>
          </p:txBody>
        </p:sp>
        <p:sp>
          <p:nvSpPr>
            <p:cNvPr id="5" name="Freeform 6"/>
            <p:cNvSpPr/>
            <p:nvPr/>
          </p:nvSpPr>
          <p:spPr bwMode="auto">
            <a:xfrm>
              <a:off x="8769" y="2710"/>
              <a:ext cx="3672" cy="2608"/>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A40000"/>
            </a:solidFill>
            <a:ln>
              <a:noFill/>
            </a:ln>
          </p:spPr>
          <p:txBody>
            <a:bodyPr/>
            <a:lstStyle/>
            <a:p>
              <a:endParaRPr lang="zh-CN" altLang="en-US" sz="2000">
                <a:latin typeface="微软雅黑" panose="020B0503020204020204" charset="-122"/>
                <a:ea typeface="微软雅黑" panose="020B0503020204020204" charset="-122"/>
              </a:endParaRPr>
            </a:p>
          </p:txBody>
        </p:sp>
        <p:sp>
          <p:nvSpPr>
            <p:cNvPr id="6" name="Freeform 7"/>
            <p:cNvSpPr/>
            <p:nvPr/>
          </p:nvSpPr>
          <p:spPr bwMode="auto">
            <a:xfrm>
              <a:off x="7153" y="2710"/>
              <a:ext cx="2610" cy="3672"/>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A40000"/>
            </a:solidFill>
            <a:ln>
              <a:noFill/>
            </a:ln>
          </p:spPr>
          <p:txBody>
            <a:bodyPr/>
            <a:lstStyle/>
            <a:p>
              <a:endParaRPr lang="zh-CN" altLang="en-US" sz="2000">
                <a:latin typeface="微软雅黑" panose="020B0503020204020204" charset="-122"/>
                <a:ea typeface="微软雅黑" panose="020B0503020204020204" charset="-122"/>
              </a:endParaRPr>
            </a:p>
          </p:txBody>
        </p:sp>
        <p:sp>
          <p:nvSpPr>
            <p:cNvPr id="8" name="Freeform 8"/>
            <p:cNvSpPr/>
            <p:nvPr/>
          </p:nvSpPr>
          <p:spPr bwMode="auto">
            <a:xfrm>
              <a:off x="7154" y="5435"/>
              <a:ext cx="3675" cy="2608"/>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A40000"/>
            </a:solidFill>
            <a:ln>
              <a:noFill/>
            </a:ln>
          </p:spPr>
          <p:txBody>
            <a:bodyPr/>
            <a:lstStyle/>
            <a:p>
              <a:endParaRPr lang="zh-CN" altLang="en-US" sz="2000">
                <a:latin typeface="微软雅黑" panose="020B0503020204020204" charset="-122"/>
                <a:ea typeface="微软雅黑" panose="020B0503020204020204" charset="-122"/>
              </a:endParaRPr>
            </a:p>
          </p:txBody>
        </p:sp>
        <p:sp>
          <p:nvSpPr>
            <p:cNvPr id="2" name="矩形 24"/>
            <p:cNvSpPr>
              <a:spLocks noChangeArrowheads="1"/>
            </p:cNvSpPr>
            <p:nvPr/>
          </p:nvSpPr>
          <p:spPr bwMode="auto">
            <a:xfrm>
              <a:off x="7544" y="324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00">
                  <a:solidFill>
                    <a:schemeClr val="bg1"/>
                  </a:solidFill>
                  <a:latin typeface="微软雅黑" panose="020B0503020204020204" charset="-122"/>
                  <a:ea typeface="微软雅黑" panose="020B0503020204020204" charset="-122"/>
                  <a:cs typeface="Adobe Naskh Medium" panose="01010101010101010101"/>
                </a:rPr>
                <a:t>01</a:t>
              </a:r>
            </a:p>
          </p:txBody>
        </p:sp>
        <p:sp>
          <p:nvSpPr>
            <p:cNvPr id="10" name="矩形 25"/>
            <p:cNvSpPr>
              <a:spLocks noChangeArrowheads="1"/>
            </p:cNvSpPr>
            <p:nvPr/>
          </p:nvSpPr>
          <p:spPr bwMode="auto">
            <a:xfrm>
              <a:off x="11376" y="311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00">
                  <a:solidFill>
                    <a:schemeClr val="bg1"/>
                  </a:solidFill>
                  <a:latin typeface="微软雅黑" panose="020B0503020204020204" charset="-122"/>
                  <a:ea typeface="微软雅黑" panose="020B0503020204020204" charset="-122"/>
                  <a:cs typeface="Adobe Naskh Medium" panose="01010101010101010101"/>
                </a:rPr>
                <a:t>02</a:t>
              </a:r>
            </a:p>
          </p:txBody>
        </p:sp>
        <p:sp>
          <p:nvSpPr>
            <p:cNvPr id="11" name="矩形 26"/>
            <p:cNvSpPr>
              <a:spLocks noChangeArrowheads="1"/>
            </p:cNvSpPr>
            <p:nvPr/>
          </p:nvSpPr>
          <p:spPr bwMode="auto">
            <a:xfrm>
              <a:off x="11266" y="6953"/>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00">
                  <a:solidFill>
                    <a:schemeClr val="bg1"/>
                  </a:solidFill>
                  <a:latin typeface="微软雅黑" panose="020B0503020204020204" charset="-122"/>
                  <a:ea typeface="微软雅黑" panose="020B0503020204020204" charset="-122"/>
                  <a:cs typeface="Adobe Naskh Medium" panose="01010101010101010101"/>
                </a:rPr>
                <a:t>03</a:t>
              </a:r>
            </a:p>
          </p:txBody>
        </p:sp>
        <p:sp>
          <p:nvSpPr>
            <p:cNvPr id="12" name="矩形 27"/>
            <p:cNvSpPr>
              <a:spLocks noChangeArrowheads="1"/>
            </p:cNvSpPr>
            <p:nvPr/>
          </p:nvSpPr>
          <p:spPr bwMode="auto">
            <a:xfrm>
              <a:off x="7476" y="6828"/>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00">
                  <a:solidFill>
                    <a:schemeClr val="bg1"/>
                  </a:solidFill>
                  <a:latin typeface="微软雅黑" panose="020B0503020204020204" charset="-122"/>
                  <a:ea typeface="微软雅黑" panose="020B0503020204020204" charset="-122"/>
                  <a:cs typeface="Adobe Naskh Medium" panose="01010101010101010101"/>
                </a:rPr>
                <a:t>04</a:t>
              </a:r>
            </a:p>
          </p:txBody>
        </p:sp>
      </p:grpSp>
      <p:grpSp>
        <p:nvGrpSpPr>
          <p:cNvPr id="4" name="组合 3"/>
          <p:cNvGrpSpPr/>
          <p:nvPr/>
        </p:nvGrpSpPr>
        <p:grpSpPr>
          <a:xfrm>
            <a:off x="1697355" y="1971042"/>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17" name="组合 16"/>
          <p:cNvGrpSpPr/>
          <p:nvPr/>
        </p:nvGrpSpPr>
        <p:grpSpPr>
          <a:xfrm>
            <a:off x="1697355" y="4101467"/>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21" name="组合 20"/>
          <p:cNvGrpSpPr/>
          <p:nvPr/>
        </p:nvGrpSpPr>
        <p:grpSpPr>
          <a:xfrm>
            <a:off x="8547735" y="2025017"/>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24" name="组合 23"/>
          <p:cNvGrpSpPr/>
          <p:nvPr/>
        </p:nvGrpSpPr>
        <p:grpSpPr>
          <a:xfrm>
            <a:off x="8547735" y="4155442"/>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
                                        <p:tgtEl>
                                          <p:spTgt spid="13"/>
                                        </p:tgtEl>
                                      </p:cBhvr>
                                    </p:animEffect>
                                    <p:anim calcmode="lin" valueType="num">
                                      <p:cBhvr>
                                        <p:cTn id="8" dur="400" fill="hold"/>
                                        <p:tgtEl>
                                          <p:spTgt spid="13"/>
                                        </p:tgtEl>
                                        <p:attrNameLst>
                                          <p:attrName>ppt_x</p:attrName>
                                        </p:attrNameLst>
                                      </p:cBhvr>
                                      <p:tavLst>
                                        <p:tav tm="0">
                                          <p:val>
                                            <p:strVal val="#ppt_x"/>
                                          </p:val>
                                        </p:tav>
                                        <p:tav tm="100000">
                                          <p:val>
                                            <p:strVal val="#ppt_x"/>
                                          </p:val>
                                        </p:tav>
                                      </p:tavLst>
                                    </p:anim>
                                    <p:anim calcmode="lin" valueType="num">
                                      <p:cBhvr>
                                        <p:cTn id="9" dur="400" fill="hold"/>
                                        <p:tgtEl>
                                          <p:spTgt spid="1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4269165"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83266" y="332063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03</a:t>
            </a:r>
            <a:endParaRPr lang="zh-CN" altLang="en-US" sz="2800" i="1" dirty="0">
              <a:solidFill>
                <a:srgbClr val="A40000"/>
              </a:solidFill>
              <a:latin typeface="微软雅黑" panose="020B0503020204020204" charset="-122"/>
              <a:ea typeface="微软雅黑" panose="020B0503020204020204" charset="-122"/>
            </a:endParaRPr>
          </a:p>
        </p:txBody>
      </p:sp>
      <p:sp>
        <p:nvSpPr>
          <p:cNvPr id="22" name="文本框 21"/>
          <p:cNvSpPr txBox="1"/>
          <p:nvPr/>
        </p:nvSpPr>
        <p:spPr>
          <a:xfrm>
            <a:off x="4368801"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charset="-122"/>
                <a:ea typeface="微软雅黑" panose="020B0503020204020204" charset="-122"/>
                <a:sym typeface="+mn-ea"/>
              </a:rPr>
              <a:t>班会主题互动</a:t>
            </a:r>
            <a:endParaRPr lang="zh-CN" altLang="en-US" sz="54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3019426" y="1951990"/>
            <a:ext cx="1424940" cy="1563370"/>
          </a:xfrm>
          <a:prstGeom prst="rect">
            <a:avLst/>
          </a:prstGeom>
        </p:spPr>
      </p:pic>
      <p:pic>
        <p:nvPicPr>
          <p:cNvPr id="20" name="图片 19"/>
          <p:cNvPicPr>
            <a:picLocks noChangeAspect="1"/>
          </p:cNvPicPr>
          <p:nvPr userDrawn="1"/>
        </p:nvPicPr>
        <p:blipFill>
          <a:blip r:embed="rId3" cstate="print"/>
          <a:stretch>
            <a:fillRect/>
          </a:stretch>
        </p:blipFill>
        <p:spPr>
          <a:xfrm flipH="1">
            <a:off x="8477251" y="3702052"/>
            <a:ext cx="3721735" cy="309943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班会主题互动</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92431" y="4262122"/>
            <a:ext cx="5427980" cy="1717675"/>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5"/>
          <p:cNvSpPr/>
          <p:nvPr/>
        </p:nvSpPr>
        <p:spPr>
          <a:xfrm>
            <a:off x="2386331" y="1677037"/>
            <a:ext cx="3336925" cy="2421255"/>
          </a:xfrm>
          <a:prstGeom prst="rect">
            <a:avLst/>
          </a:prstGeom>
          <a:noFill/>
          <a:ln w="38100">
            <a:solidFill>
              <a:srgbClr val="A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p:cNvSpPr txBox="1"/>
          <p:nvPr/>
        </p:nvSpPr>
        <p:spPr>
          <a:xfrm>
            <a:off x="2902728" y="2068053"/>
            <a:ext cx="1770806" cy="1131079"/>
          </a:xfrm>
          <a:prstGeom prst="rect">
            <a:avLst/>
          </a:prstGeom>
          <a:noFill/>
        </p:spPr>
        <p:txBody>
          <a:bodyPr wrap="none" rtlCol="0">
            <a:spAutoFit/>
          </a:bodyPr>
          <a:lstStyle/>
          <a:p>
            <a:pPr>
              <a:lnSpc>
                <a:spcPts val="2700"/>
              </a:lnSpc>
            </a:pPr>
            <a:r>
              <a:rPr lang="en-US" sz="2400" dirty="0" smtClean="0">
                <a:solidFill>
                  <a:schemeClr val="tx1">
                    <a:lumMod val="50000"/>
                    <a:lumOff val="50000"/>
                  </a:schemeClr>
                </a:solidFill>
                <a:latin typeface="微软雅黑" panose="020B0503020204020204" charset="-122"/>
                <a:ea typeface="微软雅黑" panose="020B0503020204020204" charset="-122"/>
                <a:cs typeface="Montserrat" charset="0"/>
              </a:rPr>
              <a:t>THIS</a:t>
            </a:r>
            <a:r>
              <a:rPr lang="en-US" sz="2400" dirty="0">
                <a:solidFill>
                  <a:schemeClr val="tx1">
                    <a:lumMod val="50000"/>
                    <a:lumOff val="50000"/>
                  </a:schemeClr>
                </a:solidFill>
                <a:latin typeface="微软雅黑" panose="020B0503020204020204" charset="-122"/>
                <a:ea typeface="微软雅黑" panose="020B0503020204020204" charset="-122"/>
                <a:cs typeface="Montserrat" charset="0"/>
              </a:rPr>
              <a:t> </a:t>
            </a:r>
            <a:r>
              <a:rPr lang="en-US" sz="2400" dirty="0" smtClean="0">
                <a:solidFill>
                  <a:schemeClr val="tx1">
                    <a:lumMod val="50000"/>
                    <a:lumOff val="50000"/>
                  </a:schemeClr>
                </a:solidFill>
                <a:latin typeface="微软雅黑" panose="020B0503020204020204" charset="-122"/>
                <a:ea typeface="微软雅黑" panose="020B0503020204020204" charset="-122"/>
                <a:cs typeface="Montserrat" charset="0"/>
              </a:rPr>
              <a:t>IS</a:t>
            </a:r>
          </a:p>
          <a:p>
            <a:pPr>
              <a:lnSpc>
                <a:spcPts val="2700"/>
              </a:lnSpc>
            </a:pPr>
            <a:r>
              <a:rPr lang="en-US" sz="2400" dirty="0" smtClean="0">
                <a:solidFill>
                  <a:schemeClr val="tx1">
                    <a:lumMod val="50000"/>
                    <a:lumOff val="50000"/>
                  </a:schemeClr>
                </a:solidFill>
                <a:latin typeface="微软雅黑" panose="020B0503020204020204" charset="-122"/>
                <a:ea typeface="微软雅黑" panose="020B0503020204020204" charset="-122"/>
                <a:cs typeface="Montserrat" charset="0"/>
              </a:rPr>
              <a:t>AWESOME</a:t>
            </a:r>
          </a:p>
          <a:p>
            <a:pPr>
              <a:lnSpc>
                <a:spcPts val="2700"/>
              </a:lnSpc>
            </a:pPr>
            <a:r>
              <a:rPr lang="en-US" sz="2400" dirty="0" smtClean="0">
                <a:solidFill>
                  <a:schemeClr val="tx1">
                    <a:lumMod val="50000"/>
                    <a:lumOff val="50000"/>
                  </a:schemeClr>
                </a:solidFill>
                <a:latin typeface="微软雅黑" panose="020B0503020204020204" charset="-122"/>
                <a:ea typeface="微软雅黑" panose="020B0503020204020204" charset="-122"/>
                <a:cs typeface="Montserrat" charset="0"/>
              </a:rPr>
              <a:t>TITLE</a:t>
            </a:r>
          </a:p>
        </p:txBody>
      </p:sp>
      <p:sp>
        <p:nvSpPr>
          <p:cNvPr id="11" name="Subtitle 2"/>
          <p:cNvSpPr txBox="1"/>
          <p:nvPr/>
        </p:nvSpPr>
        <p:spPr bwMode="auto">
          <a:xfrm>
            <a:off x="588009" y="4453890"/>
            <a:ext cx="3371851" cy="158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3600" b="1" dirty="0">
                <a:solidFill>
                  <a:schemeClr val="bg1"/>
                </a:solidFill>
                <a:latin typeface="微软雅黑" panose="020B0503020204020204" charset="-122"/>
                <a:ea typeface="微软雅黑" panose="020B0503020204020204" charset="-122"/>
                <a:cs typeface="Lantinghei SC Demibold" charset="-122"/>
                <a:sym typeface="时尚中黑简体" charset="0"/>
              </a:rPr>
              <a:t>劳动最光荣</a:t>
            </a:r>
            <a:r>
              <a:rPr lang="en-US" altLang="zh-CN" sz="3600" b="1" dirty="0">
                <a:solidFill>
                  <a:schemeClr val="bg1"/>
                </a:solidFill>
                <a:latin typeface="微软雅黑" panose="020B0503020204020204" charset="-122"/>
                <a:ea typeface="微软雅黑" panose="020B0503020204020204" charset="-122"/>
                <a:cs typeface="Lantinghei SC Demibold" charset="-122"/>
                <a:sym typeface="时尚中黑简体" charset="0"/>
              </a:rPr>
              <a:t>·</a:t>
            </a:r>
          </a:p>
          <a:p>
            <a:pPr algn="ctr" eaLnBrk="1" hangingPunct="1">
              <a:lnSpc>
                <a:spcPct val="120000"/>
              </a:lnSpc>
              <a:buFontTx/>
              <a:buNone/>
            </a:pPr>
            <a:endParaRPr lang="en-US" altLang="zh-CN" sz="3600" b="1" dirty="0">
              <a:solidFill>
                <a:schemeClr val="bg1"/>
              </a:solidFill>
              <a:latin typeface="微软雅黑" panose="020B0503020204020204" charset="-122"/>
              <a:ea typeface="微软雅黑" panose="020B0503020204020204" charset="-122"/>
              <a:cs typeface="Lantinghei SC Demibold" charset="-122"/>
              <a:sym typeface="时尚中黑简体" charset="0"/>
            </a:endParaRPr>
          </a:p>
        </p:txBody>
      </p:sp>
      <p:pic>
        <p:nvPicPr>
          <p:cNvPr id="4" name="图片 3"/>
          <p:cNvPicPr>
            <a:picLocks noChangeAspect="1"/>
          </p:cNvPicPr>
          <p:nvPr/>
        </p:nvPicPr>
        <p:blipFill>
          <a:blip r:embed="rId3"/>
          <a:stretch>
            <a:fillRect/>
          </a:stretch>
        </p:blipFill>
        <p:spPr>
          <a:xfrm>
            <a:off x="6471921" y="1810387"/>
            <a:ext cx="4156075" cy="386016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班会主题互动</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8" name="Freeform 45"/>
          <p:cNvSpPr>
            <a:spLocks noEditPoints="1"/>
          </p:cNvSpPr>
          <p:nvPr/>
        </p:nvSpPr>
        <p:spPr bwMode="auto">
          <a:xfrm>
            <a:off x="6121726" y="1863758"/>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 name="Freeform 45"/>
          <p:cNvSpPr>
            <a:spLocks noEditPoints="1"/>
          </p:cNvSpPr>
          <p:nvPr/>
        </p:nvSpPr>
        <p:spPr bwMode="auto">
          <a:xfrm>
            <a:off x="6121726" y="297787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Freeform 45"/>
          <p:cNvSpPr>
            <a:spLocks noEditPoints="1"/>
          </p:cNvSpPr>
          <p:nvPr/>
        </p:nvSpPr>
        <p:spPr bwMode="auto">
          <a:xfrm>
            <a:off x="6121726" y="409199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Freeform 93"/>
          <p:cNvSpPr>
            <a:spLocks noEditPoints="1"/>
          </p:cNvSpPr>
          <p:nvPr/>
        </p:nvSpPr>
        <p:spPr bwMode="auto">
          <a:xfrm>
            <a:off x="6121726" y="5206116"/>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grpSp>
        <p:nvGrpSpPr>
          <p:cNvPr id="27" name="组合 26"/>
          <p:cNvGrpSpPr/>
          <p:nvPr/>
        </p:nvGrpSpPr>
        <p:grpSpPr>
          <a:xfrm>
            <a:off x="1049655" y="1233172"/>
            <a:ext cx="4878071" cy="4874895"/>
            <a:chOff x="1653" y="1942"/>
            <a:chExt cx="7682" cy="7677"/>
          </a:xfrm>
        </p:grpSpPr>
        <p:sp>
          <p:nvSpPr>
            <p:cNvPr id="3" name="Freeform 64"/>
            <p:cNvSpPr/>
            <p:nvPr/>
          </p:nvSpPr>
          <p:spPr bwMode="auto">
            <a:xfrm rot="5400000">
              <a:off x="5425" y="2455"/>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72"/>
            <p:cNvSpPr/>
            <p:nvPr/>
          </p:nvSpPr>
          <p:spPr bwMode="auto">
            <a:xfrm>
              <a:off x="2109" y="1942"/>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Freeform 73"/>
            <p:cNvSpPr/>
            <p:nvPr/>
          </p:nvSpPr>
          <p:spPr bwMode="auto">
            <a:xfrm rot="16200000">
              <a:off x="1573" y="5276"/>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Freeform 74"/>
            <p:cNvSpPr/>
            <p:nvPr/>
          </p:nvSpPr>
          <p:spPr bwMode="auto">
            <a:xfrm rot="10800000">
              <a:off x="4914" y="5789"/>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Rectangle 104"/>
            <p:cNvSpPr/>
            <p:nvPr/>
          </p:nvSpPr>
          <p:spPr bwMode="auto">
            <a:xfrm>
              <a:off x="4187" y="4470"/>
              <a:ext cx="2656" cy="2663"/>
            </a:xfrm>
            <a:prstGeom prst="rect">
              <a:avLst/>
            </a:prstGeom>
            <a:solidFill>
              <a:srgbClr val="A40000">
                <a:alpha val="69000"/>
              </a:srgbClr>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Freeform 152"/>
            <p:cNvSpPr>
              <a:spLocks noEditPoints="1"/>
            </p:cNvSpPr>
            <p:nvPr/>
          </p:nvSpPr>
          <p:spPr bwMode="auto">
            <a:xfrm>
              <a:off x="5070" y="5390"/>
              <a:ext cx="890" cy="82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Text Placeholder 3"/>
            <p:cNvSpPr txBox="1"/>
            <p:nvPr/>
          </p:nvSpPr>
          <p:spPr>
            <a:xfrm>
              <a:off x="4734" y="2506"/>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charset="-122"/>
                </a:defRPr>
              </a:lvl1pPr>
            </a:lstStyle>
            <a:p>
              <a:r>
                <a:rPr lang="en-US" dirty="0">
                  <a:solidFill>
                    <a:schemeClr val="bg1"/>
                  </a:solidFill>
                  <a:sym typeface="Arial" panose="020B0604020202020204" pitchFamily="34" charset="0"/>
                </a:rPr>
                <a:t>01</a:t>
              </a:r>
            </a:p>
          </p:txBody>
        </p:sp>
        <p:sp>
          <p:nvSpPr>
            <p:cNvPr id="15" name="Text Placeholder 3"/>
            <p:cNvSpPr txBox="1"/>
            <p:nvPr/>
          </p:nvSpPr>
          <p:spPr>
            <a:xfrm>
              <a:off x="8059" y="4737"/>
              <a:ext cx="63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charset="-122"/>
                </a:defRPr>
              </a:lvl1pPr>
            </a:lstStyle>
            <a:p>
              <a:r>
                <a:rPr lang="en-US" dirty="0">
                  <a:solidFill>
                    <a:schemeClr val="bg1"/>
                  </a:solidFill>
                  <a:sym typeface="Arial" panose="020B0604020202020204" pitchFamily="34" charset="0"/>
                </a:rPr>
                <a:t>02</a:t>
              </a:r>
            </a:p>
          </p:txBody>
        </p:sp>
        <p:sp>
          <p:nvSpPr>
            <p:cNvPr id="16" name="Text Placeholder 3"/>
            <p:cNvSpPr txBox="1"/>
            <p:nvPr/>
          </p:nvSpPr>
          <p:spPr>
            <a:xfrm>
              <a:off x="5713" y="8261"/>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charset="-122"/>
                </a:defRPr>
              </a:lvl1pPr>
            </a:lstStyle>
            <a:p>
              <a:r>
                <a:rPr lang="en-US" dirty="0">
                  <a:solidFill>
                    <a:schemeClr val="bg1"/>
                  </a:solidFill>
                  <a:sym typeface="Arial" panose="020B0604020202020204" pitchFamily="34" charset="0"/>
                </a:rPr>
                <a:t>03</a:t>
              </a:r>
            </a:p>
          </p:txBody>
        </p:sp>
        <p:sp>
          <p:nvSpPr>
            <p:cNvPr id="17" name="Text Placeholder 3"/>
            <p:cNvSpPr txBox="1"/>
            <p:nvPr/>
          </p:nvSpPr>
          <p:spPr>
            <a:xfrm>
              <a:off x="2274" y="6064"/>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charset="-122"/>
                </a:defRPr>
              </a:lvl1pPr>
            </a:lstStyle>
            <a:p>
              <a:r>
                <a:rPr lang="en-US" dirty="0">
                  <a:solidFill>
                    <a:schemeClr val="bg1"/>
                  </a:solidFill>
                  <a:sym typeface="Arial" panose="020B0604020202020204" pitchFamily="34" charset="0"/>
                </a:rPr>
                <a:t>04</a:t>
              </a:r>
            </a:p>
          </p:txBody>
        </p:sp>
      </p:grpSp>
      <p:sp>
        <p:nvSpPr>
          <p:cNvPr id="18" name="TextBox 13"/>
          <p:cNvSpPr txBox="1"/>
          <p:nvPr/>
        </p:nvSpPr>
        <p:spPr>
          <a:xfrm>
            <a:off x="6810395" y="1793668"/>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b="1" dirty="0">
                <a:latin typeface="Arial" panose="020B0604020202020204" pitchFamily="34" charset="0"/>
                <a:ea typeface="微软雅黑" panose="020B0503020204020204" charset="-122"/>
                <a:sym typeface="Arial" panose="020B0604020202020204" pitchFamily="34" charset="0"/>
              </a:rPr>
              <a:t>单击编辑标题</a:t>
            </a:r>
            <a:endParaRPr lang="en-US" b="1" dirty="0">
              <a:latin typeface="Arial" panose="020B0604020202020204" pitchFamily="34" charset="0"/>
              <a:ea typeface="微软雅黑" panose="020B0503020204020204" charset="-122"/>
              <a:sym typeface="Arial" panose="020B0604020202020204" pitchFamily="34" charset="0"/>
            </a:endParaRPr>
          </a:p>
        </p:txBody>
      </p:sp>
      <p:sp>
        <p:nvSpPr>
          <p:cNvPr id="19" name="TextBox 13"/>
          <p:cNvSpPr txBox="1"/>
          <p:nvPr/>
        </p:nvSpPr>
        <p:spPr>
          <a:xfrm>
            <a:off x="6814478" y="2149663"/>
            <a:ext cx="415343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latin typeface="Arial" panose="020B0604020202020204" pitchFamily="34" charset="0"/>
              <a:ea typeface="微软雅黑" panose="020B0503020204020204" charset="-122"/>
              <a:sym typeface="Arial" panose="020B0604020202020204" pitchFamily="34" charset="0"/>
            </a:endParaRPr>
          </a:p>
        </p:txBody>
      </p:sp>
      <p:sp>
        <p:nvSpPr>
          <p:cNvPr id="20" name="TextBox 13"/>
          <p:cNvSpPr txBox="1"/>
          <p:nvPr/>
        </p:nvSpPr>
        <p:spPr>
          <a:xfrm>
            <a:off x="6810395" y="2927994"/>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b="1" dirty="0">
                <a:latin typeface="Arial" panose="020B0604020202020204" pitchFamily="34" charset="0"/>
                <a:ea typeface="微软雅黑" panose="020B0503020204020204" charset="-122"/>
                <a:sym typeface="Arial" panose="020B0604020202020204" pitchFamily="34" charset="0"/>
              </a:rPr>
              <a:t>单击编辑标题</a:t>
            </a:r>
            <a:endParaRPr lang="en-US" b="1" dirty="0">
              <a:latin typeface="Arial" panose="020B0604020202020204" pitchFamily="34" charset="0"/>
              <a:ea typeface="微软雅黑" panose="020B0503020204020204" charset="-122"/>
              <a:sym typeface="Arial" panose="020B0604020202020204" pitchFamily="34" charset="0"/>
            </a:endParaRPr>
          </a:p>
        </p:txBody>
      </p:sp>
      <p:sp>
        <p:nvSpPr>
          <p:cNvPr id="21" name="TextBox 13"/>
          <p:cNvSpPr txBox="1"/>
          <p:nvPr/>
        </p:nvSpPr>
        <p:spPr>
          <a:xfrm>
            <a:off x="6814478" y="3283989"/>
            <a:ext cx="415343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latin typeface="Arial" panose="020B0604020202020204" pitchFamily="34" charset="0"/>
              <a:ea typeface="微软雅黑" panose="020B0503020204020204" charset="-122"/>
              <a:sym typeface="Arial" panose="020B0604020202020204" pitchFamily="34" charset="0"/>
            </a:endParaRPr>
          </a:p>
        </p:txBody>
      </p:sp>
      <p:sp>
        <p:nvSpPr>
          <p:cNvPr id="23" name="TextBox 13"/>
          <p:cNvSpPr txBox="1"/>
          <p:nvPr/>
        </p:nvSpPr>
        <p:spPr>
          <a:xfrm>
            <a:off x="6810395" y="4062320"/>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b="1" dirty="0">
                <a:latin typeface="Arial" panose="020B0604020202020204" pitchFamily="34" charset="0"/>
                <a:ea typeface="微软雅黑" panose="020B0503020204020204" charset="-122"/>
                <a:sym typeface="Arial" panose="020B0604020202020204" pitchFamily="34" charset="0"/>
              </a:rPr>
              <a:t>单击编辑标题</a:t>
            </a:r>
            <a:endParaRPr lang="en-US" b="1" dirty="0">
              <a:latin typeface="Arial" panose="020B0604020202020204" pitchFamily="34" charset="0"/>
              <a:ea typeface="微软雅黑" panose="020B0503020204020204" charset="-122"/>
              <a:sym typeface="Arial" panose="020B0604020202020204" pitchFamily="34" charset="0"/>
            </a:endParaRPr>
          </a:p>
        </p:txBody>
      </p:sp>
      <p:sp>
        <p:nvSpPr>
          <p:cNvPr id="24" name="TextBox 13"/>
          <p:cNvSpPr txBox="1"/>
          <p:nvPr/>
        </p:nvSpPr>
        <p:spPr>
          <a:xfrm>
            <a:off x="6814478" y="4418315"/>
            <a:ext cx="415343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latin typeface="Arial" panose="020B0604020202020204" pitchFamily="34" charset="0"/>
              <a:ea typeface="微软雅黑" panose="020B0503020204020204" charset="-122"/>
              <a:sym typeface="Arial" panose="020B0604020202020204" pitchFamily="34" charset="0"/>
            </a:endParaRPr>
          </a:p>
        </p:txBody>
      </p:sp>
      <p:sp>
        <p:nvSpPr>
          <p:cNvPr id="25" name="TextBox 13"/>
          <p:cNvSpPr txBox="1"/>
          <p:nvPr/>
        </p:nvSpPr>
        <p:spPr>
          <a:xfrm>
            <a:off x="6810395" y="5196647"/>
            <a:ext cx="2338080" cy="276999"/>
          </a:xfrm>
          <a:prstGeom prst="rect">
            <a:avLst/>
          </a:prstGeom>
          <a:noFill/>
        </p:spPr>
        <p:txBody>
          <a:bodyPr wrap="square" lIns="0" tIns="0" rIns="0" bIns="0" rtlCol="0" anchor="t" anchorCtr="0">
            <a:spAutoFit/>
          </a:bodyPr>
          <a:lstStyle/>
          <a:p>
            <a:pPr defTabSz="1216660">
              <a:spcBef>
                <a:spcPct val="20000"/>
              </a:spcBef>
              <a:defRPr/>
            </a:pPr>
            <a:r>
              <a:rPr lang="zh-CN" altLang="en-US" b="1" dirty="0">
                <a:latin typeface="Arial" panose="020B0604020202020204" pitchFamily="34" charset="0"/>
                <a:ea typeface="微软雅黑" panose="020B0503020204020204" charset="-122"/>
                <a:sym typeface="Arial" panose="020B0604020202020204" pitchFamily="34" charset="0"/>
              </a:rPr>
              <a:t>单击编辑标题</a:t>
            </a:r>
            <a:endParaRPr lang="en-US" b="1" dirty="0">
              <a:latin typeface="Arial" panose="020B0604020202020204" pitchFamily="34" charset="0"/>
              <a:ea typeface="微软雅黑" panose="020B0503020204020204" charset="-122"/>
              <a:sym typeface="Arial" panose="020B0604020202020204" pitchFamily="34" charset="0"/>
            </a:endParaRPr>
          </a:p>
        </p:txBody>
      </p:sp>
      <p:sp>
        <p:nvSpPr>
          <p:cNvPr id="26" name="TextBox 13"/>
          <p:cNvSpPr txBox="1"/>
          <p:nvPr/>
        </p:nvSpPr>
        <p:spPr>
          <a:xfrm>
            <a:off x="6814478" y="5552642"/>
            <a:ext cx="415343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0" fill="hold"/>
                                        <p:tgtEl>
                                          <p:spTgt spid="27"/>
                                        </p:tgtEl>
                                        <p:attrNameLst>
                                          <p:attrName>ppt_w</p:attrName>
                                        </p:attrNameLst>
                                      </p:cBhvr>
                                      <p:tavLst>
                                        <p:tav tm="0" fmla="#ppt_w*sin(2.5*pi*$)">
                                          <p:val>
                                            <p:fltVal val="0"/>
                                          </p:val>
                                        </p:tav>
                                        <p:tav tm="100000">
                                          <p:val>
                                            <p:fltVal val="1"/>
                                          </p:val>
                                        </p:tav>
                                      </p:tavLst>
                                    </p:anim>
                                    <p:anim calcmode="lin" valueType="num">
                                      <p:cBhvr>
                                        <p:cTn id="8" dur="5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5"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strVal val="#ppt_w*0.70"/>
                                          </p:val>
                                        </p:tav>
                                        <p:tav tm="100000">
                                          <p:val>
                                            <p:strVal val="#ppt_w"/>
                                          </p:val>
                                        </p:tav>
                                      </p:tavLst>
                                    </p:anim>
                                    <p:anim calcmode="lin" valueType="num">
                                      <p:cBhvr>
                                        <p:cTn id="38" dur="1000" fill="hold"/>
                                        <p:tgtEl>
                                          <p:spTgt spid="19"/>
                                        </p:tgtEl>
                                        <p:attrNameLst>
                                          <p:attrName>ppt_h</p:attrName>
                                        </p:attrNameLst>
                                      </p:cBhvr>
                                      <p:tavLst>
                                        <p:tav tm="0">
                                          <p:val>
                                            <p:strVal val="#ppt_h"/>
                                          </p:val>
                                        </p:tav>
                                        <p:tav tm="100000">
                                          <p:val>
                                            <p:strVal val="#ppt_h"/>
                                          </p:val>
                                        </p:tav>
                                      </p:tavLst>
                                    </p:anim>
                                    <p:animEffect transition="in" filter="fade">
                                      <p:cBhvr>
                                        <p:cTn id="39" dur="1000"/>
                                        <p:tgtEl>
                                          <p:spTgt spid="1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0.70"/>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ppt_w</p:attrName>
                                        </p:attrNameLst>
                                      </p:cBhvr>
                                      <p:tavLst>
                                        <p:tav tm="0">
                                          <p:val>
                                            <p:strVal val="#ppt_w*0.70"/>
                                          </p:val>
                                        </p:tav>
                                        <p:tav tm="100000">
                                          <p:val>
                                            <p:strVal val="#ppt_w"/>
                                          </p:val>
                                        </p:tav>
                                      </p:tavLst>
                                    </p:anim>
                                    <p:anim calcmode="lin" valueType="num">
                                      <p:cBhvr>
                                        <p:cTn id="53" dur="1000" fill="hold"/>
                                        <p:tgtEl>
                                          <p:spTgt spid="23"/>
                                        </p:tgtEl>
                                        <p:attrNameLst>
                                          <p:attrName>ppt_h</p:attrName>
                                        </p:attrNameLst>
                                      </p:cBhvr>
                                      <p:tavLst>
                                        <p:tav tm="0">
                                          <p:val>
                                            <p:strVal val="#ppt_h"/>
                                          </p:val>
                                        </p:tav>
                                        <p:tav tm="100000">
                                          <p:val>
                                            <p:strVal val="#ppt_h"/>
                                          </p:val>
                                        </p:tav>
                                      </p:tavLst>
                                    </p:anim>
                                    <p:animEffect transition="in" filter="fade">
                                      <p:cBhvr>
                                        <p:cTn id="54" dur="1000"/>
                                        <p:tgtEl>
                                          <p:spTgt spid="2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strVal val="#ppt_w*0.70"/>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Effect transition="in" filter="fade">
                                      <p:cBhvr>
                                        <p:cTn id="59" dur="1000"/>
                                        <p:tgtEl>
                                          <p:spTgt spid="24"/>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ppt_w</p:attrName>
                                        </p:attrNameLst>
                                      </p:cBhvr>
                                      <p:tavLst>
                                        <p:tav tm="0">
                                          <p:val>
                                            <p:strVal val="#ppt_w*0.70"/>
                                          </p:val>
                                        </p:tav>
                                        <p:tav tm="100000">
                                          <p:val>
                                            <p:strVal val="#ppt_w"/>
                                          </p:val>
                                        </p:tav>
                                      </p:tavLst>
                                    </p:anim>
                                    <p:anim calcmode="lin" valueType="num">
                                      <p:cBhvr>
                                        <p:cTn id="63" dur="1000" fill="hold"/>
                                        <p:tgtEl>
                                          <p:spTgt spid="25"/>
                                        </p:tgtEl>
                                        <p:attrNameLst>
                                          <p:attrName>ppt_h</p:attrName>
                                        </p:attrNameLst>
                                      </p:cBhvr>
                                      <p:tavLst>
                                        <p:tav tm="0">
                                          <p:val>
                                            <p:strVal val="#ppt_h"/>
                                          </p:val>
                                        </p:tav>
                                        <p:tav tm="100000">
                                          <p:val>
                                            <p:strVal val="#ppt_h"/>
                                          </p:val>
                                        </p:tav>
                                      </p:tavLst>
                                    </p:anim>
                                    <p:animEffect transition="in" filter="fade">
                                      <p:cBhvr>
                                        <p:cTn id="64" dur="1000"/>
                                        <p:tgtEl>
                                          <p:spTgt spid="25"/>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strVal val="#ppt_w*0.70"/>
                                          </p:val>
                                        </p:tav>
                                        <p:tav tm="100000">
                                          <p:val>
                                            <p:strVal val="#ppt_w"/>
                                          </p:val>
                                        </p:tav>
                                      </p:tavLst>
                                    </p:anim>
                                    <p:anim calcmode="lin" valueType="num">
                                      <p:cBhvr>
                                        <p:cTn id="68" dur="1000" fill="hold"/>
                                        <p:tgtEl>
                                          <p:spTgt spid="26"/>
                                        </p:tgtEl>
                                        <p:attrNameLst>
                                          <p:attrName>ppt_h</p:attrName>
                                        </p:attrNameLst>
                                      </p:cBhvr>
                                      <p:tavLst>
                                        <p:tav tm="0">
                                          <p:val>
                                            <p:strVal val="#ppt_h"/>
                                          </p:val>
                                        </p:tav>
                                        <p:tav tm="100000">
                                          <p:val>
                                            <p:strVal val="#ppt_h"/>
                                          </p:val>
                                        </p:tav>
                                      </p:tavLst>
                                    </p:anim>
                                    <p:animEffect transition="in" filter="fade">
                                      <p:cBhvr>
                                        <p:cTn id="6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1" grpId="0" animBg="1"/>
      <p:bldP spid="18" grpId="0"/>
      <p:bldP spid="19" grpId="0"/>
      <p:bldP spid="20" grpId="0"/>
      <p:bldP spid="21"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班会主题互动</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6" name="圆角矩形 28"/>
          <p:cNvSpPr/>
          <p:nvPr/>
        </p:nvSpPr>
        <p:spPr>
          <a:xfrm>
            <a:off x="1722238" y="3771002"/>
            <a:ext cx="4207255" cy="514632"/>
          </a:xfrm>
          <a:prstGeom prst="roundRect">
            <a:avLst>
              <a:gd name="adj" fmla="val 25274"/>
            </a:avLst>
          </a:prstGeom>
          <a:solidFill>
            <a:srgbClr val="A4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0" name="圆角矩形 29"/>
          <p:cNvSpPr/>
          <p:nvPr/>
        </p:nvSpPr>
        <p:spPr>
          <a:xfrm>
            <a:off x="1722873" y="4548185"/>
            <a:ext cx="4207255" cy="514632"/>
          </a:xfrm>
          <a:prstGeom prst="roundRect">
            <a:avLst>
              <a:gd name="adj" fmla="val 26820"/>
            </a:avLst>
          </a:prstGeom>
          <a:solidFill>
            <a:srgbClr val="A4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8" name="TextBox 32"/>
          <p:cNvSpPr txBox="1"/>
          <p:nvPr/>
        </p:nvSpPr>
        <p:spPr>
          <a:xfrm>
            <a:off x="2077387" y="3880632"/>
            <a:ext cx="3853375" cy="29546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2" name="TextBox 33"/>
          <p:cNvSpPr txBox="1"/>
          <p:nvPr/>
        </p:nvSpPr>
        <p:spPr>
          <a:xfrm>
            <a:off x="2077387" y="4657506"/>
            <a:ext cx="3853375" cy="29546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1" name="TextBox 1"/>
          <p:cNvSpPr txBox="1"/>
          <p:nvPr/>
        </p:nvSpPr>
        <p:spPr>
          <a:xfrm>
            <a:off x="2117710" y="2243331"/>
            <a:ext cx="3416320" cy="1200329"/>
          </a:xfrm>
          <a:prstGeom prst="rect">
            <a:avLst/>
          </a:prstGeom>
          <a:noFill/>
        </p:spPr>
        <p:txBody>
          <a:bodyPr wrap="none" rtlCol="0">
            <a:spAutoFit/>
          </a:bodyPr>
          <a:lstStyle/>
          <a:p>
            <a:pPr algn="ctr"/>
            <a:r>
              <a:rPr lang="zh-CN" altLang="en-US" sz="3600" b="1" i="1" dirty="0">
                <a:solidFill>
                  <a:srgbClr val="A40000"/>
                </a:solidFill>
                <a:latin typeface="微软雅黑" panose="020B0503020204020204" charset="-122"/>
                <a:ea typeface="微软雅黑" panose="020B0503020204020204" charset="-122"/>
                <a:cs typeface="Playfair Display SC Black" charset="0"/>
              </a:rPr>
              <a:t>请输入你的标题</a:t>
            </a:r>
          </a:p>
          <a:p>
            <a:pPr algn="ctr"/>
            <a:endParaRPr lang="zh-CN" altLang="en-US" sz="3600" b="1" i="1" dirty="0">
              <a:solidFill>
                <a:srgbClr val="A40000"/>
              </a:solidFill>
              <a:latin typeface="微软雅黑" panose="020B0503020204020204" charset="-122"/>
              <a:ea typeface="微软雅黑" panose="020B0503020204020204" charset="-122"/>
              <a:cs typeface="Playfair Display SC Black" charset="0"/>
              <a:sym typeface="+mn-ea"/>
            </a:endParaRPr>
          </a:p>
        </p:txBody>
      </p:sp>
      <p:pic>
        <p:nvPicPr>
          <p:cNvPr id="3" name="图片 2"/>
          <p:cNvPicPr>
            <a:picLocks noChangeAspect="1"/>
          </p:cNvPicPr>
          <p:nvPr/>
        </p:nvPicPr>
        <p:blipFill>
          <a:blip r:embed="rId3"/>
          <a:stretch>
            <a:fillRect/>
          </a:stretch>
        </p:blipFill>
        <p:spPr>
          <a:xfrm>
            <a:off x="6694806" y="1931670"/>
            <a:ext cx="5067300" cy="313055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8" grpId="0" bldLvl="0" animBg="1"/>
      <p:bldP spid="2"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4269165"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83266" y="332063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04</a:t>
            </a:r>
            <a:endParaRPr lang="zh-CN" altLang="en-US" sz="2800" i="1" dirty="0">
              <a:solidFill>
                <a:srgbClr val="A40000"/>
              </a:solidFill>
              <a:latin typeface="微软雅黑" panose="020B0503020204020204" charset="-122"/>
              <a:ea typeface="微软雅黑" panose="020B0503020204020204" charset="-122"/>
            </a:endParaRPr>
          </a:p>
        </p:txBody>
      </p:sp>
      <p:sp>
        <p:nvSpPr>
          <p:cNvPr id="22" name="文本框 21"/>
          <p:cNvSpPr txBox="1"/>
          <p:nvPr/>
        </p:nvSpPr>
        <p:spPr>
          <a:xfrm>
            <a:off x="4368801"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charset="-122"/>
                <a:ea typeface="微软雅黑" panose="020B0503020204020204" charset="-122"/>
                <a:sym typeface="+mn-ea"/>
              </a:rPr>
              <a:t>班会主题交流</a:t>
            </a:r>
            <a:endParaRPr lang="zh-CN" altLang="en-US" sz="54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3019426" y="1951990"/>
            <a:ext cx="1424940" cy="1563370"/>
          </a:xfrm>
          <a:prstGeom prst="rect">
            <a:avLst/>
          </a:prstGeom>
        </p:spPr>
      </p:pic>
      <p:pic>
        <p:nvPicPr>
          <p:cNvPr id="20" name="图片 19"/>
          <p:cNvPicPr>
            <a:picLocks noChangeAspect="1"/>
          </p:cNvPicPr>
          <p:nvPr userDrawn="1"/>
        </p:nvPicPr>
        <p:blipFill>
          <a:blip r:embed="rId3" cstate="print"/>
          <a:stretch>
            <a:fillRect/>
          </a:stretch>
        </p:blipFill>
        <p:spPr>
          <a:xfrm flipH="1">
            <a:off x="8477251" y="3702052"/>
            <a:ext cx="3721735" cy="309943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班会主题交流</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825335" y="2484158"/>
            <a:ext cx="1639391" cy="1568350"/>
            <a:chOff x="5725640" y="2343188"/>
            <a:chExt cx="1639390" cy="1568350"/>
          </a:xfrm>
          <a:solidFill>
            <a:srgbClr val="A40000"/>
          </a:solidFill>
        </p:grpSpPr>
        <p:sp>
          <p:nvSpPr>
            <p:cNvPr id="5" name="任意多边形 14"/>
            <p:cNvSpPr/>
            <p:nvPr/>
          </p:nvSpPr>
          <p:spPr>
            <a:xfrm rot="15417785">
              <a:off x="5761160" y="2307668"/>
              <a:ext cx="1568350" cy="1639390"/>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 name="椭圆 16"/>
            <p:cNvSpPr/>
            <p:nvPr/>
          </p:nvSpPr>
          <p:spPr>
            <a:xfrm rot="20817785">
              <a:off x="6355323" y="2937352"/>
              <a:ext cx="380022" cy="380024"/>
            </a:xfrm>
            <a:prstGeom prst="ellipse">
              <a:avLst/>
            </a:pr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7" name="组合 6"/>
          <p:cNvGrpSpPr/>
          <p:nvPr/>
        </p:nvGrpSpPr>
        <p:grpSpPr>
          <a:xfrm>
            <a:off x="7389096" y="1947956"/>
            <a:ext cx="3369853" cy="3223828"/>
            <a:chOff x="7289400" y="1806986"/>
            <a:chExt cx="3369853" cy="3223828"/>
          </a:xfrm>
          <a:solidFill>
            <a:srgbClr val="A40000"/>
          </a:solidFill>
        </p:grpSpPr>
        <p:sp>
          <p:nvSpPr>
            <p:cNvPr id="8" name="任意多边形 13"/>
            <p:cNvSpPr/>
            <p:nvPr/>
          </p:nvSpPr>
          <p:spPr>
            <a:xfrm rot="16200000">
              <a:off x="7362413" y="1733973"/>
              <a:ext cx="3223828" cy="3369853"/>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 name="椭圆 16"/>
            <p:cNvSpPr/>
            <p:nvPr/>
          </p:nvSpPr>
          <p:spPr>
            <a:xfrm rot="20817785">
              <a:off x="8634198" y="3060564"/>
              <a:ext cx="680258" cy="680262"/>
            </a:xfrm>
            <a:prstGeom prst="ellipse">
              <a:avLst/>
            </a:pr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10" name="组合 18"/>
          <p:cNvGrpSpPr/>
          <p:nvPr/>
        </p:nvGrpSpPr>
        <p:grpSpPr>
          <a:xfrm rot="581770">
            <a:off x="6620214" y="4100011"/>
            <a:ext cx="1021671" cy="977398"/>
            <a:chOff x="624606" y="259596"/>
            <a:chExt cx="1927721" cy="1844187"/>
          </a:xfrm>
          <a:solidFill>
            <a:srgbClr val="A40000"/>
          </a:solidFill>
        </p:grpSpPr>
        <p:sp>
          <p:nvSpPr>
            <p:cNvPr id="11" name="任意多边形 19"/>
            <p:cNvSpPr/>
            <p:nvPr/>
          </p:nvSpPr>
          <p:spPr>
            <a:xfrm rot="16200000">
              <a:off x="666373" y="217829"/>
              <a:ext cx="1844187" cy="1927721"/>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2" name="椭圆 20"/>
            <p:cNvSpPr/>
            <p:nvPr/>
          </p:nvSpPr>
          <p:spPr>
            <a:xfrm>
              <a:off x="1365034" y="958259"/>
              <a:ext cx="446860" cy="446860"/>
            </a:xfrm>
            <a:prstGeom prst="ellipse">
              <a:avLst/>
            </a:prstGeom>
            <a:grpFill/>
            <a:ln w="12700" cap="flat" cmpd="sng" algn="ctr">
              <a:no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sp>
        <p:nvSpPr>
          <p:cNvPr id="13" name="Oval 18"/>
          <p:cNvSpPr/>
          <p:nvPr/>
        </p:nvSpPr>
        <p:spPr>
          <a:xfrm>
            <a:off x="1578763" y="2236528"/>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a:defRPr/>
            </a:pPr>
            <a:endParaRPr lang="en-GB"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 name="TextBox 19"/>
          <p:cNvSpPr txBox="1"/>
          <p:nvPr/>
        </p:nvSpPr>
        <p:spPr>
          <a:xfrm>
            <a:off x="1635730" y="2337042"/>
            <a:ext cx="396263"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pPr algn="ctr"/>
            <a:r>
              <a:rPr lang="en-US" sz="2000" b="1" dirty="0">
                <a:solidFill>
                  <a:srgbClr val="A40000"/>
                </a:solidFill>
                <a:latin typeface="Arial" panose="020B0604020202020204" pitchFamily="34" charset="0"/>
                <a:sym typeface="Arial" panose="020B0604020202020204" pitchFamily="34" charset="0"/>
              </a:rPr>
              <a:t>01</a:t>
            </a:r>
            <a:endParaRPr lang="en-GB" sz="2000" b="1" dirty="0">
              <a:solidFill>
                <a:srgbClr val="A40000"/>
              </a:solidFill>
              <a:latin typeface="Arial" panose="020B0604020202020204" pitchFamily="34" charset="0"/>
              <a:sym typeface="Arial" panose="020B0604020202020204" pitchFamily="34" charset="0"/>
            </a:endParaRPr>
          </a:p>
        </p:txBody>
      </p:sp>
      <p:sp>
        <p:nvSpPr>
          <p:cNvPr id="15" name="Oval 21"/>
          <p:cNvSpPr/>
          <p:nvPr/>
        </p:nvSpPr>
        <p:spPr>
          <a:xfrm>
            <a:off x="1578763" y="324954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a:defRPr/>
            </a:pPr>
            <a:endParaRPr lang="en-GB"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6" name="TextBox 22"/>
          <p:cNvSpPr txBox="1"/>
          <p:nvPr/>
        </p:nvSpPr>
        <p:spPr>
          <a:xfrm>
            <a:off x="1635729" y="3350058"/>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pPr algn="ctr"/>
            <a:r>
              <a:rPr lang="en-US" sz="2000" b="1" dirty="0">
                <a:solidFill>
                  <a:srgbClr val="A40000"/>
                </a:solidFill>
                <a:latin typeface="Arial" panose="020B0604020202020204" pitchFamily="34" charset="0"/>
                <a:sym typeface="Arial" panose="020B0604020202020204" pitchFamily="34" charset="0"/>
              </a:rPr>
              <a:t>02</a:t>
            </a:r>
            <a:endParaRPr lang="en-GB" sz="2000" b="1" dirty="0">
              <a:solidFill>
                <a:srgbClr val="A40000"/>
              </a:solidFill>
              <a:latin typeface="Arial" panose="020B0604020202020204" pitchFamily="34" charset="0"/>
              <a:sym typeface="Arial" panose="020B0604020202020204" pitchFamily="34" charset="0"/>
            </a:endParaRPr>
          </a:p>
        </p:txBody>
      </p:sp>
      <p:sp>
        <p:nvSpPr>
          <p:cNvPr id="17" name="Oval 24"/>
          <p:cNvSpPr/>
          <p:nvPr/>
        </p:nvSpPr>
        <p:spPr>
          <a:xfrm>
            <a:off x="1574787" y="425823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a:defRPr/>
            </a:pPr>
            <a:endParaRPr lang="en-GB" sz="135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8" name="TextBox 25"/>
          <p:cNvSpPr txBox="1"/>
          <p:nvPr/>
        </p:nvSpPr>
        <p:spPr>
          <a:xfrm>
            <a:off x="1631753" y="4358746"/>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pPr algn="ctr"/>
            <a:r>
              <a:rPr lang="en-US" sz="2000" b="1" dirty="0">
                <a:solidFill>
                  <a:srgbClr val="A40000"/>
                </a:solidFill>
                <a:latin typeface="Arial" panose="020B0604020202020204" pitchFamily="34" charset="0"/>
                <a:sym typeface="Arial" panose="020B0604020202020204" pitchFamily="34" charset="0"/>
              </a:rPr>
              <a:t>03</a:t>
            </a:r>
            <a:endParaRPr lang="en-GB" sz="2000" b="1" dirty="0">
              <a:solidFill>
                <a:srgbClr val="A40000"/>
              </a:solidFill>
              <a:latin typeface="Arial" panose="020B0604020202020204" pitchFamily="34" charset="0"/>
              <a:sym typeface="Arial" panose="020B0604020202020204" pitchFamily="34" charset="0"/>
            </a:endParaRPr>
          </a:p>
        </p:txBody>
      </p:sp>
      <p:sp>
        <p:nvSpPr>
          <p:cNvPr id="19" name="文本框 18"/>
          <p:cNvSpPr txBox="1"/>
          <p:nvPr/>
        </p:nvSpPr>
        <p:spPr>
          <a:xfrm>
            <a:off x="2284388" y="226704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r>
              <a:rPr lang="zh-CN" altLang="en-US" dirty="0">
                <a:solidFill>
                  <a:schemeClr val="tx1"/>
                </a:solidFill>
                <a:latin typeface="Arial" panose="020B0604020202020204" pitchFamily="34" charset="0"/>
                <a:sym typeface="Arial" panose="020B0604020202020204" pitchFamily="34" charset="0"/>
              </a:rPr>
              <a:t>单击此处可编辑内容，根据您的需要自由拉伸文本框大小</a:t>
            </a:r>
          </a:p>
        </p:txBody>
      </p:sp>
      <p:sp>
        <p:nvSpPr>
          <p:cNvPr id="20" name="文本框 19"/>
          <p:cNvSpPr txBox="1"/>
          <p:nvPr/>
        </p:nvSpPr>
        <p:spPr>
          <a:xfrm>
            <a:off x="2284388" y="3297995"/>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r>
              <a:rPr lang="zh-CN" altLang="en-US" dirty="0">
                <a:solidFill>
                  <a:schemeClr val="tx1"/>
                </a:solidFill>
                <a:latin typeface="Arial" panose="020B0604020202020204" pitchFamily="34" charset="0"/>
                <a:sym typeface="Arial" panose="020B0604020202020204" pitchFamily="34" charset="0"/>
              </a:rPr>
              <a:t>单击此处可编辑内容，根据您的需要自由拉伸文本框大小</a:t>
            </a:r>
          </a:p>
        </p:txBody>
      </p:sp>
      <p:sp>
        <p:nvSpPr>
          <p:cNvPr id="21" name="文本框 20"/>
          <p:cNvSpPr txBox="1"/>
          <p:nvPr/>
        </p:nvSpPr>
        <p:spPr>
          <a:xfrm>
            <a:off x="2284388" y="432710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charset="-122"/>
                <a:ea typeface="微软雅黑" panose="020B0503020204020204" charset="-122"/>
              </a:defRPr>
            </a:lvl1pPr>
          </a:lstStyle>
          <a:p>
            <a:r>
              <a:rPr lang="zh-CN" altLang="en-US" dirty="0">
                <a:solidFill>
                  <a:schemeClr val="tx1"/>
                </a:solidFill>
                <a:latin typeface="Arial" panose="020B0604020202020204" pitchFamily="34" charset="0"/>
                <a:sym typeface="Arial" panose="020B0604020202020204" pitchFamily="34" charset="0"/>
              </a:rPr>
              <a:t>单击此处可编辑内容，根据您的需要自由拉伸文本框大小</a:t>
            </a:r>
          </a:p>
        </p:txBody>
      </p:sp>
    </p:spTree>
  </p:cSld>
  <p:clrMapOvr>
    <a:masterClrMapping/>
  </p:clrMapOvr>
  <p:transition spd="slow" advClick="0" advTm="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班会主题交流</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print"/>
          <a:stretch>
            <a:fillRect/>
          </a:stretch>
        </p:blipFill>
        <p:spPr>
          <a:xfrm>
            <a:off x="6824182" y="1601406"/>
            <a:ext cx="4322917" cy="769741"/>
          </a:xfrm>
          <a:prstGeom prst="rect">
            <a:avLst/>
          </a:prstGeom>
        </p:spPr>
      </p:pic>
      <p:pic>
        <p:nvPicPr>
          <p:cNvPr id="2" name="图片 1"/>
          <p:cNvPicPr>
            <a:picLocks noChangeAspect="1"/>
          </p:cNvPicPr>
          <p:nvPr/>
        </p:nvPicPr>
        <p:blipFill>
          <a:blip r:embed="rId4"/>
          <a:stretch>
            <a:fillRect/>
          </a:stretch>
        </p:blipFill>
        <p:spPr>
          <a:xfrm>
            <a:off x="7081520" y="2689862"/>
            <a:ext cx="3809365" cy="2856865"/>
          </a:xfrm>
          <a:prstGeom prst="rect">
            <a:avLst/>
          </a:prstGeom>
        </p:spPr>
      </p:pic>
      <p:sp>
        <p:nvSpPr>
          <p:cNvPr id="3" name="矩形 2"/>
          <p:cNvSpPr/>
          <p:nvPr/>
        </p:nvSpPr>
        <p:spPr>
          <a:xfrm>
            <a:off x="1461842" y="3382192"/>
            <a:ext cx="5089855" cy="1754326"/>
          </a:xfrm>
          <a:prstGeom prst="rect">
            <a:avLst/>
          </a:prstGeom>
        </p:spPr>
        <p:txBody>
          <a:bodyPr wrap="none">
            <a:spAutoFit/>
          </a:bodyPr>
          <a:lstStyle/>
          <a:p>
            <a:pPr marL="285750" lvl="0" indent="-285750" algn="l">
              <a:lnSpc>
                <a:spcPct val="150000"/>
              </a:lnSpc>
              <a:buClr>
                <a:srgbClr val="4E526E"/>
              </a:buClr>
              <a:buSzPct val="80000"/>
              <a:buFont typeface="等线" panose="02010600030101010101" charset="-122"/>
              <a:buChar char="—"/>
              <a:defRPr/>
            </a:pPr>
            <a:r>
              <a:rPr lang="zh-CN" altLang="en-US" sz="2400" kern="0" dirty="0">
                <a:solidFill>
                  <a:schemeClr val="tx1"/>
                </a:solidFill>
                <a:latin typeface="微软雅黑" panose="020B0503020204020204" charset="-122"/>
                <a:ea typeface="微软雅黑" panose="020B050302020402020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sz="2400" kern="0" dirty="0">
                <a:solidFill>
                  <a:schemeClr val="tx1"/>
                </a:solidFill>
                <a:latin typeface="微软雅黑" panose="020B0503020204020204" charset="-122"/>
                <a:ea typeface="微软雅黑" panose="020B050302020402020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kumimoji="0" lang="zh-CN" altLang="en-US" sz="24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8" name="文本框 7"/>
          <p:cNvSpPr txBox="1"/>
          <p:nvPr/>
        </p:nvSpPr>
        <p:spPr>
          <a:xfrm>
            <a:off x="2210144" y="2601930"/>
            <a:ext cx="3877985" cy="646331"/>
          </a:xfrm>
          <a:prstGeom prst="rect">
            <a:avLst/>
          </a:prstGeom>
          <a:noFill/>
        </p:spPr>
        <p:txBody>
          <a:bodyPr wrap="none" rtlCol="0">
            <a:spAutoFit/>
          </a:bodyPr>
          <a:lstStyle/>
          <a:p>
            <a:pPr algn="r"/>
            <a:r>
              <a:rPr lang="en-US" altLang="zh-CN" sz="3600" b="1" dirty="0">
                <a:solidFill>
                  <a:srgbClr val="A40000"/>
                </a:solidFill>
                <a:latin typeface="微软雅黑" panose="020B0503020204020204" charset="-122"/>
                <a:ea typeface="微软雅黑" panose="020B0503020204020204" charset="-122"/>
              </a:rPr>
              <a:t>单击此处添加标题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stretch>
            <a:fillRect/>
          </a:stretch>
        </p:blipFill>
        <p:spPr>
          <a:xfrm>
            <a:off x="1906" y="9525"/>
            <a:ext cx="12187791" cy="6858000"/>
          </a:xfrm>
          <a:prstGeom prst="rect">
            <a:avLst/>
          </a:prstGeom>
        </p:spPr>
      </p:pic>
      <p:grpSp>
        <p:nvGrpSpPr>
          <p:cNvPr id="8" name="组合 7"/>
          <p:cNvGrpSpPr/>
          <p:nvPr/>
        </p:nvGrpSpPr>
        <p:grpSpPr>
          <a:xfrm>
            <a:off x="576775" y="1026942"/>
            <a:ext cx="4257828" cy="5831058"/>
            <a:chOff x="0" y="197977"/>
            <a:chExt cx="4863137" cy="6660023"/>
          </a:xfrm>
        </p:grpSpPr>
        <p:grpSp>
          <p:nvGrpSpPr>
            <p:cNvPr id="5" name="组合 4"/>
            <p:cNvGrpSpPr/>
            <p:nvPr/>
          </p:nvGrpSpPr>
          <p:grpSpPr>
            <a:xfrm>
              <a:off x="784392" y="197977"/>
              <a:ext cx="3294352" cy="3628435"/>
              <a:chOff x="4681935" y="197977"/>
              <a:chExt cx="3654260" cy="4024841"/>
            </a:xfrm>
          </p:grpSpPr>
          <p:pic>
            <p:nvPicPr>
              <p:cNvPr id="6" name="图片 5"/>
              <p:cNvPicPr>
                <a:picLocks noChangeAspect="1"/>
              </p:cNvPicPr>
              <p:nvPr/>
            </p:nvPicPr>
            <p:blipFill>
              <a:blip r:embed="rId3" cstate="screen"/>
              <a:stretch>
                <a:fillRect/>
              </a:stretch>
            </p:blipFill>
            <p:spPr>
              <a:xfrm>
                <a:off x="4800423" y="309490"/>
                <a:ext cx="3417285" cy="3801817"/>
              </a:xfrm>
              <a:prstGeom prst="rect">
                <a:avLst/>
              </a:prstGeom>
            </p:spPr>
          </p:pic>
          <p:pic>
            <p:nvPicPr>
              <p:cNvPr id="7" name="图片 6"/>
              <p:cNvPicPr>
                <a:picLocks noChangeAspect="1"/>
              </p:cNvPicPr>
              <p:nvPr/>
            </p:nvPicPr>
            <p:blipFill>
              <a:blip r:embed="rId4" cstate="screen"/>
              <a:stretch>
                <a:fillRect/>
              </a:stretch>
            </p:blipFill>
            <p:spPr>
              <a:xfrm>
                <a:off x="4681935" y="197977"/>
                <a:ext cx="3654260" cy="4024841"/>
              </a:xfrm>
              <a:prstGeom prst="rect">
                <a:avLst/>
              </a:prstGeom>
            </p:spPr>
          </p:pic>
        </p:grpSp>
        <p:pic>
          <p:nvPicPr>
            <p:cNvPr id="9" name="图片 8"/>
            <p:cNvPicPr>
              <a:picLocks noChangeAspect="1"/>
            </p:cNvPicPr>
            <p:nvPr/>
          </p:nvPicPr>
          <p:blipFill rotWithShape="1">
            <a:blip r:embed="rId5" cstate="screen"/>
            <a:srcRect/>
            <a:stretch>
              <a:fillRect/>
            </a:stretch>
          </p:blipFill>
          <p:spPr>
            <a:xfrm>
              <a:off x="0" y="3694825"/>
              <a:ext cx="4863137" cy="3163175"/>
            </a:xfrm>
            <a:prstGeom prst="rect">
              <a:avLst/>
            </a:prstGeom>
          </p:spPr>
        </p:pic>
      </p:grpSp>
      <p:pic>
        <p:nvPicPr>
          <p:cNvPr id="11" name="图片 10"/>
          <p:cNvPicPr>
            <a:picLocks noChangeAspect="1"/>
          </p:cNvPicPr>
          <p:nvPr/>
        </p:nvPicPr>
        <p:blipFill>
          <a:blip r:embed="rId6" cstate="print"/>
          <a:stretch>
            <a:fillRect/>
          </a:stretch>
        </p:blipFill>
        <p:spPr>
          <a:xfrm>
            <a:off x="-217169" y="4612007"/>
            <a:ext cx="12887325" cy="2588895"/>
          </a:xfrm>
          <a:prstGeom prst="rect">
            <a:avLst/>
          </a:prstGeom>
        </p:spPr>
      </p:pic>
      <p:pic>
        <p:nvPicPr>
          <p:cNvPr id="13" name="图片 12"/>
          <p:cNvPicPr>
            <a:picLocks noChangeAspect="1"/>
          </p:cNvPicPr>
          <p:nvPr/>
        </p:nvPicPr>
        <p:blipFill>
          <a:blip r:embed="rId7" cstate="screen"/>
          <a:stretch>
            <a:fillRect/>
          </a:stretch>
        </p:blipFill>
        <p:spPr>
          <a:xfrm>
            <a:off x="772161" y="1025527"/>
            <a:ext cx="3867785" cy="3698875"/>
          </a:xfrm>
          <a:prstGeom prst="rect">
            <a:avLst/>
          </a:prstGeom>
        </p:spPr>
      </p:pic>
      <p:cxnSp>
        <p:nvCxnSpPr>
          <p:cNvPr id="14" name="直接连接符 13"/>
          <p:cNvCxnSpPr/>
          <p:nvPr/>
        </p:nvCxnSpPr>
        <p:spPr>
          <a:xfrm>
            <a:off x="5002590" y="195386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2590" y="2877371"/>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02590" y="3800882"/>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2590" y="4620889"/>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002590" y="151088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01</a:t>
            </a:r>
            <a:endParaRPr lang="zh-CN" altLang="en-US" sz="2800" i="1" dirty="0">
              <a:solidFill>
                <a:srgbClr val="A40000"/>
              </a:solidFill>
              <a:latin typeface="微软雅黑" panose="020B0503020204020204" charset="-122"/>
              <a:ea typeface="微软雅黑" panose="020B0503020204020204" charset="-122"/>
            </a:endParaRPr>
          </a:p>
        </p:txBody>
      </p:sp>
      <p:sp>
        <p:nvSpPr>
          <p:cNvPr id="19" name="文本框 18"/>
          <p:cNvSpPr txBox="1"/>
          <p:nvPr/>
        </p:nvSpPr>
        <p:spPr>
          <a:xfrm>
            <a:off x="5002590" y="2417292"/>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02</a:t>
            </a:r>
            <a:endParaRPr lang="zh-CN" altLang="en-US" sz="2800" i="1" dirty="0">
              <a:solidFill>
                <a:srgbClr val="A40000"/>
              </a:solidFill>
              <a:latin typeface="微软雅黑" panose="020B0503020204020204" charset="-122"/>
              <a:ea typeface="微软雅黑" panose="020B0503020204020204" charset="-122"/>
            </a:endParaRPr>
          </a:p>
        </p:txBody>
      </p:sp>
      <p:sp>
        <p:nvSpPr>
          <p:cNvPr id="20" name="文本框 19"/>
          <p:cNvSpPr txBox="1"/>
          <p:nvPr/>
        </p:nvSpPr>
        <p:spPr>
          <a:xfrm>
            <a:off x="5002589" y="3340802"/>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03</a:t>
            </a:r>
            <a:endParaRPr lang="zh-CN" altLang="en-US" sz="2800" i="1" dirty="0">
              <a:solidFill>
                <a:srgbClr val="A40000"/>
              </a:solidFill>
              <a:latin typeface="微软雅黑" panose="020B0503020204020204" charset="-122"/>
              <a:ea typeface="微软雅黑" panose="020B0503020204020204" charset="-122"/>
            </a:endParaRPr>
          </a:p>
        </p:txBody>
      </p:sp>
      <p:sp>
        <p:nvSpPr>
          <p:cNvPr id="21" name="文本框 20"/>
          <p:cNvSpPr txBox="1"/>
          <p:nvPr/>
        </p:nvSpPr>
        <p:spPr>
          <a:xfrm>
            <a:off x="5002589" y="4160807"/>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04</a:t>
            </a:r>
            <a:endParaRPr lang="zh-CN" altLang="en-US" sz="2800" i="1" dirty="0">
              <a:solidFill>
                <a:srgbClr val="A40000"/>
              </a:solidFill>
              <a:latin typeface="微软雅黑" panose="020B0503020204020204" charset="-122"/>
              <a:ea typeface="微软雅黑" panose="020B0503020204020204" charset="-122"/>
            </a:endParaRPr>
          </a:p>
        </p:txBody>
      </p:sp>
      <p:sp>
        <p:nvSpPr>
          <p:cNvPr id="22" name="文本框 21"/>
          <p:cNvSpPr txBox="1"/>
          <p:nvPr/>
        </p:nvSpPr>
        <p:spPr>
          <a:xfrm>
            <a:off x="6573696" y="1533354"/>
            <a:ext cx="3325091" cy="460375"/>
          </a:xfrm>
          <a:prstGeom prst="rect">
            <a:avLst/>
          </a:prstGeom>
          <a:noFill/>
        </p:spPr>
        <p:txBody>
          <a:bodyPr wrap="square" rtlCol="0">
            <a:spAutoFit/>
          </a:bodyPr>
          <a:lstStyle/>
          <a:p>
            <a:pPr algn="r"/>
            <a:r>
              <a:rPr lang="zh-CN" altLang="en-US" sz="2400" dirty="0">
                <a:solidFill>
                  <a:srgbClr val="A40000"/>
                </a:solidFill>
                <a:latin typeface="微软雅黑" panose="020B0503020204020204" charset="-122"/>
                <a:ea typeface="微软雅黑" panose="020B0503020204020204" charset="-122"/>
              </a:rPr>
              <a:t>班会主题介绍</a:t>
            </a:r>
          </a:p>
        </p:txBody>
      </p:sp>
      <p:sp>
        <p:nvSpPr>
          <p:cNvPr id="23" name="文本框 22"/>
          <p:cNvSpPr txBox="1"/>
          <p:nvPr/>
        </p:nvSpPr>
        <p:spPr>
          <a:xfrm>
            <a:off x="6573696" y="2456864"/>
            <a:ext cx="3325091" cy="460375"/>
          </a:xfrm>
          <a:prstGeom prst="rect">
            <a:avLst/>
          </a:prstGeom>
          <a:noFill/>
        </p:spPr>
        <p:txBody>
          <a:bodyPr wrap="square" rtlCol="0">
            <a:spAutoFit/>
          </a:bodyPr>
          <a:lstStyle/>
          <a:p>
            <a:pPr algn="r"/>
            <a:r>
              <a:rPr lang="zh-CN" altLang="en-US" sz="2400">
                <a:solidFill>
                  <a:srgbClr val="A40000"/>
                </a:solidFill>
                <a:latin typeface="微软雅黑" panose="020B0503020204020204" charset="-122"/>
                <a:ea typeface="微软雅黑" panose="020B0503020204020204" charset="-122"/>
              </a:rPr>
              <a:t>五一劳动节简介</a:t>
            </a:r>
          </a:p>
        </p:txBody>
      </p:sp>
      <p:sp>
        <p:nvSpPr>
          <p:cNvPr id="24" name="文本框 23"/>
          <p:cNvSpPr txBox="1"/>
          <p:nvPr/>
        </p:nvSpPr>
        <p:spPr>
          <a:xfrm>
            <a:off x="6573696" y="3380373"/>
            <a:ext cx="3325091" cy="460375"/>
          </a:xfrm>
          <a:prstGeom prst="rect">
            <a:avLst/>
          </a:prstGeom>
          <a:noFill/>
        </p:spPr>
        <p:txBody>
          <a:bodyPr wrap="square" rtlCol="0">
            <a:spAutoFit/>
          </a:bodyPr>
          <a:lstStyle/>
          <a:p>
            <a:pPr algn="r"/>
            <a:r>
              <a:rPr lang="zh-CN" altLang="en-US" sz="2400">
                <a:solidFill>
                  <a:srgbClr val="A40000"/>
                </a:solidFill>
                <a:latin typeface="微软雅黑" panose="020B0503020204020204" charset="-122"/>
                <a:ea typeface="微软雅黑" panose="020B0503020204020204" charset="-122"/>
              </a:rPr>
              <a:t>班会主题互动</a:t>
            </a:r>
          </a:p>
        </p:txBody>
      </p:sp>
      <p:sp>
        <p:nvSpPr>
          <p:cNvPr id="25" name="文本框 24"/>
          <p:cNvSpPr txBox="1"/>
          <p:nvPr/>
        </p:nvSpPr>
        <p:spPr>
          <a:xfrm>
            <a:off x="6573696" y="4203964"/>
            <a:ext cx="3325091" cy="460375"/>
          </a:xfrm>
          <a:prstGeom prst="rect">
            <a:avLst/>
          </a:prstGeom>
          <a:noFill/>
        </p:spPr>
        <p:txBody>
          <a:bodyPr wrap="square" rtlCol="0">
            <a:spAutoFit/>
          </a:bodyPr>
          <a:lstStyle/>
          <a:p>
            <a:pPr algn="r"/>
            <a:r>
              <a:rPr lang="zh-CN" altLang="en-US" sz="2400">
                <a:solidFill>
                  <a:srgbClr val="A40000"/>
                </a:solidFill>
                <a:latin typeface="微软雅黑" panose="020B0503020204020204" charset="-122"/>
                <a:ea typeface="微软雅黑" panose="020B0503020204020204" charset="-122"/>
              </a:rPr>
              <a:t>班会主题交流</a:t>
            </a:r>
          </a:p>
        </p:txBody>
      </p:sp>
      <p:cxnSp>
        <p:nvCxnSpPr>
          <p:cNvPr id="10" name="直接连接符 9"/>
          <p:cNvCxnSpPr/>
          <p:nvPr/>
        </p:nvCxnSpPr>
        <p:spPr>
          <a:xfrm>
            <a:off x="5002590" y="5358759"/>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002589" y="4898677"/>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a:t>
            </a:r>
            <a:r>
              <a:rPr lang="en-US" sz="2800" i="1" dirty="0">
                <a:solidFill>
                  <a:srgbClr val="A40000"/>
                </a:solidFill>
                <a:latin typeface="微软雅黑" panose="020B0503020204020204" charset="-122"/>
                <a:ea typeface="微软雅黑" panose="020B0503020204020204" charset="-122"/>
              </a:rPr>
              <a:t>5</a:t>
            </a:r>
          </a:p>
        </p:txBody>
      </p:sp>
      <p:sp>
        <p:nvSpPr>
          <p:cNvPr id="27" name="文本框 26"/>
          <p:cNvSpPr txBox="1"/>
          <p:nvPr/>
        </p:nvSpPr>
        <p:spPr>
          <a:xfrm>
            <a:off x="6573696" y="4941834"/>
            <a:ext cx="3325091" cy="460375"/>
          </a:xfrm>
          <a:prstGeom prst="rect">
            <a:avLst/>
          </a:prstGeom>
          <a:noFill/>
        </p:spPr>
        <p:txBody>
          <a:bodyPr wrap="square" rtlCol="0">
            <a:spAutoFit/>
          </a:bodyPr>
          <a:lstStyle/>
          <a:p>
            <a:pPr algn="r"/>
            <a:r>
              <a:rPr lang="zh-CN" altLang="en-US" sz="2400">
                <a:solidFill>
                  <a:srgbClr val="A40000"/>
                </a:solidFill>
                <a:latin typeface="微软雅黑" panose="020B0503020204020204" charset="-122"/>
                <a:ea typeface="微软雅黑" panose="020B0503020204020204" charset="-122"/>
              </a:rPr>
              <a:t>主题班会意义</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5"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0.7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par>
                                <p:cTn id="37" presetID="55"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strVal val="#ppt_w*0.70"/>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Effect transition="in" filter="fade">
                                      <p:cBhvr>
                                        <p:cTn id="41" dur="1000"/>
                                        <p:tgtEl>
                                          <p:spTgt spid="17"/>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strVal val="#ppt_w*0.70"/>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Effect transition="in" filter="fade">
                                      <p:cBhvr>
                                        <p:cTn id="46" dur="1000"/>
                                        <p:tgtEl>
                                          <p:spTgt spid="18"/>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strVal val="#ppt_w*0.7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Effect transition="in" filter="fade">
                                      <p:cBhvr>
                                        <p:cTn id="56" dur="1000"/>
                                        <p:tgtEl>
                                          <p:spTgt spid="20"/>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strVal val="#ppt_w*0.70"/>
                                          </p:val>
                                        </p:tav>
                                        <p:tav tm="100000">
                                          <p:val>
                                            <p:strVal val="#ppt_w"/>
                                          </p:val>
                                        </p:tav>
                                      </p:tavLst>
                                    </p:anim>
                                    <p:anim calcmode="lin" valueType="num">
                                      <p:cBhvr>
                                        <p:cTn id="60" dur="1000" fill="hold"/>
                                        <p:tgtEl>
                                          <p:spTgt spid="21"/>
                                        </p:tgtEl>
                                        <p:attrNameLst>
                                          <p:attrName>ppt_h</p:attrName>
                                        </p:attrNameLst>
                                      </p:cBhvr>
                                      <p:tavLst>
                                        <p:tav tm="0">
                                          <p:val>
                                            <p:strVal val="#ppt_h"/>
                                          </p:val>
                                        </p:tav>
                                        <p:tav tm="100000">
                                          <p:val>
                                            <p:strVal val="#ppt_h"/>
                                          </p:val>
                                        </p:tav>
                                      </p:tavLst>
                                    </p:anim>
                                    <p:animEffect transition="in" filter="fade">
                                      <p:cBhvr>
                                        <p:cTn id="61" dur="1000"/>
                                        <p:tgtEl>
                                          <p:spTgt spid="21"/>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strVal val="#ppt_w*0.70"/>
                                          </p:val>
                                        </p:tav>
                                        <p:tav tm="100000">
                                          <p:val>
                                            <p:strVal val="#ppt_w"/>
                                          </p:val>
                                        </p:tav>
                                      </p:tavLst>
                                    </p:anim>
                                    <p:anim calcmode="lin" valueType="num">
                                      <p:cBhvr>
                                        <p:cTn id="65" dur="1000" fill="hold"/>
                                        <p:tgtEl>
                                          <p:spTgt spid="22"/>
                                        </p:tgtEl>
                                        <p:attrNameLst>
                                          <p:attrName>ppt_h</p:attrName>
                                        </p:attrNameLst>
                                      </p:cBhvr>
                                      <p:tavLst>
                                        <p:tav tm="0">
                                          <p:val>
                                            <p:strVal val="#ppt_h"/>
                                          </p:val>
                                        </p:tav>
                                        <p:tav tm="100000">
                                          <p:val>
                                            <p:strVal val="#ppt_h"/>
                                          </p:val>
                                        </p:tav>
                                      </p:tavLst>
                                    </p:anim>
                                    <p:animEffect transition="in" filter="fade">
                                      <p:cBhvr>
                                        <p:cTn id="66" dur="1000"/>
                                        <p:tgtEl>
                                          <p:spTgt spid="22"/>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strVal val="#ppt_w*0.70"/>
                                          </p:val>
                                        </p:tav>
                                        <p:tav tm="100000">
                                          <p:val>
                                            <p:strVal val="#ppt_w"/>
                                          </p:val>
                                        </p:tav>
                                      </p:tavLst>
                                    </p:anim>
                                    <p:anim calcmode="lin" valueType="num">
                                      <p:cBhvr>
                                        <p:cTn id="70" dur="1000" fill="hold"/>
                                        <p:tgtEl>
                                          <p:spTgt spid="23"/>
                                        </p:tgtEl>
                                        <p:attrNameLst>
                                          <p:attrName>ppt_h</p:attrName>
                                        </p:attrNameLst>
                                      </p:cBhvr>
                                      <p:tavLst>
                                        <p:tav tm="0">
                                          <p:val>
                                            <p:strVal val="#ppt_h"/>
                                          </p:val>
                                        </p:tav>
                                        <p:tav tm="100000">
                                          <p:val>
                                            <p:strVal val="#ppt_h"/>
                                          </p:val>
                                        </p:tav>
                                      </p:tavLst>
                                    </p:anim>
                                    <p:animEffect transition="in" filter="fade">
                                      <p:cBhvr>
                                        <p:cTn id="71" dur="1000"/>
                                        <p:tgtEl>
                                          <p:spTgt spid="23"/>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strVal val="#ppt_w*0.70"/>
                                          </p:val>
                                        </p:tav>
                                        <p:tav tm="100000">
                                          <p:val>
                                            <p:strVal val="#ppt_w"/>
                                          </p:val>
                                        </p:tav>
                                      </p:tavLst>
                                    </p:anim>
                                    <p:anim calcmode="lin" valueType="num">
                                      <p:cBhvr>
                                        <p:cTn id="75" dur="1000" fill="hold"/>
                                        <p:tgtEl>
                                          <p:spTgt spid="24"/>
                                        </p:tgtEl>
                                        <p:attrNameLst>
                                          <p:attrName>ppt_h</p:attrName>
                                        </p:attrNameLst>
                                      </p:cBhvr>
                                      <p:tavLst>
                                        <p:tav tm="0">
                                          <p:val>
                                            <p:strVal val="#ppt_h"/>
                                          </p:val>
                                        </p:tav>
                                        <p:tav tm="100000">
                                          <p:val>
                                            <p:strVal val="#ppt_h"/>
                                          </p:val>
                                        </p:tav>
                                      </p:tavLst>
                                    </p:anim>
                                    <p:animEffect transition="in" filter="fade">
                                      <p:cBhvr>
                                        <p:cTn id="76" dur="1000"/>
                                        <p:tgtEl>
                                          <p:spTgt spid="24"/>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par>
                                <p:cTn id="82" presetID="55" presetClass="entr" presetSubtype="0" fill="hold" nodeType="with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ppt_w</p:attrName>
                                        </p:attrNameLst>
                                      </p:cBhvr>
                                      <p:tavLst>
                                        <p:tav tm="0">
                                          <p:val>
                                            <p:strVal val="#ppt_w*0.70"/>
                                          </p:val>
                                        </p:tav>
                                        <p:tav tm="100000">
                                          <p:val>
                                            <p:strVal val="#ppt_w"/>
                                          </p:val>
                                        </p:tav>
                                      </p:tavLst>
                                    </p:anim>
                                    <p:anim calcmode="lin" valueType="num">
                                      <p:cBhvr>
                                        <p:cTn id="85" dur="1000" fill="hold"/>
                                        <p:tgtEl>
                                          <p:spTgt spid="10"/>
                                        </p:tgtEl>
                                        <p:attrNameLst>
                                          <p:attrName>ppt_h</p:attrName>
                                        </p:attrNameLst>
                                      </p:cBhvr>
                                      <p:tavLst>
                                        <p:tav tm="0">
                                          <p:val>
                                            <p:strVal val="#ppt_h"/>
                                          </p:val>
                                        </p:tav>
                                        <p:tav tm="100000">
                                          <p:val>
                                            <p:strVal val="#ppt_h"/>
                                          </p:val>
                                        </p:tav>
                                      </p:tavLst>
                                    </p:anim>
                                    <p:animEffect transition="in" filter="fade">
                                      <p:cBhvr>
                                        <p:cTn id="86" dur="1000"/>
                                        <p:tgtEl>
                                          <p:spTgt spid="10"/>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ppt_w</p:attrName>
                                        </p:attrNameLst>
                                      </p:cBhvr>
                                      <p:tavLst>
                                        <p:tav tm="0">
                                          <p:val>
                                            <p:strVal val="#ppt_w*0.70"/>
                                          </p:val>
                                        </p:tav>
                                        <p:tav tm="100000">
                                          <p:val>
                                            <p:strVal val="#ppt_w"/>
                                          </p:val>
                                        </p:tav>
                                      </p:tavLst>
                                    </p:anim>
                                    <p:anim calcmode="lin" valueType="num">
                                      <p:cBhvr>
                                        <p:cTn id="90" dur="1000" fill="hold"/>
                                        <p:tgtEl>
                                          <p:spTgt spid="26"/>
                                        </p:tgtEl>
                                        <p:attrNameLst>
                                          <p:attrName>ppt_h</p:attrName>
                                        </p:attrNameLst>
                                      </p:cBhvr>
                                      <p:tavLst>
                                        <p:tav tm="0">
                                          <p:val>
                                            <p:strVal val="#ppt_h"/>
                                          </p:val>
                                        </p:tav>
                                        <p:tav tm="100000">
                                          <p:val>
                                            <p:strVal val="#ppt_h"/>
                                          </p:val>
                                        </p:tav>
                                      </p:tavLst>
                                    </p:anim>
                                    <p:animEffect transition="in" filter="fade">
                                      <p:cBhvr>
                                        <p:cTn id="91" dur="1000"/>
                                        <p:tgtEl>
                                          <p:spTgt spid="26"/>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ppt_w</p:attrName>
                                        </p:attrNameLst>
                                      </p:cBhvr>
                                      <p:tavLst>
                                        <p:tav tm="0">
                                          <p:val>
                                            <p:strVal val="#ppt_w*0.70"/>
                                          </p:val>
                                        </p:tav>
                                        <p:tav tm="100000">
                                          <p:val>
                                            <p:strVal val="#ppt_w"/>
                                          </p:val>
                                        </p:tav>
                                      </p:tavLst>
                                    </p:anim>
                                    <p:anim calcmode="lin" valueType="num">
                                      <p:cBhvr>
                                        <p:cTn id="95" dur="1000" fill="hold"/>
                                        <p:tgtEl>
                                          <p:spTgt spid="27"/>
                                        </p:tgtEl>
                                        <p:attrNameLst>
                                          <p:attrName>ppt_h</p:attrName>
                                        </p:attrNameLst>
                                      </p:cBhvr>
                                      <p:tavLst>
                                        <p:tav tm="0">
                                          <p:val>
                                            <p:strVal val="#ppt_h"/>
                                          </p:val>
                                        </p:tav>
                                        <p:tav tm="100000">
                                          <p:val>
                                            <p:strVal val="#ppt_h"/>
                                          </p:val>
                                        </p:tav>
                                      </p:tavLst>
                                    </p:anim>
                                    <p:animEffect transition="in" filter="fade">
                                      <p:cBhvr>
                                        <p:cTn id="9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班会主题交流</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任意多边形 2"/>
          <p:cNvSpPr/>
          <p:nvPr/>
        </p:nvSpPr>
        <p:spPr>
          <a:xfrm>
            <a:off x="1312863" y="1745374"/>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9020" tIns="34925" rIns="419169" bIns="34925" numCol="1" spcCol="1270" anchor="ctr" anchorCtr="0">
            <a:noAutofit/>
          </a:bodyPr>
          <a:lstStyle/>
          <a:p>
            <a:pPr lvl="0" algn="ctr" defTabSz="2444750">
              <a:lnSpc>
                <a:spcPct val="90000"/>
              </a:lnSpc>
              <a:spcBef>
                <a:spcPct val="0"/>
              </a:spcBef>
              <a:spcAft>
                <a:spcPct val="35000"/>
              </a:spcAft>
            </a:pPr>
            <a:endParaRPr lang="id-ID" sz="5500" kern="12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 name="任意多边形 3"/>
          <p:cNvSpPr/>
          <p:nvPr/>
        </p:nvSpPr>
        <p:spPr>
          <a:xfrm>
            <a:off x="3251148" y="1885000"/>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97977" tIns="7620" rIns="282736" bIns="7620" numCol="1" spcCol="1270" anchor="ctr" anchorCtr="0">
            <a:noAutofit/>
          </a:bodyPr>
          <a:lstStyle/>
          <a:p>
            <a:pPr defTabSz="1216660">
              <a:spcBef>
                <a:spcPct val="20000"/>
              </a:spcBef>
              <a:defRPr/>
            </a:pPr>
            <a:endParaRPr lang="en-US" altLang="zh-CN" sz="1200" b="1"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5" name="任意多边形 5"/>
          <p:cNvSpPr/>
          <p:nvPr/>
        </p:nvSpPr>
        <p:spPr>
          <a:xfrm>
            <a:off x="1312863" y="2701081"/>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9020" tIns="34925" rIns="419169" bIns="34925" numCol="1" spcCol="1270" anchor="ctr" anchorCtr="0">
            <a:noAutofit/>
          </a:bodyPr>
          <a:lstStyle/>
          <a:p>
            <a:pPr lvl="0" algn="ctr" defTabSz="2444750">
              <a:lnSpc>
                <a:spcPct val="90000"/>
              </a:lnSpc>
              <a:spcBef>
                <a:spcPct val="0"/>
              </a:spcBef>
              <a:spcAft>
                <a:spcPct val="35000"/>
              </a:spcAft>
            </a:pPr>
            <a:endParaRPr lang="id-ID" sz="5500" kern="12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6" name="任意多边形 11"/>
          <p:cNvSpPr/>
          <p:nvPr/>
        </p:nvSpPr>
        <p:spPr>
          <a:xfrm>
            <a:off x="3251148" y="2840707"/>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97977" tIns="7620" rIns="282736" bIns="7620" numCol="1" spcCol="1270" anchor="ctr" anchorCtr="0">
            <a:noAutofit/>
          </a:bodyPr>
          <a:lstStyle/>
          <a:p>
            <a:pPr lvl="0" algn="ctr" defTabSz="533400">
              <a:lnSpc>
                <a:spcPct val="90000"/>
              </a:lnSpc>
              <a:spcBef>
                <a:spcPct val="0"/>
              </a:spcBef>
              <a:spcAft>
                <a:spcPct val="35000"/>
              </a:spcAft>
            </a:pPr>
            <a:endParaRPr lang="id-ID" sz="1200" b="0" kern="1200" dirty="0">
              <a:solidFill>
                <a:srgbClr val="84CBC5">
                  <a:lumMod val="75000"/>
                </a:srgbClr>
              </a:solidFill>
              <a:latin typeface="Arial" panose="020B0604020202020204" pitchFamily="34" charset="0"/>
              <a:ea typeface="微软雅黑" panose="020B0503020204020204" charset="-122"/>
              <a:sym typeface="Arial" panose="020B0604020202020204" pitchFamily="34" charset="0"/>
            </a:endParaRPr>
          </a:p>
        </p:txBody>
      </p:sp>
      <p:sp>
        <p:nvSpPr>
          <p:cNvPr id="17" name="任意多边形 13"/>
          <p:cNvSpPr/>
          <p:nvPr/>
        </p:nvSpPr>
        <p:spPr>
          <a:xfrm>
            <a:off x="1312863" y="3621175"/>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9020" tIns="34925" rIns="419169" bIns="34925" numCol="1" spcCol="1270" anchor="ctr" anchorCtr="0">
            <a:noAutofit/>
          </a:bodyPr>
          <a:lstStyle/>
          <a:p>
            <a:pPr lvl="0" algn="ctr" defTabSz="2444750">
              <a:lnSpc>
                <a:spcPct val="90000"/>
              </a:lnSpc>
              <a:spcBef>
                <a:spcPct val="0"/>
              </a:spcBef>
              <a:spcAft>
                <a:spcPct val="35000"/>
              </a:spcAft>
            </a:pPr>
            <a:endParaRPr lang="id-ID" sz="5500" kern="12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8" name="任意多边形 14"/>
          <p:cNvSpPr/>
          <p:nvPr/>
        </p:nvSpPr>
        <p:spPr>
          <a:xfrm>
            <a:off x="3264089" y="3757608"/>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97977" tIns="7620" rIns="282736" bIns="7620" numCol="1" spcCol="1270" anchor="ctr" anchorCtr="0">
            <a:noAutofit/>
          </a:bodyPr>
          <a:lstStyle/>
          <a:p>
            <a:pPr lvl="0" algn="ctr" defTabSz="533400">
              <a:lnSpc>
                <a:spcPct val="90000"/>
              </a:lnSpc>
              <a:spcBef>
                <a:spcPct val="0"/>
              </a:spcBef>
              <a:spcAft>
                <a:spcPct val="35000"/>
              </a:spcAft>
            </a:pPr>
            <a:endParaRPr lang="id-ID" sz="1200" b="0" kern="1200" dirty="0">
              <a:solidFill>
                <a:srgbClr val="F8D35E">
                  <a:lumMod val="75000"/>
                </a:srgbClr>
              </a:solidFill>
              <a:latin typeface="Arial" panose="020B0604020202020204" pitchFamily="34" charset="0"/>
              <a:ea typeface="微软雅黑" panose="020B0503020204020204" charset="-122"/>
              <a:sym typeface="Arial" panose="020B0604020202020204" pitchFamily="34" charset="0"/>
            </a:endParaRPr>
          </a:p>
        </p:txBody>
      </p:sp>
      <p:sp>
        <p:nvSpPr>
          <p:cNvPr id="19" name="任意多边形 16"/>
          <p:cNvSpPr/>
          <p:nvPr/>
        </p:nvSpPr>
        <p:spPr>
          <a:xfrm>
            <a:off x="1312863" y="4538076"/>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89020" tIns="34925" rIns="419169" bIns="34925" numCol="1" spcCol="1270" anchor="ctr" anchorCtr="0">
            <a:noAutofit/>
          </a:bodyPr>
          <a:lstStyle/>
          <a:p>
            <a:pPr lvl="0" algn="ctr" defTabSz="2444750">
              <a:lnSpc>
                <a:spcPct val="90000"/>
              </a:lnSpc>
              <a:spcBef>
                <a:spcPct val="0"/>
              </a:spcBef>
              <a:spcAft>
                <a:spcPct val="35000"/>
              </a:spcAft>
            </a:pPr>
            <a:endParaRPr lang="id-ID" sz="5500" kern="12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0" name="任意多边形 17"/>
          <p:cNvSpPr/>
          <p:nvPr/>
        </p:nvSpPr>
        <p:spPr>
          <a:xfrm>
            <a:off x="3264089" y="4687445"/>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97977" tIns="7620" rIns="282736" bIns="7620" numCol="1" spcCol="1270" anchor="ctr" anchorCtr="0">
            <a:noAutofit/>
          </a:bodyPr>
          <a:lstStyle/>
          <a:p>
            <a:pPr lvl="0" algn="ctr" defTabSz="533400">
              <a:lnSpc>
                <a:spcPct val="90000"/>
              </a:lnSpc>
              <a:spcBef>
                <a:spcPct val="0"/>
              </a:spcBef>
              <a:spcAft>
                <a:spcPct val="35000"/>
              </a:spcAft>
            </a:pPr>
            <a:endParaRPr lang="id-ID" sz="1200" b="0" kern="1200" dirty="0">
              <a:solidFill>
                <a:srgbClr val="F47264">
                  <a:lumMod val="75000"/>
                </a:srgbClr>
              </a:solidFill>
              <a:latin typeface="Arial" panose="020B0604020202020204" pitchFamily="34" charset="0"/>
              <a:ea typeface="微软雅黑" panose="020B0503020204020204" charset="-122"/>
              <a:sym typeface="Arial" panose="020B0604020202020204" pitchFamily="34" charset="0"/>
            </a:endParaRPr>
          </a:p>
        </p:txBody>
      </p:sp>
      <p:sp>
        <p:nvSpPr>
          <p:cNvPr id="21" name="Freeform 6"/>
          <p:cNvSpPr>
            <a:spLocks noEditPoints="1"/>
          </p:cNvSpPr>
          <p:nvPr/>
        </p:nvSpPr>
        <p:spPr bwMode="auto">
          <a:xfrm>
            <a:off x="2261327" y="2003394"/>
            <a:ext cx="240979" cy="25669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 name="Freeform 11"/>
          <p:cNvSpPr>
            <a:spLocks noEditPoints="1"/>
          </p:cNvSpPr>
          <p:nvPr/>
        </p:nvSpPr>
        <p:spPr bwMode="auto">
          <a:xfrm>
            <a:off x="2219125" y="3000385"/>
            <a:ext cx="310577" cy="31090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Freeform 21"/>
          <p:cNvSpPr>
            <a:spLocks noEditPoints="1"/>
          </p:cNvSpPr>
          <p:nvPr/>
        </p:nvSpPr>
        <p:spPr bwMode="auto">
          <a:xfrm>
            <a:off x="2251375" y="4831187"/>
            <a:ext cx="264573" cy="26540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4" name="Freeform 16"/>
          <p:cNvSpPr>
            <a:spLocks noChangeAspect="1" noEditPoints="1"/>
          </p:cNvSpPr>
          <p:nvPr/>
        </p:nvSpPr>
        <p:spPr bwMode="auto">
          <a:xfrm>
            <a:off x="2250602" y="3926453"/>
            <a:ext cx="247631" cy="24821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5" name="TextBox 13"/>
          <p:cNvSpPr txBox="1"/>
          <p:nvPr/>
        </p:nvSpPr>
        <p:spPr>
          <a:xfrm>
            <a:off x="3624773" y="2049904"/>
            <a:ext cx="129120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charset="-122"/>
                <a:sym typeface="Arial" panose="020B0604020202020204" pitchFamily="34" charset="0"/>
              </a:rPr>
              <a:t>单击编辑标题</a:t>
            </a:r>
            <a:endParaRPr lang="en-US" sz="1600" b="1" dirty="0">
              <a:latin typeface="Arial" panose="020B0604020202020204" pitchFamily="34" charset="0"/>
              <a:ea typeface="微软雅黑" panose="020B0503020204020204" charset="-122"/>
              <a:sym typeface="Arial" panose="020B0604020202020204" pitchFamily="34" charset="0"/>
            </a:endParaRPr>
          </a:p>
        </p:txBody>
      </p:sp>
      <p:sp>
        <p:nvSpPr>
          <p:cNvPr id="26" name="TextBox 13"/>
          <p:cNvSpPr txBox="1"/>
          <p:nvPr/>
        </p:nvSpPr>
        <p:spPr>
          <a:xfrm>
            <a:off x="3624773" y="3000387"/>
            <a:ext cx="129120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charset="-122"/>
                <a:sym typeface="Arial" panose="020B0604020202020204" pitchFamily="34" charset="0"/>
              </a:rPr>
              <a:t>单击编辑标题</a:t>
            </a:r>
            <a:endParaRPr lang="en-US" sz="1600" b="1" dirty="0">
              <a:latin typeface="Arial" panose="020B0604020202020204" pitchFamily="34" charset="0"/>
              <a:ea typeface="微软雅黑" panose="020B0503020204020204" charset="-122"/>
              <a:sym typeface="Arial" panose="020B0604020202020204" pitchFamily="34" charset="0"/>
            </a:endParaRPr>
          </a:p>
        </p:txBody>
      </p:sp>
      <p:sp>
        <p:nvSpPr>
          <p:cNvPr id="27" name="TextBox 13"/>
          <p:cNvSpPr txBox="1"/>
          <p:nvPr/>
        </p:nvSpPr>
        <p:spPr>
          <a:xfrm>
            <a:off x="3624773" y="3906322"/>
            <a:ext cx="129120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charset="-122"/>
                <a:sym typeface="Arial" panose="020B0604020202020204" pitchFamily="34" charset="0"/>
              </a:rPr>
              <a:t>单击编辑标题</a:t>
            </a:r>
            <a:endParaRPr lang="en-US" sz="1600" b="1" dirty="0">
              <a:latin typeface="Arial" panose="020B0604020202020204" pitchFamily="34" charset="0"/>
              <a:ea typeface="微软雅黑" panose="020B0503020204020204" charset="-122"/>
              <a:sym typeface="Arial" panose="020B0604020202020204" pitchFamily="34" charset="0"/>
            </a:endParaRPr>
          </a:p>
        </p:txBody>
      </p:sp>
      <p:sp>
        <p:nvSpPr>
          <p:cNvPr id="28" name="TextBox 13"/>
          <p:cNvSpPr txBox="1"/>
          <p:nvPr/>
        </p:nvSpPr>
        <p:spPr>
          <a:xfrm>
            <a:off x="3624773" y="4856805"/>
            <a:ext cx="129120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charset="-122"/>
                <a:sym typeface="Arial" panose="020B0604020202020204" pitchFamily="34" charset="0"/>
              </a:rPr>
              <a:t>单击编辑标题</a:t>
            </a:r>
            <a:endParaRPr lang="en-US" sz="1600" b="1" dirty="0">
              <a:latin typeface="Arial" panose="020B0604020202020204" pitchFamily="34" charset="0"/>
              <a:ea typeface="微软雅黑" panose="020B0503020204020204" charset="-122"/>
              <a:sym typeface="Arial" panose="020B0604020202020204" pitchFamily="34" charset="0"/>
            </a:endParaRPr>
          </a:p>
        </p:txBody>
      </p:sp>
      <p:sp>
        <p:nvSpPr>
          <p:cNvPr id="29" name="矩形 28"/>
          <p:cNvSpPr/>
          <p:nvPr/>
        </p:nvSpPr>
        <p:spPr>
          <a:xfrm>
            <a:off x="5555037" y="1933407"/>
            <a:ext cx="5535237"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30" name="矩形 29"/>
          <p:cNvSpPr/>
          <p:nvPr/>
        </p:nvSpPr>
        <p:spPr>
          <a:xfrm>
            <a:off x="5555037" y="2898387"/>
            <a:ext cx="5535237"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31" name="矩形 30"/>
          <p:cNvSpPr/>
          <p:nvPr/>
        </p:nvSpPr>
        <p:spPr>
          <a:xfrm>
            <a:off x="5555037" y="3777683"/>
            <a:ext cx="5535237"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nvSpPr>
        <p:spPr>
          <a:xfrm>
            <a:off x="5555037" y="4742664"/>
            <a:ext cx="5535237"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4269165"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83266" y="332063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05</a:t>
            </a:r>
            <a:endParaRPr lang="zh-CN" altLang="en-US" sz="2800" i="1" dirty="0">
              <a:solidFill>
                <a:srgbClr val="A40000"/>
              </a:solidFill>
              <a:latin typeface="微软雅黑" panose="020B0503020204020204" charset="-122"/>
              <a:ea typeface="微软雅黑" panose="020B0503020204020204" charset="-122"/>
            </a:endParaRPr>
          </a:p>
        </p:txBody>
      </p:sp>
      <p:sp>
        <p:nvSpPr>
          <p:cNvPr id="22" name="文本框 21"/>
          <p:cNvSpPr txBox="1"/>
          <p:nvPr/>
        </p:nvSpPr>
        <p:spPr>
          <a:xfrm>
            <a:off x="4368801"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charset="-122"/>
                <a:ea typeface="微软雅黑" panose="020B0503020204020204" charset="-122"/>
                <a:sym typeface="+mn-ea"/>
              </a:rPr>
              <a:t>主题班会意义</a:t>
            </a:r>
            <a:endParaRPr lang="zh-CN" altLang="en-US" sz="54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3019426" y="1951990"/>
            <a:ext cx="1424940" cy="1563370"/>
          </a:xfrm>
          <a:prstGeom prst="rect">
            <a:avLst/>
          </a:prstGeom>
        </p:spPr>
      </p:pic>
      <p:pic>
        <p:nvPicPr>
          <p:cNvPr id="20" name="图片 19"/>
          <p:cNvPicPr>
            <a:picLocks noChangeAspect="1"/>
          </p:cNvPicPr>
          <p:nvPr userDrawn="1"/>
        </p:nvPicPr>
        <p:blipFill>
          <a:blip r:embed="rId3" cstate="print"/>
          <a:stretch>
            <a:fillRect/>
          </a:stretch>
        </p:blipFill>
        <p:spPr>
          <a:xfrm flipH="1">
            <a:off x="8477251" y="3702052"/>
            <a:ext cx="3721735" cy="309943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主题班会意义</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3"/>
          <a:stretch>
            <a:fillRect/>
          </a:stretch>
        </p:blipFill>
        <p:spPr>
          <a:xfrm>
            <a:off x="1391535" y="1759150"/>
            <a:ext cx="3887535" cy="1795979"/>
          </a:xfrm>
          <a:prstGeom prst="rect">
            <a:avLst/>
          </a:prstGeom>
          <a:ln w="38100" cap="sq">
            <a:noFill/>
            <a:prstDash val="solid"/>
            <a:miter lim="800000"/>
            <a:headEnd/>
            <a:tailEnd/>
          </a:ln>
          <a:effectLst/>
        </p:spPr>
      </p:pic>
      <p:pic>
        <p:nvPicPr>
          <p:cNvPr id="35" name="Picture 17"/>
          <p:cNvPicPr>
            <a:picLocks noChangeAspect="1" noChangeArrowheads="1"/>
          </p:cNvPicPr>
          <p:nvPr/>
        </p:nvPicPr>
        <p:blipFill>
          <a:blip r:embed="rId4" cstate="screen"/>
          <a:stretch>
            <a:fillRect/>
          </a:stretch>
        </p:blipFill>
        <p:spPr bwMode="auto">
          <a:xfrm>
            <a:off x="1391535" y="3742421"/>
            <a:ext cx="3887535" cy="1759407"/>
          </a:xfrm>
          <a:prstGeom prst="rect">
            <a:avLst/>
          </a:prstGeom>
          <a:ln w="38100" cap="sq">
            <a:noFill/>
            <a:prstDash val="solid"/>
            <a:miter lim="800000"/>
            <a:headEnd/>
            <a:tailEnd/>
          </a:ln>
          <a:effectLst/>
        </p:spPr>
      </p:pic>
      <p:sp>
        <p:nvSpPr>
          <p:cNvPr id="3" name="矩形 2"/>
          <p:cNvSpPr/>
          <p:nvPr/>
        </p:nvSpPr>
        <p:spPr>
          <a:xfrm>
            <a:off x="5908746" y="3191057"/>
            <a:ext cx="5089855" cy="1754326"/>
          </a:xfrm>
          <a:prstGeom prst="rect">
            <a:avLst/>
          </a:prstGeom>
        </p:spPr>
        <p:txBody>
          <a:bodyPr wrap="none">
            <a:spAutoFit/>
          </a:bodyPr>
          <a:lstStyle/>
          <a:p>
            <a:pPr marL="285750" lvl="0" indent="-285750" algn="l">
              <a:lnSpc>
                <a:spcPct val="150000"/>
              </a:lnSpc>
              <a:buClr>
                <a:srgbClr val="4E526E"/>
              </a:buClr>
              <a:buSzPct val="80000"/>
              <a:buFont typeface="等线" panose="02010600030101010101" charset="-122"/>
              <a:buChar char="—"/>
              <a:defRPr/>
            </a:pPr>
            <a:r>
              <a:rPr lang="zh-CN" altLang="en-US" sz="2400" kern="0" dirty="0">
                <a:solidFill>
                  <a:schemeClr val="tx1"/>
                </a:solidFill>
                <a:latin typeface="微软雅黑" panose="020B0503020204020204" charset="-122"/>
                <a:ea typeface="微软雅黑" panose="020B050302020402020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sz="2400" kern="0" dirty="0">
                <a:solidFill>
                  <a:schemeClr val="tx1"/>
                </a:solidFill>
                <a:latin typeface="微软雅黑" panose="020B0503020204020204" charset="-122"/>
                <a:ea typeface="微软雅黑" panose="020B050302020402020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kumimoji="0" lang="zh-CN" altLang="en-US" sz="24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8" name="文本框 7"/>
          <p:cNvSpPr txBox="1"/>
          <p:nvPr/>
        </p:nvSpPr>
        <p:spPr>
          <a:xfrm>
            <a:off x="7297844" y="2333960"/>
            <a:ext cx="2031325" cy="646331"/>
          </a:xfrm>
          <a:prstGeom prst="rect">
            <a:avLst/>
          </a:prstGeom>
          <a:noFill/>
        </p:spPr>
        <p:txBody>
          <a:bodyPr wrap="none" rtlCol="0">
            <a:spAutoFit/>
          </a:bodyPr>
          <a:lstStyle/>
          <a:p>
            <a:pPr algn="r"/>
            <a:r>
              <a:rPr lang="zh-CN" altLang="en-US" sz="3600" b="1" dirty="0">
                <a:solidFill>
                  <a:srgbClr val="A40000"/>
                </a:solidFill>
                <a:latin typeface="微软雅黑" panose="020B0503020204020204" charset="-122"/>
                <a:ea typeface="微软雅黑" panose="020B0503020204020204" charset="-122"/>
              </a:rPr>
              <a:t>活动意义</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par>
                                <p:cTn id="10" presetID="55"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929641" y="431167"/>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主题班会意义</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180498" y="1821149"/>
            <a:ext cx="5486876" cy="3633531"/>
          </a:xfrm>
          <a:prstGeom prst="rect">
            <a:avLst/>
          </a:prstGeom>
        </p:spPr>
      </p:pic>
      <p:sp>
        <p:nvSpPr>
          <p:cNvPr id="5" name="矩形 4"/>
          <p:cNvSpPr/>
          <p:nvPr/>
        </p:nvSpPr>
        <p:spPr>
          <a:xfrm>
            <a:off x="5972175" y="2488567"/>
            <a:ext cx="5392420" cy="2798445"/>
          </a:xfrm>
          <a:prstGeom prst="rect">
            <a:avLst/>
          </a:prstGeom>
          <a:solidFill>
            <a:sysClr val="window" lastClr="FFFFFF"/>
          </a:solidFill>
          <a:ln w="25400" cap="flat" cmpd="sng" algn="ctr">
            <a:solidFill>
              <a:srgbClr val="A40000"/>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zh-CN" alt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7" name="矩形 6"/>
          <p:cNvSpPr/>
          <p:nvPr/>
        </p:nvSpPr>
        <p:spPr>
          <a:xfrm>
            <a:off x="7136325" y="2199995"/>
            <a:ext cx="3064043" cy="481263"/>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8" name="文本框 7"/>
          <p:cNvSpPr txBox="1"/>
          <p:nvPr/>
        </p:nvSpPr>
        <p:spPr>
          <a:xfrm>
            <a:off x="7681757" y="2255959"/>
            <a:ext cx="2189748" cy="369332"/>
          </a:xfrm>
          <a:prstGeom prst="rect">
            <a:avLst/>
          </a:prstGeom>
          <a:noFill/>
        </p:spPr>
        <p:txBody>
          <a:bodyPr wrap="square" rtlCol="0">
            <a:spAutoFit/>
          </a:bodyPr>
          <a:lstStyle/>
          <a:p>
            <a:r>
              <a:rPr lang="zh-CN" altLang="en-US" b="1" dirty="0">
                <a:solidFill>
                  <a:schemeClr val="bg1"/>
                </a:solidFill>
                <a:latin typeface="Arial" panose="020B0604020202020204" pitchFamily="34" charset="0"/>
                <a:ea typeface="微软雅黑" panose="020B0503020204020204" charset="-122"/>
                <a:cs typeface="+mn-ea"/>
                <a:sym typeface="Arial" panose="020B0604020202020204" pitchFamily="34" charset="0"/>
              </a:rPr>
              <a:t>单击此处添加标题</a:t>
            </a:r>
          </a:p>
        </p:txBody>
      </p:sp>
      <p:sp>
        <p:nvSpPr>
          <p:cNvPr id="17" name="矩形 16"/>
          <p:cNvSpPr>
            <a:spLocks noChangeArrowheads="1"/>
          </p:cNvSpPr>
          <p:nvPr/>
        </p:nvSpPr>
        <p:spPr bwMode="auto">
          <a:xfrm>
            <a:off x="6467475" y="2701291"/>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lnSpc>
                <a:spcPct val="150000"/>
              </a:lnSpc>
              <a:spcBef>
                <a:spcPct val="0"/>
              </a:spcBef>
              <a:spcAft>
                <a:spcPct val="0"/>
              </a:spcAft>
            </a:pPr>
            <a:r>
              <a:rPr lang="zh-CN" altLang="en-US" sz="2000" dirty="0">
                <a:solidFill>
                  <a:srgbClr val="404040"/>
                </a:solidFill>
                <a:latin typeface="微软雅黑" panose="020B0503020204020204" charset="-122"/>
                <a:ea typeface="微软雅黑" panose="020B050302020402020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charset="-122"/>
              <a:ea typeface="微软雅黑" panose="020B0503020204020204" charset="-122"/>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stretch>
            <a:fillRect/>
          </a:stretch>
        </p:blipFill>
        <p:spPr>
          <a:xfrm>
            <a:off x="1906" y="0"/>
            <a:ext cx="12187791" cy="6858000"/>
          </a:xfrm>
          <a:prstGeom prst="rect">
            <a:avLst/>
          </a:prstGeom>
        </p:spPr>
      </p:pic>
      <p:pic>
        <p:nvPicPr>
          <p:cNvPr id="9" name="图片 8"/>
          <p:cNvPicPr>
            <a:picLocks noChangeAspect="1"/>
          </p:cNvPicPr>
          <p:nvPr/>
        </p:nvPicPr>
        <p:blipFill rotWithShape="1">
          <a:blip r:embed="rId3" cstate="screen"/>
          <a:srcRect/>
          <a:stretch>
            <a:fillRect/>
          </a:stretch>
        </p:blipFill>
        <p:spPr>
          <a:xfrm>
            <a:off x="-888366" y="2785110"/>
            <a:ext cx="5327651" cy="3465830"/>
          </a:xfrm>
          <a:prstGeom prst="rect">
            <a:avLst/>
          </a:prstGeom>
        </p:spPr>
      </p:pic>
      <p:pic>
        <p:nvPicPr>
          <p:cNvPr id="11" name="图片 10"/>
          <p:cNvPicPr>
            <a:picLocks noChangeAspect="1"/>
          </p:cNvPicPr>
          <p:nvPr/>
        </p:nvPicPr>
        <p:blipFill>
          <a:blip r:embed="rId4" cstate="print"/>
          <a:stretch>
            <a:fillRect/>
          </a:stretch>
        </p:blipFill>
        <p:spPr>
          <a:xfrm>
            <a:off x="-220345" y="4269107"/>
            <a:ext cx="12887325" cy="2588895"/>
          </a:xfrm>
          <a:prstGeom prst="rect">
            <a:avLst/>
          </a:prstGeom>
        </p:spPr>
      </p:pic>
      <p:pic>
        <p:nvPicPr>
          <p:cNvPr id="2" name="图片 1"/>
          <p:cNvPicPr>
            <a:picLocks noChangeAspect="1"/>
          </p:cNvPicPr>
          <p:nvPr/>
        </p:nvPicPr>
        <p:blipFill>
          <a:blip r:embed="rId5" cstate="print"/>
          <a:stretch>
            <a:fillRect/>
          </a:stretch>
        </p:blipFill>
        <p:spPr>
          <a:xfrm>
            <a:off x="5196840" y="470537"/>
            <a:ext cx="1929131" cy="3924935"/>
          </a:xfrm>
          <a:prstGeom prst="rect">
            <a:avLst/>
          </a:prstGeom>
        </p:spPr>
      </p:pic>
      <p:sp>
        <p:nvSpPr>
          <p:cNvPr id="22" name="文本框 21"/>
          <p:cNvSpPr txBox="1"/>
          <p:nvPr/>
        </p:nvSpPr>
        <p:spPr>
          <a:xfrm>
            <a:off x="3766186" y="4395470"/>
            <a:ext cx="4913631" cy="629920"/>
          </a:xfrm>
          <a:prstGeom prst="rect">
            <a:avLst/>
          </a:prstGeom>
          <a:solidFill>
            <a:srgbClr val="C00000"/>
          </a:solidFill>
        </p:spPr>
        <p:txBody>
          <a:bodyPr wrap="square" rtlCol="0">
            <a:spAutoFit/>
          </a:bodyPr>
          <a:lstStyle/>
          <a:p>
            <a:pPr lvl="0" algn="dist"/>
            <a:r>
              <a:rPr lang="zh-CN" altLang="en-US" sz="3500" dirty="0">
                <a:solidFill>
                  <a:schemeClr val="bg1"/>
                </a:solidFill>
                <a:latin typeface="微软雅黑" panose="020B0503020204020204" charset="-122"/>
                <a:ea typeface="微软雅黑" panose="020B0503020204020204" charset="-122"/>
              </a:rPr>
              <a:t>谢谢参</a:t>
            </a:r>
            <a:r>
              <a:rPr lang="zh-CN" altLang="en-US" sz="3500" dirty="0" smtClean="0">
                <a:solidFill>
                  <a:schemeClr val="bg1"/>
                </a:solidFill>
                <a:latin typeface="微软雅黑" panose="020B0503020204020204" charset="-122"/>
                <a:ea typeface="微软雅黑" panose="020B0503020204020204" charset="-122"/>
              </a:rPr>
              <a:t>与！</a:t>
            </a:r>
            <a:endParaRPr lang="zh-CN" altLang="en-US" sz="3500" dirty="0">
              <a:solidFill>
                <a:schemeClr val="bg1"/>
              </a:solidFill>
              <a:latin typeface="微软雅黑" panose="020B0503020204020204" charset="-122"/>
              <a:ea typeface="微软雅黑" panose="020B0503020204020204" charset="-122"/>
            </a:endParaRPr>
          </a:p>
        </p:txBody>
      </p:sp>
      <p:pic>
        <p:nvPicPr>
          <p:cNvPr id="20" name="图片 19"/>
          <p:cNvPicPr>
            <a:picLocks noChangeAspect="1"/>
          </p:cNvPicPr>
          <p:nvPr userDrawn="1"/>
        </p:nvPicPr>
        <p:blipFill>
          <a:blip r:embed="rId6" cstate="print"/>
          <a:stretch>
            <a:fillRect/>
          </a:stretch>
        </p:blipFill>
        <p:spPr>
          <a:xfrm flipH="1">
            <a:off x="8467726" y="3682367"/>
            <a:ext cx="3721735" cy="3099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4269165"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83266" y="332063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01</a:t>
            </a:r>
            <a:endParaRPr lang="zh-CN" altLang="en-US" sz="2800" i="1" dirty="0">
              <a:solidFill>
                <a:srgbClr val="A40000"/>
              </a:solidFill>
              <a:latin typeface="微软雅黑" panose="020B0503020204020204" charset="-122"/>
              <a:ea typeface="微软雅黑" panose="020B0503020204020204" charset="-122"/>
            </a:endParaRPr>
          </a:p>
        </p:txBody>
      </p:sp>
      <p:sp>
        <p:nvSpPr>
          <p:cNvPr id="22" name="文本框 21"/>
          <p:cNvSpPr txBox="1"/>
          <p:nvPr/>
        </p:nvSpPr>
        <p:spPr>
          <a:xfrm>
            <a:off x="4368801" y="2780030"/>
            <a:ext cx="4467225" cy="923330"/>
          </a:xfrm>
          <a:prstGeom prst="rect">
            <a:avLst/>
          </a:prstGeom>
          <a:noFill/>
        </p:spPr>
        <p:txBody>
          <a:bodyPr wrap="square" rtlCol="0">
            <a:spAutoFit/>
          </a:bodyPr>
          <a:lstStyle/>
          <a:p>
            <a:pPr algn="r"/>
            <a:r>
              <a:rPr lang="zh-CN" altLang="en-US" sz="5400" dirty="0">
                <a:solidFill>
                  <a:srgbClr val="A40000"/>
                </a:solidFill>
                <a:latin typeface="微软雅黑" panose="020B0503020204020204" charset="-122"/>
                <a:ea typeface="微软雅黑" panose="020B0503020204020204" charset="-122"/>
              </a:rPr>
              <a:t>班会主题介绍</a:t>
            </a:r>
          </a:p>
        </p:txBody>
      </p:sp>
      <p:pic>
        <p:nvPicPr>
          <p:cNvPr id="9" name="图片 8"/>
          <p:cNvPicPr>
            <a:picLocks noChangeAspect="1"/>
          </p:cNvPicPr>
          <p:nvPr/>
        </p:nvPicPr>
        <p:blipFill>
          <a:blip r:embed="rId2" cstate="screen"/>
          <a:stretch>
            <a:fillRect/>
          </a:stretch>
        </p:blipFill>
        <p:spPr>
          <a:xfrm>
            <a:off x="3019426" y="1951990"/>
            <a:ext cx="1424940" cy="1563370"/>
          </a:xfrm>
          <a:prstGeom prst="rect">
            <a:avLst/>
          </a:prstGeom>
        </p:spPr>
      </p:pic>
      <p:pic>
        <p:nvPicPr>
          <p:cNvPr id="20" name="图片 19"/>
          <p:cNvPicPr>
            <a:picLocks noChangeAspect="1"/>
          </p:cNvPicPr>
          <p:nvPr userDrawn="1"/>
        </p:nvPicPr>
        <p:blipFill>
          <a:blip r:embed="rId3" cstate="print"/>
          <a:stretch>
            <a:fillRect/>
          </a:stretch>
        </p:blipFill>
        <p:spPr>
          <a:xfrm flipH="1">
            <a:off x="8477251" y="3702052"/>
            <a:ext cx="3721735" cy="309943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3549015" cy="707886"/>
          </a:xfrm>
          <a:prstGeom prst="rect">
            <a:avLst/>
          </a:prstGeom>
          <a:noFill/>
        </p:spPr>
        <p:txBody>
          <a:bodyPr wrap="square" rtlCol="0">
            <a:spAutoFit/>
          </a:bodyPr>
          <a:lstStyle/>
          <a:p>
            <a:pPr algn="r"/>
            <a:r>
              <a:rPr lang="zh-CN" altLang="en-US" sz="4000" dirty="0">
                <a:solidFill>
                  <a:srgbClr val="A40000"/>
                </a:solidFill>
                <a:latin typeface="微软雅黑" panose="020B0503020204020204" charset="-122"/>
                <a:ea typeface="微软雅黑" panose="020B0503020204020204" charset="-122"/>
              </a:rPr>
              <a:t>班会主题介绍</a:t>
            </a: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5"/>
          <p:cNvPicPr>
            <a:picLocks noChangeAspect="1" noChangeArrowheads="1"/>
          </p:cNvPicPr>
          <p:nvPr/>
        </p:nvPicPr>
        <p:blipFill>
          <a:blip r:embed="rId3" cstate="screen"/>
          <a:stretch>
            <a:fillRect/>
          </a:stretch>
        </p:blipFill>
        <p:spPr bwMode="auto">
          <a:xfrm>
            <a:off x="527051" y="1821815"/>
            <a:ext cx="5293360" cy="3821430"/>
          </a:xfrm>
          <a:prstGeom prst="rect">
            <a:avLst/>
          </a:prstGeom>
          <a:ln w="6350" cap="sq">
            <a:solidFill>
              <a:schemeClr val="bg1">
                <a:lumMod val="85000"/>
              </a:schemeClr>
            </a:solidFill>
            <a:prstDash val="solid"/>
            <a:miter lim="800000"/>
            <a:headEnd/>
            <a:tailEnd/>
          </a:ln>
          <a:effectLst/>
        </p:spPr>
      </p:pic>
      <p:sp>
        <p:nvSpPr>
          <p:cNvPr id="16" name="TextBox 14"/>
          <p:cNvSpPr txBox="1"/>
          <p:nvPr/>
        </p:nvSpPr>
        <p:spPr>
          <a:xfrm>
            <a:off x="6846883" y="1821664"/>
            <a:ext cx="2600075" cy="623235"/>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3600" b="1" dirty="0">
                <a:solidFill>
                  <a:srgbClr val="A40000"/>
                </a:solidFill>
                <a:latin typeface="微软雅黑" panose="020B0503020204020204" charset="-122"/>
                <a:ea typeface="微软雅黑" panose="020B0503020204020204" charset="-122"/>
                <a:cs typeface="+mn-ea"/>
                <a:sym typeface="+mn-lt"/>
              </a:rPr>
              <a:t>主题介绍</a:t>
            </a:r>
          </a:p>
        </p:txBody>
      </p:sp>
      <p:sp>
        <p:nvSpPr>
          <p:cNvPr id="17" name="矩形 16"/>
          <p:cNvSpPr>
            <a:spLocks noChangeArrowheads="1"/>
          </p:cNvSpPr>
          <p:nvPr/>
        </p:nvSpPr>
        <p:spPr bwMode="auto">
          <a:xfrm>
            <a:off x="6983095" y="2990216"/>
            <a:ext cx="4401820" cy="15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lnSpc>
                <a:spcPct val="150000"/>
              </a:lnSpc>
              <a:spcBef>
                <a:spcPct val="0"/>
              </a:spcBef>
              <a:spcAft>
                <a:spcPct val="0"/>
              </a:spcAft>
            </a:pPr>
            <a:r>
              <a:rPr lang="zh-CN" altLang="en-US" sz="1600" dirty="0">
                <a:solidFill>
                  <a:srgbClr val="404040"/>
                </a:solidFill>
                <a:latin typeface="微软雅黑" panose="020B0503020204020204" charset="-122"/>
                <a:ea typeface="微软雅黑" panose="020B050302020402020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600" dirty="0" smtClean="0">
              <a:solidFill>
                <a:srgbClr val="404040"/>
              </a:solidFill>
              <a:latin typeface="微软雅黑" panose="020B0503020204020204" charset="-122"/>
              <a:ea typeface="微软雅黑" panose="020B0503020204020204" charset="-122"/>
              <a:cs typeface="+mn-ea"/>
              <a:sym typeface="+mn-lt"/>
            </a:endParaRPr>
          </a:p>
        </p:txBody>
      </p:sp>
      <p:cxnSp>
        <p:nvCxnSpPr>
          <p:cNvPr id="4" name="直接连接符 3"/>
          <p:cNvCxnSpPr/>
          <p:nvPr/>
        </p:nvCxnSpPr>
        <p:spPr>
          <a:xfrm>
            <a:off x="7195095" y="25481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122188" y="2518538"/>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srgbClr val="404040"/>
              </a:solidFill>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strVal val="#ppt_w*0.70"/>
                                          </p:val>
                                        </p:tav>
                                        <p:tav tm="100000">
                                          <p:val>
                                            <p:strVal val="#ppt_w"/>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animEffect transition="in" filter="fade">
                                      <p:cBhvr>
                                        <p:cTn id="20" dur="1000"/>
                                        <p:tgtEl>
                                          <p:spTgt spid="17"/>
                                        </p:tgtEl>
                                      </p:cBhvr>
                                    </p:animEffect>
                                  </p:childTnLst>
                                </p:cTn>
                              </p:par>
                              <p:par>
                                <p:cTn id="21" presetID="55"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3549015" cy="707886"/>
          </a:xfrm>
          <a:prstGeom prst="rect">
            <a:avLst/>
          </a:prstGeom>
          <a:noFill/>
        </p:spPr>
        <p:txBody>
          <a:bodyPr wrap="square" rtlCol="0">
            <a:spAutoFit/>
          </a:bodyPr>
          <a:lstStyle/>
          <a:p>
            <a:pPr algn="r"/>
            <a:r>
              <a:rPr lang="zh-CN" altLang="en-US" sz="4000" dirty="0">
                <a:solidFill>
                  <a:srgbClr val="A40000"/>
                </a:solidFill>
                <a:latin typeface="微软雅黑" panose="020B0503020204020204" charset="-122"/>
                <a:ea typeface="微软雅黑" panose="020B0503020204020204" charset="-122"/>
              </a:rPr>
              <a:t>班会主题介绍</a:t>
            </a: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1" name="Shape 4159"/>
          <p:cNvSpPr/>
          <p:nvPr/>
        </p:nvSpPr>
        <p:spPr>
          <a:xfrm rot="2218901">
            <a:off x="7266629"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endParaRPr>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12" name="Shape 4159"/>
          <p:cNvSpPr/>
          <p:nvPr/>
        </p:nvSpPr>
        <p:spPr>
          <a:xfrm rot="20065798" flipV="1">
            <a:off x="7185969"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endParaRPr>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19" name="Shape 4159"/>
          <p:cNvSpPr/>
          <p:nvPr/>
        </p:nvSpPr>
        <p:spPr>
          <a:xfrm rot="19381099" flipH="1">
            <a:off x="3790332"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endParaRPr>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0" name="Shape 4159"/>
          <p:cNvSpPr/>
          <p:nvPr/>
        </p:nvSpPr>
        <p:spPr>
          <a:xfrm rot="1534202" flipH="1" flipV="1">
            <a:off x="3859312"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endParaRPr>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1" name="Freeform 29"/>
          <p:cNvSpPr/>
          <p:nvPr/>
        </p:nvSpPr>
        <p:spPr bwMode="auto">
          <a:xfrm>
            <a:off x="5661159" y="3425010"/>
            <a:ext cx="650047" cy="1771553"/>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tx1">
              <a:lumMod val="50000"/>
              <a:lumOff val="50000"/>
            </a:schemeClr>
          </a:solidFill>
          <a:ln>
            <a:noFill/>
          </a:ln>
        </p:spPr>
        <p:txBody>
          <a:bodyPr vert="horz" wrap="square" lIns="68576" tIns="34289" rIns="68576" bIns="34289" numCol="1" anchor="t" anchorCtr="0" compatLnSpc="1"/>
          <a:lstStyle/>
          <a:p>
            <a:endParaRPr lang="id-ID">
              <a:solidFill>
                <a:srgbClr val="404040"/>
              </a:solidFill>
              <a:latin typeface="微软雅黑" panose="020B0503020204020204" charset="-122"/>
              <a:ea typeface="微软雅黑" panose="020B0503020204020204" charset="-122"/>
              <a:sym typeface="Arial" panose="020B0604020202020204" pitchFamily="34" charset="0"/>
            </a:endParaRPr>
          </a:p>
        </p:txBody>
      </p:sp>
      <p:grpSp>
        <p:nvGrpSpPr>
          <p:cNvPr id="2" name="Group 2"/>
          <p:cNvGrpSpPr/>
          <p:nvPr/>
        </p:nvGrpSpPr>
        <p:grpSpPr>
          <a:xfrm>
            <a:off x="4289634" y="1923713"/>
            <a:ext cx="3426431" cy="2364452"/>
            <a:chOff x="3827689" y="1960108"/>
            <a:chExt cx="4568825" cy="3152775"/>
          </a:xfrm>
        </p:grpSpPr>
        <p:sp>
          <p:nvSpPr>
            <p:cNvPr id="23" name="Freeform 30"/>
            <p:cNvSpPr/>
            <p:nvPr/>
          </p:nvSpPr>
          <p:spPr bwMode="auto">
            <a:xfrm>
              <a:off x="5727926" y="1960108"/>
              <a:ext cx="736600" cy="1362074"/>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4"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5"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6"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7"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8"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29"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0"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1"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2"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3"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A40000"/>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4"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DA251D"/>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grpSp>
          <p:nvGrpSpPr>
            <p:cNvPr id="35" name="Group 53"/>
            <p:cNvGrpSpPr/>
            <p:nvPr/>
          </p:nvGrpSpPr>
          <p:grpSpPr>
            <a:xfrm>
              <a:off x="5959985" y="3684603"/>
              <a:ext cx="304800" cy="290513"/>
              <a:chOff x="5935663" y="4418013"/>
              <a:chExt cx="304800" cy="290513"/>
            </a:xfrm>
          </p:grpSpPr>
          <p:sp>
            <p:nvSpPr>
              <p:cNvPr id="36"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848363"/>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37"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chemeClr val="tx1">
                  <a:lumMod val="75000"/>
                  <a:lumOff val="25000"/>
                </a:schemeClr>
              </a:solidFill>
              <a:ln>
                <a:noFill/>
              </a:ln>
            </p:spPr>
            <p:txBody>
              <a:bodyPr vert="horz" wrap="square" lIns="68576" tIns="34289" rIns="68576" bIns="34289" numCol="1" anchor="t" anchorCtr="0" compatLnSpc="1"/>
              <a:lstStyle/>
              <a:p>
                <a:endParaRPr lang="id-ID" sz="1280">
                  <a:solidFill>
                    <a:srgbClr val="404040"/>
                  </a:solidFill>
                  <a:latin typeface="微软雅黑" panose="020B0503020204020204" charset="-122"/>
                  <a:ea typeface="微软雅黑" panose="020B0503020204020204" charset="-122"/>
                  <a:sym typeface="Arial" panose="020B0604020202020204" pitchFamily="34" charset="0"/>
                </a:endParaRPr>
              </a:p>
            </p:txBody>
          </p:sp>
        </p:grpSp>
      </p:grpSp>
      <p:grpSp>
        <p:nvGrpSpPr>
          <p:cNvPr id="3" name="组合 2"/>
          <p:cNvGrpSpPr/>
          <p:nvPr/>
        </p:nvGrpSpPr>
        <p:grpSpPr>
          <a:xfrm>
            <a:off x="1398905" y="1852932"/>
            <a:ext cx="1981200" cy="711835"/>
            <a:chOff x="2408" y="3190"/>
            <a:chExt cx="3120" cy="1121"/>
          </a:xfrm>
        </p:grpSpPr>
        <p:sp>
          <p:nvSpPr>
            <p:cNvPr id="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6" name="组合 5"/>
          <p:cNvGrpSpPr/>
          <p:nvPr/>
        </p:nvGrpSpPr>
        <p:grpSpPr>
          <a:xfrm>
            <a:off x="9211311" y="1923417"/>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10" name="组合 9"/>
          <p:cNvGrpSpPr/>
          <p:nvPr/>
        </p:nvGrpSpPr>
        <p:grpSpPr>
          <a:xfrm>
            <a:off x="1398905" y="4138297"/>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grpSp>
        <p:nvGrpSpPr>
          <p:cNvPr id="16" name="组合 15"/>
          <p:cNvGrpSpPr/>
          <p:nvPr/>
        </p:nvGrpSpPr>
        <p:grpSpPr>
          <a:xfrm>
            <a:off x="9211311" y="4138297"/>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charset="-122"/>
                  <a:ea typeface="微软雅黑" panose="020B0503020204020204" charset="-122"/>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dk1">
                      <a:lumMod val="100000"/>
                    </a:schemeClr>
                  </a:solidFill>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500"/>
                                        <p:tgtEl>
                                          <p:spTgt spid="3"/>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9" grpId="0" bldLvl="0" animBg="1"/>
      <p:bldP spid="20"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3549015" cy="707886"/>
          </a:xfrm>
          <a:prstGeom prst="rect">
            <a:avLst/>
          </a:prstGeom>
          <a:noFill/>
        </p:spPr>
        <p:txBody>
          <a:bodyPr wrap="square" rtlCol="0">
            <a:spAutoFit/>
          </a:bodyPr>
          <a:lstStyle/>
          <a:p>
            <a:pPr algn="r"/>
            <a:r>
              <a:rPr lang="zh-CN" altLang="en-US" sz="4000" dirty="0">
                <a:solidFill>
                  <a:srgbClr val="A40000"/>
                </a:solidFill>
                <a:latin typeface="微软雅黑" panose="020B0503020204020204" charset="-122"/>
                <a:ea typeface="微软雅黑" panose="020B0503020204020204" charset="-122"/>
              </a:rPr>
              <a:t>班会主题介绍</a:t>
            </a: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000501" y="2783698"/>
            <a:ext cx="6153151" cy="306228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855954" y="1319431"/>
            <a:ext cx="3708463" cy="4419601"/>
            <a:chOff x="1894053" y="1821541"/>
            <a:chExt cx="3708462" cy="4419601"/>
          </a:xfrm>
          <a:solidFill>
            <a:srgbClr val="C00000"/>
          </a:solidFill>
        </p:grpSpPr>
        <p:sp>
          <p:nvSpPr>
            <p:cNvPr id="7" name="矩形 6"/>
            <p:cNvSpPr/>
            <p:nvPr/>
          </p:nvSpPr>
          <p:spPr>
            <a:xfrm>
              <a:off x="1894053" y="1821541"/>
              <a:ext cx="3708462" cy="4419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289597" y="3126594"/>
              <a:ext cx="3051659" cy="1708160"/>
            </a:xfrm>
            <a:prstGeom prst="rect">
              <a:avLst/>
            </a:prstGeom>
            <a:grpFill/>
          </p:spPr>
          <p:txBody>
            <a:bodyPr wrap="square">
              <a:spAutoFit/>
            </a:bodyPr>
            <a:lstStyle/>
            <a:p>
              <a:pPr algn="ctr">
                <a:lnSpc>
                  <a:spcPct val="150000"/>
                </a:lnSpc>
              </a:pPr>
              <a:r>
                <a:rPr lang="zh-CN" altLang="en-US" sz="14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grpSp>
      <p:sp>
        <p:nvSpPr>
          <p:cNvPr id="4" name="矩形 3"/>
          <p:cNvSpPr/>
          <p:nvPr/>
        </p:nvSpPr>
        <p:spPr>
          <a:xfrm>
            <a:off x="2743942" y="1530704"/>
            <a:ext cx="1932487" cy="615539"/>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charset="-122"/>
                <a:ea typeface="微软雅黑" panose="020B0503020204020204" charset="-122"/>
              </a:rPr>
              <a:t>标题</a:t>
            </a:r>
            <a:r>
              <a:rPr lang="zh-CN" altLang="en-US" sz="2400" b="1" dirty="0" smtClean="0">
                <a:solidFill>
                  <a:schemeClr val="bg1"/>
                </a:solidFill>
                <a:latin typeface="微软雅黑" panose="020B0503020204020204" charset="-122"/>
                <a:ea typeface="微软雅黑" panose="020B0503020204020204" charset="-122"/>
              </a:rPr>
              <a:t>文本</a:t>
            </a:r>
          </a:p>
        </p:txBody>
      </p:sp>
      <p:sp>
        <p:nvSpPr>
          <p:cNvPr id="3" name="矩形 2"/>
          <p:cNvSpPr/>
          <p:nvPr/>
        </p:nvSpPr>
        <p:spPr>
          <a:xfrm>
            <a:off x="6251647" y="3068605"/>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C00000"/>
                </a:solidFill>
                <a:latin typeface="方正清刻本悦宋简体" panose="02000000000000000000" pitchFamily="2" charset="-122"/>
                <a:ea typeface="方正清刻本悦宋简体" panose="02000000000000000000" pitchFamily="2" charset="-122"/>
              </a:rPr>
              <a:t>B</a:t>
            </a:r>
            <a:endParaRPr lang="zh-CN" altLang="en-US" sz="32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251647" y="4370075"/>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C00000"/>
                </a:solidFill>
                <a:latin typeface="方正清刻本悦宋简体" panose="02000000000000000000" pitchFamily="2" charset="-122"/>
                <a:ea typeface="方正清刻本悦宋简体" panose="02000000000000000000" pitchFamily="2" charset="-122"/>
              </a:rPr>
              <a:t>C</a:t>
            </a:r>
            <a:endParaRPr lang="zh-CN" altLang="en-US" sz="32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8" name="矩形 17"/>
          <p:cNvSpPr/>
          <p:nvPr/>
        </p:nvSpPr>
        <p:spPr>
          <a:xfrm>
            <a:off x="6251646" y="1767133"/>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C00000"/>
                </a:solidFill>
                <a:latin typeface="方正清刻本悦宋简体" panose="02000000000000000000" pitchFamily="2" charset="-122"/>
                <a:ea typeface="方正清刻本悦宋简体" panose="02000000000000000000" pitchFamily="2" charset="-122"/>
              </a:rPr>
              <a:t>A</a:t>
            </a:r>
            <a:endParaRPr lang="zh-CN" altLang="en-US" sz="32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7051289" y="1786076"/>
            <a:ext cx="2768643" cy="923330"/>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1" name="矩形 20"/>
          <p:cNvSpPr/>
          <p:nvPr/>
        </p:nvSpPr>
        <p:spPr>
          <a:xfrm>
            <a:off x="7051289" y="3068072"/>
            <a:ext cx="2768643" cy="923330"/>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5" name="矩形 4"/>
          <p:cNvSpPr/>
          <p:nvPr/>
        </p:nvSpPr>
        <p:spPr>
          <a:xfrm>
            <a:off x="7051289" y="4369543"/>
            <a:ext cx="2768643" cy="923330"/>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strVal val="#ppt_w*0.70"/>
                                          </p:val>
                                        </p:tav>
                                        <p:tav tm="100000">
                                          <p:val>
                                            <p:strVal val="#ppt_w"/>
                                          </p:val>
                                        </p:tav>
                                      </p:tavLst>
                                    </p:anim>
                                    <p:anim calcmode="lin" valueType="num">
                                      <p:cBhvr>
                                        <p:cTn id="43" dur="1000" fill="hold"/>
                                        <p:tgtEl>
                                          <p:spTgt spid="21"/>
                                        </p:tgtEl>
                                        <p:attrNameLst>
                                          <p:attrName>ppt_h</p:attrName>
                                        </p:attrNameLst>
                                      </p:cBhvr>
                                      <p:tavLst>
                                        <p:tav tm="0">
                                          <p:val>
                                            <p:strVal val="#ppt_h"/>
                                          </p:val>
                                        </p:tav>
                                        <p:tav tm="100000">
                                          <p:val>
                                            <p:strVal val="#ppt_h"/>
                                          </p:val>
                                        </p:tav>
                                      </p:tavLst>
                                    </p:anim>
                                    <p:animEffect transition="in" filter="fade">
                                      <p:cBhvr>
                                        <p:cTn id="44" dur="1000"/>
                                        <p:tgtEl>
                                          <p:spTgt spid="2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0.70"/>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15" grpId="0" animBg="1"/>
      <p:bldP spid="18" grpId="0" animBg="1"/>
      <p:bldP spid="20" grpId="0"/>
      <p:bldP spid="2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3549015" cy="707886"/>
          </a:xfrm>
          <a:prstGeom prst="rect">
            <a:avLst/>
          </a:prstGeom>
          <a:noFill/>
        </p:spPr>
        <p:txBody>
          <a:bodyPr wrap="square" rtlCol="0">
            <a:spAutoFit/>
          </a:bodyPr>
          <a:lstStyle/>
          <a:p>
            <a:pPr algn="r"/>
            <a:r>
              <a:rPr lang="zh-CN" altLang="en-US" sz="4000" dirty="0">
                <a:solidFill>
                  <a:srgbClr val="A40000"/>
                </a:solidFill>
                <a:latin typeface="微软雅黑" panose="020B0503020204020204" charset="-122"/>
                <a:ea typeface="微软雅黑" panose="020B0503020204020204" charset="-122"/>
              </a:rPr>
              <a:t>班会主题介绍</a:t>
            </a: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524760" y="2365375"/>
            <a:ext cx="7360920" cy="3271520"/>
          </a:xfrm>
          <a:prstGeom prst="roundRect">
            <a:avLst>
              <a:gd name="adj" fmla="val 7465"/>
            </a:avLst>
          </a:prstGeom>
          <a:solidFill>
            <a:schemeClr val="lt1">
              <a:alpha val="79000"/>
            </a:schemeClr>
          </a:solidFill>
          <a:ln>
            <a:solidFill>
              <a:srgbClr val="A4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pic>
        <p:nvPicPr>
          <p:cNvPr id="12" name="图片 11"/>
          <p:cNvPicPr>
            <a:picLocks noChangeAspect="1"/>
          </p:cNvPicPr>
          <p:nvPr/>
        </p:nvPicPr>
        <p:blipFill>
          <a:blip r:embed="rId3"/>
          <a:stretch>
            <a:fillRect/>
          </a:stretch>
        </p:blipFill>
        <p:spPr>
          <a:xfrm>
            <a:off x="3657073" y="1828651"/>
            <a:ext cx="5354289" cy="1033819"/>
          </a:xfrm>
          <a:prstGeom prst="rect">
            <a:avLst/>
          </a:prstGeom>
        </p:spPr>
      </p:pic>
      <p:sp>
        <p:nvSpPr>
          <p:cNvPr id="16" name="TextBox 14"/>
          <p:cNvSpPr txBox="1"/>
          <p:nvPr/>
        </p:nvSpPr>
        <p:spPr>
          <a:xfrm>
            <a:off x="5034593" y="1891514"/>
            <a:ext cx="2600075" cy="623235"/>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3600" b="1" dirty="0">
                <a:solidFill>
                  <a:schemeClr val="bg1"/>
                </a:solidFill>
                <a:latin typeface="微软雅黑" panose="020B0503020204020204" charset="-122"/>
                <a:ea typeface="微软雅黑" panose="020B0503020204020204" charset="-122"/>
                <a:cs typeface="+mn-ea"/>
                <a:sym typeface="+mn-lt"/>
              </a:rPr>
              <a:t>主题介绍</a:t>
            </a:r>
          </a:p>
        </p:txBody>
      </p:sp>
      <p:sp>
        <p:nvSpPr>
          <p:cNvPr id="17" name="矩形 16"/>
          <p:cNvSpPr>
            <a:spLocks noChangeArrowheads="1"/>
          </p:cNvSpPr>
          <p:nvPr/>
        </p:nvSpPr>
        <p:spPr bwMode="auto">
          <a:xfrm>
            <a:off x="4133851" y="2813686"/>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lnSpc>
                <a:spcPct val="150000"/>
              </a:lnSpc>
              <a:spcBef>
                <a:spcPct val="0"/>
              </a:spcBef>
              <a:spcAft>
                <a:spcPct val="0"/>
              </a:spcAft>
            </a:pPr>
            <a:r>
              <a:rPr lang="zh-CN" altLang="en-US" sz="2000" dirty="0">
                <a:solidFill>
                  <a:srgbClr val="404040"/>
                </a:solidFill>
                <a:latin typeface="微软雅黑" panose="020B0503020204020204" charset="-122"/>
                <a:ea typeface="微软雅黑" panose="020B050302020402020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charset="-122"/>
              <a:ea typeface="微软雅黑" panose="020B0503020204020204" charset="-122"/>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4269165"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83266" y="3320639"/>
            <a:ext cx="615143" cy="523220"/>
          </a:xfrm>
          <a:prstGeom prst="rect">
            <a:avLst/>
          </a:prstGeom>
          <a:noFill/>
        </p:spPr>
        <p:txBody>
          <a:bodyPr wrap="square" rtlCol="0">
            <a:spAutoFit/>
          </a:bodyPr>
          <a:lstStyle/>
          <a:p>
            <a:r>
              <a:rPr lang="en-US" altLang="zh-CN" sz="2800" i="1" dirty="0">
                <a:solidFill>
                  <a:srgbClr val="A40000"/>
                </a:solidFill>
                <a:latin typeface="微软雅黑" panose="020B0503020204020204" charset="-122"/>
                <a:ea typeface="微软雅黑" panose="020B0503020204020204" charset="-122"/>
              </a:rPr>
              <a:t>0</a:t>
            </a:r>
            <a:r>
              <a:rPr lang="en-US" sz="2800" i="1" dirty="0">
                <a:solidFill>
                  <a:srgbClr val="A40000"/>
                </a:solidFill>
                <a:latin typeface="微软雅黑" panose="020B0503020204020204" charset="-122"/>
                <a:ea typeface="微软雅黑" panose="020B0503020204020204" charset="-122"/>
              </a:rPr>
              <a:t>2</a:t>
            </a:r>
          </a:p>
        </p:txBody>
      </p:sp>
      <p:sp>
        <p:nvSpPr>
          <p:cNvPr id="22" name="文本框 21"/>
          <p:cNvSpPr txBox="1"/>
          <p:nvPr/>
        </p:nvSpPr>
        <p:spPr>
          <a:xfrm>
            <a:off x="4210685" y="2780030"/>
            <a:ext cx="5134611" cy="923330"/>
          </a:xfrm>
          <a:prstGeom prst="rect">
            <a:avLst/>
          </a:prstGeom>
          <a:noFill/>
        </p:spPr>
        <p:txBody>
          <a:bodyPr wrap="square" rtlCol="0">
            <a:spAutoFit/>
          </a:bodyPr>
          <a:lstStyle/>
          <a:p>
            <a:pPr algn="r"/>
            <a:r>
              <a:rPr lang="zh-CN" altLang="en-US" sz="5400">
                <a:solidFill>
                  <a:srgbClr val="A40000"/>
                </a:solidFill>
                <a:latin typeface="微软雅黑" panose="020B0503020204020204" charset="-122"/>
                <a:ea typeface="微软雅黑" panose="020B0503020204020204" charset="-122"/>
                <a:sym typeface="+mn-ea"/>
              </a:rPr>
              <a:t>五一劳动节简介</a:t>
            </a:r>
            <a:endParaRPr lang="zh-CN" altLang="en-US" sz="54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2941955" y="1903730"/>
            <a:ext cx="1424940" cy="1563370"/>
          </a:xfrm>
          <a:prstGeom prst="rect">
            <a:avLst/>
          </a:prstGeom>
        </p:spPr>
      </p:pic>
      <p:pic>
        <p:nvPicPr>
          <p:cNvPr id="20" name="图片 19"/>
          <p:cNvPicPr>
            <a:picLocks noChangeAspect="1"/>
          </p:cNvPicPr>
          <p:nvPr userDrawn="1"/>
        </p:nvPicPr>
        <p:blipFill>
          <a:blip r:embed="rId3" cstate="print"/>
          <a:stretch>
            <a:fillRect/>
          </a:stretch>
        </p:blipFill>
        <p:spPr>
          <a:xfrm flipH="1">
            <a:off x="8477251" y="3702052"/>
            <a:ext cx="3721735" cy="309943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98906" y="430532"/>
            <a:ext cx="4166871" cy="707886"/>
          </a:xfrm>
          <a:prstGeom prst="rect">
            <a:avLst/>
          </a:prstGeom>
          <a:noFill/>
        </p:spPr>
        <p:txBody>
          <a:bodyPr wrap="square" rtlCol="0">
            <a:spAutoFit/>
          </a:bodyPr>
          <a:lstStyle/>
          <a:p>
            <a:pPr algn="r"/>
            <a:r>
              <a:rPr lang="zh-CN" altLang="en-US" sz="4000">
                <a:solidFill>
                  <a:srgbClr val="A40000"/>
                </a:solidFill>
                <a:latin typeface="微软雅黑" panose="020B0503020204020204" charset="-122"/>
                <a:ea typeface="微软雅黑" panose="020B0503020204020204" charset="-122"/>
                <a:sym typeface="+mn-ea"/>
              </a:rPr>
              <a:t>五一劳动节简介</a:t>
            </a:r>
            <a:endParaRPr lang="zh-CN" altLang="en-US" sz="4000" dirty="0">
              <a:solidFill>
                <a:srgbClr val="A4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cstate="screen"/>
          <a:stretch>
            <a:fillRect/>
          </a:stretch>
        </p:blipFill>
        <p:spPr>
          <a:xfrm>
            <a:off x="766445" y="363220"/>
            <a:ext cx="767715" cy="842010"/>
          </a:xfrm>
          <a:prstGeom prst="rect">
            <a:avLst/>
          </a:prstGeom>
        </p:spPr>
      </p:pic>
      <p:cxnSp>
        <p:nvCxnSpPr>
          <p:cNvPr id="14" name="直接连接符 13"/>
          <p:cNvCxnSpPr/>
          <p:nvPr/>
        </p:nvCxnSpPr>
        <p:spPr>
          <a:xfrm>
            <a:off x="1898710"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125" name="Picture 17"/>
          <p:cNvPicPr>
            <a:picLocks noChangeAspect="1" noChangeArrowheads="1"/>
          </p:cNvPicPr>
          <p:nvPr/>
        </p:nvPicPr>
        <p:blipFill>
          <a:blip r:embed="rId3"/>
          <a:stretch>
            <a:fillRect/>
          </a:stretch>
        </p:blipFill>
        <p:spPr bwMode="auto">
          <a:xfrm>
            <a:off x="981076" y="1592580"/>
            <a:ext cx="4425315" cy="3897630"/>
          </a:xfrm>
          <a:prstGeom prst="rect">
            <a:avLst/>
          </a:prstGeom>
          <a:ln w="38100" cap="sq">
            <a:noFill/>
            <a:prstDash val="solid"/>
            <a:miter lim="800000"/>
            <a:headEnd/>
            <a:tailEnd/>
          </a:ln>
          <a:effectLst/>
        </p:spPr>
      </p:pic>
      <p:sp>
        <p:nvSpPr>
          <p:cNvPr id="8" name="文本框 7"/>
          <p:cNvSpPr txBox="1"/>
          <p:nvPr/>
        </p:nvSpPr>
        <p:spPr>
          <a:xfrm>
            <a:off x="5406773" y="1475944"/>
            <a:ext cx="5350696" cy="3905683"/>
          </a:xfrm>
          <a:prstGeom prst="rect">
            <a:avLst/>
          </a:prstGeom>
          <a:noFill/>
        </p:spPr>
        <p:txBody>
          <a:bodyPr vert="eaVert" wrap="square" rtlCol="0">
            <a:spAutoFit/>
          </a:bodyPr>
          <a:lstStyle/>
          <a:p>
            <a:pPr>
              <a:lnSpc>
                <a:spcPct val="150000"/>
              </a:lnSpc>
            </a:pPr>
            <a:r>
              <a:rPr sz="1865" dirty="0">
                <a:solidFill>
                  <a:srgbClr val="A40000"/>
                </a:solidFill>
                <a:latin typeface="微软雅黑" panose="020B0503020204020204" charset="-122"/>
                <a:ea typeface="微软雅黑" panose="020B0503020204020204" charset="-122"/>
              </a:rPr>
              <a:t>国际劳动节又称“五一国际劳动节”、“国际示威游行日”（International Workers' Day或者May Day），是世界上80多个国家的全国性节日。定在每年的五月一日。它是全世界劳动人民共同拥有的节日。</a:t>
            </a:r>
          </a:p>
          <a:p>
            <a:pPr>
              <a:lnSpc>
                <a:spcPct val="150000"/>
              </a:lnSpc>
            </a:pPr>
            <a:r>
              <a:rPr sz="1865" dirty="0">
                <a:solidFill>
                  <a:srgbClr val="A40000"/>
                </a:solidFill>
                <a:latin typeface="微软雅黑" panose="020B0503020204020204" charset="-122"/>
                <a:ea typeface="微软雅黑" panose="020B0503020204020204" charset="-122"/>
              </a:rPr>
              <a:t>1889年7月，由恩格斯领导的第二国际在巴黎举行代表大会。会议通过决议，规定1890年5月1日国际劳动者举行游行，并决定把5月1日这一天定为国际劳动节</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宽屏</PresentationFormat>
  <Paragraphs>126</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Adobe Naskh Medium</vt:lpstr>
      <vt:lpstr>Lantinghei SC Demibold</vt:lpstr>
      <vt:lpstr>Montserrat</vt:lpstr>
      <vt:lpstr>Playfair Display SC Black</vt:lpstr>
      <vt:lpstr>等线</vt:lpstr>
      <vt:lpstr>方正清刻本悦宋简体</vt:lpstr>
      <vt:lpstr>华文细黑</vt:lpstr>
      <vt:lpstr>时尚中黑简体</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2022-03-03T08:15:21Z</dcterms:created>
  <dcterms:modified xsi:type="dcterms:W3CDTF">2023-01-10T06:15:17Z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1B9E753074DE4F16B8622E58DCB6B8F8</vt:lpwstr>
  </property>
  <property fmtid="{A09F084E-AD41-489F-8076-AA5BE3082BCA}" pid="100">
    <vt:ui4>5</vt:ui4>
  </property>
  <property fmtid="{64440492-4C8B-11D1-8B70-080036B11A03}" pid="11">
    <vt:lpwstr>www.2ppt.com-爱PPT提供资源下载</vt:lpwstr>
  </property>
</Properties>
</file>