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9" r:id="rId2"/>
    <p:sldId id="483" r:id="rId3"/>
    <p:sldId id="478" r:id="rId4"/>
    <p:sldId id="480" r:id="rId5"/>
    <p:sldId id="481" r:id="rId6"/>
    <p:sldId id="484" r:id="rId7"/>
    <p:sldId id="485" r:id="rId8"/>
    <p:sldId id="487" r:id="rId9"/>
    <p:sldId id="488" r:id="rId10"/>
    <p:sldId id="424" r:id="rId11"/>
    <p:sldId id="425" r:id="rId12"/>
    <p:sldId id="426" r:id="rId13"/>
    <p:sldId id="492" r:id="rId14"/>
    <p:sldId id="440" r:id="rId15"/>
    <p:sldId id="443" r:id="rId16"/>
    <p:sldId id="442" r:id="rId17"/>
    <p:sldId id="427" r:id="rId18"/>
    <p:sldId id="428" r:id="rId19"/>
    <p:sldId id="419" r:id="rId20"/>
    <p:sldId id="491" r:id="rId21"/>
  </p:sldIdLst>
  <p:sldSz cx="9144000" cy="5715000" type="screen16x1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0CE"/>
    <a:srgbClr val="EB5FA8"/>
    <a:srgbClr val="2F5597"/>
    <a:srgbClr val="F8A058"/>
    <a:srgbClr val="1C7DD6"/>
    <a:srgbClr val="26ABCC"/>
    <a:srgbClr val="F87046"/>
    <a:srgbClr val="0CB692"/>
    <a:srgbClr val="EE2992"/>
    <a:srgbClr val="E93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9" autoAdjust="0"/>
    <p:restoredTop sz="94269" autoAdjust="0"/>
  </p:normalViewPr>
  <p:slideViewPr>
    <p:cSldViewPr>
      <p:cViewPr>
        <p:scale>
          <a:sx n="75" d="100"/>
          <a:sy n="75" d="100"/>
        </p:scale>
        <p:origin x="-72" y="-12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61580" y="5305772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www.2Ppt.com/moban/     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www.2Ppt.com/hangye/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www.2Ppt.com/jieri/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www.2Ppt.com/sucai/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www.2Ppt.com/beijing/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www.2Ppt.com/tubiao/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精美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www.2Ppt.com/powerpoint/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www.2Ppt.com/kejian/             </a:t>
            </a:r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www.2Ppt.com/ziti/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工作总结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www.2Ppt.com/xiazai/zongjie/ </a:t>
            </a:r>
            <a:r>
              <a:rPr lang="zh-CN" altLang="en-US" sz="100" dirty="0">
                <a:solidFill>
                  <a:schemeClr val="bg1"/>
                </a:solidFill>
              </a:rPr>
              <a:t>工作计划：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www.2Ppt.com/xiazai/jihua/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商务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www.2Ppt.com/moban/shangwu/  </a:t>
            </a:r>
            <a:r>
              <a:rPr lang="zh-CN" altLang="en-US" sz="100" dirty="0">
                <a:solidFill>
                  <a:schemeClr val="bg1"/>
                </a:solidFill>
              </a:rPr>
              <a:t>个人简历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www.2Ppt.com/xiazai/jianli/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毕业答辩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www.2Ppt.com/xiazai/dabian/  </a:t>
            </a:r>
            <a:r>
              <a:rPr lang="zh-CN" altLang="en-US" sz="100" dirty="0">
                <a:solidFill>
                  <a:schemeClr val="bg1"/>
                </a:solidFill>
              </a:rPr>
              <a:t>工作汇报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www.2Ppt.com/xiazai/huibao/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2202507" y="1011527"/>
            <a:ext cx="2931409" cy="2946598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010085" y="1011527"/>
            <a:ext cx="2931409" cy="2946598"/>
          </a:xfrm>
          <a:prstGeom prst="ellipse">
            <a:avLst/>
          </a:prstGeom>
          <a:solidFill>
            <a:srgbClr val="26AB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6360578" y="1281087"/>
            <a:ext cx="659694" cy="663111"/>
          </a:xfrm>
          <a:prstGeom prst="ellipse">
            <a:avLst/>
          </a:prstGeom>
          <a:solidFill>
            <a:srgbClr val="26AB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2130031" y="3106291"/>
            <a:ext cx="853282" cy="857702"/>
          </a:xfrm>
          <a:prstGeom prst="ellipse">
            <a:avLst/>
          </a:prstGeom>
          <a:solidFill>
            <a:srgbClr val="EE29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1086814" y="3867428"/>
            <a:ext cx="496644" cy="499218"/>
          </a:xfrm>
          <a:prstGeom prst="ellipse">
            <a:avLst/>
          </a:prstGeom>
          <a:solidFill>
            <a:srgbClr val="EE29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8322" y="2525413"/>
            <a:ext cx="3393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spc="300" dirty="0">
                <a:solidFill>
                  <a:schemeClr val="bg1"/>
                </a:solidFill>
                <a:latin typeface="Century Gothic" panose="020B0502020202020204" pitchFamily="34" charset="0"/>
                <a:ea typeface="Batang" pitchFamily="18" charset="-127"/>
              </a:rPr>
              <a:t>Personal resume</a:t>
            </a:r>
            <a:endParaRPr lang="zh-CN" altLang="en-US" sz="2500" spc="300" dirty="0">
              <a:solidFill>
                <a:schemeClr val="bg1"/>
              </a:solidFill>
              <a:latin typeface="Century Gothic" panose="020B0502020202020204" pitchFamily="34" charset="0"/>
              <a:ea typeface="Batang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2544" y="1661317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个人简历</a:t>
            </a: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rgbClr val="EB5F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rgbClr val="0DCC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516743" cy="519420"/>
          </a:xfrm>
          <a:prstGeom prst="ellipse">
            <a:avLst/>
          </a:prstGeom>
          <a:solidFill>
            <a:srgbClr val="26AB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7112721" y="1001632"/>
            <a:ext cx="261737" cy="263094"/>
          </a:xfrm>
          <a:prstGeom prst="ellipse">
            <a:avLst/>
          </a:prstGeom>
          <a:solidFill>
            <a:srgbClr val="26AB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9467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衷心希望成为贵公司的一员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059832" y="4416918"/>
            <a:ext cx="1440160" cy="329130"/>
          </a:xfrm>
          <a:prstGeom prst="roundRect">
            <a:avLst/>
          </a:prstGeom>
          <a:solidFill>
            <a:srgbClr val="26ABCC">
              <a:alpha val="8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059832" y="4441676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汇报人：</a:t>
            </a:r>
            <a:r>
              <a:rPr lang="en-US" altLang="zh-CN" sz="140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PPT818</a:t>
            </a:r>
            <a:endParaRPr lang="zh-CN" altLang="en-US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82387" y="4416918"/>
            <a:ext cx="1606498" cy="329130"/>
          </a:xfrm>
          <a:prstGeom prst="roundRect">
            <a:avLst/>
          </a:prstGeom>
          <a:solidFill>
            <a:srgbClr val="26ABCC">
              <a:alpha val="8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788024" y="441990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意向职位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：设计师</a:t>
            </a:r>
            <a:endParaRPr lang="zh-CN" altLang="en-US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41"/>
          <p:cNvSpPr>
            <a:spLocks noChangeArrowheads="1"/>
          </p:cNvSpPr>
          <p:nvPr/>
        </p:nvSpPr>
        <p:spPr bwMode="auto">
          <a:xfrm>
            <a:off x="6846204" y="1705372"/>
            <a:ext cx="1678458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G:\PPT模板\2016\执行力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2655" y="1772470"/>
            <a:ext cx="1545556" cy="15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椭圆 4"/>
          <p:cNvSpPr>
            <a:spLocks noChangeArrowheads="1"/>
          </p:cNvSpPr>
          <p:nvPr/>
        </p:nvSpPr>
        <p:spPr bwMode="auto">
          <a:xfrm>
            <a:off x="2458902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椭圆 42"/>
          <p:cNvSpPr>
            <a:spLocks noChangeArrowheads="1"/>
          </p:cNvSpPr>
          <p:nvPr/>
        </p:nvSpPr>
        <p:spPr bwMode="auto">
          <a:xfrm>
            <a:off x="2526668" y="1773190"/>
            <a:ext cx="1542927" cy="154411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椭圆 43"/>
          <p:cNvSpPr>
            <a:spLocks noChangeArrowheads="1"/>
          </p:cNvSpPr>
          <p:nvPr/>
        </p:nvSpPr>
        <p:spPr bwMode="auto">
          <a:xfrm>
            <a:off x="8056884" y="2702500"/>
            <a:ext cx="763588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0" name="椭圆 12"/>
          <p:cNvSpPr>
            <a:spLocks noChangeArrowheads="1"/>
          </p:cNvSpPr>
          <p:nvPr/>
        </p:nvSpPr>
        <p:spPr bwMode="auto">
          <a:xfrm>
            <a:off x="3816526" y="2702500"/>
            <a:ext cx="763587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4" name="椭圆 36"/>
          <p:cNvSpPr>
            <a:spLocks noChangeArrowheads="1"/>
          </p:cNvSpPr>
          <p:nvPr/>
        </p:nvSpPr>
        <p:spPr bwMode="auto">
          <a:xfrm>
            <a:off x="4678994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5" name="椭圆 37"/>
          <p:cNvSpPr>
            <a:spLocks noChangeArrowheads="1"/>
          </p:cNvSpPr>
          <p:nvPr/>
        </p:nvSpPr>
        <p:spPr bwMode="auto">
          <a:xfrm>
            <a:off x="4746759" y="1773190"/>
            <a:ext cx="1542928" cy="1544117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7" name="椭圆 38"/>
          <p:cNvSpPr>
            <a:spLocks noChangeArrowheads="1"/>
          </p:cNvSpPr>
          <p:nvPr/>
        </p:nvSpPr>
        <p:spPr bwMode="auto">
          <a:xfrm>
            <a:off x="5937695" y="2702500"/>
            <a:ext cx="765175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9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9563" y="2868468"/>
            <a:ext cx="462155" cy="4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598260" y="3580751"/>
            <a:ext cx="139974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1.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制度执行力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809535" y="3574730"/>
            <a:ext cx="14173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应急执行力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方正兰亭细黑_GBK_M" pitchFamily="2" charset="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75944" y="3574730"/>
            <a:ext cx="14189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战略执行力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432850" y="3937620"/>
            <a:ext cx="1730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制度的效用取决于制度执行力，党的意志和主张能否实现，关键也在执行力。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668886" y="3937620"/>
            <a:ext cx="169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克服一切困难，确保完成上级交办的急、难、险、阻任务。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74878" y="3937620"/>
            <a:ext cx="182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通过一套有效的系统、组织、文化和行动计划管理方法等把战略决策转化为结果。</a:t>
            </a:r>
          </a:p>
        </p:txBody>
      </p:sp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7" cstate="screen">
            <a:biLevel thresh="50000"/>
            <a:grayscl/>
          </a:blip>
          <a:srcRect/>
          <a:stretch>
            <a:fillRect/>
          </a:stretch>
        </p:blipFill>
        <p:spPr bwMode="auto">
          <a:xfrm>
            <a:off x="4072226" y="2931811"/>
            <a:ext cx="252186" cy="2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PPT模板\2016\战略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7003" y="2931811"/>
            <a:ext cx="358764" cy="3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 5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5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219796" y="158117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51" grpId="0" animBg="1"/>
          <p:bldP spid="52" grpId="0"/>
          <p:bldP spid="56" grpId="0" animBg="1"/>
          <p:bldP spid="57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51" grpId="0" animBg="1"/>
          <p:bldP spid="52" grpId="0"/>
          <p:bldP spid="56" grpId="0" animBg="1"/>
          <p:bldP spid="57" grpId="0"/>
          <p:bldP spid="5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012530" y="3492966"/>
            <a:ext cx="1807942" cy="87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1 h 1478211"/>
              <a:gd name="connsiteX1-139" fmla="*/ 1086142 w 2193925"/>
              <a:gd name="connsiteY1-140" fmla="*/ 22 h 1478211"/>
              <a:gd name="connsiteX2-141" fmla="*/ 2193925 w 2193925"/>
              <a:gd name="connsiteY2-142" fmla="*/ 1478211 h 1478211"/>
              <a:gd name="connsiteX3-143" fmla="*/ 0 w 2193925"/>
              <a:gd name="connsiteY3-144" fmla="*/ 1478211 h 1478211"/>
              <a:gd name="connsiteX0-145" fmla="*/ 0 w 2193925"/>
              <a:gd name="connsiteY0-146" fmla="*/ 1478211 h 1478211"/>
              <a:gd name="connsiteX1-147" fmla="*/ 1086142 w 2193925"/>
              <a:gd name="connsiteY1-148" fmla="*/ 22 h 1478211"/>
              <a:gd name="connsiteX2-149" fmla="*/ 2193925 w 2193925"/>
              <a:gd name="connsiteY2-150" fmla="*/ 1478211 h 1478211"/>
              <a:gd name="connsiteX3-151" fmla="*/ 0 w 2193925"/>
              <a:gd name="connsiteY3-152" fmla="*/ 1478211 h 1478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33B0CE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157623" y="3351782"/>
            <a:ext cx="1510721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EB5FA8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231859" y="2962966"/>
            <a:ext cx="1517188" cy="140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9071 h 1479071"/>
              <a:gd name="connsiteX1-131" fmla="*/ 1086142 w 2193925"/>
              <a:gd name="connsiteY1-132" fmla="*/ 882 h 1479071"/>
              <a:gd name="connsiteX2-133" fmla="*/ 2193925 w 2193925"/>
              <a:gd name="connsiteY2-134" fmla="*/ 1479071 h 1479071"/>
              <a:gd name="connsiteX3-135" fmla="*/ 0 w 2193925"/>
              <a:gd name="connsiteY3-136" fmla="*/ 1479071 h 1479071"/>
              <a:gd name="connsiteX0-137" fmla="*/ 0 w 2193925"/>
              <a:gd name="connsiteY0-138" fmla="*/ 1479071 h 1479071"/>
              <a:gd name="connsiteX1-139" fmla="*/ 1086142 w 2193925"/>
              <a:gd name="connsiteY1-140" fmla="*/ 882 h 1479071"/>
              <a:gd name="connsiteX2-141" fmla="*/ 2193925 w 2193925"/>
              <a:gd name="connsiteY2-142" fmla="*/ 1479071 h 1479071"/>
              <a:gd name="connsiteX3-143" fmla="*/ 0 w 2193925"/>
              <a:gd name="connsiteY3-144" fmla="*/ 1479071 h 1479071"/>
              <a:gd name="connsiteX0-145" fmla="*/ 0 w 2193925"/>
              <a:gd name="connsiteY0-146" fmla="*/ 1479143 h 1479143"/>
              <a:gd name="connsiteX1-147" fmla="*/ 1086142 w 2193925"/>
              <a:gd name="connsiteY1-148" fmla="*/ 954 h 1479143"/>
              <a:gd name="connsiteX2-149" fmla="*/ 2193925 w 2193925"/>
              <a:gd name="connsiteY2-150" fmla="*/ 1479143 h 1479143"/>
              <a:gd name="connsiteX3-151" fmla="*/ 0 w 2193925"/>
              <a:gd name="connsiteY3-152" fmla="*/ 1479143 h 1479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rgbClr val="33B0CE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369810" y="3351782"/>
            <a:ext cx="1191524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EB5FA8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273935" y="3666663"/>
            <a:ext cx="1521200" cy="70300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408 h 1478408"/>
              <a:gd name="connsiteX1-131" fmla="*/ 1086142 w 2193925"/>
              <a:gd name="connsiteY1-132" fmla="*/ 219 h 1478408"/>
              <a:gd name="connsiteX2-133" fmla="*/ 2193925 w 2193925"/>
              <a:gd name="connsiteY2-134" fmla="*/ 1478408 h 1478408"/>
              <a:gd name="connsiteX3-135" fmla="*/ 0 w 2193925"/>
              <a:gd name="connsiteY3-136" fmla="*/ 1478408 h 1478408"/>
              <a:gd name="connsiteX0-137" fmla="*/ 0 w 2193925"/>
              <a:gd name="connsiteY0-138" fmla="*/ 1478409 h 1478409"/>
              <a:gd name="connsiteX1-139" fmla="*/ 1086142 w 2193925"/>
              <a:gd name="connsiteY1-140" fmla="*/ 220 h 1478409"/>
              <a:gd name="connsiteX2-141" fmla="*/ 2193925 w 2193925"/>
              <a:gd name="connsiteY2-142" fmla="*/ 1478409 h 1478409"/>
              <a:gd name="connsiteX3-143" fmla="*/ 0 w 2193925"/>
              <a:gd name="connsiteY3-144" fmla="*/ 1478409 h 1478409"/>
              <a:gd name="connsiteX0-145" fmla="*/ 0 w 2193925"/>
              <a:gd name="connsiteY0-146" fmla="*/ 1478409 h 1478409"/>
              <a:gd name="connsiteX1-147" fmla="*/ 1086142 w 2193925"/>
              <a:gd name="connsiteY1-148" fmla="*/ 220 h 1478409"/>
              <a:gd name="connsiteX2-149" fmla="*/ 2193925 w 2193925"/>
              <a:gd name="connsiteY2-150" fmla="*/ 1478409 h 1478409"/>
              <a:gd name="connsiteX3-151" fmla="*/ 0 w 2193925"/>
              <a:gd name="connsiteY3-152" fmla="*/ 1478409 h 1478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rgbClr val="33B0CE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555776" y="3859204"/>
            <a:ext cx="1636432" cy="51046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30 h 1478230"/>
              <a:gd name="connsiteX1-139" fmla="*/ 1086142 w 2193925"/>
              <a:gd name="connsiteY1-140" fmla="*/ 41 h 1478230"/>
              <a:gd name="connsiteX2-141" fmla="*/ 2193925 w 2193925"/>
              <a:gd name="connsiteY2-142" fmla="*/ 1478230 h 1478230"/>
              <a:gd name="connsiteX3-143" fmla="*/ 0 w 2193925"/>
              <a:gd name="connsiteY3-144" fmla="*/ 1478230 h 1478230"/>
              <a:gd name="connsiteX0-145" fmla="*/ 0 w 2193925"/>
              <a:gd name="connsiteY0-146" fmla="*/ 1482628 h 1482628"/>
              <a:gd name="connsiteX1-147" fmla="*/ 1086142 w 2193925"/>
              <a:gd name="connsiteY1-148" fmla="*/ 4439 h 1482628"/>
              <a:gd name="connsiteX2-149" fmla="*/ 2193925 w 2193925"/>
              <a:gd name="connsiteY2-150" fmla="*/ 1482628 h 1482628"/>
              <a:gd name="connsiteX3-151" fmla="*/ 0 w 2193925"/>
              <a:gd name="connsiteY3-152" fmla="*/ 1482628 h 148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EB5FA8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1269490"/>
            <a:ext cx="5688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建立在团队的基础之上，发挥团队精神、互补互助以达到团队最大工作效率的能力。对于团队的成员来说，不仅要有个人能力，更需要有在不同的位置上各尽所能、与其他成员协调合作的能力。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826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93952" y="461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03867" y="461705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43364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40352" y="45812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全局观念</a:t>
            </a:r>
          </a:p>
        </p:txBody>
      </p:sp>
      <p:sp>
        <p:nvSpPr>
          <p:cNvPr id="43" name="矩形 4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49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矩形 49"/>
          <p:cNvSpPr/>
          <p:nvPr/>
        </p:nvSpPr>
        <p:spPr>
          <a:xfrm>
            <a:off x="219796" y="210505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团队合作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43" grpId="0" animBg="1"/>
          <p:bldP spid="44" grpId="0"/>
          <p:bldP spid="50" grpId="0" animBg="1"/>
          <p:bldP spid="51" grpId="0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43" grpId="0" animBg="1"/>
          <p:bldP spid="44" grpId="0"/>
          <p:bldP spid="50" grpId="0" animBg="1"/>
          <p:bldP spid="51" grpId="0"/>
          <p:bldP spid="5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椭圆 38"/>
          <p:cNvSpPr>
            <a:spLocks noChangeArrowheads="1"/>
          </p:cNvSpPr>
          <p:nvPr/>
        </p:nvSpPr>
        <p:spPr bwMode="auto">
          <a:xfrm>
            <a:off x="6506832" y="1391154"/>
            <a:ext cx="1758292" cy="1758292"/>
          </a:xfrm>
          <a:prstGeom prst="ellipse">
            <a:avLst/>
          </a:prstGeom>
          <a:solidFill>
            <a:srgbClr val="EB5FA8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2" name="椭圆 38"/>
          <p:cNvSpPr>
            <a:spLocks noChangeArrowheads="1"/>
          </p:cNvSpPr>
          <p:nvPr/>
        </p:nvSpPr>
        <p:spPr bwMode="auto">
          <a:xfrm>
            <a:off x="6632440" y="1516762"/>
            <a:ext cx="1531152" cy="1531152"/>
          </a:xfrm>
          <a:prstGeom prst="ellipse">
            <a:avLst/>
          </a:prstGeom>
          <a:solidFill>
            <a:srgbClr val="EB5FA8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椭圆 6"/>
          <p:cNvSpPr>
            <a:spLocks noChangeArrowheads="1"/>
          </p:cNvSpPr>
          <p:nvPr/>
        </p:nvSpPr>
        <p:spPr bwMode="auto">
          <a:xfrm>
            <a:off x="2898746" y="3151316"/>
            <a:ext cx="1079500" cy="1081087"/>
          </a:xfrm>
          <a:prstGeom prst="ellipse">
            <a:avLst/>
          </a:prstGeom>
          <a:solidFill>
            <a:srgbClr val="EB5FA8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椭圆 27"/>
          <p:cNvSpPr>
            <a:spLocks noChangeArrowheads="1"/>
          </p:cNvSpPr>
          <p:nvPr/>
        </p:nvSpPr>
        <p:spPr bwMode="auto">
          <a:xfrm>
            <a:off x="3868146" y="1921396"/>
            <a:ext cx="1270534" cy="1270534"/>
          </a:xfrm>
          <a:prstGeom prst="ellipse">
            <a:avLst/>
          </a:prstGeom>
          <a:solidFill>
            <a:srgbClr val="33B0CE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8" name="椭圆 32"/>
          <p:cNvSpPr>
            <a:spLocks noChangeArrowheads="1"/>
          </p:cNvSpPr>
          <p:nvPr/>
        </p:nvSpPr>
        <p:spPr bwMode="auto">
          <a:xfrm>
            <a:off x="5282696" y="3073524"/>
            <a:ext cx="1327150" cy="1327150"/>
          </a:xfrm>
          <a:prstGeom prst="ellipse">
            <a:avLst/>
          </a:prstGeom>
          <a:solidFill>
            <a:srgbClr val="33B0CE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" name="文本框 37"/>
          <p:cNvSpPr>
            <a:spLocks noChangeArrowheads="1"/>
          </p:cNvSpPr>
          <p:nvPr/>
        </p:nvSpPr>
        <p:spPr bwMode="auto">
          <a:xfrm>
            <a:off x="6997537" y="2015470"/>
            <a:ext cx="742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anose="020B0503020204020204" pitchFamily="34" charset="-122"/>
              </a:rPr>
              <a:t>PS</a:t>
            </a:r>
            <a:endParaRPr lang="zh-CN" altLang="en-US" sz="30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125" name="直接连接符 13"/>
          <p:cNvCxnSpPr>
            <a:cxnSpLocks noChangeShapeType="1"/>
            <a:stCxn id="108" idx="7"/>
            <a:endCxn id="113" idx="3"/>
          </p:cNvCxnSpPr>
          <p:nvPr/>
        </p:nvCxnSpPr>
        <p:spPr bwMode="auto">
          <a:xfrm flipV="1">
            <a:off x="3820157" y="3005865"/>
            <a:ext cx="234054" cy="303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接连接符 17"/>
          <p:cNvCxnSpPr>
            <a:cxnSpLocks noChangeShapeType="1"/>
            <a:stCxn id="113" idx="5"/>
            <a:endCxn id="118" idx="1"/>
          </p:cNvCxnSpPr>
          <p:nvPr/>
        </p:nvCxnSpPr>
        <p:spPr bwMode="auto">
          <a:xfrm>
            <a:off x="4952615" y="3005865"/>
            <a:ext cx="524438" cy="262016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直接连接符 20"/>
          <p:cNvCxnSpPr>
            <a:cxnSpLocks noChangeShapeType="1"/>
            <a:endCxn id="123" idx="3"/>
          </p:cNvCxnSpPr>
          <p:nvPr/>
        </p:nvCxnSpPr>
        <p:spPr bwMode="auto">
          <a:xfrm flipV="1">
            <a:off x="6445892" y="2891950"/>
            <a:ext cx="318436" cy="3539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椭圆 56"/>
          <p:cNvSpPr>
            <a:spLocks noChangeArrowheads="1"/>
          </p:cNvSpPr>
          <p:nvPr/>
        </p:nvSpPr>
        <p:spPr bwMode="auto">
          <a:xfrm rot="800555">
            <a:off x="2717886" y="2868251"/>
            <a:ext cx="269677" cy="269677"/>
          </a:xfrm>
          <a:prstGeom prst="ellipse">
            <a:avLst/>
          </a:prstGeom>
          <a:solidFill>
            <a:srgbClr val="33B0CE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29" name="直接连接符 23"/>
          <p:cNvCxnSpPr>
            <a:cxnSpLocks noChangeShapeType="1"/>
            <a:stCxn id="128" idx="5"/>
            <a:endCxn id="108" idx="1"/>
          </p:cNvCxnSpPr>
          <p:nvPr/>
        </p:nvCxnSpPr>
        <p:spPr bwMode="auto">
          <a:xfrm>
            <a:off x="2923493" y="3117865"/>
            <a:ext cx="133342" cy="191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椭圆 58"/>
          <p:cNvSpPr>
            <a:spLocks noChangeArrowheads="1"/>
          </p:cNvSpPr>
          <p:nvPr/>
        </p:nvSpPr>
        <p:spPr bwMode="auto">
          <a:xfrm>
            <a:off x="4850648" y="4469630"/>
            <a:ext cx="284422" cy="285230"/>
          </a:xfrm>
          <a:prstGeom prst="ellipse">
            <a:avLst/>
          </a:prstGeom>
          <a:solidFill>
            <a:srgbClr val="EB5FA8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1" name="直接连接符 43"/>
          <p:cNvCxnSpPr>
            <a:cxnSpLocks noChangeShapeType="1"/>
            <a:stCxn id="130" idx="7"/>
            <a:endCxn id="118" idx="3"/>
          </p:cNvCxnSpPr>
          <p:nvPr/>
        </p:nvCxnSpPr>
        <p:spPr bwMode="auto">
          <a:xfrm flipV="1">
            <a:off x="5093417" y="4206317"/>
            <a:ext cx="383636" cy="30508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椭圆 70"/>
          <p:cNvSpPr>
            <a:spLocks noChangeArrowheads="1"/>
          </p:cNvSpPr>
          <p:nvPr/>
        </p:nvSpPr>
        <p:spPr bwMode="auto">
          <a:xfrm>
            <a:off x="8208537" y="3047914"/>
            <a:ext cx="395911" cy="395910"/>
          </a:xfrm>
          <a:prstGeom prst="ellipse">
            <a:avLst/>
          </a:prstGeom>
          <a:solidFill>
            <a:srgbClr val="33B0CE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3" name="直接连接符 72"/>
          <p:cNvCxnSpPr>
            <a:cxnSpLocks noChangeShapeType="1"/>
            <a:stCxn id="123" idx="5"/>
            <a:endCxn id="132" idx="1"/>
          </p:cNvCxnSpPr>
          <p:nvPr/>
        </p:nvCxnSpPr>
        <p:spPr bwMode="auto">
          <a:xfrm>
            <a:off x="8007628" y="2891950"/>
            <a:ext cx="258889" cy="21394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椭圆 38"/>
          <p:cNvSpPr>
            <a:spLocks noChangeArrowheads="1"/>
          </p:cNvSpPr>
          <p:nvPr/>
        </p:nvSpPr>
        <p:spPr bwMode="auto">
          <a:xfrm>
            <a:off x="5368748" y="3171180"/>
            <a:ext cx="1155045" cy="1155045"/>
          </a:xfrm>
          <a:prstGeom prst="ellipse">
            <a:avLst/>
          </a:prstGeom>
          <a:solidFill>
            <a:srgbClr val="33B0CE">
              <a:alpha val="85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4" name="椭圆 38"/>
          <p:cNvSpPr>
            <a:spLocks noChangeArrowheads="1"/>
          </p:cNvSpPr>
          <p:nvPr/>
        </p:nvSpPr>
        <p:spPr bwMode="auto">
          <a:xfrm>
            <a:off x="3977232" y="2030482"/>
            <a:ext cx="1052362" cy="1052362"/>
          </a:xfrm>
          <a:prstGeom prst="ellipse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5" name="椭圆 38"/>
          <p:cNvSpPr>
            <a:spLocks noChangeArrowheads="1"/>
          </p:cNvSpPr>
          <p:nvPr/>
        </p:nvSpPr>
        <p:spPr bwMode="auto">
          <a:xfrm>
            <a:off x="2987563" y="3240926"/>
            <a:ext cx="901866" cy="901866"/>
          </a:xfrm>
          <a:prstGeom prst="ellipse">
            <a:avLst/>
          </a:prstGeom>
          <a:solidFill>
            <a:srgbClr val="EB5FA8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文本框 37"/>
          <p:cNvSpPr>
            <a:spLocks noChangeArrowheads="1"/>
          </p:cNvSpPr>
          <p:nvPr/>
        </p:nvSpPr>
        <p:spPr bwMode="auto">
          <a:xfrm>
            <a:off x="4215513" y="2279664"/>
            <a:ext cx="57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anose="020B0503020204020204" pitchFamily="34" charset="-122"/>
              </a:rPr>
              <a:t>AI</a:t>
            </a:r>
            <a:endParaRPr lang="zh-CN" altLang="en-US" sz="30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anose="020B0503020204020204" pitchFamily="34" charset="-122"/>
            </a:endParaRPr>
          </a:p>
        </p:txBody>
      </p:sp>
      <p:sp>
        <p:nvSpPr>
          <p:cNvPr id="147" name="文本框 37"/>
          <p:cNvSpPr>
            <a:spLocks noChangeArrowheads="1"/>
          </p:cNvSpPr>
          <p:nvPr/>
        </p:nvSpPr>
        <p:spPr bwMode="auto">
          <a:xfrm>
            <a:off x="5375441" y="3579837"/>
            <a:ext cx="11416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500" dirty="0" err="1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anose="020B0503020204020204" pitchFamily="34" charset="-122"/>
              </a:rPr>
              <a:t>Coreldraw</a:t>
            </a:r>
            <a:endParaRPr lang="zh-CN" altLang="en-US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anose="020B0503020204020204" pitchFamily="34" charset="-122"/>
            </a:endParaRPr>
          </a:p>
        </p:txBody>
      </p:sp>
      <p:sp>
        <p:nvSpPr>
          <p:cNvPr id="148" name="文本框 37"/>
          <p:cNvSpPr>
            <a:spLocks noChangeArrowheads="1"/>
          </p:cNvSpPr>
          <p:nvPr/>
        </p:nvSpPr>
        <p:spPr bwMode="auto">
          <a:xfrm>
            <a:off x="3158374" y="3530276"/>
            <a:ext cx="591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anose="020B0503020204020204" pitchFamily="34" charset="-122"/>
              </a:rPr>
              <a:t>PPT</a:t>
            </a:r>
            <a:endParaRPr lang="zh-CN" altLang="en-US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anose="020B0503020204020204" pitchFamily="34" charset="-122"/>
            </a:endParaRPr>
          </a:p>
        </p:txBody>
      </p:sp>
      <p:sp>
        <p:nvSpPr>
          <p:cNvPr id="149" name="文本框 36"/>
          <p:cNvSpPr>
            <a:spLocks noChangeArrowheads="1"/>
          </p:cNvSpPr>
          <p:nvPr/>
        </p:nvSpPr>
        <p:spPr bwMode="auto">
          <a:xfrm>
            <a:off x="6855680" y="3243519"/>
            <a:ext cx="1316720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0" name="文本框 36"/>
          <p:cNvSpPr>
            <a:spLocks noChangeArrowheads="1"/>
          </p:cNvSpPr>
          <p:nvPr/>
        </p:nvSpPr>
        <p:spPr bwMode="auto">
          <a:xfrm>
            <a:off x="5732003" y="4481385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5175196" y="1777380"/>
            <a:ext cx="1115612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2" name="文本框 36"/>
          <p:cNvSpPr>
            <a:spLocks noChangeArrowheads="1"/>
          </p:cNvSpPr>
          <p:nvPr/>
        </p:nvSpPr>
        <p:spPr bwMode="auto">
          <a:xfrm>
            <a:off x="2719526" y="4265361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76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矩形 76"/>
          <p:cNvSpPr/>
          <p:nvPr/>
        </p:nvSpPr>
        <p:spPr>
          <a:xfrm>
            <a:off x="219796" y="26432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72" grpId="0" animBg="1"/>
          <p:bldP spid="73" grpId="0"/>
          <p:bldP spid="77" grpId="0" animBg="1"/>
          <p:bldP spid="78" grpId="0"/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72" grpId="0" animBg="1"/>
          <p:bldP spid="73" grpId="0"/>
          <p:bldP spid="77" grpId="0" animBg="1"/>
          <p:bldP spid="78" grpId="0"/>
          <p:bldP spid="7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90"/>
          <p:cNvSpPr/>
          <p:nvPr/>
        </p:nvSpPr>
        <p:spPr>
          <a:xfrm>
            <a:off x="4082461" y="1649293"/>
            <a:ext cx="2649779" cy="2648367"/>
          </a:xfrm>
          <a:prstGeom prst="ellipse">
            <a:avLst/>
          </a:prstGeom>
          <a:noFill/>
          <a:ln w="101600">
            <a:solidFill>
              <a:srgbClr val="F8A058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5" name="Oval 91"/>
          <p:cNvSpPr/>
          <p:nvPr/>
        </p:nvSpPr>
        <p:spPr>
          <a:xfrm>
            <a:off x="4244894" y="1811726"/>
            <a:ext cx="2324913" cy="2323500"/>
          </a:xfrm>
          <a:prstGeom prst="ellipse">
            <a:avLst/>
          </a:prstGeom>
          <a:noFill/>
          <a:ln w="101600">
            <a:solidFill>
              <a:srgbClr val="F8A058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" name="Oval 92"/>
          <p:cNvSpPr/>
          <p:nvPr/>
        </p:nvSpPr>
        <p:spPr>
          <a:xfrm>
            <a:off x="4407327" y="1972747"/>
            <a:ext cx="2000046" cy="2001458"/>
          </a:xfrm>
          <a:prstGeom prst="ellipse">
            <a:avLst/>
          </a:prstGeom>
          <a:noFill/>
          <a:ln w="1016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" name="Oval 93"/>
          <p:cNvSpPr/>
          <p:nvPr/>
        </p:nvSpPr>
        <p:spPr>
          <a:xfrm>
            <a:off x="4569760" y="2135180"/>
            <a:ext cx="1675180" cy="1676593"/>
          </a:xfrm>
          <a:prstGeom prst="ellipse">
            <a:avLst/>
          </a:prstGeom>
          <a:noFill/>
          <a:ln w="101600" cap="rnd">
            <a:solidFill>
              <a:srgbClr val="F8A058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3" name="Arc 94"/>
          <p:cNvSpPr/>
          <p:nvPr/>
        </p:nvSpPr>
        <p:spPr>
          <a:xfrm>
            <a:off x="4082461" y="1649293"/>
            <a:ext cx="2649779" cy="2648367"/>
          </a:xfrm>
          <a:prstGeom prst="arc">
            <a:avLst>
              <a:gd name="adj1" fmla="val 16200000"/>
              <a:gd name="adj2" fmla="val 1714152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Arc 95"/>
          <p:cNvSpPr/>
          <p:nvPr/>
        </p:nvSpPr>
        <p:spPr>
          <a:xfrm>
            <a:off x="4244894" y="1811726"/>
            <a:ext cx="2324913" cy="2323500"/>
          </a:xfrm>
          <a:prstGeom prst="arc">
            <a:avLst>
              <a:gd name="adj1" fmla="val 12350273"/>
              <a:gd name="adj2" fmla="val 15240146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Arc 96"/>
          <p:cNvSpPr/>
          <p:nvPr/>
        </p:nvSpPr>
        <p:spPr>
          <a:xfrm>
            <a:off x="4407327" y="1972747"/>
            <a:ext cx="2000046" cy="2001458"/>
          </a:xfrm>
          <a:prstGeom prst="arc">
            <a:avLst>
              <a:gd name="adj1" fmla="val 3842578"/>
              <a:gd name="adj2" fmla="val 11001083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Arc 97"/>
          <p:cNvSpPr/>
          <p:nvPr/>
        </p:nvSpPr>
        <p:spPr>
          <a:xfrm>
            <a:off x="4569760" y="2135180"/>
            <a:ext cx="1675180" cy="1676593"/>
          </a:xfrm>
          <a:prstGeom prst="arc">
            <a:avLst>
              <a:gd name="adj1" fmla="val 19963852"/>
              <a:gd name="adj2" fmla="val 3179172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1" name="Straight Connector 100"/>
          <p:cNvCxnSpPr/>
          <p:nvPr/>
        </p:nvCxnSpPr>
        <p:spPr>
          <a:xfrm>
            <a:off x="6249888" y="1921396"/>
            <a:ext cx="4572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1"/>
          <p:cNvCxnSpPr/>
          <p:nvPr/>
        </p:nvCxnSpPr>
        <p:spPr>
          <a:xfrm>
            <a:off x="6008712" y="3721596"/>
            <a:ext cx="86754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04248" y="1737750"/>
            <a:ext cx="12474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UI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界面设计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87506" y="357758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市场策划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cxnSp>
        <p:nvCxnSpPr>
          <p:cNvPr id="95" name="Straight Connector 107"/>
          <p:cNvCxnSpPr/>
          <p:nvPr/>
        </p:nvCxnSpPr>
        <p:spPr>
          <a:xfrm>
            <a:off x="3683662" y="2193429"/>
            <a:ext cx="6199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523233" y="1993404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平面设计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27170" y="3577580"/>
            <a:ext cx="914400" cy="327025"/>
            <a:chOff x="2412347" y="3068787"/>
            <a:chExt cx="914400" cy="327025"/>
          </a:xfrm>
        </p:grpSpPr>
        <p:cxnSp>
          <p:nvCxnSpPr>
            <p:cNvPr id="97" name="Straight Connector 110"/>
            <p:cNvCxnSpPr/>
            <p:nvPr/>
          </p:nvCxnSpPr>
          <p:spPr>
            <a:xfrm>
              <a:off x="2412347" y="3068787"/>
              <a:ext cx="9144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12"/>
            <p:cNvCxnSpPr/>
            <p:nvPr/>
          </p:nvCxnSpPr>
          <p:spPr>
            <a:xfrm>
              <a:off x="2412347" y="3068787"/>
              <a:ext cx="0" cy="32702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3025563" y="409193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前端开发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sp>
        <p:nvSpPr>
          <p:cNvPr id="101" name="文本框 36"/>
          <p:cNvSpPr>
            <a:spLocks noChangeArrowheads="1"/>
          </p:cNvSpPr>
          <p:nvPr/>
        </p:nvSpPr>
        <p:spPr bwMode="auto">
          <a:xfrm>
            <a:off x="6821179" y="2163399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2" name="文本框 36"/>
          <p:cNvSpPr>
            <a:spLocks noChangeArrowheads="1"/>
          </p:cNvSpPr>
          <p:nvPr/>
        </p:nvSpPr>
        <p:spPr bwMode="auto">
          <a:xfrm>
            <a:off x="6974671" y="394691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3" name="文本框 36"/>
          <p:cNvSpPr>
            <a:spLocks noChangeArrowheads="1"/>
          </p:cNvSpPr>
          <p:nvPr/>
        </p:nvSpPr>
        <p:spPr bwMode="auto">
          <a:xfrm>
            <a:off x="3014231" y="445429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4" name="文本框 36"/>
          <p:cNvSpPr>
            <a:spLocks noChangeArrowheads="1"/>
          </p:cNvSpPr>
          <p:nvPr/>
        </p:nvSpPr>
        <p:spPr bwMode="auto">
          <a:xfrm>
            <a:off x="2420640" y="2296942"/>
            <a:ext cx="1503288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81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矩形 81"/>
          <p:cNvSpPr/>
          <p:nvPr/>
        </p:nvSpPr>
        <p:spPr>
          <a:xfrm>
            <a:off x="219796" y="26432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57" grpId="0" animBg="1"/>
      <p:bldP spid="72" grpId="0" animBg="1"/>
      <p:bldP spid="73" grpId="0" animBg="1"/>
      <p:bldP spid="74" grpId="0" animBg="1"/>
      <p:bldP spid="75" grpId="0" animBg="1"/>
      <p:bldP spid="83" grpId="0" animBg="1"/>
      <p:bldP spid="93" grpId="0"/>
      <p:bldP spid="94" grpId="0"/>
      <p:bldP spid="96" grpId="0"/>
      <p:bldP spid="100" grpId="0"/>
      <p:bldP spid="101" grpId="0"/>
      <p:bldP spid="102" grpId="0"/>
      <p:bldP spid="103" grpId="0"/>
      <p:bldP spid="104" grpId="0"/>
      <p:bldP spid="84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42"/>
          <p:cNvSpPr>
            <a:spLocks noChangeArrowheads="1"/>
          </p:cNvSpPr>
          <p:nvPr/>
        </p:nvSpPr>
        <p:spPr bwMode="auto">
          <a:xfrm>
            <a:off x="8065215" y="3433589"/>
            <a:ext cx="611241" cy="1584151"/>
          </a:xfrm>
          <a:prstGeom prst="rect">
            <a:avLst/>
          </a:prstGeom>
          <a:solidFill>
            <a:srgbClr val="EB5FA8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37"/>
          <p:cNvSpPr>
            <a:spLocks noChangeArrowheads="1"/>
          </p:cNvSpPr>
          <p:nvPr/>
        </p:nvSpPr>
        <p:spPr bwMode="auto">
          <a:xfrm>
            <a:off x="4845278" y="3433589"/>
            <a:ext cx="3091254" cy="1584151"/>
          </a:xfrm>
          <a:prstGeom prst="rect">
            <a:avLst/>
          </a:prstGeom>
          <a:solidFill>
            <a:srgbClr val="33B0CE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46"/>
          <p:cNvSpPr>
            <a:spLocks noChangeAspect="1" noChangeArrowheads="1"/>
          </p:cNvSpPr>
          <p:nvPr/>
        </p:nvSpPr>
        <p:spPr bwMode="auto">
          <a:xfrm>
            <a:off x="2472105" y="3433589"/>
            <a:ext cx="2244489" cy="15841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spect="1" noChangeArrowheads="1"/>
          </p:cNvSpPr>
          <p:nvPr/>
        </p:nvSpPr>
        <p:spPr bwMode="auto">
          <a:xfrm>
            <a:off x="4079122" y="1634952"/>
            <a:ext cx="2243088" cy="158266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2472105" y="1633364"/>
            <a:ext cx="1497260" cy="1584151"/>
          </a:xfrm>
          <a:prstGeom prst="rect">
            <a:avLst/>
          </a:prstGeom>
          <a:solidFill>
            <a:srgbClr val="EB5FA8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59"/>
          <p:cNvSpPr>
            <a:spLocks noChangeAspect="1" noChangeArrowheads="1"/>
          </p:cNvSpPr>
          <p:nvPr/>
        </p:nvSpPr>
        <p:spPr bwMode="auto">
          <a:xfrm>
            <a:off x="6431967" y="1633364"/>
            <a:ext cx="2244489" cy="15841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2611809" y="2128239"/>
            <a:ext cx="1141532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</a:t>
            </a: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2616121" y="177738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51" name="文本框 36"/>
          <p:cNvSpPr>
            <a:spLocks noChangeArrowheads="1"/>
          </p:cNvSpPr>
          <p:nvPr/>
        </p:nvSpPr>
        <p:spPr bwMode="auto">
          <a:xfrm>
            <a:off x="4956036" y="3919349"/>
            <a:ext cx="2901761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4960349" y="356849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3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34" grpId="0"/>
          <p:bldP spid="36" grpId="0" animBg="1"/>
          <p:bldP spid="59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34" grpId="0"/>
          <p:bldP spid="36" grpId="0" animBg="1"/>
          <p:bldP spid="59" grpId="0"/>
          <p:bldP spid="6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6"/>
          <p:cNvSpPr>
            <a:spLocks noChangeAspect="1" noChangeArrowheads="1"/>
          </p:cNvSpPr>
          <p:nvPr/>
        </p:nvSpPr>
        <p:spPr bwMode="auto">
          <a:xfrm>
            <a:off x="2483768" y="1705372"/>
            <a:ext cx="2093406" cy="138223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29"/>
          <p:cNvSpPr>
            <a:spLocks noChangeAspect="1" noChangeArrowheads="1"/>
          </p:cNvSpPr>
          <p:nvPr/>
        </p:nvSpPr>
        <p:spPr bwMode="auto">
          <a:xfrm>
            <a:off x="2483768" y="3445910"/>
            <a:ext cx="2093406" cy="138223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33"/>
          <p:cNvSpPr>
            <a:spLocks noChangeAspect="1" noChangeArrowheads="1"/>
          </p:cNvSpPr>
          <p:nvPr/>
        </p:nvSpPr>
        <p:spPr bwMode="auto">
          <a:xfrm>
            <a:off x="4610256" y="1705372"/>
            <a:ext cx="2093406" cy="1382236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37"/>
          <p:cNvSpPr>
            <a:spLocks noChangeAspect="1" noChangeArrowheads="1"/>
          </p:cNvSpPr>
          <p:nvPr/>
        </p:nvSpPr>
        <p:spPr bwMode="auto">
          <a:xfrm>
            <a:off x="4610256" y="3445910"/>
            <a:ext cx="2093406" cy="1382236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矩形 41"/>
          <p:cNvSpPr>
            <a:spLocks noChangeAspect="1" noChangeArrowheads="1"/>
          </p:cNvSpPr>
          <p:nvPr/>
        </p:nvSpPr>
        <p:spPr bwMode="auto">
          <a:xfrm>
            <a:off x="6727066" y="1705372"/>
            <a:ext cx="2093406" cy="1382236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矩形 45"/>
          <p:cNvSpPr>
            <a:spLocks noChangeAspect="1" noChangeArrowheads="1"/>
          </p:cNvSpPr>
          <p:nvPr/>
        </p:nvSpPr>
        <p:spPr bwMode="auto">
          <a:xfrm>
            <a:off x="6727066" y="3445909"/>
            <a:ext cx="2093406" cy="1382237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25"/>
          <p:cNvSpPr>
            <a:spLocks noChangeArrowheads="1"/>
          </p:cNvSpPr>
          <p:nvPr/>
        </p:nvSpPr>
        <p:spPr bwMode="auto">
          <a:xfrm>
            <a:off x="2483769" y="2827741"/>
            <a:ext cx="2093405" cy="259867"/>
          </a:xfrm>
          <a:prstGeom prst="rect">
            <a:avLst/>
          </a:prstGeom>
          <a:solidFill>
            <a:srgbClr val="EB5FA8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30"/>
          <p:cNvSpPr>
            <a:spLocks noChangeArrowheads="1"/>
          </p:cNvSpPr>
          <p:nvPr/>
        </p:nvSpPr>
        <p:spPr bwMode="auto">
          <a:xfrm>
            <a:off x="2483769" y="4568279"/>
            <a:ext cx="2093405" cy="259867"/>
          </a:xfrm>
          <a:prstGeom prst="rect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矩形 34"/>
          <p:cNvSpPr>
            <a:spLocks noChangeArrowheads="1"/>
          </p:cNvSpPr>
          <p:nvPr/>
        </p:nvSpPr>
        <p:spPr bwMode="auto">
          <a:xfrm>
            <a:off x="4610257" y="2827741"/>
            <a:ext cx="2093405" cy="259867"/>
          </a:xfrm>
          <a:prstGeom prst="rect">
            <a:avLst/>
          </a:prstGeom>
          <a:solidFill>
            <a:srgbClr val="EB5FA8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38"/>
          <p:cNvSpPr>
            <a:spLocks noChangeArrowheads="1"/>
          </p:cNvSpPr>
          <p:nvPr/>
        </p:nvSpPr>
        <p:spPr bwMode="auto">
          <a:xfrm>
            <a:off x="4610257" y="4568279"/>
            <a:ext cx="2093405" cy="259867"/>
          </a:xfrm>
          <a:prstGeom prst="rect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矩形 42"/>
          <p:cNvSpPr>
            <a:spLocks noChangeArrowheads="1"/>
          </p:cNvSpPr>
          <p:nvPr/>
        </p:nvSpPr>
        <p:spPr bwMode="auto">
          <a:xfrm>
            <a:off x="6727067" y="2827741"/>
            <a:ext cx="2093405" cy="259867"/>
          </a:xfrm>
          <a:prstGeom prst="rect">
            <a:avLst/>
          </a:prstGeom>
          <a:solidFill>
            <a:srgbClr val="EB5FA8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矩形 46"/>
          <p:cNvSpPr>
            <a:spLocks noChangeArrowheads="1"/>
          </p:cNvSpPr>
          <p:nvPr/>
        </p:nvSpPr>
        <p:spPr bwMode="auto">
          <a:xfrm>
            <a:off x="6727067" y="4568279"/>
            <a:ext cx="2093405" cy="259867"/>
          </a:xfrm>
          <a:prstGeom prst="rect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10347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68" name="文本框 36"/>
          <p:cNvSpPr>
            <a:spLocks noChangeArrowheads="1"/>
          </p:cNvSpPr>
          <p:nvPr/>
        </p:nvSpPr>
        <p:spPr bwMode="auto">
          <a:xfrm>
            <a:off x="515098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7269548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75" name="文本框 36"/>
          <p:cNvSpPr>
            <a:spLocks noChangeArrowheads="1"/>
          </p:cNvSpPr>
          <p:nvPr/>
        </p:nvSpPr>
        <p:spPr bwMode="auto">
          <a:xfrm>
            <a:off x="310347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76" name="文本框 36"/>
          <p:cNvSpPr>
            <a:spLocks noChangeArrowheads="1"/>
          </p:cNvSpPr>
          <p:nvPr/>
        </p:nvSpPr>
        <p:spPr bwMode="auto">
          <a:xfrm>
            <a:off x="515098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77" name="文本框 36"/>
          <p:cNvSpPr>
            <a:spLocks noChangeArrowheads="1"/>
          </p:cNvSpPr>
          <p:nvPr/>
        </p:nvSpPr>
        <p:spPr bwMode="auto">
          <a:xfrm>
            <a:off x="7269548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3610471" y="905148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Arial" panose="020B0604020202020204" pitchFamily="34" charset="0"/>
              </a:rPr>
              <a:t>作品展示</a:t>
            </a:r>
          </a:p>
        </p:txBody>
      </p:sp>
      <p:sp>
        <p:nvSpPr>
          <p:cNvPr id="73" name="矩形 7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8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矩形 82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52" grpId="0" animBg="1"/>
      <p:bldP spid="59" grpId="0" animBg="1"/>
      <p:bldP spid="63" grpId="0" animBg="1"/>
      <p:bldP spid="38" grpId="0" animBg="1"/>
      <p:bldP spid="42" grpId="0" animBg="1"/>
      <p:bldP spid="49" grpId="0" animBg="1"/>
      <p:bldP spid="53" grpId="0" animBg="1"/>
      <p:bldP spid="60" grpId="0" animBg="1"/>
      <p:bldP spid="64" grpId="0" animBg="1"/>
      <p:bldP spid="67" grpId="0"/>
      <p:bldP spid="68" grpId="0"/>
      <p:bldP spid="71" grpId="0"/>
      <p:bldP spid="75" grpId="0"/>
      <p:bldP spid="76" grpId="0"/>
      <p:bldP spid="77" grpId="0"/>
      <p:bldP spid="39" grpId="0" bldLvl="0" autoUpdateAnimBg="0"/>
      <p:bldP spid="85" grpId="0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52"/>
          <p:cNvSpPr>
            <a:spLocks noChangeArrowheads="1"/>
          </p:cNvSpPr>
          <p:nvPr/>
        </p:nvSpPr>
        <p:spPr bwMode="auto">
          <a:xfrm>
            <a:off x="6722868" y="3361556"/>
            <a:ext cx="2093539" cy="151872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4621742" y="1790970"/>
            <a:ext cx="2081729" cy="153262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矩形 54"/>
          <p:cNvSpPr>
            <a:spLocks noChangeArrowheads="1"/>
          </p:cNvSpPr>
          <p:nvPr/>
        </p:nvSpPr>
        <p:spPr bwMode="auto">
          <a:xfrm>
            <a:off x="2483768" y="3361556"/>
            <a:ext cx="2096207" cy="1518721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2483768" y="1790970"/>
            <a:ext cx="2096207" cy="1532622"/>
          </a:xfrm>
          <a:prstGeom prst="rect">
            <a:avLst/>
          </a:prstGeom>
          <a:solidFill>
            <a:srgbClr val="EB5FA8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721555" y="1790970"/>
            <a:ext cx="2096207" cy="1532622"/>
          </a:xfrm>
          <a:prstGeom prst="rect">
            <a:avLst/>
          </a:prstGeom>
          <a:solidFill>
            <a:srgbClr val="EB5FA8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4607264" y="3362986"/>
            <a:ext cx="2096207" cy="1532622"/>
          </a:xfrm>
          <a:prstGeom prst="rect">
            <a:avLst/>
          </a:prstGeom>
          <a:solidFill>
            <a:srgbClr val="33B0CE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4621742" y="3898842"/>
            <a:ext cx="2048216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4608471" y="3534712"/>
            <a:ext cx="1187665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64" name="文本框 36"/>
          <p:cNvSpPr>
            <a:spLocks noChangeArrowheads="1"/>
          </p:cNvSpPr>
          <p:nvPr/>
        </p:nvSpPr>
        <p:spPr bwMode="auto">
          <a:xfrm>
            <a:off x="2483768" y="2469254"/>
            <a:ext cx="2098801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文本框 36"/>
          <p:cNvSpPr>
            <a:spLocks noChangeArrowheads="1"/>
          </p:cNvSpPr>
          <p:nvPr/>
        </p:nvSpPr>
        <p:spPr bwMode="auto">
          <a:xfrm>
            <a:off x="2521082" y="2105124"/>
            <a:ext cx="1186822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66" name="文本框 36"/>
          <p:cNvSpPr>
            <a:spLocks noChangeArrowheads="1"/>
          </p:cNvSpPr>
          <p:nvPr/>
        </p:nvSpPr>
        <p:spPr bwMode="auto">
          <a:xfrm>
            <a:off x="6721555" y="2469254"/>
            <a:ext cx="2098917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  <a:endParaRPr lang="en-US" altLang="zh-CN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6758985" y="2105124"/>
            <a:ext cx="1197391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5634405" y="3427584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0800000">
            <a:off x="3474165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10800000">
            <a:off x="7722637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77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矩形 77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1" grpId="0" animBg="1"/>
      <p:bldP spid="42" grpId="0" animBg="1"/>
      <p:bldP spid="44" grpId="0" animBg="1"/>
      <p:bldP spid="58" grpId="0" animBg="1"/>
      <p:bldP spid="49" grpId="0"/>
      <p:bldP spid="50" grpId="0"/>
      <p:bldP spid="64" grpId="0"/>
      <p:bldP spid="65" grpId="0"/>
      <p:bldP spid="66" grpId="0"/>
      <p:bldP spid="67" grpId="0"/>
      <p:bldP spid="3" grpId="0" animBg="1"/>
      <p:bldP spid="68" grpId="0" animBg="1"/>
      <p:bldP spid="69" grpId="0" animBg="1"/>
      <p:bldP spid="79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3"/>
          <p:cNvGrpSpPr/>
          <p:nvPr/>
        </p:nvGrpSpPr>
        <p:grpSpPr bwMode="auto">
          <a:xfrm>
            <a:off x="4572000" y="2065412"/>
            <a:ext cx="2106992" cy="1271004"/>
            <a:chOff x="0" y="0"/>
            <a:chExt cx="3536515" cy="2133600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29999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2" name="组合 2"/>
          <p:cNvGrpSpPr/>
          <p:nvPr/>
        </p:nvGrpSpPr>
        <p:grpSpPr bwMode="auto">
          <a:xfrm>
            <a:off x="2465008" y="2065412"/>
            <a:ext cx="2106992" cy="1271004"/>
            <a:chOff x="0" y="0"/>
            <a:chExt cx="3536515" cy="2133600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42418" y="2065412"/>
            <a:ext cx="2106046" cy="1271004"/>
            <a:chOff x="5724128" y="1777380"/>
            <a:chExt cx="2720579" cy="16418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4128" y="1777380"/>
              <a:ext cx="2720579" cy="164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6146583" y="1975041"/>
              <a:ext cx="1809066" cy="1176642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09" name="Rectangle 11"/>
          <p:cNvSpPr>
            <a:spLocks noChangeArrowheads="1"/>
          </p:cNvSpPr>
          <p:nvPr/>
        </p:nvSpPr>
        <p:spPr bwMode="auto">
          <a:xfrm>
            <a:off x="-11113" y="3561233"/>
            <a:ext cx="9156725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6" name="文本框 36"/>
          <p:cNvSpPr>
            <a:spLocks noChangeArrowheads="1"/>
          </p:cNvSpPr>
          <p:nvPr/>
        </p:nvSpPr>
        <p:spPr bwMode="auto">
          <a:xfrm>
            <a:off x="4725396" y="4070805"/>
            <a:ext cx="1800200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7" name="文本框 36"/>
          <p:cNvSpPr>
            <a:spLocks noChangeArrowheads="1"/>
          </p:cNvSpPr>
          <p:nvPr/>
        </p:nvSpPr>
        <p:spPr bwMode="auto">
          <a:xfrm>
            <a:off x="5123596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118" name="文本框 36"/>
          <p:cNvSpPr>
            <a:spLocks noChangeArrowheads="1"/>
          </p:cNvSpPr>
          <p:nvPr/>
        </p:nvSpPr>
        <p:spPr bwMode="auto">
          <a:xfrm>
            <a:off x="2539465" y="4070805"/>
            <a:ext cx="1958079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9" name="文本框 36"/>
          <p:cNvSpPr>
            <a:spLocks noChangeArrowheads="1"/>
          </p:cNvSpPr>
          <p:nvPr/>
        </p:nvSpPr>
        <p:spPr bwMode="auto">
          <a:xfrm>
            <a:off x="3016604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120" name="文本框 36"/>
          <p:cNvSpPr>
            <a:spLocks noChangeArrowheads="1"/>
          </p:cNvSpPr>
          <p:nvPr/>
        </p:nvSpPr>
        <p:spPr bwMode="auto">
          <a:xfrm>
            <a:off x="6860703" y="4070805"/>
            <a:ext cx="1669477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21" name="文本框 36"/>
          <p:cNvSpPr>
            <a:spLocks noChangeArrowheads="1"/>
          </p:cNvSpPr>
          <p:nvPr/>
        </p:nvSpPr>
        <p:spPr bwMode="auto">
          <a:xfrm>
            <a:off x="7193541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</a:p>
        </p:txBody>
      </p:sp>
      <p:sp>
        <p:nvSpPr>
          <p:cNvPr id="61" name="矩形 6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6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矩形 65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 autoUpdateAnimBg="0"/>
      <p:bldP spid="116" grpId="0"/>
      <p:bldP spid="117" grpId="0" bldLvl="0" autoUpdateAnimBg="0"/>
      <p:bldP spid="118" grpId="0"/>
      <p:bldP spid="119" grpId="0" bldLvl="0" autoUpdateAnimBg="0"/>
      <p:bldP spid="120" grpId="0"/>
      <p:bldP spid="121" grpId="0" bldLvl="0" autoUpdateAnimBg="0"/>
      <p:bldP spid="67" grpId="0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任意多边形 54"/>
          <p:cNvSpPr>
            <a:spLocks noChangeArrowheads="1"/>
          </p:cNvSpPr>
          <p:nvPr/>
        </p:nvSpPr>
        <p:spPr bwMode="auto">
          <a:xfrm>
            <a:off x="1870596" y="3933259"/>
            <a:ext cx="7741964" cy="194670"/>
          </a:xfrm>
          <a:custGeom>
            <a:avLst/>
            <a:gdLst>
              <a:gd name="T0" fmla="*/ 11236124 w 11238806"/>
              <a:gd name="T1" fmla="*/ 0 h 282633"/>
              <a:gd name="T2" fmla="*/ 8996788 w 11238806"/>
              <a:gd name="T3" fmla="*/ 282459 h 282633"/>
              <a:gd name="T4" fmla="*/ 9033775 w 11238806"/>
              <a:gd name="T5" fmla="*/ 141229 h 282633"/>
              <a:gd name="T6" fmla="*/ 8996789 w 11238806"/>
              <a:gd name="T7" fmla="*/ 0 h 282633"/>
              <a:gd name="T8" fmla="*/ 8775756 w 11238806"/>
              <a:gd name="T9" fmla="*/ 0 h 282633"/>
              <a:gd name="T10" fmla="*/ 8884182 w 11238806"/>
              <a:gd name="T11" fmla="*/ 141229 h 282633"/>
              <a:gd name="T12" fmla="*/ 8775751 w 11238806"/>
              <a:gd name="T13" fmla="*/ 282459 h 282633"/>
              <a:gd name="T14" fmla="*/ 8676362 w 11238806"/>
              <a:gd name="T15" fmla="*/ 279016 h 282633"/>
              <a:gd name="T16" fmla="*/ 8676362 w 11238806"/>
              <a:gd name="T17" fmla="*/ 3443 h 282633"/>
              <a:gd name="T18" fmla="*/ 6783361 w 11238806"/>
              <a:gd name="T19" fmla="*/ 0 h 282633"/>
              <a:gd name="T20" fmla="*/ 8458914 w 11238806"/>
              <a:gd name="T21" fmla="*/ 24816 h 282633"/>
              <a:gd name="T22" fmla="*/ 8458914 w 11238806"/>
              <a:gd name="T23" fmla="*/ 257642 h 282633"/>
              <a:gd name="T24" fmla="*/ 6783361 w 11238806"/>
              <a:gd name="T25" fmla="*/ 282459 h 282633"/>
              <a:gd name="T26" fmla="*/ 6820347 w 11238806"/>
              <a:gd name="T27" fmla="*/ 141229 h 282633"/>
              <a:gd name="T28" fmla="*/ 6783361 w 11238806"/>
              <a:gd name="T29" fmla="*/ 0 h 282633"/>
              <a:gd name="T30" fmla="*/ 6562328 w 11238806"/>
              <a:gd name="T31" fmla="*/ 0 h 282633"/>
              <a:gd name="T32" fmla="*/ 6670754 w 11238806"/>
              <a:gd name="T33" fmla="*/ 141229 h 282633"/>
              <a:gd name="T34" fmla="*/ 6562323 w 11238806"/>
              <a:gd name="T35" fmla="*/ 282459 h 282633"/>
              <a:gd name="T36" fmla="*/ 6462934 w 11238806"/>
              <a:gd name="T37" fmla="*/ 279016 h 282633"/>
              <a:gd name="T38" fmla="*/ 6462934 w 11238806"/>
              <a:gd name="T39" fmla="*/ 3443 h 282633"/>
              <a:gd name="T40" fmla="*/ 4569933 w 11238806"/>
              <a:gd name="T41" fmla="*/ 0 h 282633"/>
              <a:gd name="T42" fmla="*/ 6245486 w 11238806"/>
              <a:gd name="T43" fmla="*/ 24816 h 282633"/>
              <a:gd name="T44" fmla="*/ 6245486 w 11238806"/>
              <a:gd name="T45" fmla="*/ 257642 h 282633"/>
              <a:gd name="T46" fmla="*/ 4569933 w 11238806"/>
              <a:gd name="T47" fmla="*/ 282459 h 282633"/>
              <a:gd name="T48" fmla="*/ 4606920 w 11238806"/>
              <a:gd name="T49" fmla="*/ 141229 h 282633"/>
              <a:gd name="T50" fmla="*/ 4569933 w 11238806"/>
              <a:gd name="T51" fmla="*/ 0 h 282633"/>
              <a:gd name="T52" fmla="*/ 4348900 w 11238806"/>
              <a:gd name="T53" fmla="*/ 0 h 282633"/>
              <a:gd name="T54" fmla="*/ 4457326 w 11238806"/>
              <a:gd name="T55" fmla="*/ 141229 h 282633"/>
              <a:gd name="T56" fmla="*/ 4348895 w 11238806"/>
              <a:gd name="T57" fmla="*/ 282459 h 282633"/>
              <a:gd name="T58" fmla="*/ 4249506 w 11238806"/>
              <a:gd name="T59" fmla="*/ 279016 h 282633"/>
              <a:gd name="T60" fmla="*/ 4249506 w 11238806"/>
              <a:gd name="T61" fmla="*/ 3443 h 282633"/>
              <a:gd name="T62" fmla="*/ 2356509 w 11238806"/>
              <a:gd name="T63" fmla="*/ 0 h 282633"/>
              <a:gd name="T64" fmla="*/ 4032059 w 11238806"/>
              <a:gd name="T65" fmla="*/ 24816 h 282633"/>
              <a:gd name="T66" fmla="*/ 4032059 w 11238806"/>
              <a:gd name="T67" fmla="*/ 257642 h 282633"/>
              <a:gd name="T68" fmla="*/ 2356508 w 11238806"/>
              <a:gd name="T69" fmla="*/ 282459 h 282633"/>
              <a:gd name="T70" fmla="*/ 2393495 w 11238806"/>
              <a:gd name="T71" fmla="*/ 141229 h 282633"/>
              <a:gd name="T72" fmla="*/ 2356509 w 11238806"/>
              <a:gd name="T73" fmla="*/ 0 h 282633"/>
              <a:gd name="T74" fmla="*/ 2135473 w 11238806"/>
              <a:gd name="T75" fmla="*/ 0 h 282633"/>
              <a:gd name="T76" fmla="*/ 2243899 w 11238806"/>
              <a:gd name="T77" fmla="*/ 141229 h 282633"/>
              <a:gd name="T78" fmla="*/ 2135468 w 11238806"/>
              <a:gd name="T79" fmla="*/ 282459 h 282633"/>
              <a:gd name="T80" fmla="*/ 2036079 w 11238806"/>
              <a:gd name="T81" fmla="*/ 279016 h 282633"/>
              <a:gd name="T82" fmla="*/ 2036079 w 11238806"/>
              <a:gd name="T83" fmla="*/ 3443 h 282633"/>
              <a:gd name="T84" fmla="*/ 0 w 11238806"/>
              <a:gd name="T85" fmla="*/ 0 h 282633"/>
              <a:gd name="T86" fmla="*/ 1818631 w 11238806"/>
              <a:gd name="T87" fmla="*/ 24816 h 282633"/>
              <a:gd name="T88" fmla="*/ 1818631 w 11238806"/>
              <a:gd name="T89" fmla="*/ 257642 h 282633"/>
              <a:gd name="T90" fmla="*/ 0 w 11238806"/>
              <a:gd name="T91" fmla="*/ 282459 h 2826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8806"/>
              <a:gd name="T139" fmla="*/ 0 h 282633"/>
              <a:gd name="T140" fmla="*/ 11238806 w 11238806"/>
              <a:gd name="T141" fmla="*/ 282633 h 2826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lnTo>
                  <a:pt x="8998937" y="0"/>
                </a:ln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lnTo>
                  <a:pt x="8695498" y="0"/>
                </a:ln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lnTo>
                  <a:pt x="6784981" y="0"/>
                </a:ln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lnTo>
                  <a:pt x="6481542" y="0"/>
                </a:ln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lnTo>
                  <a:pt x="4571025" y="0"/>
                </a:ln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lnTo>
                  <a:pt x="4267587" y="0"/>
                </a:ln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lnTo>
                  <a:pt x="2357070" y="0"/>
                </a:ln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lnTo>
                  <a:pt x="2053631" y="0"/>
                </a:ln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8" name="任意多边形 56"/>
          <p:cNvSpPr>
            <a:spLocks noChangeArrowheads="1"/>
          </p:cNvSpPr>
          <p:nvPr/>
        </p:nvSpPr>
        <p:spPr bwMode="auto">
          <a:xfrm rot="10800000">
            <a:off x="2735512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EB5FA8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9" name="任意多边形 57"/>
          <p:cNvSpPr>
            <a:spLocks noChangeArrowheads="1"/>
          </p:cNvSpPr>
          <p:nvPr/>
        </p:nvSpPr>
        <p:spPr bwMode="auto">
          <a:xfrm rot="10800000">
            <a:off x="4259413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33B0CE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0" name="任意多边形 58"/>
          <p:cNvSpPr>
            <a:spLocks noChangeArrowheads="1"/>
          </p:cNvSpPr>
          <p:nvPr/>
        </p:nvSpPr>
        <p:spPr bwMode="auto">
          <a:xfrm rot="10800000">
            <a:off x="5783314" y="1489348"/>
            <a:ext cx="1164034" cy="2413475"/>
          </a:xfrm>
          <a:custGeom>
            <a:avLst/>
            <a:gdLst>
              <a:gd name="T0" fmla="*/ 2776617 w 973072"/>
              <a:gd name="T1" fmla="*/ 7687048 h 2871990"/>
              <a:gd name="T2" fmla="*/ 1766131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2 w 973072"/>
              <a:gd name="T9" fmla="*/ 1023657 h 2871990"/>
              <a:gd name="T10" fmla="*/ 1471631 w 973072"/>
              <a:gd name="T11" fmla="*/ 978171 h 2871990"/>
              <a:gd name="T12" fmla="*/ 2271379 w 973072"/>
              <a:gd name="T13" fmla="*/ 0 h 2871990"/>
              <a:gd name="T14" fmla="*/ 3071125 w 973072"/>
              <a:gd name="T15" fmla="*/ 978171 h 2871990"/>
              <a:gd name="T16" fmla="*/ 3464077 w 973072"/>
              <a:gd name="T17" fmla="*/ 1023657 h 2871990"/>
              <a:gd name="T18" fmla="*/ 4542748 w 973072"/>
              <a:gd name="T19" fmla="*/ 1956654 h 2871990"/>
              <a:gd name="T20" fmla="*/ 4542748 w 973072"/>
              <a:gd name="T21" fmla="*/ 6674477 h 2871990"/>
              <a:gd name="T22" fmla="*/ 2776617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EB5FA8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1" name="任意多边形 59"/>
          <p:cNvSpPr>
            <a:spLocks noChangeArrowheads="1"/>
          </p:cNvSpPr>
          <p:nvPr/>
        </p:nvSpPr>
        <p:spPr bwMode="auto">
          <a:xfrm rot="10800000">
            <a:off x="7307215" y="1489348"/>
            <a:ext cx="1162742" cy="2413475"/>
          </a:xfrm>
          <a:custGeom>
            <a:avLst/>
            <a:gdLst>
              <a:gd name="T0" fmla="*/ 2764315 w 973072"/>
              <a:gd name="T1" fmla="*/ 7687048 h 2871990"/>
              <a:gd name="T2" fmla="*/ 1758306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3891 w 973072"/>
              <a:gd name="T9" fmla="*/ 1023657 h 2871990"/>
              <a:gd name="T10" fmla="*/ 1465109 w 973072"/>
              <a:gd name="T11" fmla="*/ 978171 h 2871990"/>
              <a:gd name="T12" fmla="*/ 2261313 w 973072"/>
              <a:gd name="T13" fmla="*/ 0 h 2871990"/>
              <a:gd name="T14" fmla="*/ 3057519 w 973072"/>
              <a:gd name="T15" fmla="*/ 978171 h 2871990"/>
              <a:gd name="T16" fmla="*/ 3448730 w 973072"/>
              <a:gd name="T17" fmla="*/ 1023657 h 2871990"/>
              <a:gd name="T18" fmla="*/ 4522621 w 973072"/>
              <a:gd name="T19" fmla="*/ 1956654 h 2871990"/>
              <a:gd name="T20" fmla="*/ 4522621 w 973072"/>
              <a:gd name="T21" fmla="*/ 6674477 h 2871990"/>
              <a:gd name="T22" fmla="*/ 276431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33B0CE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28122" y="3941188"/>
            <a:ext cx="178812" cy="178812"/>
          </a:xfrm>
          <a:prstGeom prst="ellipse">
            <a:avLst/>
          </a:prstGeom>
          <a:solidFill>
            <a:srgbClr val="EB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751808" y="3941188"/>
            <a:ext cx="178812" cy="178812"/>
          </a:xfrm>
          <a:prstGeom prst="ellipse">
            <a:avLst/>
          </a:prstGeom>
          <a:solidFill>
            <a:srgbClr val="33B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6275494" y="3941188"/>
            <a:ext cx="178812" cy="178812"/>
          </a:xfrm>
          <a:prstGeom prst="ellipse">
            <a:avLst/>
          </a:prstGeom>
          <a:solidFill>
            <a:srgbClr val="EB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7799180" y="3941188"/>
            <a:ext cx="178812" cy="178812"/>
          </a:xfrm>
          <a:prstGeom prst="ellipse">
            <a:avLst/>
          </a:prstGeom>
          <a:solidFill>
            <a:srgbClr val="33B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文本框 36"/>
          <p:cNvSpPr>
            <a:spLocks noChangeArrowheads="1"/>
          </p:cNvSpPr>
          <p:nvPr/>
        </p:nvSpPr>
        <p:spPr bwMode="auto">
          <a:xfrm>
            <a:off x="7423828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3" name="文本框 36"/>
          <p:cNvSpPr>
            <a:spLocks noChangeArrowheads="1"/>
          </p:cNvSpPr>
          <p:nvPr/>
        </p:nvSpPr>
        <p:spPr bwMode="auto">
          <a:xfrm>
            <a:off x="5899374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4" name="文本框 36"/>
          <p:cNvSpPr>
            <a:spLocks noChangeArrowheads="1"/>
          </p:cNvSpPr>
          <p:nvPr/>
        </p:nvSpPr>
        <p:spPr bwMode="auto">
          <a:xfrm>
            <a:off x="4374920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5" name="文本框 36"/>
          <p:cNvSpPr>
            <a:spLocks noChangeArrowheads="1"/>
          </p:cNvSpPr>
          <p:nvPr/>
        </p:nvSpPr>
        <p:spPr bwMode="auto">
          <a:xfrm>
            <a:off x="2850466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14827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半年计划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352138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本年计划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89449" y="436966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年计划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357832" y="4369668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年计划</a:t>
            </a:r>
          </a:p>
        </p:txBody>
      </p:sp>
      <p:sp>
        <p:nvSpPr>
          <p:cNvPr id="45" name="矩形 44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96834" y="841276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目标规划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24198" y="105730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目标规划</a:t>
              </a:r>
            </a:p>
          </p:txBody>
        </p:sp>
        <p:pic>
          <p:nvPicPr>
            <p:cNvPr id="52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45" grpId="0" animBg="1"/>
          <p:bldP spid="47" grpId="0"/>
          <p:bldP spid="49" grpId="0" animBg="1"/>
          <p:bldP spid="57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45" grpId="0" animBg="1"/>
          <p:bldP spid="47" grpId="0"/>
          <p:bldP spid="49" grpId="0" animBg="1"/>
          <p:bldP spid="57" grpId="0"/>
          <p:bldP spid="5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13"/>
          <p:cNvSpPr>
            <a:spLocks noChangeArrowheads="1"/>
          </p:cNvSpPr>
          <p:nvPr/>
        </p:nvSpPr>
        <p:spPr bwMode="auto">
          <a:xfrm>
            <a:off x="7403851" y="3135313"/>
            <a:ext cx="1344613" cy="2579687"/>
          </a:xfrm>
          <a:prstGeom prst="rect">
            <a:avLst/>
          </a:prstGeom>
          <a:solidFill>
            <a:srgbClr val="33B0CE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矩形 18"/>
          <p:cNvSpPr>
            <a:spLocks noChangeArrowheads="1"/>
          </p:cNvSpPr>
          <p:nvPr/>
        </p:nvSpPr>
        <p:spPr bwMode="auto">
          <a:xfrm>
            <a:off x="7403851" y="2723724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等腰三角形 24"/>
          <p:cNvSpPr>
            <a:spLocks noChangeArrowheads="1"/>
          </p:cNvSpPr>
          <p:nvPr/>
        </p:nvSpPr>
        <p:spPr bwMode="auto">
          <a:xfrm>
            <a:off x="7591176" y="1512888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33B0CE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矩形 13"/>
          <p:cNvSpPr>
            <a:spLocks noChangeArrowheads="1"/>
          </p:cNvSpPr>
          <p:nvPr/>
        </p:nvSpPr>
        <p:spPr bwMode="auto">
          <a:xfrm>
            <a:off x="5891683" y="3543821"/>
            <a:ext cx="1344613" cy="2171179"/>
          </a:xfrm>
          <a:prstGeom prst="rect">
            <a:avLst/>
          </a:prstGeom>
          <a:solidFill>
            <a:srgbClr val="EB5FA8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矩形 18"/>
          <p:cNvSpPr>
            <a:spLocks noChangeArrowheads="1"/>
          </p:cNvSpPr>
          <p:nvPr/>
        </p:nvSpPr>
        <p:spPr bwMode="auto">
          <a:xfrm>
            <a:off x="5891683" y="3132232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rgbClr val="EB5FA8">
              <a:alpha val="6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等腰三角形 24"/>
          <p:cNvSpPr>
            <a:spLocks noChangeArrowheads="1"/>
          </p:cNvSpPr>
          <p:nvPr/>
        </p:nvSpPr>
        <p:spPr bwMode="auto">
          <a:xfrm>
            <a:off x="6079008" y="1921396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EB5FA8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" name="矩形 13"/>
          <p:cNvSpPr>
            <a:spLocks noChangeArrowheads="1"/>
          </p:cNvSpPr>
          <p:nvPr/>
        </p:nvSpPr>
        <p:spPr bwMode="auto">
          <a:xfrm>
            <a:off x="4307507" y="4001517"/>
            <a:ext cx="1344613" cy="1713483"/>
          </a:xfrm>
          <a:prstGeom prst="rect">
            <a:avLst/>
          </a:prstGeom>
          <a:solidFill>
            <a:srgbClr val="33B0CE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" name="矩形 18"/>
          <p:cNvSpPr>
            <a:spLocks noChangeArrowheads="1"/>
          </p:cNvSpPr>
          <p:nvPr/>
        </p:nvSpPr>
        <p:spPr bwMode="auto">
          <a:xfrm>
            <a:off x="4307507" y="3589928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rgbClr val="33B0CE">
              <a:alpha val="8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4" name="等腰三角形 24"/>
          <p:cNvSpPr>
            <a:spLocks noChangeArrowheads="1"/>
          </p:cNvSpPr>
          <p:nvPr/>
        </p:nvSpPr>
        <p:spPr bwMode="auto">
          <a:xfrm>
            <a:off x="4494832" y="2379092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33B0CE">
              <a:alpha val="7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矩形 13"/>
          <p:cNvSpPr>
            <a:spLocks noChangeArrowheads="1"/>
          </p:cNvSpPr>
          <p:nvPr/>
        </p:nvSpPr>
        <p:spPr bwMode="auto">
          <a:xfrm>
            <a:off x="2843808" y="4382269"/>
            <a:ext cx="1344613" cy="1332731"/>
          </a:xfrm>
          <a:prstGeom prst="rect">
            <a:avLst/>
          </a:prstGeom>
          <a:solidFill>
            <a:srgbClr val="EB5FA8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矩形 18"/>
          <p:cNvSpPr>
            <a:spLocks noChangeArrowheads="1"/>
          </p:cNvSpPr>
          <p:nvPr/>
        </p:nvSpPr>
        <p:spPr bwMode="auto">
          <a:xfrm>
            <a:off x="2843808" y="3970680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-1" fmla="*/ 166277 w 1101012"/>
              <a:gd name="connsiteY0-2" fmla="*/ 57697 h 466529"/>
              <a:gd name="connsiteX1-3" fmla="*/ 933061 w 1101012"/>
              <a:gd name="connsiteY1-4" fmla="*/ 0 h 466529"/>
              <a:gd name="connsiteX2-5" fmla="*/ 1101012 w 1101012"/>
              <a:gd name="connsiteY2-6" fmla="*/ 466529 h 466529"/>
              <a:gd name="connsiteX3-7" fmla="*/ 0 w 1101012"/>
              <a:gd name="connsiteY3-8" fmla="*/ 466529 h 466529"/>
              <a:gd name="connsiteX4-9" fmla="*/ 166277 w 1101012"/>
              <a:gd name="connsiteY4-10" fmla="*/ 57697 h 466529"/>
              <a:gd name="connsiteX0-11" fmla="*/ 166277 w 1101012"/>
              <a:gd name="connsiteY0-12" fmla="*/ 9973 h 418805"/>
              <a:gd name="connsiteX1-13" fmla="*/ 964259 w 1101012"/>
              <a:gd name="connsiteY1-14" fmla="*/ 0 h 418805"/>
              <a:gd name="connsiteX2-15" fmla="*/ 1101012 w 1101012"/>
              <a:gd name="connsiteY2-16" fmla="*/ 418805 h 418805"/>
              <a:gd name="connsiteX3-17" fmla="*/ 0 w 1101012"/>
              <a:gd name="connsiteY3-18" fmla="*/ 418805 h 418805"/>
              <a:gd name="connsiteX4-19" fmla="*/ 166277 w 1101012"/>
              <a:gd name="connsiteY4-20" fmla="*/ 9973 h 418805"/>
              <a:gd name="connsiteX0-21" fmla="*/ 293667 w 1101012"/>
              <a:gd name="connsiteY0-22" fmla="*/ 226319 h 418805"/>
              <a:gd name="connsiteX1-23" fmla="*/ 964259 w 1101012"/>
              <a:gd name="connsiteY1-24" fmla="*/ 0 h 418805"/>
              <a:gd name="connsiteX2-25" fmla="*/ 1101012 w 1101012"/>
              <a:gd name="connsiteY2-26" fmla="*/ 418805 h 418805"/>
              <a:gd name="connsiteX3-27" fmla="*/ 0 w 1101012"/>
              <a:gd name="connsiteY3-28" fmla="*/ 418805 h 418805"/>
              <a:gd name="connsiteX4-29" fmla="*/ 293667 w 1101012"/>
              <a:gd name="connsiteY4-30" fmla="*/ 226319 h 418805"/>
              <a:gd name="connsiteX0-31" fmla="*/ 155878 w 1101012"/>
              <a:gd name="connsiteY0-32" fmla="*/ 9973 h 418805"/>
              <a:gd name="connsiteX1-33" fmla="*/ 964259 w 1101012"/>
              <a:gd name="connsiteY1-34" fmla="*/ 0 h 418805"/>
              <a:gd name="connsiteX2-35" fmla="*/ 1101012 w 1101012"/>
              <a:gd name="connsiteY2-36" fmla="*/ 418805 h 418805"/>
              <a:gd name="connsiteX3-37" fmla="*/ 0 w 1101012"/>
              <a:gd name="connsiteY3-38" fmla="*/ 418805 h 418805"/>
              <a:gd name="connsiteX4-39" fmla="*/ 155878 w 1101012"/>
              <a:gd name="connsiteY4-40" fmla="*/ 9973 h 418805"/>
              <a:gd name="connsiteX0-41" fmla="*/ 155878 w 1101012"/>
              <a:gd name="connsiteY0-42" fmla="*/ 0 h 408832"/>
              <a:gd name="connsiteX1-43" fmla="*/ 974658 w 1101012"/>
              <a:gd name="connsiteY1-44" fmla="*/ 110927 h 408832"/>
              <a:gd name="connsiteX2-45" fmla="*/ 1101012 w 1101012"/>
              <a:gd name="connsiteY2-46" fmla="*/ 408832 h 408832"/>
              <a:gd name="connsiteX3-47" fmla="*/ 0 w 1101012"/>
              <a:gd name="connsiteY3-48" fmla="*/ 408832 h 408832"/>
              <a:gd name="connsiteX4-49" fmla="*/ 155878 w 1101012"/>
              <a:gd name="connsiteY4-50" fmla="*/ 0 h 408832"/>
              <a:gd name="connsiteX0-51" fmla="*/ 155878 w 1101012"/>
              <a:gd name="connsiteY0-52" fmla="*/ 3609 h 412441"/>
              <a:gd name="connsiteX1-53" fmla="*/ 962959 w 1101012"/>
              <a:gd name="connsiteY1-54" fmla="*/ 0 h 412441"/>
              <a:gd name="connsiteX2-55" fmla="*/ 1101012 w 1101012"/>
              <a:gd name="connsiteY2-56" fmla="*/ 412441 h 412441"/>
              <a:gd name="connsiteX3-57" fmla="*/ 0 w 1101012"/>
              <a:gd name="connsiteY3-58" fmla="*/ 412441 h 412441"/>
              <a:gd name="connsiteX4-59" fmla="*/ 155878 w 1101012"/>
              <a:gd name="connsiteY4-60" fmla="*/ 3609 h 412441"/>
              <a:gd name="connsiteX0-61" fmla="*/ 194875 w 1101012"/>
              <a:gd name="connsiteY0-62" fmla="*/ 220750 h 412441"/>
              <a:gd name="connsiteX1-63" fmla="*/ 962959 w 1101012"/>
              <a:gd name="connsiteY1-64" fmla="*/ 0 h 412441"/>
              <a:gd name="connsiteX2-65" fmla="*/ 1101012 w 1101012"/>
              <a:gd name="connsiteY2-66" fmla="*/ 412441 h 412441"/>
              <a:gd name="connsiteX3-67" fmla="*/ 0 w 1101012"/>
              <a:gd name="connsiteY3-68" fmla="*/ 412441 h 412441"/>
              <a:gd name="connsiteX4-69" fmla="*/ 194875 w 1101012"/>
              <a:gd name="connsiteY4-70" fmla="*/ 220750 h 412441"/>
              <a:gd name="connsiteX0-71" fmla="*/ 153928 w 1101012"/>
              <a:gd name="connsiteY0-72" fmla="*/ 53719 h 412441"/>
              <a:gd name="connsiteX1-73" fmla="*/ 962959 w 1101012"/>
              <a:gd name="connsiteY1-74" fmla="*/ 0 h 412441"/>
              <a:gd name="connsiteX2-75" fmla="*/ 1101012 w 1101012"/>
              <a:gd name="connsiteY2-76" fmla="*/ 412441 h 412441"/>
              <a:gd name="connsiteX3-77" fmla="*/ 0 w 1101012"/>
              <a:gd name="connsiteY3-78" fmla="*/ 412441 h 412441"/>
              <a:gd name="connsiteX4-79" fmla="*/ 153928 w 1101012"/>
              <a:gd name="connsiteY4-80" fmla="*/ 53719 h 412441"/>
              <a:gd name="connsiteX0-81" fmla="*/ 153928 w 1101012"/>
              <a:gd name="connsiteY0-82" fmla="*/ 0 h 358722"/>
              <a:gd name="connsiteX1-83" fmla="*/ 968809 w 1101012"/>
              <a:gd name="connsiteY1-84" fmla="*/ 3549 h 358722"/>
              <a:gd name="connsiteX2-85" fmla="*/ 1101012 w 1101012"/>
              <a:gd name="connsiteY2-86" fmla="*/ 358722 h 358722"/>
              <a:gd name="connsiteX3-87" fmla="*/ 0 w 1101012"/>
              <a:gd name="connsiteY3-88" fmla="*/ 358722 h 358722"/>
              <a:gd name="connsiteX4-89" fmla="*/ 153928 w 1101012"/>
              <a:gd name="connsiteY4-90" fmla="*/ 0 h 358722"/>
              <a:gd name="connsiteX0-91" fmla="*/ 153928 w 1101012"/>
              <a:gd name="connsiteY0-92" fmla="*/ 53719 h 412441"/>
              <a:gd name="connsiteX1-93" fmla="*/ 968809 w 1101012"/>
              <a:gd name="connsiteY1-94" fmla="*/ 0 h 412441"/>
              <a:gd name="connsiteX2-95" fmla="*/ 1101012 w 1101012"/>
              <a:gd name="connsiteY2-96" fmla="*/ 412441 h 412441"/>
              <a:gd name="connsiteX3-97" fmla="*/ 0 w 1101012"/>
              <a:gd name="connsiteY3-98" fmla="*/ 412441 h 412441"/>
              <a:gd name="connsiteX4-99" fmla="*/ 153928 w 1101012"/>
              <a:gd name="connsiteY4-100" fmla="*/ 53719 h 412441"/>
              <a:gd name="connsiteX0-101" fmla="*/ 153928 w 1101012"/>
              <a:gd name="connsiteY0-102" fmla="*/ 1224 h 412441"/>
              <a:gd name="connsiteX1-103" fmla="*/ 968809 w 1101012"/>
              <a:gd name="connsiteY1-104" fmla="*/ 0 h 412441"/>
              <a:gd name="connsiteX2-105" fmla="*/ 1101012 w 1101012"/>
              <a:gd name="connsiteY2-106" fmla="*/ 412441 h 412441"/>
              <a:gd name="connsiteX3-107" fmla="*/ 0 w 1101012"/>
              <a:gd name="connsiteY3-108" fmla="*/ 412441 h 412441"/>
              <a:gd name="connsiteX4-109" fmla="*/ 153928 w 1101012"/>
              <a:gd name="connsiteY4-110" fmla="*/ 1224 h 412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rgbClr val="EB5FA8">
              <a:alpha val="6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0" name="等腰三角形 24"/>
          <p:cNvSpPr>
            <a:spLocks noChangeArrowheads="1"/>
          </p:cNvSpPr>
          <p:nvPr/>
        </p:nvSpPr>
        <p:spPr bwMode="auto">
          <a:xfrm>
            <a:off x="3031133" y="2759844"/>
            <a:ext cx="996950" cy="1212850"/>
          </a:xfrm>
          <a:prstGeom prst="triangle">
            <a:avLst>
              <a:gd name="adj" fmla="val 50000"/>
            </a:avLst>
          </a:prstGeom>
          <a:solidFill>
            <a:srgbClr val="EB5FA8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3361556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1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461" y="2968290"/>
            <a:ext cx="434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2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46622" y="2468719"/>
            <a:ext cx="434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3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58790" y="2102093"/>
            <a:ext cx="439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4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4" name="文本框 36"/>
          <p:cNvSpPr>
            <a:spLocks noChangeArrowheads="1"/>
          </p:cNvSpPr>
          <p:nvPr/>
        </p:nvSpPr>
        <p:spPr bwMode="auto">
          <a:xfrm>
            <a:off x="2843808" y="1426051"/>
            <a:ext cx="449316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文本框 36"/>
          <p:cNvSpPr>
            <a:spLocks noChangeArrowheads="1"/>
          </p:cNvSpPr>
          <p:nvPr/>
        </p:nvSpPr>
        <p:spPr bwMode="auto">
          <a:xfrm>
            <a:off x="2984317" y="4539663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6" name="文本框 36"/>
          <p:cNvSpPr>
            <a:spLocks noChangeArrowheads="1"/>
          </p:cNvSpPr>
          <p:nvPr/>
        </p:nvSpPr>
        <p:spPr bwMode="auto">
          <a:xfrm>
            <a:off x="4408155" y="4176475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7" name="文本框 36"/>
          <p:cNvSpPr>
            <a:spLocks noChangeArrowheads="1"/>
          </p:cNvSpPr>
          <p:nvPr/>
        </p:nvSpPr>
        <p:spPr bwMode="auto">
          <a:xfrm>
            <a:off x="6022175" y="370709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9" name="文本框 36"/>
          <p:cNvSpPr>
            <a:spLocks noChangeArrowheads="1"/>
          </p:cNvSpPr>
          <p:nvPr/>
        </p:nvSpPr>
        <p:spPr bwMode="auto">
          <a:xfrm>
            <a:off x="7534343" y="336626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96834" y="841276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目标规划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4198" y="157736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目标规划</a:t>
              </a:r>
            </a:p>
          </p:txBody>
        </p:sp>
        <p:pic>
          <p:nvPicPr>
            <p:cNvPr id="54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完成步骤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49" grpId="0" animBg="1"/>
          <p:bldP spid="50" grpId="0"/>
          <p:bldP spid="51" grpId="0" animBg="1"/>
          <p:bldP spid="55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49" grpId="0" animBg="1"/>
          <p:bldP spid="50" grpId="0"/>
          <p:bldP spid="51" grpId="0" animBg="1"/>
          <p:bldP spid="55" grpId="0"/>
          <p:bldP spid="5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79383" y="176309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姓名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3272" y="175589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性别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66009" y="17630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张某某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373" y="17622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5161" y="251494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籍贯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8036" y="250540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学历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2993" y="213564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身高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5856" y="2138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体重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94232" y="213805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50kg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23269" y="2141996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165cm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4962" y="25149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深圳市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18312" y="25181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714" y="2884215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政治面貌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5974" y="327454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联系方式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5974" y="2886865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婚姻状况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90915" y="289239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24605" y="28825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5040" y="3271936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00000000000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75974" y="36450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电子邮箱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75040" y="3642394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000000000000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75974" y="4028158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现在住址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75040" y="4025552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00000000000000000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3382089" y="209909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3382089" y="2844537"/>
            <a:ext cx="4212545" cy="176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382089" y="323486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3382089" y="3607587"/>
            <a:ext cx="4212545" cy="1057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382089" y="399087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B5FA8"/>
                </a:solidFill>
                <a:latin typeface="方正兰亭中黑_GBK" pitchFamily="2" charset="-122"/>
                <a:ea typeface="方正兰亭中黑_GBK" pitchFamily="2" charset="-122"/>
              </a:rPr>
              <a:t>基本信息</a:t>
            </a:r>
            <a:endParaRPr lang="en-US" altLang="zh-CN" dirty="0">
              <a:solidFill>
                <a:srgbClr val="EB5FA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3382089" y="247181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19" name="椭圆 18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</a:p>
          </p:txBody>
        </p:sp>
        <p:pic>
          <p:nvPicPr>
            <p:cNvPr id="77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基本信息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4198" y="2641476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01413" y="743868"/>
            <a:ext cx="45719" cy="216024"/>
          </a:xfrm>
          <a:prstGeom prst="rect">
            <a:avLst/>
          </a:prstGeom>
          <a:solidFill>
            <a:srgbClr val="EB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5FA8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35" grpId="0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35" grpId="0" animBg="1"/>
          <p:bldP spid="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2202507" y="1011527"/>
            <a:ext cx="2931409" cy="2946598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010085" y="1011527"/>
            <a:ext cx="2931409" cy="2946598"/>
          </a:xfrm>
          <a:prstGeom prst="ellipse">
            <a:avLst/>
          </a:prstGeom>
          <a:solidFill>
            <a:srgbClr val="26AB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6360578" y="1281087"/>
            <a:ext cx="659694" cy="663111"/>
          </a:xfrm>
          <a:prstGeom prst="ellipse">
            <a:avLst/>
          </a:prstGeom>
          <a:solidFill>
            <a:srgbClr val="26AB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2130031" y="3106291"/>
            <a:ext cx="853282" cy="857702"/>
          </a:xfrm>
          <a:prstGeom prst="ellipse">
            <a:avLst/>
          </a:prstGeom>
          <a:solidFill>
            <a:srgbClr val="EE29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1086814" y="3867428"/>
            <a:ext cx="496644" cy="499218"/>
          </a:xfrm>
          <a:prstGeom prst="ellipse">
            <a:avLst/>
          </a:prstGeom>
          <a:solidFill>
            <a:srgbClr val="EE29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1910" y="2539851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400" spc="300" dirty="0">
                <a:solidFill>
                  <a:prstClr val="white"/>
                </a:solidFill>
                <a:latin typeface="Century Gothic" panose="020B0502020202020204" pitchFamily="34" charset="0"/>
                <a:ea typeface="Batang" pitchFamily="18" charset="-127"/>
              </a:rPr>
              <a:t>THANKS FOR YOU</a:t>
            </a:r>
            <a:endParaRPr lang="zh-CN" altLang="en-US" sz="2400" spc="300" dirty="0">
              <a:solidFill>
                <a:prstClr val="white"/>
              </a:solidFill>
              <a:latin typeface="Century Gothic" panose="020B0502020202020204" pitchFamily="34" charset="0"/>
              <a:ea typeface="Batang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288" y="1661317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谢谢欣赏</a:t>
            </a: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rgbClr val="EB5F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rgbClr val="0DCC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516743" cy="519420"/>
          </a:xfrm>
          <a:prstGeom prst="ellipse">
            <a:avLst/>
          </a:prstGeom>
          <a:solidFill>
            <a:srgbClr val="26AB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7112721" y="1001632"/>
            <a:ext cx="261737" cy="263094"/>
          </a:xfrm>
          <a:prstGeom prst="ellipse">
            <a:avLst/>
          </a:prstGeom>
          <a:solidFill>
            <a:srgbClr val="26AB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5847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衷心希望成为贵公司的一员</a:t>
            </a: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81130" y="3334658"/>
            <a:ext cx="532958" cy="532958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6988644">
            <a:off x="7007649" y="1698100"/>
            <a:ext cx="643487" cy="643487"/>
          </a:xfrm>
          <a:prstGeom prst="ellipse">
            <a:avLst/>
          </a:prstGeom>
          <a:solidFill>
            <a:srgbClr val="26AB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7" name="Curved Connector 33"/>
          <p:cNvCxnSpPr>
            <a:stCxn id="93" idx="0"/>
            <a:endCxn id="94" idx="2"/>
          </p:cNvCxnSpPr>
          <p:nvPr/>
        </p:nvCxnSpPr>
        <p:spPr>
          <a:xfrm rot="5400000" flipH="1" flipV="1">
            <a:off x="3013727" y="2761944"/>
            <a:ext cx="606596" cy="538832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33"/>
          <p:cNvCxnSpPr>
            <a:stCxn id="94" idx="6"/>
            <a:endCxn id="95" idx="3"/>
          </p:cNvCxnSpPr>
          <p:nvPr/>
        </p:nvCxnSpPr>
        <p:spPr>
          <a:xfrm>
            <a:off x="3976091" y="2728062"/>
            <a:ext cx="1479523" cy="342697"/>
          </a:xfrm>
          <a:prstGeom prst="curvedConnector4">
            <a:avLst>
              <a:gd name="adj1" fmla="val 46907"/>
              <a:gd name="adj2" fmla="val 16670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33"/>
          <p:cNvCxnSpPr>
            <a:stCxn id="95" idx="7"/>
            <a:endCxn id="96" idx="0"/>
          </p:cNvCxnSpPr>
          <p:nvPr/>
        </p:nvCxnSpPr>
        <p:spPr>
          <a:xfrm rot="5400000" flipH="1" flipV="1">
            <a:off x="6115732" y="1728487"/>
            <a:ext cx="682154" cy="1118537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71800" y="40096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细黑_GBK" pitchFamily="2" charset="-122"/>
                <a:cs typeface="Arial" panose="020B0604020202020204" pitchFamily="34" charset="0"/>
              </a:rPr>
              <a:t>2003-2008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细黑_GBK" pitchFamily="2" charset="-122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2779266" y="4257023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47864" y="163336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2008-2010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3355330" y="1880759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36096" y="341686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5443562" y="3664259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272" y="244498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anose="020B0604020202020204" pitchFamily="34" charset="0"/>
              </a:rPr>
              <a:t>至今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7027738" y="2692378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5364088" y="2537306"/>
            <a:ext cx="624979" cy="624979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3586441" y="2533237"/>
            <a:ext cx="389650" cy="389650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工作履历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33" name="椭圆 32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</a:p>
          </p:txBody>
        </p:sp>
        <p:pic>
          <p:nvPicPr>
            <p:cNvPr id="39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工作履历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4198" y="316228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  <p:bldP spid="4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空心弧 40"/>
          <p:cNvSpPr>
            <a:spLocks noChangeArrowheads="1"/>
          </p:cNvSpPr>
          <p:nvPr/>
        </p:nvSpPr>
        <p:spPr bwMode="auto">
          <a:xfrm rot="5400000">
            <a:off x="2268269" y="1812633"/>
            <a:ext cx="2701301" cy="2702350"/>
          </a:xfrm>
          <a:custGeom>
            <a:avLst/>
            <a:gdLst>
              <a:gd name="G0" fmla="+- 1053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31"/>
              <a:gd name="G18" fmla="*/ 1053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1053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1053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4 w 21600"/>
              <a:gd name="T15" fmla="*/ 10800 h 21600"/>
              <a:gd name="T16" fmla="*/ 10800 w 21600"/>
              <a:gd name="T17" fmla="*/ 269 h 21600"/>
              <a:gd name="T18" fmla="*/ 2146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  <a:alpha val="39999"/>
            </a:schemeClr>
          </a:solidFill>
          <a:ln>
            <a:noFill/>
          </a:ln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3838493" y="1755894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5069" y="141734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832535" y="1664735"/>
            <a:ext cx="3347331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描述自己获得的荣誉和奖项获得的荣誉和奖项获得的荣誉和奖项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9125" y="244045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329125" y="2687846"/>
            <a:ext cx="3347331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描述自己获得的荣誉和奖项获得的荣誉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788024" y="2612257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788024" y="3577580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3838493" y="4376226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125" y="336155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329125" y="3608951"/>
            <a:ext cx="272903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描述自己获得的荣誉和奖项获得的荣誉和奖项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2566" y="445667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825069" y="4704070"/>
            <a:ext cx="3347331" cy="3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描述自己获得的荣誉和奖项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23599" y="2295936"/>
            <a:ext cx="1735745" cy="1735745"/>
            <a:chOff x="1227357" y="2008499"/>
            <a:chExt cx="2301530" cy="2301530"/>
          </a:xfrm>
          <a:solidFill>
            <a:srgbClr val="EB5FA8"/>
          </a:solidFill>
        </p:grpSpPr>
        <p:sp>
          <p:nvSpPr>
            <p:cNvPr id="45" name="椭圆 44"/>
            <p:cNvSpPr>
              <a:spLocks noChangeArrowheads="1"/>
            </p:cNvSpPr>
            <p:nvPr/>
          </p:nvSpPr>
          <p:spPr bwMode="auto">
            <a:xfrm>
              <a:off x="1227357" y="2008499"/>
              <a:ext cx="2301530" cy="23015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46" name="Picture 2" descr="G:\PPT模板\2016\奖杯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035" y="2740481"/>
              <a:ext cx="1008781" cy="1053123"/>
            </a:xfrm>
            <a:prstGeom prst="rect">
              <a:avLst/>
            </a:prstGeom>
            <a:grpFill/>
            <a:extLst/>
          </p:spPr>
        </p:pic>
      </p:grpSp>
      <p:sp>
        <p:nvSpPr>
          <p:cNvPr id="49" name="矩形 48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51" name="椭圆 50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</a:p>
          </p:txBody>
        </p:sp>
        <p:pic>
          <p:nvPicPr>
            <p:cNvPr id="55" name="Picture 3" descr="G:\PPT模板\2016\我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荣誉奖项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24198" y="3694499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荣誉奖项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7" grpId="0" animBg="1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7" grpId="0" animBg="1"/>
          <p:bldP spid="58" grpId="0"/>
          <p:bldP spid="5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777723" y="1201316"/>
            <a:ext cx="189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24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HINESE</a:t>
            </a:r>
            <a:endParaRPr lang="zh-CN" altLang="en-US" sz="2400" dirty="0">
              <a:solidFill>
                <a:srgbClr val="EB5F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9121" y="2121537"/>
            <a:ext cx="253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24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ANTONESE</a:t>
            </a:r>
            <a:endParaRPr lang="zh-CN" altLang="en-US" sz="2400" dirty="0">
              <a:solidFill>
                <a:srgbClr val="EB5F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20606" y="3041758"/>
            <a:ext cx="183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24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NGLISH</a:t>
            </a:r>
            <a:endParaRPr lang="zh-CN" altLang="en-US" sz="2400" dirty="0">
              <a:solidFill>
                <a:srgbClr val="EB5F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44795" y="3961980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r>
              <a:rPr lang="en-US" altLang="zh-CN" sz="2400" dirty="0">
                <a:solidFill>
                  <a:srgbClr val="EB5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RENCH</a:t>
            </a:r>
            <a:endParaRPr lang="zh-CN" altLang="en-US" sz="2400" dirty="0">
              <a:solidFill>
                <a:srgbClr val="EB5F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1848348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6973" y="3701851"/>
            <a:ext cx="214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90172" y="4637955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7829" y="2785492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26" name="椭圆 25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</a:p>
          </p:txBody>
        </p:sp>
        <p:pic>
          <p:nvPicPr>
            <p:cNvPr id="33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语言能力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4198" y="423897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B5FA8"/>
                </a:solidFill>
                <a:latin typeface="方正兰亭中黑_GBK" pitchFamily="2" charset="-122"/>
                <a:ea typeface="方正兰亭中黑_GBK" pitchFamily="2" charset="-122"/>
              </a:rPr>
              <a:t>语言能力</a:t>
            </a:r>
            <a:endParaRPr lang="en-US" altLang="zh-CN" dirty="0">
              <a:solidFill>
                <a:srgbClr val="EB5FA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EB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5F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5" grpId="0" animBg="1"/>
          <p:bldP spid="36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5" grpId="0" animBg="1"/>
          <p:bldP spid="36" grpId="0"/>
          <p:bldP spid="3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7"/>
          <p:cNvGrpSpPr/>
          <p:nvPr/>
        </p:nvGrpSpPr>
        <p:grpSpPr bwMode="auto">
          <a:xfrm>
            <a:off x="4219290" y="3003238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 bwMode="auto">
          <a:xfrm>
            <a:off x="5503843" y="2500297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33B0CE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34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518995" y="3577580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8995" y="3913992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5036" y="370207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5036" y="259582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5036" y="333332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5036" y="296457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43" name="组合 19"/>
          <p:cNvGrpSpPr/>
          <p:nvPr/>
        </p:nvGrpSpPr>
        <p:grpSpPr bwMode="auto">
          <a:xfrm>
            <a:off x="4418277" y="1615191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EB5FA8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2469521" y="1921396"/>
            <a:ext cx="1958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知识技能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解决问题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责任义务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24198" y="1052538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</a:p>
          </p:txBody>
        </p:sp>
        <p:pic>
          <p:nvPicPr>
            <p:cNvPr id="59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知识技能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58" grpId="0" animBg="1"/>
          <p:bldP spid="49" grpId="0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58" grpId="0" animBg="1"/>
          <p:bldP spid="49" grpId="0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8"/>
          <p:cNvSpPr/>
          <p:nvPr/>
        </p:nvSpPr>
        <p:spPr>
          <a:xfrm>
            <a:off x="6855578" y="2536304"/>
            <a:ext cx="1844596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33B0C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8"/>
          <p:cNvSpPr/>
          <p:nvPr/>
        </p:nvSpPr>
        <p:spPr>
          <a:xfrm>
            <a:off x="550938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EB5FA8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8"/>
          <p:cNvSpPr/>
          <p:nvPr/>
        </p:nvSpPr>
        <p:spPr>
          <a:xfrm>
            <a:off x="406922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33B0CE">
              <a:alpha val="9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8"/>
          <p:cNvSpPr/>
          <p:nvPr/>
        </p:nvSpPr>
        <p:spPr>
          <a:xfrm>
            <a:off x="2627784" y="2536304"/>
            <a:ext cx="1844595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EB5FA8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2816195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发现问题</a:t>
            </a:r>
            <a:endParaRPr lang="en-US" altLang="zh-CN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cs typeface="方正兰亭细黑_GBK_M" pitchFamily="2" charset="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57078" y="1919362"/>
            <a:ext cx="353591" cy="850900"/>
            <a:chOff x="5107954" y="1503784"/>
            <a:chExt cx="473075" cy="850900"/>
          </a:xfrm>
        </p:grpSpPr>
        <p:cxnSp>
          <p:nvCxnSpPr>
            <p:cNvPr id="54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760411" y="1920950"/>
            <a:ext cx="432048" cy="849312"/>
            <a:chOff x="3229942" y="1514897"/>
            <a:chExt cx="474662" cy="849312"/>
          </a:xfrm>
        </p:grpSpPr>
        <p:cxnSp>
          <p:nvCxnSpPr>
            <p:cNvPr id="57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13"/>
          <p:cNvSpPr txBox="1">
            <a:spLocks noChangeArrowheads="1"/>
          </p:cNvSpPr>
          <p:nvPr/>
        </p:nvSpPr>
        <p:spPr bwMode="auto">
          <a:xfrm>
            <a:off x="451651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分析问题</a:t>
            </a:r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595667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提出假设</a:t>
            </a: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7424707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检验假设</a:t>
            </a:r>
          </a:p>
        </p:txBody>
      </p:sp>
      <p:sp>
        <p:nvSpPr>
          <p:cNvPr id="62" name="文本框 36"/>
          <p:cNvSpPr>
            <a:spLocks noChangeArrowheads="1"/>
          </p:cNvSpPr>
          <p:nvPr/>
        </p:nvSpPr>
        <p:spPr bwMode="auto">
          <a:xfrm>
            <a:off x="6676751" y="1633364"/>
            <a:ext cx="190008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文本框 36"/>
          <p:cNvSpPr>
            <a:spLocks noChangeArrowheads="1"/>
          </p:cNvSpPr>
          <p:nvPr/>
        </p:nvSpPr>
        <p:spPr bwMode="auto">
          <a:xfrm>
            <a:off x="2821395" y="1633364"/>
            <a:ext cx="19390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rot="10800000">
            <a:off x="3133621" y="3418334"/>
            <a:ext cx="416460" cy="849312"/>
            <a:chOff x="3229942" y="1514897"/>
            <a:chExt cx="474662" cy="849312"/>
          </a:xfrm>
        </p:grpSpPr>
        <p:cxnSp>
          <p:nvCxnSpPr>
            <p:cNvPr id="65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680291" y="3915222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626792" y="3359522"/>
            <a:ext cx="270990" cy="850900"/>
            <a:chOff x="5107954" y="1503784"/>
            <a:chExt cx="473075" cy="850900"/>
          </a:xfrm>
        </p:grpSpPr>
        <p:cxnSp>
          <p:nvCxnSpPr>
            <p:cNvPr id="69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5883358" y="3793604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知识技能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解决问题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责任义务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4198" y="15764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</a:p>
          </p:txBody>
        </p:sp>
        <p:pic>
          <p:nvPicPr>
            <p:cNvPr id="41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解决问题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38" grpId="0" animBg="1"/>
          <p:bldP spid="42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38" grpId="0" animBg="1"/>
          <p:bldP spid="42" grpId="0"/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915816" y="1345332"/>
            <a:ext cx="5406503" cy="1080120"/>
          </a:xfrm>
          <a:prstGeom prst="rect">
            <a:avLst/>
          </a:prstGeom>
          <a:solidFill>
            <a:srgbClr val="EB5FA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0070" y="1440511"/>
            <a:ext cx="50223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企事业内部的组织机构健全、合理；各个部门的职权范围明确，分工合理；具有与其承担责任相适应的经济权力，人员的配置和使用适合工作要求。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0070" y="28612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03419" y="40154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6547" y="293587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34539" y="401529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34539" y="446316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6250" y="3307965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3250" y="4460093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06547" y="3383042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5662514" y="2923140"/>
            <a:ext cx="928788" cy="928788"/>
          </a:xfrm>
          <a:prstGeom prst="roundRect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 rot="2700000">
            <a:off x="5662514" y="3824585"/>
            <a:ext cx="928788" cy="928788"/>
          </a:xfrm>
          <a:prstGeom prst="roundRect">
            <a:avLst/>
          </a:prstGeom>
          <a:solidFill>
            <a:srgbClr val="EB5FA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75"/>
          <p:cNvSpPr/>
          <p:nvPr/>
        </p:nvSpPr>
        <p:spPr>
          <a:xfrm rot="2700000">
            <a:off x="4807579" y="2923140"/>
            <a:ext cx="928788" cy="928788"/>
          </a:xfrm>
          <a:prstGeom prst="roundRect">
            <a:avLst/>
          </a:prstGeom>
          <a:solidFill>
            <a:srgbClr val="EB5FA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 rot="2700000">
            <a:off x="4807579" y="3824585"/>
            <a:ext cx="928788" cy="928788"/>
          </a:xfrm>
          <a:prstGeom prst="roundRect">
            <a:avLst/>
          </a:prstGeom>
          <a:solidFill>
            <a:srgbClr val="33B0C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知识技能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解决问题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责任义务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4198" y="211616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</a:p>
          </p:txBody>
        </p:sp>
        <p:pic>
          <p:nvPicPr>
            <p:cNvPr id="32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责任义务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29" grpId="0" animBg="1"/>
          <p:bldP spid="33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29" grpId="0" animBg="1"/>
          <p:bldP spid="33" grpId="0"/>
          <p:bldP spid="3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竞争力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专业技能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4162742" y="1273324"/>
            <a:ext cx="1144962" cy="1743738"/>
          </a:xfrm>
          <a:custGeom>
            <a:avLst/>
            <a:gdLst>
              <a:gd name="T0" fmla="*/ 87012 w 34"/>
              <a:gd name="T1" fmla="*/ 45699 h 52"/>
              <a:gd name="T2" fmla="*/ 43506 w 34"/>
              <a:gd name="T3" fmla="*/ 2519 h 52"/>
              <a:gd name="T4" fmla="*/ 0 w 34"/>
              <a:gd name="T5" fmla="*/ 45699 h 52"/>
              <a:gd name="T6" fmla="*/ 5109 w 34"/>
              <a:gd name="T7" fmla="*/ 66004 h 52"/>
              <a:gd name="T8" fmla="*/ 5109 w 34"/>
              <a:gd name="T9" fmla="*/ 66004 h 52"/>
              <a:gd name="T10" fmla="*/ 43506 w 34"/>
              <a:gd name="T11" fmla="*/ 132008 h 52"/>
              <a:gd name="T12" fmla="*/ 81902 w 34"/>
              <a:gd name="T13" fmla="*/ 66004 h 52"/>
              <a:gd name="T14" fmla="*/ 81902 w 34"/>
              <a:gd name="T15" fmla="*/ 66004 h 52"/>
              <a:gd name="T16" fmla="*/ 87012 w 34"/>
              <a:gd name="T17" fmla="*/ 45699 h 52"/>
              <a:gd name="T18" fmla="*/ 43506 w 34"/>
              <a:gd name="T19" fmla="*/ 81220 h 52"/>
              <a:gd name="T20" fmla="*/ 7689 w 34"/>
              <a:gd name="T21" fmla="*/ 45699 h 52"/>
              <a:gd name="T22" fmla="*/ 43506 w 34"/>
              <a:gd name="T23" fmla="*/ 7608 h 52"/>
              <a:gd name="T24" fmla="*/ 79322 w 34"/>
              <a:gd name="T25" fmla="*/ 45699 h 52"/>
              <a:gd name="T26" fmla="*/ 43506 w 34"/>
              <a:gd name="T27" fmla="*/ 81220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34" y="18"/>
                </a:moveTo>
                <a:cubicBezTo>
                  <a:pt x="34" y="8"/>
                  <a:pt x="27" y="1"/>
                  <a:pt x="17" y="1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"/>
                  <a:pt x="1" y="24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7" y="52"/>
                  <a:pt x="17" y="52"/>
                  <a:pt x="17" y="52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4"/>
                  <a:pt x="34" y="21"/>
                  <a:pt x="34" y="18"/>
                </a:cubicBezTo>
                <a:close/>
                <a:moveTo>
                  <a:pt x="17" y="32"/>
                </a:moveTo>
                <a:cubicBezTo>
                  <a:pt x="9" y="32"/>
                  <a:pt x="3" y="26"/>
                  <a:pt x="3" y="18"/>
                </a:cubicBezTo>
                <a:cubicBezTo>
                  <a:pt x="3" y="10"/>
                  <a:pt x="9" y="3"/>
                  <a:pt x="17" y="3"/>
                </a:cubicBezTo>
                <a:cubicBezTo>
                  <a:pt x="25" y="3"/>
                  <a:pt x="31" y="10"/>
                  <a:pt x="31" y="18"/>
                </a:cubicBezTo>
                <a:cubicBezTo>
                  <a:pt x="31" y="26"/>
                  <a:pt x="25" y="32"/>
                  <a:pt x="17" y="32"/>
                </a:cubicBezTo>
                <a:close/>
              </a:path>
            </a:pathLst>
          </a:custGeom>
          <a:solidFill>
            <a:srgbClr val="33B0CE">
              <a:alpha val="4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4162742" y="3183449"/>
            <a:ext cx="1144962" cy="1743738"/>
          </a:xfrm>
          <a:custGeom>
            <a:avLst/>
            <a:gdLst>
              <a:gd name="T0" fmla="*/ 0 w 34"/>
              <a:gd name="T1" fmla="*/ 88828 h 52"/>
              <a:gd name="T2" fmla="*/ 43506 w 34"/>
              <a:gd name="T3" fmla="*/ 132008 h 52"/>
              <a:gd name="T4" fmla="*/ 87012 w 34"/>
              <a:gd name="T5" fmla="*/ 88828 h 52"/>
              <a:gd name="T6" fmla="*/ 81902 w 34"/>
              <a:gd name="T7" fmla="*/ 66004 h 52"/>
              <a:gd name="T8" fmla="*/ 81902 w 34"/>
              <a:gd name="T9" fmla="*/ 66004 h 52"/>
              <a:gd name="T10" fmla="*/ 43506 w 34"/>
              <a:gd name="T11" fmla="*/ 0 h 52"/>
              <a:gd name="T12" fmla="*/ 5109 w 34"/>
              <a:gd name="T13" fmla="*/ 66004 h 52"/>
              <a:gd name="T14" fmla="*/ 5109 w 34"/>
              <a:gd name="T15" fmla="*/ 66004 h 52"/>
              <a:gd name="T16" fmla="*/ 0 w 34"/>
              <a:gd name="T17" fmla="*/ 88828 h 52"/>
              <a:gd name="T18" fmla="*/ 43506 w 34"/>
              <a:gd name="T19" fmla="*/ 53307 h 52"/>
              <a:gd name="T20" fmla="*/ 79322 w 34"/>
              <a:gd name="T21" fmla="*/ 88828 h 52"/>
              <a:gd name="T22" fmla="*/ 43506 w 34"/>
              <a:gd name="T23" fmla="*/ 124400 h 52"/>
              <a:gd name="T24" fmla="*/ 7689 w 34"/>
              <a:gd name="T25" fmla="*/ 88828 h 52"/>
              <a:gd name="T26" fmla="*/ 43506 w 34"/>
              <a:gd name="T27" fmla="*/ 53307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0" y="35"/>
                </a:moveTo>
                <a:cubicBezTo>
                  <a:pt x="0" y="44"/>
                  <a:pt x="8" y="52"/>
                  <a:pt x="17" y="52"/>
                </a:cubicBezTo>
                <a:cubicBezTo>
                  <a:pt x="27" y="52"/>
                  <a:pt x="34" y="44"/>
                  <a:pt x="34" y="35"/>
                </a:cubicBezTo>
                <a:cubicBezTo>
                  <a:pt x="34" y="32"/>
                  <a:pt x="34" y="29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17" y="0"/>
                  <a:pt x="17" y="0"/>
                  <a:pt x="17" y="0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9"/>
                  <a:pt x="0" y="32"/>
                  <a:pt x="0" y="35"/>
                </a:cubicBezTo>
                <a:close/>
                <a:moveTo>
                  <a:pt x="17" y="21"/>
                </a:moveTo>
                <a:cubicBezTo>
                  <a:pt x="25" y="21"/>
                  <a:pt x="31" y="27"/>
                  <a:pt x="31" y="35"/>
                </a:cubicBezTo>
                <a:cubicBezTo>
                  <a:pt x="31" y="43"/>
                  <a:pt x="25" y="49"/>
                  <a:pt x="17" y="49"/>
                </a:cubicBezTo>
                <a:cubicBezTo>
                  <a:pt x="9" y="49"/>
                  <a:pt x="3" y="43"/>
                  <a:pt x="3" y="35"/>
                </a:cubicBezTo>
                <a:cubicBezTo>
                  <a:pt x="3" y="27"/>
                  <a:pt x="9" y="21"/>
                  <a:pt x="17" y="21"/>
                </a:cubicBezTo>
                <a:close/>
              </a:path>
            </a:pathLst>
          </a:custGeom>
          <a:solidFill>
            <a:srgbClr val="EB5FA8">
              <a:alpha val="9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2987824" y="1842368"/>
            <a:ext cx="1680831" cy="1241249"/>
          </a:xfrm>
          <a:custGeom>
            <a:avLst/>
            <a:gdLst>
              <a:gd name="T0" fmla="*/ 73983 w 50"/>
              <a:gd name="T1" fmla="*/ 10182 h 37"/>
              <a:gd name="T2" fmla="*/ 12777 w 50"/>
              <a:gd name="T3" fmla="*/ 27925 h 37"/>
              <a:gd name="T4" fmla="*/ 28078 w 50"/>
              <a:gd name="T5" fmla="*/ 86395 h 37"/>
              <a:gd name="T6" fmla="*/ 51005 w 50"/>
              <a:gd name="T7" fmla="*/ 94006 h 37"/>
              <a:gd name="T8" fmla="*/ 51005 w 50"/>
              <a:gd name="T9" fmla="*/ 94006 h 37"/>
              <a:gd name="T10" fmla="*/ 127513 w 50"/>
              <a:gd name="T11" fmla="*/ 94006 h 37"/>
              <a:gd name="T12" fmla="*/ 89284 w 50"/>
              <a:gd name="T13" fmla="*/ 27925 h 37"/>
              <a:gd name="T14" fmla="*/ 89284 w 50"/>
              <a:gd name="T15" fmla="*/ 27925 h 37"/>
              <a:gd name="T16" fmla="*/ 73983 w 50"/>
              <a:gd name="T17" fmla="*/ 10182 h 37"/>
              <a:gd name="T18" fmla="*/ 81608 w 50"/>
              <a:gd name="T19" fmla="*/ 66081 h 37"/>
              <a:gd name="T20" fmla="*/ 33179 w 50"/>
              <a:gd name="T21" fmla="*/ 81304 h 37"/>
              <a:gd name="T22" fmla="*/ 20402 w 50"/>
              <a:gd name="T23" fmla="*/ 30495 h 37"/>
              <a:gd name="T24" fmla="*/ 68882 w 50"/>
              <a:gd name="T25" fmla="*/ 17793 h 37"/>
              <a:gd name="T26" fmla="*/ 81608 w 50"/>
              <a:gd name="T27" fmla="*/ 66081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9" y="4"/>
                </a:moveTo>
                <a:cubicBezTo>
                  <a:pt x="20" y="0"/>
                  <a:pt x="10" y="2"/>
                  <a:pt x="5" y="11"/>
                </a:cubicBezTo>
                <a:cubicBezTo>
                  <a:pt x="0" y="19"/>
                  <a:pt x="3" y="29"/>
                  <a:pt x="11" y="34"/>
                </a:cubicBezTo>
                <a:cubicBezTo>
                  <a:pt x="14" y="36"/>
                  <a:pt x="17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8"/>
                  <a:pt x="31" y="6"/>
                  <a:pt x="29" y="4"/>
                </a:cubicBezTo>
                <a:close/>
                <a:moveTo>
                  <a:pt x="32" y="26"/>
                </a:moveTo>
                <a:cubicBezTo>
                  <a:pt x="28" y="33"/>
                  <a:pt x="20" y="36"/>
                  <a:pt x="13" y="32"/>
                </a:cubicBezTo>
                <a:cubicBezTo>
                  <a:pt x="6" y="28"/>
                  <a:pt x="4" y="19"/>
                  <a:pt x="8" y="12"/>
                </a:cubicBezTo>
                <a:cubicBezTo>
                  <a:pt x="12" y="5"/>
                  <a:pt x="20" y="3"/>
                  <a:pt x="27" y="7"/>
                </a:cubicBezTo>
                <a:cubicBezTo>
                  <a:pt x="34" y="11"/>
                  <a:pt x="36" y="20"/>
                  <a:pt x="32" y="26"/>
                </a:cubicBezTo>
                <a:close/>
              </a:path>
            </a:pathLst>
          </a:custGeom>
          <a:solidFill>
            <a:srgbClr val="EB5FA8">
              <a:alpha val="9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801790" y="3150172"/>
            <a:ext cx="1680831" cy="1241249"/>
          </a:xfrm>
          <a:custGeom>
            <a:avLst/>
            <a:gdLst>
              <a:gd name="T0" fmla="*/ 56106 w 50"/>
              <a:gd name="T1" fmla="*/ 81304 h 37"/>
              <a:gd name="T2" fmla="*/ 114787 w 50"/>
              <a:gd name="T3" fmla="*/ 66081 h 37"/>
              <a:gd name="T4" fmla="*/ 99485 w 50"/>
              <a:gd name="T5" fmla="*/ 5091 h 37"/>
              <a:gd name="T6" fmla="*/ 76508 w 50"/>
              <a:gd name="T7" fmla="*/ 0 h 37"/>
              <a:gd name="T8" fmla="*/ 76508 w 50"/>
              <a:gd name="T9" fmla="*/ 0 h 37"/>
              <a:gd name="T10" fmla="*/ 0 w 50"/>
              <a:gd name="T11" fmla="*/ 0 h 37"/>
              <a:gd name="T12" fmla="*/ 38279 w 50"/>
              <a:gd name="T13" fmla="*/ 66081 h 37"/>
              <a:gd name="T14" fmla="*/ 38279 w 50"/>
              <a:gd name="T15" fmla="*/ 66081 h 37"/>
              <a:gd name="T16" fmla="*/ 56106 w 50"/>
              <a:gd name="T17" fmla="*/ 81304 h 37"/>
              <a:gd name="T18" fmla="*/ 45905 w 50"/>
              <a:gd name="T19" fmla="*/ 25404 h 37"/>
              <a:gd name="T20" fmla="*/ 94385 w 50"/>
              <a:gd name="T21" fmla="*/ 12702 h 37"/>
              <a:gd name="T22" fmla="*/ 109686 w 50"/>
              <a:gd name="T23" fmla="*/ 63511 h 37"/>
              <a:gd name="T24" fmla="*/ 58681 w 50"/>
              <a:gd name="T25" fmla="*/ 76213 h 37"/>
              <a:gd name="T26" fmla="*/ 45905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2" y="32"/>
                </a:moveTo>
                <a:cubicBezTo>
                  <a:pt x="30" y="37"/>
                  <a:pt x="40" y="34"/>
                  <a:pt x="45" y="26"/>
                </a:cubicBezTo>
                <a:cubicBezTo>
                  <a:pt x="50" y="18"/>
                  <a:pt x="47" y="7"/>
                  <a:pt x="39" y="2"/>
                </a:cubicBezTo>
                <a:cubicBezTo>
                  <a:pt x="36" y="1"/>
                  <a:pt x="3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7" y="28"/>
                  <a:pt x="19" y="31"/>
                  <a:pt x="22" y="32"/>
                </a:cubicBezTo>
                <a:close/>
                <a:moveTo>
                  <a:pt x="18" y="10"/>
                </a:moveTo>
                <a:cubicBezTo>
                  <a:pt x="22" y="3"/>
                  <a:pt x="31" y="1"/>
                  <a:pt x="37" y="5"/>
                </a:cubicBezTo>
                <a:cubicBezTo>
                  <a:pt x="44" y="9"/>
                  <a:pt x="47" y="18"/>
                  <a:pt x="43" y="25"/>
                </a:cubicBezTo>
                <a:cubicBezTo>
                  <a:pt x="39" y="31"/>
                  <a:pt x="30" y="34"/>
                  <a:pt x="23" y="30"/>
                </a:cubicBezTo>
                <a:cubicBezTo>
                  <a:pt x="16" y="26"/>
                  <a:pt x="14" y="17"/>
                  <a:pt x="18" y="10"/>
                </a:cubicBezTo>
                <a:close/>
              </a:path>
            </a:pathLst>
          </a:custGeom>
          <a:solidFill>
            <a:srgbClr val="33B0CE">
              <a:alpha val="4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2987824" y="3150172"/>
            <a:ext cx="1680831" cy="1241249"/>
          </a:xfrm>
          <a:custGeom>
            <a:avLst/>
            <a:gdLst>
              <a:gd name="T0" fmla="*/ 28078 w 50"/>
              <a:gd name="T1" fmla="*/ 5091 h 37"/>
              <a:gd name="T2" fmla="*/ 12777 w 50"/>
              <a:gd name="T3" fmla="*/ 63511 h 37"/>
              <a:gd name="T4" fmla="*/ 71407 w 50"/>
              <a:gd name="T5" fmla="*/ 81304 h 37"/>
              <a:gd name="T6" fmla="*/ 89284 w 50"/>
              <a:gd name="T7" fmla="*/ 66081 h 37"/>
              <a:gd name="T8" fmla="*/ 89284 w 50"/>
              <a:gd name="T9" fmla="*/ 66081 h 37"/>
              <a:gd name="T10" fmla="*/ 127513 w 50"/>
              <a:gd name="T11" fmla="*/ 0 h 37"/>
              <a:gd name="T12" fmla="*/ 51005 w 50"/>
              <a:gd name="T13" fmla="*/ 0 h 37"/>
              <a:gd name="T14" fmla="*/ 51005 w 50"/>
              <a:gd name="T15" fmla="*/ 0 h 37"/>
              <a:gd name="T16" fmla="*/ 28078 w 50"/>
              <a:gd name="T17" fmla="*/ 5091 h 37"/>
              <a:gd name="T18" fmla="*/ 81608 w 50"/>
              <a:gd name="T19" fmla="*/ 25404 h 37"/>
              <a:gd name="T20" fmla="*/ 68882 w 50"/>
              <a:gd name="T21" fmla="*/ 73693 h 37"/>
              <a:gd name="T22" fmla="*/ 17877 w 50"/>
              <a:gd name="T23" fmla="*/ 60991 h 37"/>
              <a:gd name="T24" fmla="*/ 33179 w 50"/>
              <a:gd name="T25" fmla="*/ 10182 h 37"/>
              <a:gd name="T26" fmla="*/ 81608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11" y="2"/>
                </a:moveTo>
                <a:cubicBezTo>
                  <a:pt x="3" y="6"/>
                  <a:pt x="0" y="17"/>
                  <a:pt x="5" y="25"/>
                </a:cubicBezTo>
                <a:cubicBezTo>
                  <a:pt x="9" y="34"/>
                  <a:pt x="20" y="37"/>
                  <a:pt x="28" y="32"/>
                </a:cubicBezTo>
                <a:cubicBezTo>
                  <a:pt x="31" y="30"/>
                  <a:pt x="33" y="28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2"/>
                </a:cubicBezTo>
                <a:close/>
                <a:moveTo>
                  <a:pt x="32" y="10"/>
                </a:moveTo>
                <a:cubicBezTo>
                  <a:pt x="36" y="17"/>
                  <a:pt x="34" y="26"/>
                  <a:pt x="27" y="29"/>
                </a:cubicBezTo>
                <a:cubicBezTo>
                  <a:pt x="20" y="33"/>
                  <a:pt x="11" y="31"/>
                  <a:pt x="7" y="24"/>
                </a:cubicBezTo>
                <a:cubicBezTo>
                  <a:pt x="3" y="17"/>
                  <a:pt x="6" y="8"/>
                  <a:pt x="13" y="4"/>
                </a:cubicBezTo>
                <a:cubicBezTo>
                  <a:pt x="20" y="0"/>
                  <a:pt x="28" y="3"/>
                  <a:pt x="32" y="10"/>
                </a:cubicBezTo>
                <a:close/>
              </a:path>
            </a:pathLst>
          </a:custGeom>
          <a:solidFill>
            <a:srgbClr val="33B0CE">
              <a:alpha val="4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10"/>
          <p:cNvSpPr>
            <a:spLocks noEditPoints="1"/>
          </p:cNvSpPr>
          <p:nvPr/>
        </p:nvSpPr>
        <p:spPr bwMode="auto">
          <a:xfrm>
            <a:off x="4801790" y="1842368"/>
            <a:ext cx="1680831" cy="1241249"/>
          </a:xfrm>
          <a:custGeom>
            <a:avLst/>
            <a:gdLst>
              <a:gd name="T0" fmla="*/ 99485 w 50"/>
              <a:gd name="T1" fmla="*/ 88915 h 37"/>
              <a:gd name="T2" fmla="*/ 117312 w 50"/>
              <a:gd name="T3" fmla="*/ 27925 h 37"/>
              <a:gd name="T4" fmla="*/ 56106 w 50"/>
              <a:gd name="T5" fmla="*/ 12702 h 37"/>
              <a:gd name="T6" fmla="*/ 40804 w 50"/>
              <a:gd name="T7" fmla="*/ 27925 h 37"/>
              <a:gd name="T8" fmla="*/ 40804 w 50"/>
              <a:gd name="T9" fmla="*/ 27925 h 37"/>
              <a:gd name="T10" fmla="*/ 0 w 50"/>
              <a:gd name="T11" fmla="*/ 94006 h 37"/>
              <a:gd name="T12" fmla="*/ 76508 w 50"/>
              <a:gd name="T13" fmla="*/ 94006 h 37"/>
              <a:gd name="T14" fmla="*/ 76508 w 50"/>
              <a:gd name="T15" fmla="*/ 94006 h 37"/>
              <a:gd name="T16" fmla="*/ 99485 w 50"/>
              <a:gd name="T17" fmla="*/ 88915 h 37"/>
              <a:gd name="T18" fmla="*/ 45905 w 50"/>
              <a:gd name="T19" fmla="*/ 68602 h 37"/>
              <a:gd name="T20" fmla="*/ 61206 w 50"/>
              <a:gd name="T21" fmla="*/ 17793 h 37"/>
              <a:gd name="T22" fmla="*/ 109686 w 50"/>
              <a:gd name="T23" fmla="*/ 33016 h 37"/>
              <a:gd name="T24" fmla="*/ 94385 w 50"/>
              <a:gd name="T25" fmla="*/ 81304 h 37"/>
              <a:gd name="T26" fmla="*/ 45905 w 50"/>
              <a:gd name="T27" fmla="*/ 68602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39" y="35"/>
                </a:moveTo>
                <a:cubicBezTo>
                  <a:pt x="47" y="30"/>
                  <a:pt x="50" y="20"/>
                  <a:pt x="46" y="11"/>
                </a:cubicBezTo>
                <a:cubicBezTo>
                  <a:pt x="41" y="3"/>
                  <a:pt x="30" y="0"/>
                  <a:pt x="22" y="5"/>
                </a:cubicBezTo>
                <a:cubicBezTo>
                  <a:pt x="19" y="6"/>
                  <a:pt x="17" y="8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0" y="37"/>
                  <a:pt x="0" y="37"/>
                  <a:pt x="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3" y="37"/>
                  <a:pt x="36" y="36"/>
                  <a:pt x="39" y="35"/>
                </a:cubicBezTo>
                <a:close/>
                <a:moveTo>
                  <a:pt x="18" y="27"/>
                </a:moveTo>
                <a:cubicBezTo>
                  <a:pt x="14" y="20"/>
                  <a:pt x="17" y="11"/>
                  <a:pt x="24" y="7"/>
                </a:cubicBezTo>
                <a:cubicBezTo>
                  <a:pt x="30" y="3"/>
                  <a:pt x="39" y="6"/>
                  <a:pt x="43" y="13"/>
                </a:cubicBezTo>
                <a:cubicBezTo>
                  <a:pt x="47" y="20"/>
                  <a:pt x="44" y="28"/>
                  <a:pt x="37" y="32"/>
                </a:cubicBezTo>
                <a:cubicBezTo>
                  <a:pt x="31" y="36"/>
                  <a:pt x="22" y="34"/>
                  <a:pt x="18" y="27"/>
                </a:cubicBezTo>
                <a:close/>
              </a:path>
            </a:pathLst>
          </a:custGeom>
          <a:solidFill>
            <a:srgbClr val="EB5FA8">
              <a:alpha val="9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49"/>
          <p:cNvSpPr>
            <a:spLocks noEditPoints="1"/>
          </p:cNvSpPr>
          <p:nvPr/>
        </p:nvSpPr>
        <p:spPr bwMode="auto">
          <a:xfrm>
            <a:off x="3929755" y="2647682"/>
            <a:ext cx="33284" cy="33277"/>
          </a:xfrm>
          <a:custGeom>
            <a:avLst/>
            <a:gdLst>
              <a:gd name="T0" fmla="*/ 0 w 1"/>
              <a:gd name="T1" fmla="*/ 2500 h 1"/>
              <a:gd name="T2" fmla="*/ 0 w 1"/>
              <a:gd name="T3" fmla="*/ 2500 h 1"/>
              <a:gd name="T4" fmla="*/ 0 w 1"/>
              <a:gd name="T5" fmla="*/ 2500 h 1"/>
              <a:gd name="T6" fmla="*/ 0 w 1"/>
              <a:gd name="T7" fmla="*/ 2500 h 1"/>
              <a:gd name="T8" fmla="*/ 0 w 1"/>
              <a:gd name="T9" fmla="*/ 2500 h 1"/>
              <a:gd name="T10" fmla="*/ 0 w 1"/>
              <a:gd name="T11" fmla="*/ 2500 h 1"/>
              <a:gd name="T12" fmla="*/ 2500 w 1"/>
              <a:gd name="T13" fmla="*/ 2500 h 1"/>
              <a:gd name="T14" fmla="*/ 2500 w 1"/>
              <a:gd name="T15" fmla="*/ 2500 h 1"/>
              <a:gd name="T16" fmla="*/ 2500 w 1"/>
              <a:gd name="T17" fmla="*/ 2500 h 1"/>
              <a:gd name="T18" fmla="*/ 2500 w 1"/>
              <a:gd name="T19" fmla="*/ 2500 h 1"/>
              <a:gd name="T20" fmla="*/ 2500 w 1"/>
              <a:gd name="T21" fmla="*/ 2500 h 1"/>
              <a:gd name="T22" fmla="*/ 2500 w 1"/>
              <a:gd name="T23" fmla="*/ 2500 h 1"/>
              <a:gd name="T24" fmla="*/ 2500 w 1"/>
              <a:gd name="T25" fmla="*/ 2500 h 1"/>
              <a:gd name="T26" fmla="*/ 2500 w 1"/>
              <a:gd name="T27" fmla="*/ 2500 h 1"/>
              <a:gd name="T28" fmla="*/ 2500 w 1"/>
              <a:gd name="T29" fmla="*/ 2500 h 1"/>
              <a:gd name="T30" fmla="*/ 2500 w 1"/>
              <a:gd name="T31" fmla="*/ 2500 h 1"/>
              <a:gd name="T32" fmla="*/ 0 w 1"/>
              <a:gd name="T33" fmla="*/ 2500 h 1"/>
              <a:gd name="T34" fmla="*/ 0 w 1"/>
              <a:gd name="T35" fmla="*/ 2500 h 1"/>
              <a:gd name="T36" fmla="*/ 0 w 1"/>
              <a:gd name="T37" fmla="*/ 2500 h 1"/>
              <a:gd name="T38" fmla="*/ 0 w 1"/>
              <a:gd name="T39" fmla="*/ 2500 h 1"/>
              <a:gd name="T40" fmla="*/ 0 w 1"/>
              <a:gd name="T41" fmla="*/ 2500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0 h 1"/>
              <a:gd name="T54" fmla="*/ 2500 w 1"/>
              <a:gd name="T55" fmla="*/ 2500 h 1"/>
              <a:gd name="T56" fmla="*/ 0 w 1"/>
              <a:gd name="T57" fmla="*/ 2500 h 1"/>
              <a:gd name="T58" fmla="*/ 2500 w 1"/>
              <a:gd name="T59" fmla="*/ 2500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500 h 1"/>
              <a:gd name="T68" fmla="*/ 2500 w 1"/>
              <a:gd name="T69" fmla="*/ 250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3963039" y="2647682"/>
            <a:ext cx="1997" cy="33277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4" name="Freeform 51"/>
          <p:cNvSpPr>
            <a:spLocks noEditPoints="1"/>
          </p:cNvSpPr>
          <p:nvPr/>
        </p:nvSpPr>
        <p:spPr bwMode="auto">
          <a:xfrm>
            <a:off x="3996322" y="2647682"/>
            <a:ext cx="0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250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250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5"/>
              <a:gd name="T40" fmla="*/ 0 h 1"/>
              <a:gd name="T41" fmla="*/ 0 w 635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52"/>
          <p:cNvSpPr/>
          <p:nvPr/>
        </p:nvSpPr>
        <p:spPr bwMode="auto">
          <a:xfrm>
            <a:off x="4129457" y="2780792"/>
            <a:ext cx="0" cy="33277"/>
          </a:xfrm>
          <a:custGeom>
            <a:avLst/>
            <a:gdLst>
              <a:gd name="T0" fmla="*/ 0 w 635"/>
              <a:gd name="T1" fmla="*/ 2500 h 1"/>
              <a:gd name="T2" fmla="*/ 0 w 635"/>
              <a:gd name="T3" fmla="*/ 2500 h 1"/>
              <a:gd name="T4" fmla="*/ 0 w 635"/>
              <a:gd name="T5" fmla="*/ 2500 h 1"/>
              <a:gd name="T6" fmla="*/ 0 w 635"/>
              <a:gd name="T7" fmla="*/ 2500 h 1"/>
              <a:gd name="T8" fmla="*/ 0 w 635"/>
              <a:gd name="T9" fmla="*/ 250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2500 h 1"/>
              <a:gd name="T32" fmla="*/ 0 w 635"/>
              <a:gd name="T33" fmla="*/ 2500 h 1"/>
              <a:gd name="T34" fmla="*/ 0 w 635"/>
              <a:gd name="T35" fmla="*/ 2500 h 1"/>
              <a:gd name="T36" fmla="*/ 0 w 635"/>
              <a:gd name="T37" fmla="*/ 2500 h 1"/>
              <a:gd name="T38" fmla="*/ 0 w 635"/>
              <a:gd name="T39" fmla="*/ 2500 h 1"/>
              <a:gd name="T40" fmla="*/ 0 w 635"/>
              <a:gd name="T41" fmla="*/ 2500 h 1"/>
              <a:gd name="T42" fmla="*/ 0 w 635"/>
              <a:gd name="T43" fmla="*/ 2500 h 1"/>
              <a:gd name="T44" fmla="*/ 0 w 635"/>
              <a:gd name="T45" fmla="*/ 2500 h 1"/>
              <a:gd name="T46" fmla="*/ 0 w 635"/>
              <a:gd name="T47" fmla="*/ 2500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5"/>
              <a:gd name="T73" fmla="*/ 0 h 1"/>
              <a:gd name="T74" fmla="*/ 0 w 635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5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reeform 72"/>
          <p:cNvSpPr/>
          <p:nvPr/>
        </p:nvSpPr>
        <p:spPr bwMode="auto">
          <a:xfrm>
            <a:off x="3929755" y="2546519"/>
            <a:ext cx="33284" cy="34609"/>
          </a:xfrm>
          <a:custGeom>
            <a:avLst/>
            <a:gdLst>
              <a:gd name="T0" fmla="*/ 2500 w 1"/>
              <a:gd name="T1" fmla="*/ 2704 h 1"/>
              <a:gd name="T2" fmla="*/ 2500 w 1"/>
              <a:gd name="T3" fmla="*/ 2704 h 1"/>
              <a:gd name="T4" fmla="*/ 2500 w 1"/>
              <a:gd name="T5" fmla="*/ 0 h 1"/>
              <a:gd name="T6" fmla="*/ 2500 w 1"/>
              <a:gd name="T7" fmla="*/ 0 h 1"/>
              <a:gd name="T8" fmla="*/ 0 w 1"/>
              <a:gd name="T9" fmla="*/ 0 h 1"/>
              <a:gd name="T10" fmla="*/ 0 w 1"/>
              <a:gd name="T11" fmla="*/ 2704 h 1"/>
              <a:gd name="T12" fmla="*/ 0 w 1"/>
              <a:gd name="T13" fmla="*/ 2704 h 1"/>
              <a:gd name="T14" fmla="*/ 0 w 1"/>
              <a:gd name="T15" fmla="*/ 2704 h 1"/>
              <a:gd name="T16" fmla="*/ 0 w 1"/>
              <a:gd name="T17" fmla="*/ 2704 h 1"/>
              <a:gd name="T18" fmla="*/ 0 w 1"/>
              <a:gd name="T19" fmla="*/ 2704 h 1"/>
              <a:gd name="T20" fmla="*/ 0 w 1"/>
              <a:gd name="T21" fmla="*/ 2704 h 1"/>
              <a:gd name="T22" fmla="*/ 0 w 1"/>
              <a:gd name="T23" fmla="*/ 2704 h 1"/>
              <a:gd name="T24" fmla="*/ 0 w 1"/>
              <a:gd name="T25" fmla="*/ 2704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2704 h 1"/>
              <a:gd name="T44" fmla="*/ 0 w 1"/>
              <a:gd name="T45" fmla="*/ 2704 h 1"/>
              <a:gd name="T46" fmla="*/ 0 w 1"/>
              <a:gd name="T47" fmla="*/ 2704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2704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2704 h 1"/>
              <a:gd name="T62" fmla="*/ 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2500 w 1"/>
              <a:gd name="T69" fmla="*/ 0 h 1"/>
              <a:gd name="T70" fmla="*/ 2500 w 1"/>
              <a:gd name="T71" fmla="*/ 2704 h 1"/>
              <a:gd name="T72" fmla="*/ 2500 w 1"/>
              <a:gd name="T73" fmla="*/ 2704 h 1"/>
              <a:gd name="T74" fmla="*/ 2500 w 1"/>
              <a:gd name="T75" fmla="*/ 2704 h 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"/>
              <a:gd name="T115" fmla="*/ 0 h 1"/>
              <a:gd name="T116" fmla="*/ 1 w 1"/>
              <a:gd name="T117" fmla="*/ 1 h 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73"/>
          <p:cNvSpPr>
            <a:spLocks noEditPoints="1"/>
          </p:cNvSpPr>
          <p:nvPr/>
        </p:nvSpPr>
        <p:spPr bwMode="auto">
          <a:xfrm>
            <a:off x="3963039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2704 h 1"/>
              <a:gd name="T12" fmla="*/ 2500 w 1"/>
              <a:gd name="T13" fmla="*/ 2704 h 1"/>
              <a:gd name="T14" fmla="*/ 2500 w 1"/>
              <a:gd name="T15" fmla="*/ 2704 h 1"/>
              <a:gd name="T16" fmla="*/ 2500 w 1"/>
              <a:gd name="T17" fmla="*/ 2704 h 1"/>
              <a:gd name="T18" fmla="*/ 2500 w 1"/>
              <a:gd name="T19" fmla="*/ 2704 h 1"/>
              <a:gd name="T20" fmla="*/ 2500 w 1"/>
              <a:gd name="T21" fmla="*/ 2704 h 1"/>
              <a:gd name="T22" fmla="*/ 2500 w 1"/>
              <a:gd name="T23" fmla="*/ 2704 h 1"/>
              <a:gd name="T24" fmla="*/ 2500 w 1"/>
              <a:gd name="T25" fmla="*/ 2704 h 1"/>
              <a:gd name="T26" fmla="*/ 2500 w 1"/>
              <a:gd name="T27" fmla="*/ 2704 h 1"/>
              <a:gd name="T28" fmla="*/ 2500 w 1"/>
              <a:gd name="T29" fmla="*/ 2704 h 1"/>
              <a:gd name="T30" fmla="*/ 250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2704 h 1"/>
              <a:gd name="T54" fmla="*/ 2500 w 1"/>
              <a:gd name="T55" fmla="*/ 2704 h 1"/>
              <a:gd name="T56" fmla="*/ 0 w 1"/>
              <a:gd name="T57" fmla="*/ 2704 h 1"/>
              <a:gd name="T58" fmla="*/ 2500 w 1"/>
              <a:gd name="T59" fmla="*/ 2704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704 h 1"/>
              <a:gd name="T68" fmla="*/ 2500 w 1"/>
              <a:gd name="T69" fmla="*/ 2704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 74"/>
          <p:cNvSpPr/>
          <p:nvPr/>
        </p:nvSpPr>
        <p:spPr bwMode="auto">
          <a:xfrm>
            <a:off x="3996322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2500 w 1"/>
              <a:gd name="T43" fmla="*/ 2704 h 1"/>
              <a:gd name="T44" fmla="*/ 2500 w 1"/>
              <a:gd name="T45" fmla="*/ 2704 h 1"/>
              <a:gd name="T46" fmla="*/ 0 w 1"/>
              <a:gd name="T47" fmla="*/ 2704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"/>
              <a:gd name="T73" fmla="*/ 0 h 1"/>
              <a:gd name="T74" fmla="*/ 1 w 1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Freeform 86"/>
          <p:cNvSpPr>
            <a:spLocks noEditPoints="1"/>
          </p:cNvSpPr>
          <p:nvPr/>
        </p:nvSpPr>
        <p:spPr bwMode="auto">
          <a:xfrm>
            <a:off x="4735223" y="2145193"/>
            <a:ext cx="33284" cy="33277"/>
          </a:xfrm>
          <a:custGeom>
            <a:avLst/>
            <a:gdLst>
              <a:gd name="T0" fmla="*/ 2500 w 1"/>
              <a:gd name="T1" fmla="*/ 2500 h 1"/>
              <a:gd name="T2" fmla="*/ 2500 w 1"/>
              <a:gd name="T3" fmla="*/ 0 h 1"/>
              <a:gd name="T4" fmla="*/ 250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2500 w 1"/>
              <a:gd name="T25" fmla="*/ 0 h 1"/>
              <a:gd name="T26" fmla="*/ 2500 w 1"/>
              <a:gd name="T27" fmla="*/ 0 h 1"/>
              <a:gd name="T28" fmla="*/ 2500 w 1"/>
              <a:gd name="T29" fmla="*/ 0 h 1"/>
              <a:gd name="T30" fmla="*/ 2500 w 1"/>
              <a:gd name="T31" fmla="*/ 0 h 1"/>
              <a:gd name="T32" fmla="*/ 2500 w 1"/>
              <a:gd name="T33" fmla="*/ 2500 h 1"/>
              <a:gd name="T34" fmla="*/ 2500 w 1"/>
              <a:gd name="T35" fmla="*/ 0 h 1"/>
              <a:gd name="T36" fmla="*/ 2500 w 1"/>
              <a:gd name="T37" fmla="*/ 0 h 1"/>
              <a:gd name="T38" fmla="*/ 2500 w 1"/>
              <a:gd name="T39" fmla="*/ 0 h 1"/>
              <a:gd name="T40" fmla="*/ 250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2500 w 1"/>
              <a:gd name="T61" fmla="*/ 0 h 1"/>
              <a:gd name="T62" fmla="*/ 250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1"/>
              <a:gd name="T104" fmla="*/ 1 w 1"/>
              <a:gd name="T105" fmla="*/ 1 h 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Freeform 89"/>
          <p:cNvSpPr>
            <a:spLocks noEditPoints="1"/>
          </p:cNvSpPr>
          <p:nvPr/>
        </p:nvSpPr>
        <p:spPr bwMode="auto">
          <a:xfrm>
            <a:off x="4868358" y="2145193"/>
            <a:ext cx="1997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2500 h 1"/>
              <a:gd name="T16" fmla="*/ 0 w 635"/>
              <a:gd name="T17" fmla="*/ 250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0 h 1"/>
              <a:gd name="T32" fmla="*/ 0 w 635"/>
              <a:gd name="T33" fmla="*/ 0 h 1"/>
              <a:gd name="T34" fmla="*/ 0 w 635"/>
              <a:gd name="T35" fmla="*/ 0 h 1"/>
              <a:gd name="T36" fmla="*/ 0 w 635"/>
              <a:gd name="T37" fmla="*/ 0 h 1"/>
              <a:gd name="T38" fmla="*/ 0 w 635"/>
              <a:gd name="T39" fmla="*/ 0 h 1"/>
              <a:gd name="T40" fmla="*/ 0 w 635"/>
              <a:gd name="T41" fmla="*/ 0 h 1"/>
              <a:gd name="T42" fmla="*/ 0 w 635"/>
              <a:gd name="T43" fmla="*/ 0 h 1"/>
              <a:gd name="T44" fmla="*/ 0 w 635"/>
              <a:gd name="T45" fmla="*/ 0 h 1"/>
              <a:gd name="T46" fmla="*/ 0 w 635"/>
              <a:gd name="T47" fmla="*/ 0 h 1"/>
              <a:gd name="T48" fmla="*/ 0 w 635"/>
              <a:gd name="T49" fmla="*/ 0 h 1"/>
              <a:gd name="T50" fmla="*/ 0 w 635"/>
              <a:gd name="T51" fmla="*/ 0 h 1"/>
              <a:gd name="T52" fmla="*/ 0 w 635"/>
              <a:gd name="T53" fmla="*/ 0 h 1"/>
              <a:gd name="T54" fmla="*/ 0 w 635"/>
              <a:gd name="T55" fmla="*/ 0 h 1"/>
              <a:gd name="T56" fmla="*/ 0 w 635"/>
              <a:gd name="T57" fmla="*/ 0 h 1"/>
              <a:gd name="T58" fmla="*/ 0 w 635"/>
              <a:gd name="T59" fmla="*/ 0 h 1"/>
              <a:gd name="T60" fmla="*/ 0 w 635"/>
              <a:gd name="T61" fmla="*/ 0 h 1"/>
              <a:gd name="T62" fmla="*/ 0 w 635"/>
              <a:gd name="T63" fmla="*/ 0 h 1"/>
              <a:gd name="T64" fmla="*/ 0 w 635"/>
              <a:gd name="T65" fmla="*/ 0 h 1"/>
              <a:gd name="T66" fmla="*/ 0 w 635"/>
              <a:gd name="T67" fmla="*/ 0 h 1"/>
              <a:gd name="T68" fmla="*/ 0 w 635"/>
              <a:gd name="T69" fmla="*/ 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5"/>
              <a:gd name="T106" fmla="*/ 0 h 1"/>
              <a:gd name="T107" fmla="*/ 635 w 635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Oval 39"/>
          <p:cNvSpPr>
            <a:spLocks noChangeArrowheads="1"/>
          </p:cNvSpPr>
          <p:nvPr/>
        </p:nvSpPr>
        <p:spPr bwMode="auto">
          <a:xfrm flipV="1">
            <a:off x="4186040" y="2574472"/>
            <a:ext cx="1121664" cy="1121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5542" y="16488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57142" y="21557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团队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合作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7142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创新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能力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5014" y="40999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协调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能力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24894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专业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96707" y="22793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18607" y="28209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核心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竞争力</a:t>
            </a:r>
          </a:p>
        </p:txBody>
      </p:sp>
      <p:sp>
        <p:nvSpPr>
          <p:cNvPr id="58" name="文本框 36"/>
          <p:cNvSpPr>
            <a:spLocks noChangeArrowheads="1"/>
          </p:cNvSpPr>
          <p:nvPr/>
        </p:nvSpPr>
        <p:spPr bwMode="auto">
          <a:xfrm>
            <a:off x="6670828" y="2344262"/>
            <a:ext cx="1933620" cy="23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文本框 36"/>
          <p:cNvSpPr>
            <a:spLocks noChangeArrowheads="1"/>
          </p:cNvSpPr>
          <p:nvPr/>
        </p:nvSpPr>
        <p:spPr bwMode="auto">
          <a:xfrm>
            <a:off x="6664544" y="1993404"/>
            <a:ext cx="2731992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sym typeface="方正兰亭黑_GBK" pitchFamily="2" charset="-122"/>
              </a:rPr>
              <a:t>图表的描述标题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</a:p>
          </p:txBody>
        </p:sp>
        <p:pic>
          <p:nvPicPr>
            <p:cNvPr id="6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矩形 60"/>
          <p:cNvSpPr/>
          <p:nvPr/>
        </p:nvSpPr>
        <p:spPr>
          <a:xfrm>
            <a:off x="219796" y="105730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竞争力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1" grpId="0" animBg="1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1" grpId="0" animBg="1"/>
          <p:bldP spid="39" grpId="0"/>
          <p:bldP spid="4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全屏显示(16:10)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Batang</vt:lpstr>
      <vt:lpstr>Kozuka Gothic Pro R</vt:lpstr>
      <vt:lpstr>Open Sans</vt:lpstr>
      <vt:lpstr>方正俊黑简体</vt:lpstr>
      <vt:lpstr>方正兰亭粗黑_GBK</vt:lpstr>
      <vt:lpstr>方正兰亭黑_GBK</vt:lpstr>
      <vt:lpstr>方正兰亭黑简体</vt:lpstr>
      <vt:lpstr>方正兰亭细黑_GBK</vt:lpstr>
      <vt:lpstr>方正兰亭细黑_GBK_M</vt:lpstr>
      <vt:lpstr>方正兰亭中黑_GBK</vt:lpstr>
      <vt:lpstr>宋体</vt:lpstr>
      <vt:lpstr>微软雅黑</vt:lpstr>
      <vt:lpstr>Arial</vt:lpstr>
      <vt:lpstr>Calibri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2017-06-30T01:51:00Z</dcterms:created>
  <dcterms:modified xsi:type="dcterms:W3CDTF">2023-01-10T11:42:10Z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8634CEBA8D4D47FCA3990F2D5D9F4FCD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