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1027" r:id="rId2"/>
    <p:sldId id="11088539" r:id="rId3"/>
    <p:sldId id="11088540" r:id="rId4"/>
    <p:sldId id="301" r:id="rId5"/>
    <p:sldId id="382" r:id="rId6"/>
    <p:sldId id="272" r:id="rId7"/>
    <p:sldId id="11088512" r:id="rId8"/>
    <p:sldId id="11088545" r:id="rId9"/>
    <p:sldId id="3889" r:id="rId10"/>
    <p:sldId id="276" r:id="rId11"/>
    <p:sldId id="277" r:id="rId12"/>
    <p:sldId id="300" r:id="rId13"/>
    <p:sldId id="11088546" r:id="rId14"/>
    <p:sldId id="280" r:id="rId15"/>
    <p:sldId id="279" r:id="rId16"/>
    <p:sldId id="267" r:id="rId17"/>
    <p:sldId id="266" r:id="rId18"/>
    <p:sldId id="309" r:id="rId19"/>
    <p:sldId id="11088548" r:id="rId20"/>
    <p:sldId id="271" r:id="rId21"/>
    <p:sldId id="270" r:id="rId22"/>
    <p:sldId id="11088547" r:id="rId23"/>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DE201A"/>
    <a:srgbClr val="FFFFFF"/>
    <a:srgbClr val="5F5F5F"/>
    <a:srgbClr val="4872DC"/>
    <a:srgbClr val="009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8" d="100"/>
          <a:sy n="58" d="100"/>
        </p:scale>
        <p:origin x="-2538" y="-13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38325475405198E-2"/>
          <c:y val="3.5645820878346703E-2"/>
          <c:w val="0.95450634426848302"/>
          <c:h val="0.69441376148123302"/>
        </c:manualLayout>
      </c:layout>
      <c:lineChart>
        <c:grouping val="standard"/>
        <c:varyColors val="0"/>
        <c:ser>
          <c:idx val="0"/>
          <c:order val="0"/>
          <c:tx>
            <c:strRef>
              <c:f>Sheet1!$B$1</c:f>
              <c:strCache>
                <c:ptCount val="1"/>
                <c:pt idx="0">
                  <c:v>Series 1</c:v>
                </c:pt>
              </c:strCache>
            </c:strRef>
          </c:tx>
          <c:spPr>
            <a:ln w="6350" cap="rnd" cmpd="sng" algn="ctr">
              <a:solidFill>
                <a:schemeClr val="accent2"/>
              </a:solidFill>
              <a:prstDash val="solid"/>
              <a:round/>
            </a:ln>
            <a:effectLst/>
          </c:spPr>
          <c:marker>
            <c:symbol val="circle"/>
            <c:size val="8"/>
            <c:spPr>
              <a:solidFill>
                <a:schemeClr val="accent1"/>
              </a:solidFill>
              <a:ln w="6350" cap="flat" cmpd="sng" algn="ctr">
                <a:solidFill>
                  <a:schemeClr val="accent2"/>
                </a:solidFill>
                <a:prstDash val="solid"/>
                <a:round/>
              </a:ln>
              <a:effectLst/>
            </c:spPr>
          </c:marker>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bg1"/>
                    </a:solidFill>
                    <a:latin typeface="+mn-lt"/>
                    <a:ea typeface="+mn-ea"/>
                    <a:cs typeface="+mn-ea"/>
                    <a:sym typeface="+mn-lt"/>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Sheet1!$A$2:$A$11</c:f>
              <c:strCache>
                <c:ptCount val="10"/>
                <c:pt idx="0">
                  <c:v>2003</c:v>
                </c:pt>
                <c:pt idx="1">
                  <c:v>2005</c:v>
                </c:pt>
                <c:pt idx="2">
                  <c:v>2007</c:v>
                </c:pt>
                <c:pt idx="3">
                  <c:v>2009</c:v>
                </c:pt>
                <c:pt idx="4">
                  <c:v>2011</c:v>
                </c:pt>
                <c:pt idx="5">
                  <c:v>2013</c:v>
                </c:pt>
                <c:pt idx="6">
                  <c:v>2015</c:v>
                </c:pt>
                <c:pt idx="7">
                  <c:v>2017</c:v>
                </c:pt>
                <c:pt idx="8">
                  <c:v>2019</c:v>
                </c:pt>
                <c:pt idx="9">
                  <c:v>20XX</c:v>
                </c:pt>
              </c:strCache>
            </c:strRef>
          </c:cat>
          <c:val>
            <c:numRef>
              <c:f>Sheet1!$B$2:$B$11</c:f>
              <c:numCache>
                <c:formatCode>General</c:formatCode>
                <c:ptCount val="10"/>
                <c:pt idx="0">
                  <c:v>7</c:v>
                </c:pt>
                <c:pt idx="1">
                  <c:v>10</c:v>
                </c:pt>
                <c:pt idx="2">
                  <c:v>25</c:v>
                </c:pt>
                <c:pt idx="3">
                  <c:v>20</c:v>
                </c:pt>
                <c:pt idx="4">
                  <c:v>42</c:v>
                </c:pt>
                <c:pt idx="5">
                  <c:v>45</c:v>
                </c:pt>
                <c:pt idx="6">
                  <c:v>50</c:v>
                </c:pt>
                <c:pt idx="7">
                  <c:v>39</c:v>
                </c:pt>
                <c:pt idx="8">
                  <c:v>52</c:v>
                </c:pt>
                <c:pt idx="9">
                  <c:v>58</c:v>
                </c:pt>
              </c:numCache>
            </c:numRef>
          </c:val>
          <c:smooth val="0"/>
          <c:extLst>
            <c:ext xmlns:c16="http://schemas.microsoft.com/office/drawing/2014/chart" uri="{C3380CC4-5D6E-409C-BE32-E72D297353CC}">
              <c16:uniqueId val="{00000000-A23A-4177-95DF-94FF3EF10CA9}"/>
            </c:ext>
          </c:extLst>
        </c:ser>
        <c:dLbls>
          <c:showLegendKey val="0"/>
          <c:showVal val="0"/>
          <c:showCatName val="0"/>
          <c:showSerName val="0"/>
          <c:showPercent val="0"/>
          <c:showBubbleSize val="0"/>
        </c:dLbls>
        <c:marker val="1"/>
        <c:smooth val="0"/>
        <c:axId val="431770624"/>
        <c:axId val="431772416"/>
      </c:lineChart>
      <c:catAx>
        <c:axId val="431770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bg1"/>
                </a:solidFill>
                <a:latin typeface="+mn-lt"/>
                <a:ea typeface="+mn-ea"/>
                <a:cs typeface="+mn-ea"/>
                <a:sym typeface="+mn-lt"/>
              </a:defRPr>
            </a:pPr>
            <a:endParaRPr lang="zh-CN"/>
          </a:p>
        </c:txPr>
        <c:crossAx val="431772416"/>
        <c:crosses val="autoZero"/>
        <c:auto val="1"/>
        <c:lblAlgn val="ctr"/>
        <c:lblOffset val="100"/>
        <c:noMultiLvlLbl val="0"/>
      </c:catAx>
      <c:valAx>
        <c:axId val="431772416"/>
        <c:scaling>
          <c:orientation val="minMax"/>
        </c:scaling>
        <c:delete val="0"/>
        <c:axPos val="l"/>
        <c:majorGridlines>
          <c:spPr>
            <a:ln w="9525" cap="flat" cmpd="sng" algn="ctr">
              <a:solidFill>
                <a:schemeClr val="bg1">
                  <a:lumMod val="75000"/>
                </a:schemeClr>
              </a:solidFill>
              <a:prstDash val="solid"/>
              <a:round/>
            </a:ln>
            <a:effectLst/>
          </c:spPr>
        </c:majorGridlines>
        <c:numFmt formatCode="General" sourceLinked="1"/>
        <c:majorTickMark val="out"/>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bg1"/>
                </a:solidFill>
                <a:latin typeface="+mn-lt"/>
                <a:ea typeface="+mn-ea"/>
                <a:cs typeface="+mn-ea"/>
                <a:sym typeface="+mn-lt"/>
              </a:defRPr>
            </a:pPr>
            <a:endParaRPr lang="zh-CN"/>
          </a:p>
        </c:txPr>
        <c:crossAx val="431770624"/>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Medium" panose="020B0600000000000000" pitchFamily="34" charset="-122"/>
                <a:ea typeface="思源黑体 CN Medium" panose="020B06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Medium" panose="020B0600000000000000" pitchFamily="34" charset="-122"/>
                <a:ea typeface="思源黑体 CN Medium" panose="020B0600000000000000" pitchFamily="34" charset="-122"/>
              </a:defRPr>
            </a:lvl1pPr>
          </a:lstStyle>
          <a:p>
            <a:fld id="{7A328F29-D12B-40BE-AE92-EC314C1D10DE}"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Medium" panose="020B0600000000000000" pitchFamily="34" charset="-122"/>
                <a:ea typeface="思源黑体 CN Medium" panose="020B06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Medium" panose="020B0600000000000000" pitchFamily="34" charset="-122"/>
                <a:ea typeface="思源黑体 CN Medium" panose="020B0600000000000000" pitchFamily="34" charset="-122"/>
              </a:defRPr>
            </a:lvl1pPr>
          </a:lstStyle>
          <a:p>
            <a:fld id="{4378F772-F16C-4511-A22F-B05C6045B4B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1pPr>
    <a:lvl2pPr marL="4572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2pPr>
    <a:lvl3pPr marL="9144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3pPr>
    <a:lvl4pPr marL="13716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4pPr>
    <a:lvl5pPr marL="18288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B68160-63B6-41FA-9BF7-66DCBB2FDE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2D35B8-394C-4D20-B8E7-F27382F05D9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2D35B8-394C-4D20-B8E7-F27382F05D9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85B925-22C6-43BA-9A74-53F784B92F6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0B68160-63B6-41FA-9BF7-66DCBB2FDE8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E0433E-3685-46CF-A03B-7ED35AEE534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00B9CFF8-1837-4E29-BF6D-3FB64673FBC7}" type="slidenum">
              <a:rPr lang="zh-CN" altLang="en-US">
                <a:latin typeface="思源黑体 CN Medium" panose="020B0600000000000000" pitchFamily="34" charset="-122"/>
                <a:ea typeface="思源黑体 CN Medium" panose="020B0600000000000000" pitchFamily="34" charset="-122"/>
              </a:rPr>
              <a:t>16</a:t>
            </a:fld>
            <a:endParaRPr lang="zh-CN" altLang="en-US" dirty="0">
              <a:latin typeface="思源黑体 CN Medium" panose="020B0600000000000000" pitchFamily="34" charset="-122"/>
              <a:ea typeface="思源黑体 CN Medium" panose="020B0600000000000000"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5431F-4F6B-4F00-B38E-0FEF297FCB6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039430-6411-4075-AA02-35E3142735F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0B68160-63B6-41FA-9BF7-66DCBB2FDE8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0B68160-63B6-41FA-9BF7-66DCBB2FDE8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173225-FBE5-4FF5-9639-D19EC36BEA5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B68160-63B6-41FA-9BF7-66DCBB2FDE81}"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0B68160-63B6-41FA-9BF7-66DCBB2FDE8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85B925-22C6-43BA-9A74-53F784B92F6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4199C2-5D98-459F-8CDE-94268DAA1A4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0B68160-63B6-41FA-9BF7-66DCBB2FDE8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2F32F-46EB-4DFD-A0FE-5CC4E668260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6164A34-BAC8-433B-9F7B-827DF3A02B2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19165F1-D9E1-4BA2-B0B9-FF804083DCC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6164A34-BAC8-433B-9F7B-827DF3A02B2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19165F1-D9E1-4BA2-B0B9-FF804083DCC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6164A34-BAC8-433B-9F7B-827DF3A02B2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19165F1-D9E1-4BA2-B0B9-FF804083DCCE}" type="slidenum">
              <a:rPr lang="zh-CN" altLang="en-US" smtClean="0"/>
              <a:t>‹#›</a:t>
            </a:fld>
            <a:endParaRPr lang="zh-CN" altLang="en-US"/>
          </a:p>
        </p:txBody>
      </p:sp>
      <p:sp>
        <p:nvSpPr>
          <p:cNvPr id="8" name="TextBox 7"/>
          <p:cNvSpPr txBox="1"/>
          <p:nvPr userDrawn="1"/>
        </p:nvSpPr>
        <p:spPr>
          <a:xfrm>
            <a:off x="1907704" y="21912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6164A34-BAC8-433B-9F7B-827DF3A02B2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19165F1-D9E1-4BA2-B0B9-FF804083DCC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2023-01-10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思源黑体 CN Medium" panose="020B0600000000000000" pitchFamily="34" charset="-122"/>
              </a:defRPr>
            </a:lvl1pPr>
          </a:lstStyle>
          <a:p>
            <a:fld id="{96164A34-BAC8-433B-9F7B-827DF3A02B21}" type="datetimeFigureOut">
              <a:rPr lang="zh-CN" altLang="en-US" smtClean="0"/>
              <a:t>2023-01-10</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思源黑体 CN Medium" panose="020B0600000000000000" pitchFamily="34" charset="-122"/>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思源黑体 CN Medium" panose="020B0600000000000000" pitchFamily="34" charset="-122"/>
              </a:defRPr>
            </a:lvl1pPr>
          </a:lstStyle>
          <a:p>
            <a:fld id="{019165F1-D9E1-4BA2-B0B9-FF804083DCCE}" type="slidenum">
              <a:rPr lang="zh-CN" altLang="en-US" smtClean="0"/>
              <a:t>‹#›</a:t>
            </a:fld>
            <a:endParaRPr lang="zh-CN" altLang="en-US" dirty="0"/>
          </a:p>
        </p:txBody>
      </p:sp>
      <p:pic>
        <p:nvPicPr>
          <p:cNvPr id="11" name="图片 10"/>
          <p:cNvPicPr>
            <a:picLocks noChangeAspect="1"/>
          </p:cNvPicPr>
          <p:nvPr userDrawn="1"/>
        </p:nvPicPr>
        <p:blipFill>
          <a:blip r:embed="rId12"/>
          <a:stretch>
            <a:fillRect/>
          </a:stretch>
        </p:blipFill>
        <p:spPr>
          <a:xfrm>
            <a:off x="0" y="0"/>
            <a:ext cx="12192000" cy="68579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思源黑体 CN Medium" panose="020B06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思源黑体 CN Medium" panose="020B06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思源黑体 CN Medium" panose="020B06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思源黑体 CN Medium" panose="020B06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思源黑体 CN Medium" panose="020B06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6.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1194" y="0"/>
            <a:ext cx="12189611" cy="6858000"/>
          </a:xfrm>
          <a:prstGeom prst="rect">
            <a:avLst/>
          </a:prstGeom>
        </p:spPr>
      </p:pic>
      <p:sp>
        <p:nvSpPr>
          <p:cNvPr id="29" name="Rectangle 407"/>
          <p:cNvSpPr>
            <a:spLocks noChangeArrowheads="1"/>
          </p:cNvSpPr>
          <p:nvPr/>
        </p:nvSpPr>
        <p:spPr bwMode="auto">
          <a:xfrm>
            <a:off x="2163872" y="3957656"/>
            <a:ext cx="84817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200" dirty="0">
                <a:solidFill>
                  <a:schemeClr val="bg1"/>
                </a:solidFill>
                <a:cs typeface="+mn-ea"/>
                <a:sym typeface="+mn-lt"/>
              </a:rPr>
              <a:t>We have many PowerPoint </a:t>
            </a:r>
            <a:r>
              <a:rPr lang="zh-CN" altLang="en-US" sz="1200" dirty="0">
                <a:solidFill>
                  <a:schemeClr val="bg1"/>
                </a:solidFill>
                <a:cs typeface="+mn-ea"/>
                <a:sym typeface="+mn-lt"/>
              </a:rPr>
              <a:t>templates</a:t>
            </a:r>
            <a:r>
              <a:rPr lang="en-US" sz="1200" dirty="0">
                <a:solidFill>
                  <a:schemeClr val="bg1"/>
                </a:solidFill>
                <a:cs typeface="+mn-ea"/>
                <a:sym typeface="+mn-lt"/>
              </a:rPr>
              <a:t> that has been specifically designed to help anyone that is </a:t>
            </a:r>
            <a:r>
              <a:rPr lang="en-US" altLang="zh-CN" sz="1200" dirty="0">
                <a:solidFill>
                  <a:schemeClr val="bg1"/>
                </a:solidFill>
                <a:cs typeface="+mn-ea"/>
                <a:sym typeface="+mn-lt"/>
              </a:rPr>
              <a:t>We have many PowerPoint </a:t>
            </a:r>
            <a:r>
              <a:rPr lang="zh-CN" altLang="en-US" sz="1200" dirty="0">
                <a:solidFill>
                  <a:schemeClr val="bg1"/>
                </a:solidFill>
                <a:cs typeface="+mn-ea"/>
                <a:sym typeface="+mn-lt"/>
              </a:rPr>
              <a:t>templates</a:t>
            </a:r>
            <a:r>
              <a:rPr lang="en-US" altLang="zh-CN" sz="1200" dirty="0">
                <a:solidFill>
                  <a:schemeClr val="bg1"/>
                </a:solidFill>
                <a:cs typeface="+mn-ea"/>
                <a:sym typeface="+mn-lt"/>
              </a:rPr>
              <a:t> that has been specifically designed to help anyone that is stepping into the world of PowerPoint for the very first time.</a:t>
            </a:r>
            <a:endParaRPr lang="zh-CN" altLang="en-US" sz="1200" dirty="0">
              <a:solidFill>
                <a:schemeClr val="bg1"/>
              </a:solidFill>
              <a:cs typeface="+mn-ea"/>
              <a:sym typeface="+mn-lt"/>
            </a:endParaRPr>
          </a:p>
        </p:txBody>
      </p:sp>
      <p:sp>
        <p:nvSpPr>
          <p:cNvPr id="30" name="Rectangle 408"/>
          <p:cNvSpPr>
            <a:spLocks noChangeArrowheads="1"/>
          </p:cNvSpPr>
          <p:nvPr/>
        </p:nvSpPr>
        <p:spPr bwMode="auto">
          <a:xfrm>
            <a:off x="5013712" y="4636496"/>
            <a:ext cx="1218088" cy="266978"/>
          </a:xfrm>
          <a:prstGeom prst="rect">
            <a:avLst/>
          </a:prstGeom>
          <a:solidFill>
            <a:srgbClr val="1D1D1D"/>
          </a:solidFill>
          <a:ln w="28575">
            <a:solidFill>
              <a:srgbClr val="E7D15D"/>
            </a:solidFill>
          </a:ln>
          <a:effectLst/>
        </p:spPr>
        <p:txBody>
          <a:bodyPr wrap="none" anchor="ctr"/>
          <a:lstStyle/>
          <a:p>
            <a:pPr algn="ctr"/>
            <a:r>
              <a:rPr lang="en-US" altLang="zh-CN" sz="1315" smtClean="0">
                <a:solidFill>
                  <a:schemeClr val="bg1"/>
                </a:solidFill>
                <a:cs typeface="+mn-ea"/>
                <a:sym typeface="+mn-lt"/>
              </a:rPr>
              <a:t> www.PPT818.com</a:t>
            </a:r>
            <a:endParaRPr lang="en-US" altLang="zh-CN" sz="1315" dirty="0">
              <a:solidFill>
                <a:schemeClr val="bg1"/>
              </a:solidFill>
              <a:cs typeface="+mn-ea"/>
              <a:sym typeface="+mn-lt"/>
            </a:endParaRPr>
          </a:p>
        </p:txBody>
      </p:sp>
      <p:sp>
        <p:nvSpPr>
          <p:cNvPr id="35" name="Rectangle 409"/>
          <p:cNvSpPr>
            <a:spLocks noChangeArrowheads="1"/>
          </p:cNvSpPr>
          <p:nvPr/>
        </p:nvSpPr>
        <p:spPr bwMode="auto">
          <a:xfrm>
            <a:off x="6394768" y="4634561"/>
            <a:ext cx="1218088" cy="266978"/>
          </a:xfrm>
          <a:prstGeom prst="rect">
            <a:avLst/>
          </a:prstGeom>
          <a:solidFill>
            <a:srgbClr val="1D1D1D"/>
          </a:solidFill>
          <a:ln w="28575">
            <a:solidFill>
              <a:srgbClr val="E7D15D"/>
            </a:solidFill>
          </a:ln>
          <a:effectLst/>
        </p:spPr>
        <p:txBody>
          <a:bodyPr wrap="none" anchor="ctr"/>
          <a:lstStyle/>
          <a:p>
            <a:pPr algn="ctr"/>
            <a:r>
              <a:rPr lang="en-US" altLang="zh-CN" sz="1315" dirty="0">
                <a:solidFill>
                  <a:schemeClr val="bg1"/>
                </a:solidFill>
                <a:cs typeface="+mn-ea"/>
                <a:sym typeface="+mn-lt"/>
              </a:rPr>
              <a:t>20XX.XX.XX</a:t>
            </a:r>
          </a:p>
        </p:txBody>
      </p:sp>
      <p:pic>
        <p:nvPicPr>
          <p:cNvPr id="36" name="图片 35"/>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Layer>
                </a14:imgProps>
              </a:ext>
            </a:extLst>
          </a:blip>
          <a:srcRect/>
          <a:stretch>
            <a:fillRect/>
          </a:stretch>
        </p:blipFill>
        <p:spPr>
          <a:xfrm>
            <a:off x="3410767" y="830593"/>
            <a:ext cx="5337806" cy="2572013"/>
          </a:xfrm>
          <a:prstGeom prst="rect">
            <a:avLst/>
          </a:prstGeom>
          <a:effectLst>
            <a:outerShdw blurRad="50800" dist="38100" dir="5400000" algn="t" rotWithShape="0">
              <a:prstClr val="black">
                <a:alpha val="40000"/>
              </a:prstClr>
            </a:outerShdw>
          </a:effectLst>
        </p:spPr>
      </p:pic>
      <p:sp>
        <p:nvSpPr>
          <p:cNvPr id="9" name="TextBox 12"/>
          <p:cNvSpPr txBox="1"/>
          <p:nvPr/>
        </p:nvSpPr>
        <p:spPr>
          <a:xfrm>
            <a:off x="2669833" y="3467922"/>
            <a:ext cx="6713863" cy="400110"/>
          </a:xfrm>
          <a:prstGeom prst="rect">
            <a:avLst/>
          </a:prstGeom>
          <a:noFill/>
        </p:spPr>
        <p:txBody>
          <a:bodyPr wrap="square" rtlCol="0">
            <a:spAutoFit/>
          </a:bodyPr>
          <a:lstStyle/>
          <a:p>
            <a:pPr algn="ctr"/>
            <a:r>
              <a:rPr lang="zh-CN" altLang="en-US" sz="2000" spc="600" dirty="0">
                <a:solidFill>
                  <a:schemeClr val="bg1"/>
                </a:solidFill>
                <a:cs typeface="+mn-ea"/>
                <a:sym typeface="+mn-lt"/>
              </a:rPr>
              <a:t>圣诞快乐活动策划</a:t>
            </a:r>
            <a:r>
              <a:rPr lang="en-US" altLang="zh-CN" sz="2000" spc="600" dirty="0">
                <a:solidFill>
                  <a:schemeClr val="bg1"/>
                </a:solidFill>
                <a:cs typeface="+mn-ea"/>
                <a:sym typeface="+mn-lt"/>
              </a:rPr>
              <a:t>PPT</a:t>
            </a:r>
            <a:r>
              <a:rPr lang="zh-CN" altLang="en-US" sz="2000" spc="600" dirty="0">
                <a:solidFill>
                  <a:schemeClr val="bg1"/>
                </a:solidFill>
                <a:cs typeface="+mn-ea"/>
                <a:sym typeface="+mn-lt"/>
              </a:rPr>
              <a:t>模板</a:t>
            </a:r>
            <a:endParaRPr lang="en-US" altLang="zh-CN" sz="2000" spc="600" dirty="0">
              <a:solidFill>
                <a:schemeClr val="bg1"/>
              </a:solidFill>
              <a:cs typeface="+mn-ea"/>
              <a:sym typeface="+mn-lt"/>
            </a:endParaRPr>
          </a:p>
        </p:txBody>
      </p:sp>
      <p:pic>
        <p:nvPicPr>
          <p:cNvPr id="10" name="图片 9"/>
          <p:cNvPicPr>
            <a:picLocks noChangeAspect="1"/>
          </p:cNvPicPr>
          <p:nvPr/>
        </p:nvPicPr>
        <p:blipFill>
          <a:blip r:embed="rId6" cstate="screen"/>
          <a:stretch>
            <a:fillRect/>
          </a:stretch>
        </p:blipFill>
        <p:spPr>
          <a:xfrm>
            <a:off x="1965974" y="0"/>
            <a:ext cx="1549085" cy="1549085"/>
          </a:xfrm>
          <a:prstGeom prst="rect">
            <a:avLst/>
          </a:prstGeom>
        </p:spPr>
      </p:pic>
      <p:pic>
        <p:nvPicPr>
          <p:cNvPr id="11" name="图片 10"/>
          <p:cNvPicPr>
            <a:picLocks noChangeAspect="1"/>
          </p:cNvPicPr>
          <p:nvPr/>
        </p:nvPicPr>
        <p:blipFill>
          <a:blip r:embed="rId7" cstate="screen"/>
          <a:stretch>
            <a:fillRect/>
          </a:stretch>
        </p:blipFill>
        <p:spPr>
          <a:xfrm>
            <a:off x="1591170" y="0"/>
            <a:ext cx="1078663" cy="1078663"/>
          </a:xfrm>
          <a:prstGeom prst="rect">
            <a:avLst/>
          </a:prstGeom>
        </p:spPr>
      </p:pic>
      <p:pic>
        <p:nvPicPr>
          <p:cNvPr id="12" name="图片 11"/>
          <p:cNvPicPr>
            <a:picLocks noChangeAspect="1"/>
          </p:cNvPicPr>
          <p:nvPr/>
        </p:nvPicPr>
        <p:blipFill>
          <a:blip r:embed="rId6" cstate="screen"/>
          <a:stretch>
            <a:fillRect/>
          </a:stretch>
        </p:blipFill>
        <p:spPr>
          <a:xfrm>
            <a:off x="9990367" y="-49653"/>
            <a:ext cx="1549085" cy="1549085"/>
          </a:xfrm>
          <a:prstGeom prst="rect">
            <a:avLst/>
          </a:prstGeom>
        </p:spPr>
      </p:pic>
      <p:pic>
        <p:nvPicPr>
          <p:cNvPr id="13" name="图片 12"/>
          <p:cNvPicPr>
            <a:picLocks noChangeAspect="1"/>
          </p:cNvPicPr>
          <p:nvPr/>
        </p:nvPicPr>
        <p:blipFill>
          <a:blip r:embed="rId7" cstate="screen"/>
          <a:stretch>
            <a:fillRect/>
          </a:stretch>
        </p:blipFill>
        <p:spPr>
          <a:xfrm>
            <a:off x="9615563" y="-49653"/>
            <a:ext cx="1078663" cy="10786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603617" y="1861463"/>
            <a:ext cx="10762547" cy="2229977"/>
            <a:chOff x="952506" y="2404616"/>
            <a:chExt cx="10236187" cy="2120917"/>
          </a:xfrm>
        </p:grpSpPr>
        <p:grpSp>
          <p:nvGrpSpPr>
            <p:cNvPr id="37" name="组合 36"/>
            <p:cNvGrpSpPr/>
            <p:nvPr/>
          </p:nvGrpSpPr>
          <p:grpSpPr>
            <a:xfrm>
              <a:off x="952506" y="2404616"/>
              <a:ext cx="2127437" cy="2120917"/>
              <a:chOff x="952506" y="2404616"/>
              <a:chExt cx="2127437" cy="2120917"/>
            </a:xfrm>
          </p:grpSpPr>
          <p:sp>
            <p:nvSpPr>
              <p:cNvPr id="75" name="Oval 15"/>
              <p:cNvSpPr/>
              <p:nvPr/>
            </p:nvSpPr>
            <p:spPr>
              <a:xfrm>
                <a:off x="1662164" y="3820605"/>
                <a:ext cx="708120" cy="704928"/>
              </a:xfrm>
              <a:prstGeom prst="ellipse">
                <a:avLst/>
              </a:prstGeom>
              <a:solidFill>
                <a:schemeClr val="accent2">
                  <a:lumMod val="100000"/>
                </a:schemeClr>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19931" tIns="59966" rIns="119931" bIns="59966" rtlCol="0" anchor="ctr"/>
              <a:lstStyle/>
              <a:p>
                <a:pPr algn="ctr"/>
                <a:endParaRPr lang="en-US" sz="4270" dirty="0">
                  <a:solidFill>
                    <a:schemeClr val="bg1"/>
                  </a:solidFill>
                  <a:cs typeface="+mn-ea"/>
                  <a:sym typeface="+mn-lt"/>
                </a:endParaRPr>
              </a:p>
            </p:txBody>
          </p:sp>
          <p:sp>
            <p:nvSpPr>
              <p:cNvPr id="76" name="Rectangle 20"/>
              <p:cNvSpPr/>
              <p:nvPr/>
            </p:nvSpPr>
            <p:spPr>
              <a:xfrm>
                <a:off x="1675404" y="2404616"/>
                <a:ext cx="681643" cy="576649"/>
              </a:xfrm>
              <a:prstGeom prst="rect">
                <a:avLst/>
              </a:prstGeom>
            </p:spPr>
            <p:txBody>
              <a:bodyPr wrap="none" lIns="119931" tIns="59966" rIns="119931" bIns="59966">
                <a:spAutoFit/>
              </a:bodyPr>
              <a:lstStyle/>
              <a:p>
                <a:pPr algn="ctr"/>
                <a:r>
                  <a:rPr lang="en-US" sz="3155" dirty="0">
                    <a:solidFill>
                      <a:schemeClr val="bg1"/>
                    </a:solidFill>
                    <a:cs typeface="+mn-ea"/>
                    <a:sym typeface="+mn-lt"/>
                  </a:rPr>
                  <a:t>01</a:t>
                </a:r>
              </a:p>
            </p:txBody>
          </p:sp>
          <p:cxnSp>
            <p:nvCxnSpPr>
              <p:cNvPr id="77" name="Straight Connector 26"/>
              <p:cNvCxnSpPr/>
              <p:nvPr/>
            </p:nvCxnSpPr>
            <p:spPr>
              <a:xfrm flipH="1" flipV="1">
                <a:off x="2016224" y="3314894"/>
                <a:ext cx="0" cy="505711"/>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8" name="Chevron 4"/>
              <p:cNvSpPr/>
              <p:nvPr/>
            </p:nvSpPr>
            <p:spPr>
              <a:xfrm>
                <a:off x="952506" y="2910326"/>
                <a:ext cx="2127437" cy="404568"/>
              </a:xfrm>
              <a:prstGeom prst="chevron">
                <a:avLst>
                  <a:gd name="adj" fmla="val 32323"/>
                </a:avLst>
              </a:prstGeom>
              <a:solidFill>
                <a:schemeClr val="accent2">
                  <a:lumMod val="100000"/>
                </a:schemeClr>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19931" tIns="59966" rIns="119931" bIns="59966" rtlCol="0" anchor="ctr"/>
              <a:lstStyle/>
              <a:p>
                <a:pPr algn="ctr"/>
                <a:endParaRPr lang="en-US" sz="4270" dirty="0">
                  <a:solidFill>
                    <a:schemeClr val="bg1"/>
                  </a:solidFill>
                  <a:cs typeface="+mn-ea"/>
                  <a:sym typeface="+mn-lt"/>
                </a:endParaRPr>
              </a:p>
            </p:txBody>
          </p:sp>
          <p:sp>
            <p:nvSpPr>
              <p:cNvPr id="79" name="Oval 41"/>
              <p:cNvSpPr/>
              <p:nvPr/>
            </p:nvSpPr>
            <p:spPr>
              <a:xfrm>
                <a:off x="1958495" y="3042881"/>
                <a:ext cx="115459" cy="11493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9931" tIns="59966" rIns="119931" bIns="59966" rtlCol="0" anchor="ctr"/>
              <a:lstStyle/>
              <a:p>
                <a:pPr algn="ctr"/>
                <a:endParaRPr lang="en-US" sz="4270" dirty="0">
                  <a:solidFill>
                    <a:schemeClr val="bg1"/>
                  </a:solidFill>
                  <a:cs typeface="+mn-ea"/>
                  <a:sym typeface="+mn-lt"/>
                </a:endParaRPr>
              </a:p>
            </p:txBody>
          </p:sp>
          <p:pic>
            <p:nvPicPr>
              <p:cNvPr id="80" name="Picture 48"/>
              <p:cNvPicPr>
                <a:picLocks noChangeAspect="1"/>
              </p:cNvPicPr>
              <p:nvPr/>
            </p:nvPicPr>
            <p:blipFill>
              <a:blip r:embed="rId3" cstate="screen"/>
              <a:stretch>
                <a:fillRect/>
              </a:stretch>
            </p:blipFill>
            <p:spPr>
              <a:xfrm>
                <a:off x="1849435" y="3947430"/>
                <a:ext cx="333579" cy="451282"/>
              </a:xfrm>
              <a:prstGeom prst="rect">
                <a:avLst/>
              </a:prstGeom>
            </p:spPr>
          </p:pic>
        </p:grpSp>
        <p:grpSp>
          <p:nvGrpSpPr>
            <p:cNvPr id="38" name="组合 37"/>
            <p:cNvGrpSpPr/>
            <p:nvPr/>
          </p:nvGrpSpPr>
          <p:grpSpPr>
            <a:xfrm>
              <a:off x="2979692" y="2404616"/>
              <a:ext cx="2127437" cy="2120917"/>
              <a:chOff x="2979692" y="2404616"/>
              <a:chExt cx="2127437" cy="2120917"/>
            </a:xfrm>
          </p:grpSpPr>
          <p:sp>
            <p:nvSpPr>
              <p:cNvPr id="69" name="Chevron 10"/>
              <p:cNvSpPr/>
              <p:nvPr/>
            </p:nvSpPr>
            <p:spPr>
              <a:xfrm>
                <a:off x="2979692" y="2910326"/>
                <a:ext cx="2127437" cy="404568"/>
              </a:xfrm>
              <a:prstGeom prst="chevron">
                <a:avLst>
                  <a:gd name="adj" fmla="val 32323"/>
                </a:avLst>
              </a:prstGeom>
              <a:solidFill>
                <a:schemeClr val="accent2"/>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19931" tIns="59966" rIns="119931" bIns="59966" rtlCol="0" anchor="ctr"/>
              <a:lstStyle/>
              <a:p>
                <a:pPr algn="ctr"/>
                <a:endParaRPr lang="en-US" sz="4270" dirty="0">
                  <a:solidFill>
                    <a:schemeClr val="bg1"/>
                  </a:solidFill>
                  <a:cs typeface="+mn-ea"/>
                  <a:sym typeface="+mn-lt"/>
                </a:endParaRPr>
              </a:p>
            </p:txBody>
          </p:sp>
          <p:sp>
            <p:nvSpPr>
              <p:cNvPr id="70" name="Oval 42"/>
              <p:cNvSpPr/>
              <p:nvPr/>
            </p:nvSpPr>
            <p:spPr>
              <a:xfrm>
                <a:off x="3985681" y="3042881"/>
                <a:ext cx="115459" cy="11493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9931" tIns="59966" rIns="119931" bIns="59966" rtlCol="0" anchor="ctr"/>
              <a:lstStyle/>
              <a:p>
                <a:pPr algn="ctr"/>
                <a:endParaRPr lang="en-US" sz="4270" dirty="0">
                  <a:solidFill>
                    <a:schemeClr val="bg1"/>
                  </a:solidFill>
                  <a:cs typeface="+mn-ea"/>
                  <a:sym typeface="+mn-lt"/>
                </a:endParaRPr>
              </a:p>
            </p:txBody>
          </p:sp>
          <p:sp>
            <p:nvSpPr>
              <p:cNvPr id="71" name="Oval 16"/>
              <p:cNvSpPr/>
              <p:nvPr/>
            </p:nvSpPr>
            <p:spPr>
              <a:xfrm>
                <a:off x="3689350" y="3820605"/>
                <a:ext cx="708120" cy="704928"/>
              </a:xfrm>
              <a:prstGeom prst="ellipse">
                <a:avLst/>
              </a:prstGeom>
              <a:solidFill>
                <a:schemeClr val="accent2"/>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19931" tIns="59966" rIns="119931" bIns="59966" rtlCol="0" anchor="ctr"/>
              <a:lstStyle/>
              <a:p>
                <a:pPr algn="ctr"/>
                <a:endParaRPr lang="en-US" sz="4270" dirty="0">
                  <a:solidFill>
                    <a:schemeClr val="bg1"/>
                  </a:solidFill>
                  <a:cs typeface="+mn-ea"/>
                  <a:sym typeface="+mn-lt"/>
                </a:endParaRPr>
              </a:p>
            </p:txBody>
          </p:sp>
          <p:sp>
            <p:nvSpPr>
              <p:cNvPr id="72" name="Rectangle 21"/>
              <p:cNvSpPr/>
              <p:nvPr/>
            </p:nvSpPr>
            <p:spPr>
              <a:xfrm>
                <a:off x="3702591" y="2404616"/>
                <a:ext cx="681642" cy="576649"/>
              </a:xfrm>
              <a:prstGeom prst="rect">
                <a:avLst/>
              </a:prstGeom>
            </p:spPr>
            <p:txBody>
              <a:bodyPr wrap="none" lIns="119931" tIns="59966" rIns="119931" bIns="59966">
                <a:spAutoFit/>
              </a:bodyPr>
              <a:lstStyle/>
              <a:p>
                <a:pPr algn="ctr"/>
                <a:r>
                  <a:rPr lang="en-US" sz="3155" dirty="0">
                    <a:solidFill>
                      <a:schemeClr val="bg1"/>
                    </a:solidFill>
                    <a:cs typeface="+mn-ea"/>
                    <a:sym typeface="+mn-lt"/>
                  </a:rPr>
                  <a:t>02</a:t>
                </a:r>
              </a:p>
            </p:txBody>
          </p:sp>
          <p:cxnSp>
            <p:nvCxnSpPr>
              <p:cNvPr id="73" name="Straight Connector 27"/>
              <p:cNvCxnSpPr/>
              <p:nvPr/>
            </p:nvCxnSpPr>
            <p:spPr>
              <a:xfrm flipH="1" flipV="1">
                <a:off x="4043410" y="3314894"/>
                <a:ext cx="0" cy="505711"/>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4" name="Picture 49"/>
              <p:cNvPicPr>
                <a:picLocks noChangeAspect="1"/>
              </p:cNvPicPr>
              <p:nvPr/>
            </p:nvPicPr>
            <p:blipFill>
              <a:blip r:embed="rId4" cstate="screen"/>
              <a:stretch>
                <a:fillRect/>
              </a:stretch>
            </p:blipFill>
            <p:spPr>
              <a:xfrm>
                <a:off x="3821837" y="3952496"/>
                <a:ext cx="443147" cy="441150"/>
              </a:xfrm>
              <a:prstGeom prst="rect">
                <a:avLst/>
              </a:prstGeom>
            </p:spPr>
          </p:pic>
        </p:grpSp>
        <p:grpSp>
          <p:nvGrpSpPr>
            <p:cNvPr id="39" name="组合 38"/>
            <p:cNvGrpSpPr/>
            <p:nvPr/>
          </p:nvGrpSpPr>
          <p:grpSpPr>
            <a:xfrm>
              <a:off x="5006881" y="2404616"/>
              <a:ext cx="2127437" cy="2120917"/>
              <a:chOff x="5006881" y="2404616"/>
              <a:chExt cx="2127437" cy="2120917"/>
            </a:xfrm>
          </p:grpSpPr>
          <p:sp>
            <p:nvSpPr>
              <p:cNvPr id="63" name="Chevron 11"/>
              <p:cNvSpPr/>
              <p:nvPr/>
            </p:nvSpPr>
            <p:spPr>
              <a:xfrm>
                <a:off x="5006881" y="2910326"/>
                <a:ext cx="2127437" cy="404568"/>
              </a:xfrm>
              <a:prstGeom prst="chevron">
                <a:avLst>
                  <a:gd name="adj" fmla="val 32323"/>
                </a:avLst>
              </a:prstGeom>
              <a:solidFill>
                <a:schemeClr val="accent2">
                  <a:lumMod val="100000"/>
                </a:schemeClr>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19931" tIns="59966" rIns="119931" bIns="59966" rtlCol="0" anchor="ctr"/>
              <a:lstStyle/>
              <a:p>
                <a:pPr algn="ctr"/>
                <a:endParaRPr lang="en-US" sz="4270" dirty="0">
                  <a:solidFill>
                    <a:schemeClr val="bg1"/>
                  </a:solidFill>
                  <a:cs typeface="+mn-ea"/>
                  <a:sym typeface="+mn-lt"/>
                </a:endParaRPr>
              </a:p>
            </p:txBody>
          </p:sp>
          <p:sp>
            <p:nvSpPr>
              <p:cNvPr id="64" name="Oval 43"/>
              <p:cNvSpPr/>
              <p:nvPr/>
            </p:nvSpPr>
            <p:spPr>
              <a:xfrm>
                <a:off x="6012870" y="3042881"/>
                <a:ext cx="115459" cy="11493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9931" tIns="59966" rIns="119931" bIns="59966" rtlCol="0" anchor="ctr"/>
              <a:lstStyle/>
              <a:p>
                <a:pPr algn="ctr"/>
                <a:endParaRPr lang="en-US" sz="4270" dirty="0">
                  <a:solidFill>
                    <a:schemeClr val="bg1"/>
                  </a:solidFill>
                  <a:cs typeface="+mn-ea"/>
                  <a:sym typeface="+mn-lt"/>
                </a:endParaRPr>
              </a:p>
            </p:txBody>
          </p:sp>
          <p:sp>
            <p:nvSpPr>
              <p:cNvPr id="65" name="Oval 17"/>
              <p:cNvSpPr/>
              <p:nvPr/>
            </p:nvSpPr>
            <p:spPr>
              <a:xfrm>
                <a:off x="5716538" y="3820605"/>
                <a:ext cx="708120" cy="704928"/>
              </a:xfrm>
              <a:prstGeom prst="ellipse">
                <a:avLst/>
              </a:prstGeom>
              <a:solidFill>
                <a:schemeClr val="accent2">
                  <a:lumMod val="100000"/>
                </a:schemeClr>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19931" tIns="59966" rIns="119931" bIns="59966" rtlCol="0" anchor="ctr"/>
              <a:lstStyle/>
              <a:p>
                <a:pPr algn="ctr"/>
                <a:endParaRPr lang="en-US" sz="4270" dirty="0">
                  <a:solidFill>
                    <a:schemeClr val="bg1"/>
                  </a:solidFill>
                  <a:cs typeface="+mn-ea"/>
                  <a:sym typeface="+mn-lt"/>
                </a:endParaRPr>
              </a:p>
            </p:txBody>
          </p:sp>
          <p:sp>
            <p:nvSpPr>
              <p:cNvPr id="66" name="Rectangle 22"/>
              <p:cNvSpPr/>
              <p:nvPr/>
            </p:nvSpPr>
            <p:spPr>
              <a:xfrm>
                <a:off x="5729779" y="2404616"/>
                <a:ext cx="681642" cy="576649"/>
              </a:xfrm>
              <a:prstGeom prst="rect">
                <a:avLst/>
              </a:prstGeom>
            </p:spPr>
            <p:txBody>
              <a:bodyPr wrap="none" lIns="119931" tIns="59966" rIns="119931" bIns="59966">
                <a:spAutoFit/>
              </a:bodyPr>
              <a:lstStyle/>
              <a:p>
                <a:pPr algn="ctr"/>
                <a:r>
                  <a:rPr lang="en-US" sz="3155" dirty="0">
                    <a:solidFill>
                      <a:schemeClr val="bg1"/>
                    </a:solidFill>
                    <a:cs typeface="+mn-ea"/>
                    <a:sym typeface="+mn-lt"/>
                  </a:rPr>
                  <a:t>03</a:t>
                </a:r>
              </a:p>
            </p:txBody>
          </p:sp>
          <p:cxnSp>
            <p:nvCxnSpPr>
              <p:cNvPr id="67" name="Straight Connector 28"/>
              <p:cNvCxnSpPr/>
              <p:nvPr/>
            </p:nvCxnSpPr>
            <p:spPr>
              <a:xfrm flipH="1" flipV="1">
                <a:off x="6070598" y="3314894"/>
                <a:ext cx="0" cy="505711"/>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8" name="Picture 50"/>
              <p:cNvPicPr>
                <a:picLocks noChangeAspect="1"/>
              </p:cNvPicPr>
              <p:nvPr/>
            </p:nvPicPr>
            <p:blipFill>
              <a:blip r:embed="rId5" cstate="screen"/>
              <a:stretch>
                <a:fillRect/>
              </a:stretch>
            </p:blipFill>
            <p:spPr>
              <a:xfrm>
                <a:off x="5835790" y="4023603"/>
                <a:ext cx="469619" cy="298932"/>
              </a:xfrm>
              <a:prstGeom prst="rect">
                <a:avLst/>
              </a:prstGeom>
            </p:spPr>
          </p:pic>
        </p:grpSp>
        <p:grpSp>
          <p:nvGrpSpPr>
            <p:cNvPr id="40" name="组合 39"/>
            <p:cNvGrpSpPr/>
            <p:nvPr/>
          </p:nvGrpSpPr>
          <p:grpSpPr>
            <a:xfrm>
              <a:off x="7034067" y="2404616"/>
              <a:ext cx="2127437" cy="2120917"/>
              <a:chOff x="7034067" y="2404616"/>
              <a:chExt cx="2127437" cy="2120917"/>
            </a:xfrm>
          </p:grpSpPr>
          <p:sp>
            <p:nvSpPr>
              <p:cNvPr id="57" name="Chevron 12"/>
              <p:cNvSpPr/>
              <p:nvPr/>
            </p:nvSpPr>
            <p:spPr>
              <a:xfrm>
                <a:off x="7034067" y="2910326"/>
                <a:ext cx="2127437" cy="404568"/>
              </a:xfrm>
              <a:prstGeom prst="chevron">
                <a:avLst>
                  <a:gd name="adj" fmla="val 32323"/>
                </a:avLst>
              </a:prstGeom>
              <a:solidFill>
                <a:schemeClr val="accent2"/>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19931" tIns="59966" rIns="119931" bIns="59966" rtlCol="0" anchor="ctr"/>
              <a:lstStyle/>
              <a:p>
                <a:pPr algn="ctr"/>
                <a:endParaRPr lang="en-US" sz="4270" dirty="0">
                  <a:solidFill>
                    <a:schemeClr val="bg1"/>
                  </a:solidFill>
                  <a:cs typeface="+mn-ea"/>
                  <a:sym typeface="+mn-lt"/>
                </a:endParaRPr>
              </a:p>
            </p:txBody>
          </p:sp>
          <p:sp>
            <p:nvSpPr>
              <p:cNvPr id="58" name="Oval 44"/>
              <p:cNvSpPr/>
              <p:nvPr/>
            </p:nvSpPr>
            <p:spPr>
              <a:xfrm>
                <a:off x="8040056" y="3042881"/>
                <a:ext cx="115459" cy="11493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9931" tIns="59966" rIns="119931" bIns="59966" rtlCol="0" anchor="ctr"/>
              <a:lstStyle/>
              <a:p>
                <a:pPr algn="ctr"/>
                <a:endParaRPr lang="en-US" sz="4270" dirty="0">
                  <a:solidFill>
                    <a:schemeClr val="bg1"/>
                  </a:solidFill>
                  <a:cs typeface="+mn-ea"/>
                  <a:sym typeface="+mn-lt"/>
                </a:endParaRPr>
              </a:p>
            </p:txBody>
          </p:sp>
          <p:sp>
            <p:nvSpPr>
              <p:cNvPr id="59" name="Oval 18"/>
              <p:cNvSpPr/>
              <p:nvPr/>
            </p:nvSpPr>
            <p:spPr>
              <a:xfrm>
                <a:off x="7743725" y="3820605"/>
                <a:ext cx="708120" cy="704928"/>
              </a:xfrm>
              <a:prstGeom prst="ellipse">
                <a:avLst/>
              </a:prstGeom>
              <a:solidFill>
                <a:schemeClr val="accent1"/>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19931" tIns="59966" rIns="119931" bIns="59966" rtlCol="0" anchor="ctr"/>
              <a:lstStyle/>
              <a:p>
                <a:pPr algn="ctr"/>
                <a:endParaRPr lang="en-US" sz="4270" dirty="0">
                  <a:solidFill>
                    <a:schemeClr val="bg1"/>
                  </a:solidFill>
                  <a:cs typeface="+mn-ea"/>
                  <a:sym typeface="+mn-lt"/>
                </a:endParaRPr>
              </a:p>
            </p:txBody>
          </p:sp>
          <p:sp>
            <p:nvSpPr>
              <p:cNvPr id="60" name="Rectangle 23"/>
              <p:cNvSpPr/>
              <p:nvPr/>
            </p:nvSpPr>
            <p:spPr>
              <a:xfrm>
                <a:off x="7756965" y="2404616"/>
                <a:ext cx="681642" cy="576649"/>
              </a:xfrm>
              <a:prstGeom prst="rect">
                <a:avLst/>
              </a:prstGeom>
            </p:spPr>
            <p:txBody>
              <a:bodyPr wrap="none" lIns="119931" tIns="59966" rIns="119931" bIns="59966">
                <a:spAutoFit/>
              </a:bodyPr>
              <a:lstStyle/>
              <a:p>
                <a:pPr algn="ctr"/>
                <a:r>
                  <a:rPr lang="en-US" sz="3155" dirty="0">
                    <a:solidFill>
                      <a:schemeClr val="bg1"/>
                    </a:solidFill>
                    <a:cs typeface="+mn-ea"/>
                    <a:sym typeface="+mn-lt"/>
                  </a:rPr>
                  <a:t>04</a:t>
                </a:r>
              </a:p>
            </p:txBody>
          </p:sp>
          <p:cxnSp>
            <p:nvCxnSpPr>
              <p:cNvPr id="61" name="Straight Connector 29"/>
              <p:cNvCxnSpPr/>
              <p:nvPr/>
            </p:nvCxnSpPr>
            <p:spPr>
              <a:xfrm flipH="1" flipV="1">
                <a:off x="8097785" y="3314894"/>
                <a:ext cx="0" cy="505711"/>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2" name="Picture 51"/>
              <p:cNvPicPr>
                <a:picLocks noChangeAspect="1"/>
              </p:cNvPicPr>
              <p:nvPr/>
            </p:nvPicPr>
            <p:blipFill>
              <a:blip r:embed="rId6" cstate="screen"/>
              <a:stretch>
                <a:fillRect/>
              </a:stretch>
            </p:blipFill>
            <p:spPr>
              <a:xfrm>
                <a:off x="7857995" y="3932128"/>
                <a:ext cx="479581" cy="481883"/>
              </a:xfrm>
              <a:prstGeom prst="rect">
                <a:avLst/>
              </a:prstGeom>
            </p:spPr>
          </p:pic>
        </p:grpSp>
        <p:grpSp>
          <p:nvGrpSpPr>
            <p:cNvPr id="41" name="组合 40"/>
            <p:cNvGrpSpPr/>
            <p:nvPr/>
          </p:nvGrpSpPr>
          <p:grpSpPr>
            <a:xfrm>
              <a:off x="9061256" y="2404616"/>
              <a:ext cx="2127437" cy="2120917"/>
              <a:chOff x="9061256" y="2404616"/>
              <a:chExt cx="2127437" cy="2120917"/>
            </a:xfrm>
          </p:grpSpPr>
          <p:sp>
            <p:nvSpPr>
              <p:cNvPr id="42" name="Chevron 13"/>
              <p:cNvSpPr/>
              <p:nvPr/>
            </p:nvSpPr>
            <p:spPr>
              <a:xfrm>
                <a:off x="9061256" y="2910326"/>
                <a:ext cx="2127437" cy="404568"/>
              </a:xfrm>
              <a:prstGeom prst="chevron">
                <a:avLst>
                  <a:gd name="adj" fmla="val 32323"/>
                </a:avLst>
              </a:prstGeom>
              <a:solidFill>
                <a:schemeClr val="accent2">
                  <a:lumMod val="100000"/>
                </a:schemeClr>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19931" tIns="59966" rIns="119931" bIns="59966" rtlCol="0" anchor="ctr"/>
              <a:lstStyle/>
              <a:p>
                <a:pPr algn="ctr"/>
                <a:endParaRPr lang="en-US" sz="4270" dirty="0">
                  <a:solidFill>
                    <a:schemeClr val="bg1"/>
                  </a:solidFill>
                  <a:cs typeface="+mn-ea"/>
                  <a:sym typeface="+mn-lt"/>
                </a:endParaRPr>
              </a:p>
            </p:txBody>
          </p:sp>
          <p:sp>
            <p:nvSpPr>
              <p:cNvPr id="43" name="Oval 45"/>
              <p:cNvSpPr/>
              <p:nvPr/>
            </p:nvSpPr>
            <p:spPr>
              <a:xfrm>
                <a:off x="10067245" y="3042881"/>
                <a:ext cx="115459" cy="11493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19931" tIns="59966" rIns="119931" bIns="59966" rtlCol="0" anchor="ctr"/>
              <a:lstStyle/>
              <a:p>
                <a:pPr algn="ctr"/>
                <a:endParaRPr lang="en-US" sz="4270" dirty="0">
                  <a:solidFill>
                    <a:schemeClr val="bg1"/>
                  </a:solidFill>
                  <a:cs typeface="+mn-ea"/>
                  <a:sym typeface="+mn-lt"/>
                </a:endParaRPr>
              </a:p>
            </p:txBody>
          </p:sp>
          <p:sp>
            <p:nvSpPr>
              <p:cNvPr id="44" name="Oval 19"/>
              <p:cNvSpPr/>
              <p:nvPr/>
            </p:nvSpPr>
            <p:spPr>
              <a:xfrm>
                <a:off x="9770913" y="3820605"/>
                <a:ext cx="708120" cy="704928"/>
              </a:xfrm>
              <a:prstGeom prst="ellipse">
                <a:avLst/>
              </a:prstGeom>
              <a:solidFill>
                <a:schemeClr val="accent2">
                  <a:lumMod val="100000"/>
                </a:schemeClr>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19931" tIns="59966" rIns="119931" bIns="59966" rtlCol="0" anchor="ctr"/>
              <a:lstStyle/>
              <a:p>
                <a:pPr algn="ctr"/>
                <a:endParaRPr lang="en-US" sz="4270" dirty="0">
                  <a:solidFill>
                    <a:schemeClr val="bg1"/>
                  </a:solidFill>
                  <a:cs typeface="+mn-ea"/>
                  <a:sym typeface="+mn-lt"/>
                </a:endParaRPr>
              </a:p>
            </p:txBody>
          </p:sp>
          <p:sp>
            <p:nvSpPr>
              <p:cNvPr id="45" name="Rectangle 24"/>
              <p:cNvSpPr/>
              <p:nvPr/>
            </p:nvSpPr>
            <p:spPr>
              <a:xfrm>
                <a:off x="9784154" y="2404616"/>
                <a:ext cx="681642" cy="576649"/>
              </a:xfrm>
              <a:prstGeom prst="rect">
                <a:avLst/>
              </a:prstGeom>
            </p:spPr>
            <p:txBody>
              <a:bodyPr wrap="none" lIns="119931" tIns="59966" rIns="119931" bIns="59966">
                <a:spAutoFit/>
              </a:bodyPr>
              <a:lstStyle/>
              <a:p>
                <a:pPr algn="ctr"/>
                <a:r>
                  <a:rPr lang="en-US" sz="3155" dirty="0">
                    <a:solidFill>
                      <a:schemeClr val="bg1"/>
                    </a:solidFill>
                    <a:cs typeface="+mn-ea"/>
                    <a:sym typeface="+mn-lt"/>
                  </a:rPr>
                  <a:t>05</a:t>
                </a:r>
              </a:p>
            </p:txBody>
          </p:sp>
          <p:cxnSp>
            <p:nvCxnSpPr>
              <p:cNvPr id="46" name="Straight Connector 30"/>
              <p:cNvCxnSpPr/>
              <p:nvPr/>
            </p:nvCxnSpPr>
            <p:spPr>
              <a:xfrm flipH="1" flipV="1">
                <a:off x="10124973" y="3314894"/>
                <a:ext cx="0" cy="505711"/>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Freeform 18"/>
              <p:cNvSpPr/>
              <p:nvPr/>
            </p:nvSpPr>
            <p:spPr bwMode="auto">
              <a:xfrm>
                <a:off x="9929123" y="4118582"/>
                <a:ext cx="227496" cy="78328"/>
              </a:xfrm>
              <a:custGeom>
                <a:avLst/>
                <a:gdLst>
                  <a:gd name="T0" fmla="*/ 1088 w 1088"/>
                  <a:gd name="T1" fmla="*/ 184 h 368"/>
                  <a:gd name="T2" fmla="*/ 1088 w 1088"/>
                  <a:gd name="T3" fmla="*/ 184 h 368"/>
                  <a:gd name="T4" fmla="*/ 544 w 1088"/>
                  <a:gd name="T5" fmla="*/ 368 h 368"/>
                  <a:gd name="T6" fmla="*/ 0 w 1088"/>
                  <a:gd name="T7" fmla="*/ 184 h 368"/>
                  <a:gd name="T8" fmla="*/ 544 w 1088"/>
                  <a:gd name="T9" fmla="*/ 0 h 368"/>
                  <a:gd name="T10" fmla="*/ 1088 w 1088"/>
                  <a:gd name="T11" fmla="*/ 184 h 368"/>
                  <a:gd name="T12" fmla="*/ 1088 w 1088"/>
                  <a:gd name="T13" fmla="*/ 184 h 368"/>
                </a:gdLst>
                <a:ahLst/>
                <a:cxnLst>
                  <a:cxn ang="0">
                    <a:pos x="T0" y="T1"/>
                  </a:cxn>
                  <a:cxn ang="0">
                    <a:pos x="T2" y="T3"/>
                  </a:cxn>
                  <a:cxn ang="0">
                    <a:pos x="T4" y="T5"/>
                  </a:cxn>
                  <a:cxn ang="0">
                    <a:pos x="T6" y="T7"/>
                  </a:cxn>
                  <a:cxn ang="0">
                    <a:pos x="T8" y="T9"/>
                  </a:cxn>
                  <a:cxn ang="0">
                    <a:pos x="T10" y="T11"/>
                  </a:cxn>
                  <a:cxn ang="0">
                    <a:pos x="T12" y="T13"/>
                  </a:cxn>
                </a:cxnLst>
                <a:rect l="0" t="0" r="r" b="b"/>
                <a:pathLst>
                  <a:path w="1088" h="368">
                    <a:moveTo>
                      <a:pt x="1088" y="184"/>
                    </a:moveTo>
                    <a:lnTo>
                      <a:pt x="1088" y="184"/>
                    </a:lnTo>
                    <a:cubicBezTo>
                      <a:pt x="1088" y="286"/>
                      <a:pt x="844" y="368"/>
                      <a:pt x="544" y="368"/>
                    </a:cubicBezTo>
                    <a:cubicBezTo>
                      <a:pt x="243" y="368"/>
                      <a:pt x="0" y="286"/>
                      <a:pt x="0" y="184"/>
                    </a:cubicBezTo>
                    <a:cubicBezTo>
                      <a:pt x="0" y="83"/>
                      <a:pt x="243" y="0"/>
                      <a:pt x="544" y="0"/>
                    </a:cubicBezTo>
                    <a:cubicBezTo>
                      <a:pt x="844" y="0"/>
                      <a:pt x="1088" y="83"/>
                      <a:pt x="1088" y="184"/>
                    </a:cubicBezTo>
                    <a:lnTo>
                      <a:pt x="1088" y="184"/>
                    </a:lnTo>
                    <a:close/>
                  </a:path>
                </a:pathLst>
              </a:custGeom>
              <a:noFill/>
              <a:ln w="9525" cap="rnd">
                <a:solidFill>
                  <a:srgbClr val="FFFFFF"/>
                </a:solidFill>
                <a:prstDash val="solid"/>
                <a:round/>
              </a:ln>
            </p:spPr>
            <p:txBody>
              <a:bodyPr vert="horz" wrap="square" lIns="159908" tIns="79955" rIns="159908" bIns="79955" numCol="1" anchor="t" anchorCtr="0" compatLnSpc="1"/>
              <a:lstStyle/>
              <a:p>
                <a:endParaRPr lang="en-US" sz="4270" dirty="0">
                  <a:solidFill>
                    <a:schemeClr val="bg1"/>
                  </a:solidFill>
                  <a:cs typeface="+mn-ea"/>
                  <a:sym typeface="+mn-lt"/>
                </a:endParaRPr>
              </a:p>
            </p:txBody>
          </p:sp>
          <p:sp>
            <p:nvSpPr>
              <p:cNvPr id="48" name="Freeform 19"/>
              <p:cNvSpPr/>
              <p:nvPr/>
            </p:nvSpPr>
            <p:spPr bwMode="auto">
              <a:xfrm>
                <a:off x="9929123" y="4157747"/>
                <a:ext cx="227496" cy="214551"/>
              </a:xfrm>
              <a:custGeom>
                <a:avLst/>
                <a:gdLst>
                  <a:gd name="T0" fmla="*/ 1088 w 1088"/>
                  <a:gd name="T1" fmla="*/ 0 h 1020"/>
                  <a:gd name="T2" fmla="*/ 1088 w 1088"/>
                  <a:gd name="T3" fmla="*/ 0 h 1020"/>
                  <a:gd name="T4" fmla="*/ 1088 w 1088"/>
                  <a:gd name="T5" fmla="*/ 836 h 1020"/>
                  <a:gd name="T6" fmla="*/ 544 w 1088"/>
                  <a:gd name="T7" fmla="*/ 1020 h 1020"/>
                  <a:gd name="T8" fmla="*/ 0 w 1088"/>
                  <a:gd name="T9" fmla="*/ 836 h 1020"/>
                  <a:gd name="T10" fmla="*/ 0 w 1088"/>
                  <a:gd name="T11" fmla="*/ 0 h 1020"/>
                </a:gdLst>
                <a:ahLst/>
                <a:cxnLst>
                  <a:cxn ang="0">
                    <a:pos x="T0" y="T1"/>
                  </a:cxn>
                  <a:cxn ang="0">
                    <a:pos x="T2" y="T3"/>
                  </a:cxn>
                  <a:cxn ang="0">
                    <a:pos x="T4" y="T5"/>
                  </a:cxn>
                  <a:cxn ang="0">
                    <a:pos x="T6" y="T7"/>
                  </a:cxn>
                  <a:cxn ang="0">
                    <a:pos x="T8" y="T9"/>
                  </a:cxn>
                  <a:cxn ang="0">
                    <a:pos x="T10" y="T11"/>
                  </a:cxn>
                </a:cxnLst>
                <a:rect l="0" t="0" r="r" b="b"/>
                <a:pathLst>
                  <a:path w="1088" h="1020">
                    <a:moveTo>
                      <a:pt x="1088" y="0"/>
                    </a:moveTo>
                    <a:lnTo>
                      <a:pt x="1088" y="0"/>
                    </a:lnTo>
                    <a:lnTo>
                      <a:pt x="1088" y="836"/>
                    </a:lnTo>
                    <a:cubicBezTo>
                      <a:pt x="1088" y="938"/>
                      <a:pt x="844" y="1020"/>
                      <a:pt x="544" y="1020"/>
                    </a:cubicBezTo>
                    <a:cubicBezTo>
                      <a:pt x="243" y="1020"/>
                      <a:pt x="0" y="938"/>
                      <a:pt x="0" y="836"/>
                    </a:cubicBezTo>
                    <a:lnTo>
                      <a:pt x="0" y="0"/>
                    </a:lnTo>
                  </a:path>
                </a:pathLst>
              </a:custGeom>
              <a:noFill/>
              <a:ln w="9525" cap="rnd">
                <a:solidFill>
                  <a:srgbClr val="FFFFFF"/>
                </a:solidFill>
                <a:prstDash val="solid"/>
                <a:round/>
              </a:ln>
            </p:spPr>
            <p:txBody>
              <a:bodyPr vert="horz" wrap="square" lIns="159908" tIns="79955" rIns="159908" bIns="79955" numCol="1" anchor="t" anchorCtr="0" compatLnSpc="1"/>
              <a:lstStyle/>
              <a:p>
                <a:endParaRPr lang="en-US" sz="4270" dirty="0">
                  <a:solidFill>
                    <a:schemeClr val="bg1"/>
                  </a:solidFill>
                  <a:cs typeface="+mn-ea"/>
                  <a:sym typeface="+mn-lt"/>
                </a:endParaRPr>
              </a:p>
            </p:txBody>
          </p:sp>
          <p:sp>
            <p:nvSpPr>
              <p:cNvPr id="49" name="Freeform 20"/>
              <p:cNvSpPr/>
              <p:nvPr/>
            </p:nvSpPr>
            <p:spPr bwMode="auto">
              <a:xfrm>
                <a:off x="9929123" y="4276941"/>
                <a:ext cx="227496" cy="39165"/>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4" y="184"/>
                      <a:pt x="544" y="184"/>
                    </a:cubicBezTo>
                    <a:cubicBezTo>
                      <a:pt x="243" y="184"/>
                      <a:pt x="0" y="102"/>
                      <a:pt x="0" y="0"/>
                    </a:cubicBezTo>
                  </a:path>
                </a:pathLst>
              </a:custGeom>
              <a:noFill/>
              <a:ln w="9525" cap="rnd">
                <a:solidFill>
                  <a:srgbClr val="FFFFFF"/>
                </a:solidFill>
                <a:prstDash val="solid"/>
                <a:round/>
              </a:ln>
            </p:spPr>
            <p:txBody>
              <a:bodyPr vert="horz" wrap="square" lIns="159908" tIns="79955" rIns="159908" bIns="79955" numCol="1" anchor="t" anchorCtr="0" compatLnSpc="1"/>
              <a:lstStyle/>
              <a:p>
                <a:endParaRPr lang="en-US" sz="4270" dirty="0">
                  <a:solidFill>
                    <a:schemeClr val="bg1"/>
                  </a:solidFill>
                  <a:cs typeface="+mn-ea"/>
                  <a:sym typeface="+mn-lt"/>
                </a:endParaRPr>
              </a:p>
            </p:txBody>
          </p:sp>
          <p:sp>
            <p:nvSpPr>
              <p:cNvPr id="50" name="Freeform 21"/>
              <p:cNvSpPr/>
              <p:nvPr/>
            </p:nvSpPr>
            <p:spPr bwMode="auto">
              <a:xfrm>
                <a:off x="9929123" y="4219046"/>
                <a:ext cx="227496" cy="39165"/>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4" y="184"/>
                      <a:pt x="544" y="184"/>
                    </a:cubicBezTo>
                    <a:cubicBezTo>
                      <a:pt x="243" y="184"/>
                      <a:pt x="0" y="102"/>
                      <a:pt x="0" y="0"/>
                    </a:cubicBezTo>
                  </a:path>
                </a:pathLst>
              </a:custGeom>
              <a:noFill/>
              <a:ln w="9525" cap="rnd">
                <a:solidFill>
                  <a:srgbClr val="FFFFFF"/>
                </a:solidFill>
                <a:prstDash val="solid"/>
                <a:round/>
              </a:ln>
            </p:spPr>
            <p:txBody>
              <a:bodyPr vert="horz" wrap="square" lIns="159908" tIns="79955" rIns="159908" bIns="79955" numCol="1" anchor="t" anchorCtr="0" compatLnSpc="1"/>
              <a:lstStyle/>
              <a:p>
                <a:endParaRPr lang="en-US" sz="4270" dirty="0">
                  <a:solidFill>
                    <a:schemeClr val="bg1"/>
                  </a:solidFill>
                  <a:cs typeface="+mn-ea"/>
                  <a:sym typeface="+mn-lt"/>
                </a:endParaRPr>
              </a:p>
            </p:txBody>
          </p:sp>
          <p:sp>
            <p:nvSpPr>
              <p:cNvPr id="51" name="Freeform 22"/>
              <p:cNvSpPr/>
              <p:nvPr/>
            </p:nvSpPr>
            <p:spPr bwMode="auto">
              <a:xfrm>
                <a:off x="10093330" y="3973844"/>
                <a:ext cx="227496" cy="78328"/>
              </a:xfrm>
              <a:custGeom>
                <a:avLst/>
                <a:gdLst>
                  <a:gd name="T0" fmla="*/ 1088 w 1088"/>
                  <a:gd name="T1" fmla="*/ 184 h 368"/>
                  <a:gd name="T2" fmla="*/ 1088 w 1088"/>
                  <a:gd name="T3" fmla="*/ 184 h 368"/>
                  <a:gd name="T4" fmla="*/ 544 w 1088"/>
                  <a:gd name="T5" fmla="*/ 368 h 368"/>
                  <a:gd name="T6" fmla="*/ 0 w 1088"/>
                  <a:gd name="T7" fmla="*/ 184 h 368"/>
                  <a:gd name="T8" fmla="*/ 544 w 1088"/>
                  <a:gd name="T9" fmla="*/ 0 h 368"/>
                  <a:gd name="T10" fmla="*/ 1088 w 1088"/>
                  <a:gd name="T11" fmla="*/ 184 h 368"/>
                  <a:gd name="T12" fmla="*/ 1088 w 1088"/>
                  <a:gd name="T13" fmla="*/ 184 h 368"/>
                </a:gdLst>
                <a:ahLst/>
                <a:cxnLst>
                  <a:cxn ang="0">
                    <a:pos x="T0" y="T1"/>
                  </a:cxn>
                  <a:cxn ang="0">
                    <a:pos x="T2" y="T3"/>
                  </a:cxn>
                  <a:cxn ang="0">
                    <a:pos x="T4" y="T5"/>
                  </a:cxn>
                  <a:cxn ang="0">
                    <a:pos x="T6" y="T7"/>
                  </a:cxn>
                  <a:cxn ang="0">
                    <a:pos x="T8" y="T9"/>
                  </a:cxn>
                  <a:cxn ang="0">
                    <a:pos x="T10" y="T11"/>
                  </a:cxn>
                  <a:cxn ang="0">
                    <a:pos x="T12" y="T13"/>
                  </a:cxn>
                </a:cxnLst>
                <a:rect l="0" t="0" r="r" b="b"/>
                <a:pathLst>
                  <a:path w="1088" h="368">
                    <a:moveTo>
                      <a:pt x="1088" y="184"/>
                    </a:moveTo>
                    <a:lnTo>
                      <a:pt x="1088" y="184"/>
                    </a:lnTo>
                    <a:cubicBezTo>
                      <a:pt x="1088" y="285"/>
                      <a:pt x="845" y="368"/>
                      <a:pt x="544" y="368"/>
                    </a:cubicBezTo>
                    <a:cubicBezTo>
                      <a:pt x="244" y="368"/>
                      <a:pt x="0" y="285"/>
                      <a:pt x="0" y="184"/>
                    </a:cubicBezTo>
                    <a:cubicBezTo>
                      <a:pt x="0" y="82"/>
                      <a:pt x="244" y="0"/>
                      <a:pt x="544" y="0"/>
                    </a:cubicBezTo>
                    <a:cubicBezTo>
                      <a:pt x="845" y="0"/>
                      <a:pt x="1088" y="82"/>
                      <a:pt x="1088" y="184"/>
                    </a:cubicBezTo>
                    <a:lnTo>
                      <a:pt x="1088" y="184"/>
                    </a:lnTo>
                    <a:close/>
                  </a:path>
                </a:pathLst>
              </a:custGeom>
              <a:noFill/>
              <a:ln w="9525" cap="rnd">
                <a:solidFill>
                  <a:schemeClr val="bg1"/>
                </a:solidFill>
                <a:prstDash val="solid"/>
                <a:round/>
              </a:ln>
            </p:spPr>
            <p:txBody>
              <a:bodyPr vert="horz" wrap="square" lIns="159908" tIns="79955" rIns="159908" bIns="79955" numCol="1" anchor="t" anchorCtr="0" compatLnSpc="1"/>
              <a:lstStyle/>
              <a:p>
                <a:endParaRPr lang="en-US" sz="4270" dirty="0">
                  <a:solidFill>
                    <a:schemeClr val="bg1"/>
                  </a:solidFill>
                  <a:cs typeface="+mn-ea"/>
                  <a:sym typeface="+mn-lt"/>
                </a:endParaRPr>
              </a:p>
            </p:txBody>
          </p:sp>
          <p:sp>
            <p:nvSpPr>
              <p:cNvPr id="52" name="Freeform 23"/>
              <p:cNvSpPr/>
              <p:nvPr/>
            </p:nvSpPr>
            <p:spPr bwMode="auto">
              <a:xfrm>
                <a:off x="10093330" y="4013009"/>
                <a:ext cx="0" cy="108979"/>
              </a:xfrm>
              <a:custGeom>
                <a:avLst/>
                <a:gdLst>
                  <a:gd name="T0" fmla="*/ 519 h 519"/>
                  <a:gd name="T1" fmla="*/ 519 h 519"/>
                  <a:gd name="T2" fmla="*/ 0 h 519"/>
                </a:gdLst>
                <a:ahLst/>
                <a:cxnLst>
                  <a:cxn ang="0">
                    <a:pos x="0" y="T0"/>
                  </a:cxn>
                  <a:cxn ang="0">
                    <a:pos x="0" y="T1"/>
                  </a:cxn>
                  <a:cxn ang="0">
                    <a:pos x="0" y="T2"/>
                  </a:cxn>
                </a:cxnLst>
                <a:rect l="0" t="0" r="r" b="b"/>
                <a:pathLst>
                  <a:path h="519">
                    <a:moveTo>
                      <a:pt x="0" y="519"/>
                    </a:moveTo>
                    <a:lnTo>
                      <a:pt x="0" y="519"/>
                    </a:lnTo>
                    <a:lnTo>
                      <a:pt x="0" y="0"/>
                    </a:lnTo>
                  </a:path>
                </a:pathLst>
              </a:custGeom>
              <a:noFill/>
              <a:ln w="9525" cap="rnd">
                <a:solidFill>
                  <a:srgbClr val="FFFFFF"/>
                </a:solidFill>
                <a:prstDash val="solid"/>
                <a:round/>
              </a:ln>
            </p:spPr>
            <p:txBody>
              <a:bodyPr vert="horz" wrap="square" lIns="159908" tIns="79955" rIns="159908" bIns="79955" numCol="1" anchor="t" anchorCtr="0" compatLnSpc="1"/>
              <a:lstStyle/>
              <a:p>
                <a:endParaRPr lang="en-US" sz="4270" dirty="0">
                  <a:solidFill>
                    <a:schemeClr val="bg1"/>
                  </a:solidFill>
                  <a:cs typeface="+mn-ea"/>
                  <a:sym typeface="+mn-lt"/>
                </a:endParaRPr>
              </a:p>
            </p:txBody>
          </p:sp>
          <p:sp>
            <p:nvSpPr>
              <p:cNvPr id="53" name="Freeform 24"/>
              <p:cNvSpPr/>
              <p:nvPr/>
            </p:nvSpPr>
            <p:spPr bwMode="auto">
              <a:xfrm>
                <a:off x="10156620" y="4013009"/>
                <a:ext cx="164207" cy="282663"/>
              </a:xfrm>
              <a:custGeom>
                <a:avLst/>
                <a:gdLst>
                  <a:gd name="T0" fmla="*/ 780 w 780"/>
                  <a:gd name="T1" fmla="*/ 0 h 1340"/>
                  <a:gd name="T2" fmla="*/ 780 w 780"/>
                  <a:gd name="T3" fmla="*/ 0 h 1340"/>
                  <a:gd name="T4" fmla="*/ 780 w 780"/>
                  <a:gd name="T5" fmla="*/ 1156 h 1340"/>
                  <a:gd name="T6" fmla="*/ 236 w 780"/>
                  <a:gd name="T7" fmla="*/ 1340 h 1340"/>
                  <a:gd name="T8" fmla="*/ 0 w 780"/>
                  <a:gd name="T9" fmla="*/ 1322 h 1340"/>
                </a:gdLst>
                <a:ahLst/>
                <a:cxnLst>
                  <a:cxn ang="0">
                    <a:pos x="T0" y="T1"/>
                  </a:cxn>
                  <a:cxn ang="0">
                    <a:pos x="T2" y="T3"/>
                  </a:cxn>
                  <a:cxn ang="0">
                    <a:pos x="T4" y="T5"/>
                  </a:cxn>
                  <a:cxn ang="0">
                    <a:pos x="T6" y="T7"/>
                  </a:cxn>
                  <a:cxn ang="0">
                    <a:pos x="T8" y="T9"/>
                  </a:cxn>
                </a:cxnLst>
                <a:rect l="0" t="0" r="r" b="b"/>
                <a:pathLst>
                  <a:path w="780" h="1340">
                    <a:moveTo>
                      <a:pt x="780" y="0"/>
                    </a:moveTo>
                    <a:lnTo>
                      <a:pt x="780" y="0"/>
                    </a:lnTo>
                    <a:lnTo>
                      <a:pt x="780" y="1156"/>
                    </a:lnTo>
                    <a:cubicBezTo>
                      <a:pt x="780" y="1258"/>
                      <a:pt x="537" y="1340"/>
                      <a:pt x="236" y="1340"/>
                    </a:cubicBezTo>
                    <a:cubicBezTo>
                      <a:pt x="152" y="1340"/>
                      <a:pt x="71" y="1334"/>
                      <a:pt x="0" y="1322"/>
                    </a:cubicBezTo>
                  </a:path>
                </a:pathLst>
              </a:custGeom>
              <a:noFill/>
              <a:ln w="9525" cap="rnd">
                <a:solidFill>
                  <a:srgbClr val="FFFFFF"/>
                </a:solidFill>
                <a:prstDash val="solid"/>
                <a:round/>
              </a:ln>
            </p:spPr>
            <p:txBody>
              <a:bodyPr vert="horz" wrap="square" lIns="159908" tIns="79955" rIns="159908" bIns="79955" numCol="1" anchor="t" anchorCtr="0" compatLnSpc="1"/>
              <a:lstStyle/>
              <a:p>
                <a:endParaRPr lang="en-US" sz="4270" dirty="0">
                  <a:solidFill>
                    <a:schemeClr val="bg1"/>
                  </a:solidFill>
                  <a:cs typeface="+mn-ea"/>
                  <a:sym typeface="+mn-lt"/>
                </a:endParaRPr>
              </a:p>
            </p:txBody>
          </p:sp>
          <p:sp>
            <p:nvSpPr>
              <p:cNvPr id="54" name="Freeform 25"/>
              <p:cNvSpPr/>
              <p:nvPr/>
            </p:nvSpPr>
            <p:spPr bwMode="auto">
              <a:xfrm>
                <a:off x="10156620" y="4200317"/>
                <a:ext cx="164207" cy="37461"/>
              </a:xfrm>
              <a:custGeom>
                <a:avLst/>
                <a:gdLst>
                  <a:gd name="T0" fmla="*/ 780 w 780"/>
                  <a:gd name="T1" fmla="*/ 0 h 184"/>
                  <a:gd name="T2" fmla="*/ 780 w 780"/>
                  <a:gd name="T3" fmla="*/ 0 h 184"/>
                  <a:gd name="T4" fmla="*/ 236 w 780"/>
                  <a:gd name="T5" fmla="*/ 184 h 184"/>
                  <a:gd name="T6" fmla="*/ 0 w 780"/>
                  <a:gd name="T7" fmla="*/ 166 h 184"/>
                </a:gdLst>
                <a:ahLst/>
                <a:cxnLst>
                  <a:cxn ang="0">
                    <a:pos x="T0" y="T1"/>
                  </a:cxn>
                  <a:cxn ang="0">
                    <a:pos x="T2" y="T3"/>
                  </a:cxn>
                  <a:cxn ang="0">
                    <a:pos x="T4" y="T5"/>
                  </a:cxn>
                  <a:cxn ang="0">
                    <a:pos x="T6" y="T7"/>
                  </a:cxn>
                </a:cxnLst>
                <a:rect l="0" t="0" r="r" b="b"/>
                <a:pathLst>
                  <a:path w="780" h="184">
                    <a:moveTo>
                      <a:pt x="780" y="0"/>
                    </a:moveTo>
                    <a:lnTo>
                      <a:pt x="780" y="0"/>
                    </a:lnTo>
                    <a:cubicBezTo>
                      <a:pt x="780" y="102"/>
                      <a:pt x="537" y="184"/>
                      <a:pt x="236" y="184"/>
                    </a:cubicBezTo>
                    <a:cubicBezTo>
                      <a:pt x="152" y="184"/>
                      <a:pt x="71" y="178"/>
                      <a:pt x="0" y="166"/>
                    </a:cubicBezTo>
                  </a:path>
                </a:pathLst>
              </a:custGeom>
              <a:noFill/>
              <a:ln w="9525" cap="rnd">
                <a:solidFill>
                  <a:srgbClr val="FFFFFF"/>
                </a:solidFill>
                <a:prstDash val="solid"/>
                <a:round/>
              </a:ln>
            </p:spPr>
            <p:txBody>
              <a:bodyPr vert="horz" wrap="square" lIns="159908" tIns="79955" rIns="159908" bIns="79955" numCol="1" anchor="t" anchorCtr="0" compatLnSpc="1"/>
              <a:lstStyle/>
              <a:p>
                <a:endParaRPr lang="en-US" sz="4270" dirty="0">
                  <a:solidFill>
                    <a:schemeClr val="bg1"/>
                  </a:solidFill>
                  <a:cs typeface="+mn-ea"/>
                  <a:sym typeface="+mn-lt"/>
                </a:endParaRPr>
              </a:p>
            </p:txBody>
          </p:sp>
          <p:sp>
            <p:nvSpPr>
              <p:cNvPr id="55" name="Freeform 26"/>
              <p:cNvSpPr/>
              <p:nvPr/>
            </p:nvSpPr>
            <p:spPr bwMode="auto">
              <a:xfrm>
                <a:off x="10156620" y="4139015"/>
                <a:ext cx="164207" cy="39165"/>
              </a:xfrm>
              <a:custGeom>
                <a:avLst/>
                <a:gdLst>
                  <a:gd name="T0" fmla="*/ 780 w 780"/>
                  <a:gd name="T1" fmla="*/ 0 h 184"/>
                  <a:gd name="T2" fmla="*/ 780 w 780"/>
                  <a:gd name="T3" fmla="*/ 0 h 184"/>
                  <a:gd name="T4" fmla="*/ 236 w 780"/>
                  <a:gd name="T5" fmla="*/ 184 h 184"/>
                  <a:gd name="T6" fmla="*/ 0 w 780"/>
                  <a:gd name="T7" fmla="*/ 166 h 184"/>
                </a:gdLst>
                <a:ahLst/>
                <a:cxnLst>
                  <a:cxn ang="0">
                    <a:pos x="T0" y="T1"/>
                  </a:cxn>
                  <a:cxn ang="0">
                    <a:pos x="T2" y="T3"/>
                  </a:cxn>
                  <a:cxn ang="0">
                    <a:pos x="T4" y="T5"/>
                  </a:cxn>
                  <a:cxn ang="0">
                    <a:pos x="T6" y="T7"/>
                  </a:cxn>
                </a:cxnLst>
                <a:rect l="0" t="0" r="r" b="b"/>
                <a:pathLst>
                  <a:path w="780" h="184">
                    <a:moveTo>
                      <a:pt x="780" y="0"/>
                    </a:moveTo>
                    <a:lnTo>
                      <a:pt x="780" y="0"/>
                    </a:lnTo>
                    <a:cubicBezTo>
                      <a:pt x="780" y="102"/>
                      <a:pt x="537" y="184"/>
                      <a:pt x="236" y="184"/>
                    </a:cubicBezTo>
                    <a:cubicBezTo>
                      <a:pt x="152" y="184"/>
                      <a:pt x="71" y="178"/>
                      <a:pt x="0" y="166"/>
                    </a:cubicBezTo>
                  </a:path>
                </a:pathLst>
              </a:custGeom>
              <a:noFill/>
              <a:ln w="9525" cap="rnd">
                <a:solidFill>
                  <a:srgbClr val="FFFFFF"/>
                </a:solidFill>
                <a:prstDash val="solid"/>
                <a:round/>
              </a:ln>
            </p:spPr>
            <p:txBody>
              <a:bodyPr vert="horz" wrap="square" lIns="159908" tIns="79955" rIns="159908" bIns="79955" numCol="1" anchor="t" anchorCtr="0" compatLnSpc="1"/>
              <a:lstStyle/>
              <a:p>
                <a:endParaRPr lang="en-US" sz="4270" dirty="0">
                  <a:solidFill>
                    <a:schemeClr val="bg1"/>
                  </a:solidFill>
                  <a:cs typeface="+mn-ea"/>
                  <a:sym typeface="+mn-lt"/>
                </a:endParaRPr>
              </a:p>
            </p:txBody>
          </p:sp>
          <p:sp>
            <p:nvSpPr>
              <p:cNvPr id="56" name="Freeform 27"/>
              <p:cNvSpPr/>
              <p:nvPr/>
            </p:nvSpPr>
            <p:spPr bwMode="auto">
              <a:xfrm>
                <a:off x="10093330" y="4079417"/>
                <a:ext cx="227496" cy="39165"/>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5" y="184"/>
                      <a:pt x="544" y="184"/>
                    </a:cubicBezTo>
                    <a:cubicBezTo>
                      <a:pt x="244" y="184"/>
                      <a:pt x="0" y="102"/>
                      <a:pt x="0" y="0"/>
                    </a:cubicBezTo>
                  </a:path>
                </a:pathLst>
              </a:custGeom>
              <a:noFill/>
              <a:ln w="9525" cap="rnd">
                <a:solidFill>
                  <a:srgbClr val="FFFFFF"/>
                </a:solidFill>
                <a:prstDash val="solid"/>
                <a:round/>
              </a:ln>
            </p:spPr>
            <p:txBody>
              <a:bodyPr vert="horz" wrap="square" lIns="159908" tIns="79955" rIns="159908" bIns="79955" numCol="1" anchor="t" anchorCtr="0" compatLnSpc="1"/>
              <a:lstStyle/>
              <a:p>
                <a:endParaRPr lang="en-US" sz="4270" dirty="0">
                  <a:solidFill>
                    <a:schemeClr val="bg1"/>
                  </a:solidFill>
                  <a:cs typeface="+mn-ea"/>
                  <a:sym typeface="+mn-lt"/>
                </a:endParaRPr>
              </a:p>
            </p:txBody>
          </p:sp>
        </p:grpSp>
      </p:grpSp>
      <p:sp>
        <p:nvSpPr>
          <p:cNvPr id="81" name="文本框 80"/>
          <p:cNvSpPr txBox="1"/>
          <p:nvPr/>
        </p:nvSpPr>
        <p:spPr>
          <a:xfrm>
            <a:off x="514729" y="4912429"/>
            <a:ext cx="2580233" cy="657103"/>
          </a:xfrm>
          <a:prstGeom prst="rect">
            <a:avLst/>
          </a:prstGeom>
          <a:noFill/>
        </p:spPr>
        <p:txBody>
          <a:bodyPr wrap="square" rtlCol="0">
            <a:spAutoFit/>
          </a:bodyPr>
          <a:lstStyle/>
          <a:p>
            <a:pPr algn="ctr">
              <a:lnSpc>
                <a:spcPct val="150000"/>
              </a:lnSpc>
            </a:pPr>
            <a:r>
              <a:rPr lang="zh-CN" altLang="en-US" sz="1300" dirty="0">
                <a:solidFill>
                  <a:schemeClr val="bg1"/>
                </a:solidFill>
                <a:cs typeface="+mn-ea"/>
                <a:sym typeface="+mn-lt"/>
              </a:rPr>
              <a:t>点击输入您的内容，或者通过复制您的文本后在此框中选择粘贴</a:t>
            </a:r>
          </a:p>
        </p:txBody>
      </p:sp>
      <p:sp>
        <p:nvSpPr>
          <p:cNvPr id="82" name="Rectangle 24"/>
          <p:cNvSpPr>
            <a:spLocks noChangeArrowheads="1"/>
          </p:cNvSpPr>
          <p:nvPr/>
        </p:nvSpPr>
        <p:spPr bwMode="auto">
          <a:xfrm>
            <a:off x="980881" y="4641326"/>
            <a:ext cx="1647928" cy="26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cs typeface="+mn-ea"/>
                <a:sym typeface="+mn-lt"/>
              </a:rPr>
              <a:t>单击填加标题</a:t>
            </a:r>
          </a:p>
        </p:txBody>
      </p:sp>
      <p:sp>
        <p:nvSpPr>
          <p:cNvPr id="83" name="文本框 82"/>
          <p:cNvSpPr txBox="1"/>
          <p:nvPr/>
        </p:nvSpPr>
        <p:spPr>
          <a:xfrm>
            <a:off x="3196731" y="4899495"/>
            <a:ext cx="2580233" cy="657103"/>
          </a:xfrm>
          <a:prstGeom prst="rect">
            <a:avLst/>
          </a:prstGeom>
          <a:noFill/>
        </p:spPr>
        <p:txBody>
          <a:bodyPr wrap="square" rtlCol="0">
            <a:spAutoFit/>
          </a:bodyPr>
          <a:lstStyle/>
          <a:p>
            <a:pPr algn="ctr">
              <a:lnSpc>
                <a:spcPct val="150000"/>
              </a:lnSpc>
            </a:pPr>
            <a:r>
              <a:rPr lang="zh-CN" altLang="en-US" sz="1300" dirty="0">
                <a:solidFill>
                  <a:schemeClr val="bg1"/>
                </a:solidFill>
                <a:cs typeface="+mn-ea"/>
                <a:sym typeface="+mn-lt"/>
              </a:rPr>
              <a:t>点击输入您的内容，或者通过复制您的文本后在此框中选择粘贴</a:t>
            </a:r>
          </a:p>
        </p:txBody>
      </p:sp>
      <p:sp>
        <p:nvSpPr>
          <p:cNvPr id="84" name="Rectangle 24"/>
          <p:cNvSpPr>
            <a:spLocks noChangeArrowheads="1"/>
          </p:cNvSpPr>
          <p:nvPr/>
        </p:nvSpPr>
        <p:spPr bwMode="auto">
          <a:xfrm>
            <a:off x="3662883" y="4628393"/>
            <a:ext cx="1647928" cy="26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cs typeface="+mn-ea"/>
                <a:sym typeface="+mn-lt"/>
              </a:rPr>
              <a:t>单击填加标题</a:t>
            </a:r>
          </a:p>
        </p:txBody>
      </p:sp>
      <p:sp>
        <p:nvSpPr>
          <p:cNvPr id="85" name="文本框 84"/>
          <p:cNvSpPr txBox="1"/>
          <p:nvPr/>
        </p:nvSpPr>
        <p:spPr>
          <a:xfrm>
            <a:off x="5881192" y="4903248"/>
            <a:ext cx="2580233" cy="657103"/>
          </a:xfrm>
          <a:prstGeom prst="rect">
            <a:avLst/>
          </a:prstGeom>
          <a:noFill/>
        </p:spPr>
        <p:txBody>
          <a:bodyPr wrap="square" rtlCol="0">
            <a:spAutoFit/>
          </a:bodyPr>
          <a:lstStyle/>
          <a:p>
            <a:pPr algn="ctr">
              <a:lnSpc>
                <a:spcPct val="150000"/>
              </a:lnSpc>
            </a:pPr>
            <a:r>
              <a:rPr lang="zh-CN" altLang="en-US" sz="1300" dirty="0">
                <a:solidFill>
                  <a:schemeClr val="bg1"/>
                </a:solidFill>
                <a:cs typeface="+mn-ea"/>
                <a:sym typeface="+mn-lt"/>
              </a:rPr>
              <a:t>点击输入您的内容，或者通过复制您的文本后在此框中选择粘贴</a:t>
            </a:r>
          </a:p>
        </p:txBody>
      </p:sp>
      <p:sp>
        <p:nvSpPr>
          <p:cNvPr id="86" name="Rectangle 24"/>
          <p:cNvSpPr>
            <a:spLocks noChangeArrowheads="1"/>
          </p:cNvSpPr>
          <p:nvPr/>
        </p:nvSpPr>
        <p:spPr bwMode="auto">
          <a:xfrm>
            <a:off x="6347344" y="4632145"/>
            <a:ext cx="1647928" cy="26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cs typeface="+mn-ea"/>
                <a:sym typeface="+mn-lt"/>
              </a:rPr>
              <a:t>单击填加标题</a:t>
            </a:r>
          </a:p>
        </p:txBody>
      </p:sp>
      <p:sp>
        <p:nvSpPr>
          <p:cNvPr id="87" name="文本框 86"/>
          <p:cNvSpPr txBox="1"/>
          <p:nvPr/>
        </p:nvSpPr>
        <p:spPr>
          <a:xfrm>
            <a:off x="8612791" y="4899495"/>
            <a:ext cx="2580233" cy="657103"/>
          </a:xfrm>
          <a:prstGeom prst="rect">
            <a:avLst/>
          </a:prstGeom>
          <a:noFill/>
        </p:spPr>
        <p:txBody>
          <a:bodyPr wrap="square" rtlCol="0">
            <a:spAutoFit/>
          </a:bodyPr>
          <a:lstStyle/>
          <a:p>
            <a:pPr algn="ctr">
              <a:lnSpc>
                <a:spcPct val="150000"/>
              </a:lnSpc>
            </a:pPr>
            <a:r>
              <a:rPr lang="zh-CN" altLang="en-US" sz="1300" dirty="0">
                <a:solidFill>
                  <a:schemeClr val="bg1"/>
                </a:solidFill>
                <a:cs typeface="+mn-ea"/>
                <a:sym typeface="+mn-lt"/>
              </a:rPr>
              <a:t>点击输入您的内容，或者通过复制您的文本后在此框中选择粘贴</a:t>
            </a:r>
          </a:p>
        </p:txBody>
      </p:sp>
      <p:sp>
        <p:nvSpPr>
          <p:cNvPr id="88" name="Rectangle 24"/>
          <p:cNvSpPr>
            <a:spLocks noChangeArrowheads="1"/>
          </p:cNvSpPr>
          <p:nvPr/>
        </p:nvSpPr>
        <p:spPr bwMode="auto">
          <a:xfrm>
            <a:off x="9078943" y="4628392"/>
            <a:ext cx="1647928" cy="26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cs typeface="+mn-ea"/>
                <a:sym typeface="+mn-lt"/>
              </a:rPr>
              <a:t>单击填加标题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wipe(down)">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5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down)">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down)">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down)">
                                      <p:cBhvr>
                                        <p:cTn id="37" dur="500"/>
                                        <p:tgtEl>
                                          <p:spTgt spid="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wipe(down)">
                                      <p:cBhvr>
                                        <p:cTn id="4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P spid="85" grpId="0"/>
      <p:bldP spid="86" grpId="0"/>
      <p:bldP spid="87" grpId="0"/>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4"/>
          <p:cNvSpPr>
            <a:spLocks noChangeArrowheads="1"/>
          </p:cNvSpPr>
          <p:nvPr/>
        </p:nvSpPr>
        <p:spPr bwMode="auto">
          <a:xfrm>
            <a:off x="654940" y="4221828"/>
            <a:ext cx="1647928" cy="26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cs typeface="+mn-ea"/>
                <a:sym typeface="+mn-lt"/>
              </a:rPr>
              <a:t>单击填加标题</a:t>
            </a:r>
          </a:p>
        </p:txBody>
      </p:sp>
      <p:sp>
        <p:nvSpPr>
          <p:cNvPr id="22" name="文本框 21"/>
          <p:cNvSpPr txBox="1"/>
          <p:nvPr/>
        </p:nvSpPr>
        <p:spPr>
          <a:xfrm>
            <a:off x="2934162" y="2152308"/>
            <a:ext cx="2580233" cy="657103"/>
          </a:xfrm>
          <a:prstGeom prst="rect">
            <a:avLst/>
          </a:prstGeom>
          <a:noFill/>
        </p:spPr>
        <p:txBody>
          <a:bodyPr wrap="square" rtlCol="0">
            <a:spAutoFit/>
          </a:bodyPr>
          <a:lstStyle/>
          <a:p>
            <a:pPr algn="ctr">
              <a:lnSpc>
                <a:spcPct val="150000"/>
              </a:lnSpc>
            </a:pPr>
            <a:r>
              <a:rPr lang="zh-CN" altLang="en-US" sz="1300" dirty="0">
                <a:solidFill>
                  <a:schemeClr val="bg1"/>
                </a:solidFill>
                <a:cs typeface="+mn-ea"/>
                <a:sym typeface="+mn-lt"/>
              </a:rPr>
              <a:t>点击输入您的内容，或者通过复制您的文本后在此框中选择粘贴</a:t>
            </a:r>
          </a:p>
        </p:txBody>
      </p:sp>
      <p:sp>
        <p:nvSpPr>
          <p:cNvPr id="23" name="Rectangle 24"/>
          <p:cNvSpPr>
            <a:spLocks noChangeArrowheads="1"/>
          </p:cNvSpPr>
          <p:nvPr/>
        </p:nvSpPr>
        <p:spPr bwMode="auto">
          <a:xfrm>
            <a:off x="3400314" y="1863715"/>
            <a:ext cx="1647928" cy="26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cs typeface="+mn-ea"/>
                <a:sym typeface="+mn-lt"/>
              </a:rPr>
              <a:t>单击填加标题</a:t>
            </a:r>
          </a:p>
        </p:txBody>
      </p:sp>
      <p:sp>
        <p:nvSpPr>
          <p:cNvPr id="24" name="文本框 23"/>
          <p:cNvSpPr txBox="1"/>
          <p:nvPr/>
        </p:nvSpPr>
        <p:spPr>
          <a:xfrm>
            <a:off x="5465404" y="4528642"/>
            <a:ext cx="2580233" cy="657103"/>
          </a:xfrm>
          <a:prstGeom prst="rect">
            <a:avLst/>
          </a:prstGeom>
          <a:noFill/>
        </p:spPr>
        <p:txBody>
          <a:bodyPr wrap="square" rtlCol="0">
            <a:spAutoFit/>
          </a:bodyPr>
          <a:lstStyle/>
          <a:p>
            <a:pPr algn="ctr">
              <a:lnSpc>
                <a:spcPct val="150000"/>
              </a:lnSpc>
            </a:pPr>
            <a:r>
              <a:rPr lang="zh-CN" altLang="en-US" sz="1300" dirty="0">
                <a:solidFill>
                  <a:schemeClr val="bg1"/>
                </a:solidFill>
                <a:cs typeface="+mn-ea"/>
                <a:sym typeface="+mn-lt"/>
              </a:rPr>
              <a:t>点击输入您的内容，或者通过复制您的文本后在此框中选择粘贴</a:t>
            </a:r>
          </a:p>
        </p:txBody>
      </p:sp>
      <p:sp>
        <p:nvSpPr>
          <p:cNvPr id="25" name="Rectangle 24"/>
          <p:cNvSpPr>
            <a:spLocks noChangeArrowheads="1"/>
          </p:cNvSpPr>
          <p:nvPr/>
        </p:nvSpPr>
        <p:spPr bwMode="auto">
          <a:xfrm>
            <a:off x="5931556" y="4240049"/>
            <a:ext cx="1647928" cy="26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cs typeface="+mn-ea"/>
                <a:sym typeface="+mn-lt"/>
              </a:rPr>
              <a:t>单击填加标题</a:t>
            </a:r>
          </a:p>
        </p:txBody>
      </p:sp>
      <p:sp>
        <p:nvSpPr>
          <p:cNvPr id="26" name="文本框 25"/>
          <p:cNvSpPr txBox="1"/>
          <p:nvPr/>
        </p:nvSpPr>
        <p:spPr>
          <a:xfrm>
            <a:off x="8045637" y="2011262"/>
            <a:ext cx="2580233" cy="657103"/>
          </a:xfrm>
          <a:prstGeom prst="rect">
            <a:avLst/>
          </a:prstGeom>
          <a:noFill/>
        </p:spPr>
        <p:txBody>
          <a:bodyPr wrap="square" rtlCol="0">
            <a:spAutoFit/>
          </a:bodyPr>
          <a:lstStyle/>
          <a:p>
            <a:pPr algn="ctr">
              <a:lnSpc>
                <a:spcPct val="150000"/>
              </a:lnSpc>
            </a:pPr>
            <a:r>
              <a:rPr lang="zh-CN" altLang="en-US" sz="1300" dirty="0">
                <a:solidFill>
                  <a:schemeClr val="bg1"/>
                </a:solidFill>
                <a:cs typeface="+mn-ea"/>
                <a:sym typeface="+mn-lt"/>
              </a:rPr>
              <a:t>点击输入您的内容，或者通过复制您的文本后在此框中选择粘贴</a:t>
            </a:r>
          </a:p>
        </p:txBody>
      </p:sp>
      <p:sp>
        <p:nvSpPr>
          <p:cNvPr id="27" name="Rectangle 24"/>
          <p:cNvSpPr>
            <a:spLocks noChangeArrowheads="1"/>
          </p:cNvSpPr>
          <p:nvPr/>
        </p:nvSpPr>
        <p:spPr bwMode="auto">
          <a:xfrm>
            <a:off x="8511789" y="1722669"/>
            <a:ext cx="1647928" cy="26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cs typeface="+mn-ea"/>
                <a:sym typeface="+mn-lt"/>
              </a:rPr>
              <a:t>单击填加标题</a:t>
            </a:r>
          </a:p>
        </p:txBody>
      </p:sp>
      <p:grpSp>
        <p:nvGrpSpPr>
          <p:cNvPr id="28" name="组合 27"/>
          <p:cNvGrpSpPr/>
          <p:nvPr/>
        </p:nvGrpSpPr>
        <p:grpSpPr>
          <a:xfrm>
            <a:off x="93336" y="3005594"/>
            <a:ext cx="12009671" cy="281579"/>
            <a:chOff x="0" y="3771286"/>
            <a:chExt cx="12192000" cy="285750"/>
          </a:xfrm>
        </p:grpSpPr>
        <p:cxnSp>
          <p:nvCxnSpPr>
            <p:cNvPr id="29" name="直接连接符 28"/>
            <p:cNvCxnSpPr/>
            <p:nvPr/>
          </p:nvCxnSpPr>
          <p:spPr>
            <a:xfrm>
              <a:off x="0" y="3914161"/>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1157987" y="3771286"/>
              <a:ext cx="285750" cy="285750"/>
            </a:xfrm>
            <a:prstGeom prst="ellipse">
              <a:avLst/>
            </a:prstGeom>
            <a:solidFill>
              <a:schemeClr val="accent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065"/>
              <a:endParaRPr lang="zh-CN" altLang="en-US" sz="1340">
                <a:solidFill>
                  <a:schemeClr val="bg1"/>
                </a:solidFill>
                <a:cs typeface="+mn-ea"/>
                <a:sym typeface="+mn-lt"/>
              </a:endParaRPr>
            </a:p>
          </p:txBody>
        </p:sp>
        <p:sp>
          <p:nvSpPr>
            <p:cNvPr id="31" name="椭圆 30"/>
            <p:cNvSpPr/>
            <p:nvPr/>
          </p:nvSpPr>
          <p:spPr>
            <a:xfrm>
              <a:off x="3817783" y="3771286"/>
              <a:ext cx="285750" cy="285750"/>
            </a:xfrm>
            <a:prstGeom prst="ellipse">
              <a:avLst/>
            </a:prstGeom>
            <a:solidFill>
              <a:schemeClr val="accent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065"/>
              <a:endParaRPr lang="zh-CN" altLang="en-US" sz="1340">
                <a:solidFill>
                  <a:schemeClr val="bg1"/>
                </a:solidFill>
                <a:cs typeface="+mn-ea"/>
                <a:sym typeface="+mn-lt"/>
              </a:endParaRPr>
            </a:p>
          </p:txBody>
        </p:sp>
        <p:sp>
          <p:nvSpPr>
            <p:cNvPr id="32" name="椭圆 31"/>
            <p:cNvSpPr/>
            <p:nvPr/>
          </p:nvSpPr>
          <p:spPr>
            <a:xfrm>
              <a:off x="6477579" y="3771286"/>
              <a:ext cx="285750" cy="285750"/>
            </a:xfrm>
            <a:prstGeom prst="ellipse">
              <a:avLst/>
            </a:prstGeom>
            <a:solidFill>
              <a:schemeClr val="accent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065"/>
              <a:endParaRPr lang="zh-CN" altLang="en-US" sz="1340">
                <a:solidFill>
                  <a:schemeClr val="bg1"/>
                </a:solidFill>
                <a:cs typeface="+mn-ea"/>
                <a:sym typeface="+mn-lt"/>
              </a:endParaRPr>
            </a:p>
          </p:txBody>
        </p:sp>
        <p:sp>
          <p:nvSpPr>
            <p:cNvPr id="33" name="椭圆 32"/>
            <p:cNvSpPr/>
            <p:nvPr/>
          </p:nvSpPr>
          <p:spPr>
            <a:xfrm>
              <a:off x="9137375" y="3771286"/>
              <a:ext cx="285750" cy="285750"/>
            </a:xfrm>
            <a:prstGeom prst="ellipse">
              <a:avLst/>
            </a:prstGeom>
            <a:solidFill>
              <a:schemeClr val="accent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1065"/>
              <a:endParaRPr lang="zh-CN" altLang="en-US" sz="1340">
                <a:solidFill>
                  <a:schemeClr val="bg1"/>
                </a:solidFill>
                <a:cs typeface="+mn-ea"/>
                <a:sym typeface="+mn-lt"/>
              </a:endParaRPr>
            </a:p>
          </p:txBody>
        </p:sp>
      </p:grpSp>
      <p:sp>
        <p:nvSpPr>
          <p:cNvPr id="34" name="文本框 33"/>
          <p:cNvSpPr txBox="1"/>
          <p:nvPr/>
        </p:nvSpPr>
        <p:spPr>
          <a:xfrm>
            <a:off x="188788" y="4528127"/>
            <a:ext cx="2580233" cy="657103"/>
          </a:xfrm>
          <a:prstGeom prst="rect">
            <a:avLst/>
          </a:prstGeom>
          <a:noFill/>
        </p:spPr>
        <p:txBody>
          <a:bodyPr wrap="square" rtlCol="0">
            <a:spAutoFit/>
          </a:bodyPr>
          <a:lstStyle/>
          <a:p>
            <a:pPr algn="ctr">
              <a:lnSpc>
                <a:spcPct val="150000"/>
              </a:lnSpc>
            </a:pPr>
            <a:r>
              <a:rPr lang="zh-CN" altLang="en-US" sz="1300" dirty="0">
                <a:solidFill>
                  <a:schemeClr val="bg1"/>
                </a:solidFill>
                <a:cs typeface="+mn-ea"/>
                <a:sym typeface="+mn-lt"/>
              </a:rPr>
              <a:t>点击输入您的内容，或者通过复制您的文本后在此框中选择粘贴</a:t>
            </a:r>
          </a:p>
        </p:txBody>
      </p:sp>
      <p:pic>
        <p:nvPicPr>
          <p:cNvPr id="35" name="图片 34"/>
          <p:cNvPicPr>
            <a:picLocks noChangeAspect="1"/>
          </p:cNvPicPr>
          <p:nvPr/>
        </p:nvPicPr>
        <p:blipFill>
          <a:blip r:embed="rId3" cstate="screen"/>
          <a:stretch>
            <a:fillRect/>
          </a:stretch>
        </p:blipFill>
        <p:spPr>
          <a:xfrm>
            <a:off x="3459962" y="3287173"/>
            <a:ext cx="1069602" cy="1069602"/>
          </a:xfrm>
          <a:prstGeom prst="rect">
            <a:avLst/>
          </a:prstGeom>
        </p:spPr>
      </p:pic>
      <p:pic>
        <p:nvPicPr>
          <p:cNvPr id="36" name="图片 35"/>
          <p:cNvPicPr>
            <a:picLocks noChangeAspect="1"/>
          </p:cNvPicPr>
          <p:nvPr/>
        </p:nvPicPr>
        <p:blipFill>
          <a:blip r:embed="rId3" cstate="screen"/>
          <a:stretch>
            <a:fillRect/>
          </a:stretch>
        </p:blipFill>
        <p:spPr>
          <a:xfrm>
            <a:off x="8691258" y="3298709"/>
            <a:ext cx="1069602" cy="1069602"/>
          </a:xfrm>
          <a:prstGeom prst="rect">
            <a:avLst/>
          </a:prstGeom>
        </p:spPr>
      </p:pic>
      <p:pic>
        <p:nvPicPr>
          <p:cNvPr id="37" name="图片 36"/>
          <p:cNvPicPr>
            <a:picLocks noChangeAspect="1"/>
          </p:cNvPicPr>
          <p:nvPr/>
        </p:nvPicPr>
        <p:blipFill>
          <a:blip r:embed="rId3" cstate="screen"/>
          <a:stretch>
            <a:fillRect/>
          </a:stretch>
        </p:blipFill>
        <p:spPr>
          <a:xfrm>
            <a:off x="6096000" y="3298709"/>
            <a:ext cx="1069602" cy="1069602"/>
          </a:xfrm>
          <a:prstGeom prst="rect">
            <a:avLst/>
          </a:prstGeom>
        </p:spPr>
      </p:pic>
      <p:pic>
        <p:nvPicPr>
          <p:cNvPr id="38" name="图片 37"/>
          <p:cNvPicPr>
            <a:picLocks noChangeAspect="1"/>
          </p:cNvPicPr>
          <p:nvPr/>
        </p:nvPicPr>
        <p:blipFill>
          <a:blip r:embed="rId3" cstate="screen"/>
          <a:stretch>
            <a:fillRect/>
          </a:stretch>
        </p:blipFill>
        <p:spPr>
          <a:xfrm>
            <a:off x="758742" y="3287173"/>
            <a:ext cx="1069602" cy="10696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par>
                                <p:cTn id="38" presetID="2" presetClass="entr" presetSubtype="8" fill="hold" nodeType="withEffect">
                                  <p:stCondLst>
                                    <p:cond delay="50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0-#ppt_w/2"/>
                                          </p:val>
                                        </p:tav>
                                        <p:tav tm="100000">
                                          <p:val>
                                            <p:strVal val="#ppt_x"/>
                                          </p:val>
                                        </p:tav>
                                      </p:tavLst>
                                    </p:anim>
                                    <p:anim calcmode="lin" valueType="num">
                                      <p:cBhvr additive="base">
                                        <p:cTn id="41"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12106" y="4864874"/>
            <a:ext cx="2650064" cy="456460"/>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88" tIns="123078" rIns="152488" bIns="123078" numCol="1" spcCol="1270" anchor="ctr" anchorCtr="0">
            <a:noAutofit/>
          </a:bodyPr>
          <a:lstStyle/>
          <a:p>
            <a:pPr algn="ctr" defTabSz="2058670">
              <a:lnSpc>
                <a:spcPct val="90000"/>
              </a:lnSpc>
              <a:spcBef>
                <a:spcPct val="0"/>
              </a:spcBef>
              <a:spcAft>
                <a:spcPct val="35000"/>
              </a:spcAft>
            </a:pPr>
            <a:endParaRPr lang="zh-CN" altLang="en-US" sz="4630">
              <a:solidFill>
                <a:schemeClr val="bg1"/>
              </a:solidFill>
              <a:cs typeface="+mn-ea"/>
              <a:sym typeface="+mn-lt"/>
            </a:endParaRPr>
          </a:p>
        </p:txBody>
      </p:sp>
      <p:sp>
        <p:nvSpPr>
          <p:cNvPr id="9" name="矩形 8"/>
          <p:cNvSpPr/>
          <p:nvPr/>
        </p:nvSpPr>
        <p:spPr>
          <a:xfrm>
            <a:off x="4773129" y="4864874"/>
            <a:ext cx="2650064" cy="456460"/>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88" tIns="123078" rIns="152488" bIns="123078" numCol="1" spcCol="1270" anchor="ctr" anchorCtr="0">
            <a:noAutofit/>
          </a:bodyPr>
          <a:lstStyle/>
          <a:p>
            <a:pPr algn="ctr" defTabSz="2058670">
              <a:lnSpc>
                <a:spcPct val="90000"/>
              </a:lnSpc>
              <a:spcBef>
                <a:spcPct val="0"/>
              </a:spcBef>
              <a:spcAft>
                <a:spcPct val="35000"/>
              </a:spcAft>
            </a:pPr>
            <a:endParaRPr lang="zh-CN" altLang="en-US" sz="4630">
              <a:solidFill>
                <a:schemeClr val="bg1"/>
              </a:solidFill>
              <a:cs typeface="+mn-ea"/>
              <a:sym typeface="+mn-lt"/>
            </a:endParaRPr>
          </a:p>
        </p:txBody>
      </p:sp>
      <p:sp>
        <p:nvSpPr>
          <p:cNvPr id="11" name="矩形 10"/>
          <p:cNvSpPr/>
          <p:nvPr/>
        </p:nvSpPr>
        <p:spPr>
          <a:xfrm>
            <a:off x="8334153" y="4864874"/>
            <a:ext cx="2650064" cy="456460"/>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88" tIns="123078" rIns="152488" bIns="123078" numCol="1" spcCol="1270" anchor="ctr" anchorCtr="0">
            <a:noAutofit/>
          </a:bodyPr>
          <a:lstStyle/>
          <a:p>
            <a:pPr algn="ctr" defTabSz="2058670">
              <a:lnSpc>
                <a:spcPct val="90000"/>
              </a:lnSpc>
              <a:spcBef>
                <a:spcPct val="0"/>
              </a:spcBef>
              <a:spcAft>
                <a:spcPct val="35000"/>
              </a:spcAft>
            </a:pPr>
            <a:endParaRPr lang="zh-CN" altLang="en-US" sz="4630">
              <a:solidFill>
                <a:schemeClr val="bg1"/>
              </a:solidFill>
              <a:cs typeface="+mn-ea"/>
              <a:sym typeface="+mn-lt"/>
            </a:endParaRPr>
          </a:p>
        </p:txBody>
      </p:sp>
      <p:sp>
        <p:nvSpPr>
          <p:cNvPr id="12" name="矩形 11"/>
          <p:cNvSpPr/>
          <p:nvPr/>
        </p:nvSpPr>
        <p:spPr>
          <a:xfrm>
            <a:off x="1432514" y="4876759"/>
            <a:ext cx="2209245" cy="39183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775" b="1" dirty="0">
                <a:solidFill>
                  <a:schemeClr val="bg1"/>
                </a:solidFill>
                <a:cs typeface="+mn-ea"/>
                <a:sym typeface="+mn-lt"/>
              </a:rPr>
              <a:t>标题文字添加</a:t>
            </a:r>
          </a:p>
        </p:txBody>
      </p:sp>
      <p:sp>
        <p:nvSpPr>
          <p:cNvPr id="13" name="矩形 12"/>
          <p:cNvSpPr/>
          <p:nvPr/>
        </p:nvSpPr>
        <p:spPr>
          <a:xfrm>
            <a:off x="4991380" y="4876759"/>
            <a:ext cx="2209245" cy="39183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775" b="1" dirty="0">
                <a:solidFill>
                  <a:schemeClr val="bg1"/>
                </a:solidFill>
                <a:cs typeface="+mn-ea"/>
                <a:sym typeface="+mn-lt"/>
              </a:rPr>
              <a:t>标题文字添加</a:t>
            </a:r>
          </a:p>
        </p:txBody>
      </p:sp>
      <p:sp>
        <p:nvSpPr>
          <p:cNvPr id="14" name="矩形 13"/>
          <p:cNvSpPr/>
          <p:nvPr/>
        </p:nvSpPr>
        <p:spPr>
          <a:xfrm>
            <a:off x="8553528" y="4876759"/>
            <a:ext cx="2209245" cy="39183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775" b="1" dirty="0">
                <a:solidFill>
                  <a:schemeClr val="bg1"/>
                </a:solidFill>
                <a:cs typeface="+mn-ea"/>
                <a:sym typeface="+mn-lt"/>
              </a:rPr>
              <a:t>标题文字添加</a:t>
            </a:r>
          </a:p>
        </p:txBody>
      </p:sp>
      <p:sp>
        <p:nvSpPr>
          <p:cNvPr id="15" name="文本框 14"/>
          <p:cNvSpPr txBox="1"/>
          <p:nvPr/>
        </p:nvSpPr>
        <p:spPr>
          <a:xfrm>
            <a:off x="1281936" y="3956185"/>
            <a:ext cx="2580233" cy="657103"/>
          </a:xfrm>
          <a:prstGeom prst="rect">
            <a:avLst/>
          </a:prstGeom>
          <a:noFill/>
        </p:spPr>
        <p:txBody>
          <a:bodyPr wrap="square" rtlCol="0">
            <a:spAutoFit/>
          </a:bodyPr>
          <a:lstStyle/>
          <a:p>
            <a:pPr algn="ctr">
              <a:lnSpc>
                <a:spcPct val="150000"/>
              </a:lnSpc>
            </a:pPr>
            <a:r>
              <a:rPr lang="zh-CN" altLang="en-US" sz="1300" dirty="0">
                <a:solidFill>
                  <a:schemeClr val="bg1"/>
                </a:solidFill>
                <a:cs typeface="+mn-ea"/>
                <a:sym typeface="+mn-lt"/>
              </a:rPr>
              <a:t>点击输入您的内容，或者通过复制您的文本后在此框中选择粘贴</a:t>
            </a:r>
          </a:p>
        </p:txBody>
      </p:sp>
      <p:sp>
        <p:nvSpPr>
          <p:cNvPr id="16" name="文本框 15"/>
          <p:cNvSpPr txBox="1"/>
          <p:nvPr/>
        </p:nvSpPr>
        <p:spPr>
          <a:xfrm>
            <a:off x="4805884" y="3956185"/>
            <a:ext cx="2580233" cy="657103"/>
          </a:xfrm>
          <a:prstGeom prst="rect">
            <a:avLst/>
          </a:prstGeom>
          <a:noFill/>
        </p:spPr>
        <p:txBody>
          <a:bodyPr wrap="square" rtlCol="0">
            <a:spAutoFit/>
          </a:bodyPr>
          <a:lstStyle/>
          <a:p>
            <a:pPr algn="ctr">
              <a:lnSpc>
                <a:spcPct val="150000"/>
              </a:lnSpc>
            </a:pPr>
            <a:r>
              <a:rPr lang="zh-CN" altLang="en-US" sz="1300" dirty="0">
                <a:solidFill>
                  <a:schemeClr val="bg1"/>
                </a:solidFill>
                <a:cs typeface="+mn-ea"/>
                <a:sym typeface="+mn-lt"/>
              </a:rPr>
              <a:t>点击输入您的内容，或者通过复制您的文本后在此框中选择粘贴</a:t>
            </a:r>
          </a:p>
        </p:txBody>
      </p:sp>
      <p:sp>
        <p:nvSpPr>
          <p:cNvPr id="17" name="文本框 16"/>
          <p:cNvSpPr txBox="1"/>
          <p:nvPr/>
        </p:nvSpPr>
        <p:spPr>
          <a:xfrm>
            <a:off x="8403983" y="3956185"/>
            <a:ext cx="2580233" cy="657103"/>
          </a:xfrm>
          <a:prstGeom prst="rect">
            <a:avLst/>
          </a:prstGeom>
          <a:noFill/>
        </p:spPr>
        <p:txBody>
          <a:bodyPr wrap="square" rtlCol="0">
            <a:spAutoFit/>
          </a:bodyPr>
          <a:lstStyle/>
          <a:p>
            <a:pPr algn="ctr">
              <a:lnSpc>
                <a:spcPct val="150000"/>
              </a:lnSpc>
            </a:pPr>
            <a:r>
              <a:rPr lang="zh-CN" altLang="en-US" sz="1300" dirty="0">
                <a:solidFill>
                  <a:schemeClr val="bg1"/>
                </a:solidFill>
                <a:cs typeface="+mn-ea"/>
                <a:sym typeface="+mn-lt"/>
              </a:rPr>
              <a:t>点击输入您的内容，或者通过复制您的文本后在此框中选择粘贴</a:t>
            </a:r>
          </a:p>
        </p:txBody>
      </p:sp>
      <p:pic>
        <p:nvPicPr>
          <p:cNvPr id="4" name="图片 3"/>
          <p:cNvPicPr>
            <a:picLocks noChangeAspect="1"/>
          </p:cNvPicPr>
          <p:nvPr/>
        </p:nvPicPr>
        <p:blipFill>
          <a:blip r:embed="rId3" cstate="screen"/>
          <a:stretch>
            <a:fillRect/>
          </a:stretch>
        </p:blipFill>
        <p:spPr>
          <a:xfrm>
            <a:off x="1013388" y="969055"/>
            <a:ext cx="2856036" cy="2856036"/>
          </a:xfrm>
          <a:prstGeom prst="rect">
            <a:avLst/>
          </a:prstGeom>
        </p:spPr>
      </p:pic>
      <p:pic>
        <p:nvPicPr>
          <p:cNvPr id="18" name="图片 17"/>
          <p:cNvPicPr>
            <a:picLocks noChangeAspect="1"/>
          </p:cNvPicPr>
          <p:nvPr/>
        </p:nvPicPr>
        <p:blipFill>
          <a:blip r:embed="rId3" cstate="screen"/>
          <a:stretch>
            <a:fillRect/>
          </a:stretch>
        </p:blipFill>
        <p:spPr>
          <a:xfrm>
            <a:off x="4667982" y="969055"/>
            <a:ext cx="2856036" cy="2856036"/>
          </a:xfrm>
          <a:prstGeom prst="rect">
            <a:avLst/>
          </a:prstGeom>
        </p:spPr>
      </p:pic>
      <p:pic>
        <p:nvPicPr>
          <p:cNvPr id="19" name="图片 18"/>
          <p:cNvPicPr>
            <a:picLocks noChangeAspect="1"/>
          </p:cNvPicPr>
          <p:nvPr/>
        </p:nvPicPr>
        <p:blipFill>
          <a:blip r:embed="rId3" cstate="screen"/>
          <a:stretch>
            <a:fillRect/>
          </a:stretch>
        </p:blipFill>
        <p:spPr>
          <a:xfrm>
            <a:off x="8266081" y="1022292"/>
            <a:ext cx="2856036" cy="28560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screen"/>
          <a:srcRect/>
          <a:stretch>
            <a:fillRect/>
          </a:stretch>
        </p:blipFill>
        <p:spPr>
          <a:xfrm rot="10800000">
            <a:off x="-1" y="0"/>
            <a:ext cx="12192000" cy="6858000"/>
          </a:xfrm>
          <a:prstGeom prst="rect">
            <a:avLst/>
          </a:prstGeom>
        </p:spPr>
      </p:pic>
      <p:pic>
        <p:nvPicPr>
          <p:cNvPr id="3" name="图片 2"/>
          <p:cNvPicPr>
            <a:picLocks noChangeAspect="1"/>
          </p:cNvPicPr>
          <p:nvPr/>
        </p:nvPicPr>
        <p:blipFill>
          <a:blip r:embed="rId4" cstate="screen"/>
          <a:stretch>
            <a:fillRect/>
          </a:stretch>
        </p:blipFill>
        <p:spPr>
          <a:xfrm>
            <a:off x="8302215" y="3085740"/>
            <a:ext cx="3889784" cy="3889784"/>
          </a:xfrm>
          <a:prstGeom prst="rect">
            <a:avLst/>
          </a:prstGeom>
        </p:spPr>
      </p:pic>
      <p:sp>
        <p:nvSpPr>
          <p:cNvPr id="22" name="文本框 21"/>
          <p:cNvSpPr txBox="1"/>
          <p:nvPr/>
        </p:nvSpPr>
        <p:spPr>
          <a:xfrm>
            <a:off x="9129181" y="1836452"/>
            <a:ext cx="2235852" cy="830997"/>
          </a:xfrm>
          <a:prstGeom prst="rect">
            <a:avLst/>
          </a:prstGeom>
          <a:noFill/>
        </p:spPr>
        <p:txBody>
          <a:bodyPr wrap="square" rtlCol="0">
            <a:spAutoFit/>
          </a:bodyPr>
          <a:lstStyle/>
          <a:p>
            <a:r>
              <a:rPr lang="zh-CN" altLang="en-US" sz="4800" b="1" dirty="0">
                <a:solidFill>
                  <a:srgbClr val="E7D15D"/>
                </a:solidFill>
                <a:cs typeface="+mn-ea"/>
                <a:sym typeface="+mn-lt"/>
              </a:rPr>
              <a:t>第三章</a:t>
            </a:r>
          </a:p>
        </p:txBody>
      </p:sp>
      <p:sp>
        <p:nvSpPr>
          <p:cNvPr id="24" name="文本框 23"/>
          <p:cNvSpPr txBox="1"/>
          <p:nvPr/>
        </p:nvSpPr>
        <p:spPr>
          <a:xfrm>
            <a:off x="1622164" y="4465653"/>
            <a:ext cx="6275158" cy="1212640"/>
          </a:xfrm>
          <a:prstGeom prst="rect">
            <a:avLst/>
          </a:prstGeom>
          <a:noFill/>
        </p:spPr>
        <p:txBody>
          <a:bodyPr wrap="square" rtlCol="0">
            <a:spAutoFit/>
          </a:bodyPr>
          <a:lstStyle/>
          <a:p>
            <a:pPr>
              <a:lnSpc>
                <a:spcPct val="130000"/>
              </a:lnSpc>
            </a:pPr>
            <a:r>
              <a:rPr lang="zh-CN" altLang="en-US" sz="1400" dirty="0">
                <a:solidFill>
                  <a:schemeClr val="bg1"/>
                </a:solidFill>
                <a:cs typeface="+mn-ea"/>
                <a:sym typeface="+mn-lt"/>
              </a:rPr>
              <a:t>点击输入您的内容，或者通过复制您的文本后，在此框中选择粘贴。请言简意赅，简单说明即可，不必繁琐。点击输入您的内容，或者通过复制您的文本后，在此框中选择粘贴。请言简意赅，简单说明即可，不必繁琐。点击输入您的内容，或者通过复制您的文本后。</a:t>
            </a:r>
          </a:p>
        </p:txBody>
      </p:sp>
      <p:sp>
        <p:nvSpPr>
          <p:cNvPr id="25" name="文本框 24"/>
          <p:cNvSpPr txBox="1"/>
          <p:nvPr/>
        </p:nvSpPr>
        <p:spPr>
          <a:xfrm>
            <a:off x="1301646" y="3425993"/>
            <a:ext cx="3900669" cy="707886"/>
          </a:xfrm>
          <a:prstGeom prst="rect">
            <a:avLst/>
          </a:prstGeom>
          <a:noFill/>
        </p:spPr>
        <p:txBody>
          <a:bodyPr wrap="square" rtlCol="0">
            <a:spAutoFit/>
          </a:bodyPr>
          <a:lstStyle/>
          <a:p>
            <a:pPr algn="ctr"/>
            <a:r>
              <a:rPr lang="zh-CN" altLang="en-US" sz="4000" b="1" dirty="0">
                <a:solidFill>
                  <a:schemeClr val="bg1"/>
                </a:solidFill>
                <a:cs typeface="+mn-ea"/>
                <a:sym typeface="+mn-lt"/>
              </a:rPr>
              <a:t>活动执行流程</a:t>
            </a:r>
          </a:p>
        </p:txBody>
      </p:sp>
      <p:pic>
        <p:nvPicPr>
          <p:cNvPr id="30" name="图片 29"/>
          <p:cNvPicPr>
            <a:picLocks noChangeAspect="1"/>
          </p:cNvPicPr>
          <p:nvPr/>
        </p:nvPicPr>
        <p:blipFill>
          <a:blip r:embed="rId5" cstate="screen"/>
          <a:stretch>
            <a:fillRect/>
          </a:stretch>
        </p:blipFill>
        <p:spPr>
          <a:xfrm>
            <a:off x="5637322" y="1667819"/>
            <a:ext cx="1549085" cy="1549085"/>
          </a:xfrm>
          <a:prstGeom prst="rect">
            <a:avLst/>
          </a:prstGeom>
        </p:spPr>
      </p:pic>
      <p:pic>
        <p:nvPicPr>
          <p:cNvPr id="32" name="图片 31"/>
          <p:cNvPicPr>
            <a:picLocks noChangeAspect="1"/>
          </p:cNvPicPr>
          <p:nvPr/>
        </p:nvPicPr>
        <p:blipFill>
          <a:blip r:embed="rId6" cstate="screen"/>
          <a:stretch>
            <a:fillRect/>
          </a:stretch>
        </p:blipFill>
        <p:spPr>
          <a:xfrm>
            <a:off x="1479200" y="611686"/>
            <a:ext cx="1228490" cy="1228490"/>
          </a:xfrm>
          <a:prstGeom prst="rect">
            <a:avLst/>
          </a:prstGeom>
        </p:spPr>
      </p:pic>
      <p:pic>
        <p:nvPicPr>
          <p:cNvPr id="33" name="图片 32"/>
          <p:cNvPicPr>
            <a:picLocks noChangeAspect="1"/>
          </p:cNvPicPr>
          <p:nvPr/>
        </p:nvPicPr>
        <p:blipFill>
          <a:blip r:embed="rId7" cstate="screen"/>
          <a:stretch>
            <a:fillRect/>
          </a:stretch>
        </p:blipFill>
        <p:spPr>
          <a:xfrm>
            <a:off x="3504093" y="1681447"/>
            <a:ext cx="1037228" cy="1037228"/>
          </a:xfrm>
          <a:prstGeom prst="rect">
            <a:avLst/>
          </a:prstGeom>
        </p:spPr>
      </p:pic>
      <p:pic>
        <p:nvPicPr>
          <p:cNvPr id="34" name="图片 33"/>
          <p:cNvPicPr>
            <a:picLocks noChangeAspect="1"/>
          </p:cNvPicPr>
          <p:nvPr/>
        </p:nvPicPr>
        <p:blipFill>
          <a:blip r:embed="rId8" cstate="screen"/>
          <a:stretch>
            <a:fillRect/>
          </a:stretch>
        </p:blipFill>
        <p:spPr>
          <a:xfrm>
            <a:off x="6450657" y="1397315"/>
            <a:ext cx="1161494" cy="1161494"/>
          </a:xfrm>
          <a:prstGeom prst="rect">
            <a:avLst/>
          </a:prstGeom>
        </p:spPr>
      </p:pic>
      <p:pic>
        <p:nvPicPr>
          <p:cNvPr id="35" name="图片 34"/>
          <p:cNvPicPr>
            <a:picLocks noChangeAspect="1"/>
          </p:cNvPicPr>
          <p:nvPr/>
        </p:nvPicPr>
        <p:blipFill>
          <a:blip r:embed="rId8" cstate="screen"/>
          <a:stretch>
            <a:fillRect/>
          </a:stretch>
        </p:blipFill>
        <p:spPr>
          <a:xfrm>
            <a:off x="10071379" y="758883"/>
            <a:ext cx="1161494" cy="11614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8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50" fill="hold"/>
                                        <p:tgtEl>
                                          <p:spTgt spid="25"/>
                                        </p:tgtEl>
                                        <p:attrNameLst>
                                          <p:attrName>ppt_x</p:attrName>
                                        </p:attrNameLst>
                                      </p:cBhvr>
                                      <p:tavLst>
                                        <p:tav tm="0">
                                          <p:val>
                                            <p:strVal val="#ppt_x"/>
                                          </p:val>
                                        </p:tav>
                                        <p:tav tm="100000">
                                          <p:val>
                                            <p:strVal val="#ppt_x"/>
                                          </p:val>
                                        </p:tav>
                                      </p:tavLst>
                                    </p:anim>
                                    <p:anim calcmode="lin" valueType="num">
                                      <p:cBhvr additive="base">
                                        <p:cTn id="8" dur="2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wd">
                                    <p:tmPct val="10000"/>
                                  </p:iterate>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7135513" y="1848328"/>
            <a:ext cx="4167456" cy="3606149"/>
            <a:chOff x="5296757" y="1262316"/>
            <a:chExt cx="2873275" cy="2486279"/>
          </a:xfrm>
        </p:grpSpPr>
        <p:sp>
          <p:nvSpPr>
            <p:cNvPr id="6" name="iṧļïḓê"/>
            <p:cNvSpPr/>
            <p:nvPr/>
          </p:nvSpPr>
          <p:spPr bwMode="auto">
            <a:xfrm>
              <a:off x="5358822" y="1368192"/>
              <a:ext cx="2705333" cy="2318336"/>
            </a:xfrm>
            <a:custGeom>
              <a:avLst/>
              <a:gdLst>
                <a:gd name="T0" fmla="*/ 741 w 741"/>
                <a:gd name="T1" fmla="*/ 635 h 635"/>
                <a:gd name="T2" fmla="*/ 0 w 741"/>
                <a:gd name="T3" fmla="*/ 635 h 635"/>
                <a:gd name="T4" fmla="*/ 0 w 741"/>
                <a:gd name="T5" fmla="*/ 0 h 635"/>
                <a:gd name="T6" fmla="*/ 26 w 741"/>
                <a:gd name="T7" fmla="*/ 0 h 635"/>
                <a:gd name="T8" fmla="*/ 26 w 741"/>
                <a:gd name="T9" fmla="*/ 609 h 635"/>
                <a:gd name="T10" fmla="*/ 741 w 741"/>
                <a:gd name="T11" fmla="*/ 609 h 635"/>
                <a:gd name="T12" fmla="*/ 741 w 741"/>
                <a:gd name="T13" fmla="*/ 635 h 635"/>
              </a:gdLst>
              <a:ahLst/>
              <a:cxnLst>
                <a:cxn ang="0">
                  <a:pos x="T0" y="T1"/>
                </a:cxn>
                <a:cxn ang="0">
                  <a:pos x="T2" y="T3"/>
                </a:cxn>
                <a:cxn ang="0">
                  <a:pos x="T4" y="T5"/>
                </a:cxn>
                <a:cxn ang="0">
                  <a:pos x="T6" y="T7"/>
                </a:cxn>
                <a:cxn ang="0">
                  <a:pos x="T8" y="T9"/>
                </a:cxn>
                <a:cxn ang="0">
                  <a:pos x="T10" y="T11"/>
                </a:cxn>
                <a:cxn ang="0">
                  <a:pos x="T12" y="T13"/>
                </a:cxn>
              </a:cxnLst>
              <a:rect l="0" t="0" r="r" b="b"/>
              <a:pathLst>
                <a:path w="741" h="635">
                  <a:moveTo>
                    <a:pt x="741" y="635"/>
                  </a:moveTo>
                  <a:lnTo>
                    <a:pt x="0" y="635"/>
                  </a:lnTo>
                  <a:lnTo>
                    <a:pt x="0" y="0"/>
                  </a:lnTo>
                  <a:lnTo>
                    <a:pt x="26" y="0"/>
                  </a:lnTo>
                  <a:lnTo>
                    <a:pt x="26" y="609"/>
                  </a:lnTo>
                  <a:lnTo>
                    <a:pt x="741" y="609"/>
                  </a:lnTo>
                  <a:lnTo>
                    <a:pt x="741" y="635"/>
                  </a:lnTo>
                  <a:close/>
                </a:path>
              </a:pathLst>
            </a:custGeom>
            <a:solidFill>
              <a:schemeClr val="tx1">
                <a:lumMod val="50000"/>
                <a:lumOff val="50000"/>
              </a:schemeClr>
            </a:solidFill>
            <a:ln>
              <a:noFill/>
            </a:ln>
          </p:spPr>
          <p:txBody>
            <a:bodyPr anchor="ctr"/>
            <a:lstStyle/>
            <a:p>
              <a:pPr algn="ctr"/>
              <a:endParaRPr sz="2365">
                <a:solidFill>
                  <a:schemeClr val="bg1"/>
                </a:solidFill>
                <a:cs typeface="+mn-ea"/>
                <a:sym typeface="+mn-lt"/>
              </a:endParaRPr>
            </a:p>
          </p:txBody>
        </p:sp>
        <p:sp>
          <p:nvSpPr>
            <p:cNvPr id="7" name="îṣliḓe"/>
            <p:cNvSpPr/>
            <p:nvPr/>
          </p:nvSpPr>
          <p:spPr bwMode="auto">
            <a:xfrm>
              <a:off x="5296757" y="1262316"/>
              <a:ext cx="215405" cy="215406"/>
            </a:xfrm>
            <a:prstGeom prst="ellipse">
              <a:avLst/>
            </a:prstGeom>
            <a:solidFill>
              <a:schemeClr val="tx1">
                <a:lumMod val="50000"/>
                <a:lumOff val="50000"/>
              </a:schemeClr>
            </a:solidFill>
            <a:ln>
              <a:noFill/>
            </a:ln>
          </p:spPr>
          <p:txBody>
            <a:bodyPr anchor="ctr"/>
            <a:lstStyle/>
            <a:p>
              <a:pPr algn="ctr"/>
              <a:endParaRPr sz="2365">
                <a:solidFill>
                  <a:schemeClr val="bg1"/>
                </a:solidFill>
                <a:cs typeface="+mn-ea"/>
                <a:sym typeface="+mn-lt"/>
              </a:endParaRPr>
            </a:p>
          </p:txBody>
        </p:sp>
        <p:sp>
          <p:nvSpPr>
            <p:cNvPr id="8" name="ïSļíḋè"/>
            <p:cNvSpPr/>
            <p:nvPr/>
          </p:nvSpPr>
          <p:spPr bwMode="auto">
            <a:xfrm>
              <a:off x="7947325" y="3533189"/>
              <a:ext cx="222707" cy="215406"/>
            </a:xfrm>
            <a:prstGeom prst="ellipse">
              <a:avLst/>
            </a:prstGeom>
            <a:solidFill>
              <a:schemeClr val="tx1">
                <a:lumMod val="50000"/>
                <a:lumOff val="50000"/>
              </a:schemeClr>
            </a:solidFill>
            <a:ln>
              <a:noFill/>
            </a:ln>
          </p:spPr>
          <p:txBody>
            <a:bodyPr anchor="ctr"/>
            <a:lstStyle/>
            <a:p>
              <a:pPr algn="ctr"/>
              <a:endParaRPr sz="2365">
                <a:solidFill>
                  <a:schemeClr val="bg1"/>
                </a:solidFill>
                <a:cs typeface="+mn-ea"/>
                <a:sym typeface="+mn-lt"/>
              </a:endParaRPr>
            </a:p>
          </p:txBody>
        </p:sp>
        <p:sp>
          <p:nvSpPr>
            <p:cNvPr id="9" name="ïŝḷïdê"/>
            <p:cNvSpPr/>
            <p:nvPr/>
          </p:nvSpPr>
          <p:spPr bwMode="auto">
            <a:xfrm>
              <a:off x="5566925" y="1492323"/>
              <a:ext cx="2000704" cy="240960"/>
            </a:xfrm>
            <a:custGeom>
              <a:avLst/>
              <a:gdLst>
                <a:gd name="T0" fmla="*/ 414 w 414"/>
                <a:gd name="T1" fmla="*/ 25 h 50"/>
                <a:gd name="T2" fmla="*/ 390 w 414"/>
                <a:gd name="T3" fmla="*/ 50 h 50"/>
                <a:gd name="T4" fmla="*/ 25 w 414"/>
                <a:gd name="T5" fmla="*/ 50 h 50"/>
                <a:gd name="T6" fmla="*/ 0 w 414"/>
                <a:gd name="T7" fmla="*/ 25 h 50"/>
                <a:gd name="T8" fmla="*/ 0 w 414"/>
                <a:gd name="T9" fmla="*/ 25 h 50"/>
                <a:gd name="T10" fmla="*/ 25 w 414"/>
                <a:gd name="T11" fmla="*/ 0 h 50"/>
                <a:gd name="T12" fmla="*/ 390 w 414"/>
                <a:gd name="T13" fmla="*/ 0 h 50"/>
                <a:gd name="T14" fmla="*/ 414 w 414"/>
                <a:gd name="T15" fmla="*/ 2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50">
                  <a:moveTo>
                    <a:pt x="414" y="25"/>
                  </a:moveTo>
                  <a:cubicBezTo>
                    <a:pt x="414" y="39"/>
                    <a:pt x="403" y="50"/>
                    <a:pt x="390" y="50"/>
                  </a:cubicBezTo>
                  <a:cubicBezTo>
                    <a:pt x="25" y="50"/>
                    <a:pt x="25" y="50"/>
                    <a:pt x="25" y="50"/>
                  </a:cubicBezTo>
                  <a:cubicBezTo>
                    <a:pt x="11" y="50"/>
                    <a:pt x="0" y="39"/>
                    <a:pt x="0" y="25"/>
                  </a:cubicBezTo>
                  <a:cubicBezTo>
                    <a:pt x="0" y="25"/>
                    <a:pt x="0" y="25"/>
                    <a:pt x="0" y="25"/>
                  </a:cubicBezTo>
                  <a:cubicBezTo>
                    <a:pt x="0" y="11"/>
                    <a:pt x="11" y="0"/>
                    <a:pt x="25" y="0"/>
                  </a:cubicBezTo>
                  <a:cubicBezTo>
                    <a:pt x="390" y="0"/>
                    <a:pt x="390" y="0"/>
                    <a:pt x="390" y="0"/>
                  </a:cubicBezTo>
                  <a:cubicBezTo>
                    <a:pt x="403" y="0"/>
                    <a:pt x="414" y="11"/>
                    <a:pt x="414" y="25"/>
                  </a:cubicBezTo>
                  <a:close/>
                </a:path>
              </a:pathLst>
            </a:custGeom>
            <a:solidFill>
              <a:schemeClr val="accent1"/>
            </a:solidFill>
            <a:ln>
              <a:noFill/>
            </a:ln>
          </p:spPr>
          <p:txBody>
            <a:bodyPr anchor="ctr"/>
            <a:lstStyle/>
            <a:p>
              <a:pPr algn="ctr"/>
              <a:endParaRPr sz="2365" dirty="0">
                <a:solidFill>
                  <a:schemeClr val="bg1"/>
                </a:solidFill>
                <a:cs typeface="+mn-ea"/>
                <a:sym typeface="+mn-lt"/>
              </a:endParaRPr>
            </a:p>
          </p:txBody>
        </p:sp>
        <p:sp>
          <p:nvSpPr>
            <p:cNvPr id="10" name="ïślïḑê"/>
            <p:cNvSpPr/>
            <p:nvPr/>
          </p:nvSpPr>
          <p:spPr bwMode="auto">
            <a:xfrm>
              <a:off x="7348574" y="1488673"/>
              <a:ext cx="248262" cy="251915"/>
            </a:xfrm>
            <a:prstGeom prst="ellipse">
              <a:avLst/>
            </a:prstGeom>
            <a:solidFill>
              <a:srgbClr val="F2F2F2"/>
            </a:solidFill>
            <a:ln w="9525">
              <a:solidFill>
                <a:srgbClr val="000000"/>
              </a:solidFill>
              <a:round/>
            </a:ln>
          </p:spPr>
          <p:txBody>
            <a:bodyPr anchor="ctr"/>
            <a:lstStyle/>
            <a:p>
              <a:pPr algn="ctr"/>
              <a:endParaRPr sz="2365">
                <a:solidFill>
                  <a:schemeClr val="bg1"/>
                </a:solidFill>
                <a:cs typeface="+mn-ea"/>
                <a:sym typeface="+mn-lt"/>
              </a:endParaRPr>
            </a:p>
          </p:txBody>
        </p:sp>
        <p:sp>
          <p:nvSpPr>
            <p:cNvPr id="11" name="ïŝlîďé"/>
            <p:cNvSpPr/>
            <p:nvPr/>
          </p:nvSpPr>
          <p:spPr bwMode="auto">
            <a:xfrm>
              <a:off x="7308413" y="1448512"/>
              <a:ext cx="324933" cy="328582"/>
            </a:xfrm>
            <a:custGeom>
              <a:avLst/>
              <a:gdLst>
                <a:gd name="T0" fmla="*/ 34 w 67"/>
                <a:gd name="T1" fmla="*/ 68 h 68"/>
                <a:gd name="T2" fmla="*/ 0 w 67"/>
                <a:gd name="T3" fmla="*/ 34 h 68"/>
                <a:gd name="T4" fmla="*/ 34 w 67"/>
                <a:gd name="T5" fmla="*/ 0 h 68"/>
                <a:gd name="T6" fmla="*/ 67 w 67"/>
                <a:gd name="T7" fmla="*/ 34 h 68"/>
                <a:gd name="T8" fmla="*/ 34 w 67"/>
                <a:gd name="T9" fmla="*/ 68 h 68"/>
                <a:gd name="T10" fmla="*/ 34 w 67"/>
                <a:gd name="T11" fmla="*/ 16 h 68"/>
                <a:gd name="T12" fmla="*/ 16 w 67"/>
                <a:gd name="T13" fmla="*/ 34 h 68"/>
                <a:gd name="T14" fmla="*/ 34 w 67"/>
                <a:gd name="T15" fmla="*/ 52 h 68"/>
                <a:gd name="T16" fmla="*/ 51 w 67"/>
                <a:gd name="T17" fmla="*/ 34 h 68"/>
                <a:gd name="T18" fmla="*/ 34 w 67"/>
                <a:gd name="T19"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8">
                  <a:moveTo>
                    <a:pt x="34" y="68"/>
                  </a:moveTo>
                  <a:cubicBezTo>
                    <a:pt x="15" y="68"/>
                    <a:pt x="0" y="52"/>
                    <a:pt x="0" y="34"/>
                  </a:cubicBezTo>
                  <a:cubicBezTo>
                    <a:pt x="0" y="15"/>
                    <a:pt x="15" y="0"/>
                    <a:pt x="34" y="0"/>
                  </a:cubicBezTo>
                  <a:cubicBezTo>
                    <a:pt x="52" y="0"/>
                    <a:pt x="67" y="15"/>
                    <a:pt x="67" y="34"/>
                  </a:cubicBezTo>
                  <a:cubicBezTo>
                    <a:pt x="67" y="52"/>
                    <a:pt x="52" y="68"/>
                    <a:pt x="34" y="68"/>
                  </a:cubicBezTo>
                  <a:close/>
                  <a:moveTo>
                    <a:pt x="34" y="16"/>
                  </a:moveTo>
                  <a:cubicBezTo>
                    <a:pt x="24" y="16"/>
                    <a:pt x="16" y="24"/>
                    <a:pt x="16" y="34"/>
                  </a:cubicBezTo>
                  <a:cubicBezTo>
                    <a:pt x="16" y="44"/>
                    <a:pt x="24" y="52"/>
                    <a:pt x="34" y="52"/>
                  </a:cubicBezTo>
                  <a:cubicBezTo>
                    <a:pt x="43" y="52"/>
                    <a:pt x="51" y="44"/>
                    <a:pt x="51" y="34"/>
                  </a:cubicBezTo>
                  <a:cubicBezTo>
                    <a:pt x="51" y="24"/>
                    <a:pt x="43" y="16"/>
                    <a:pt x="34" y="16"/>
                  </a:cubicBezTo>
                  <a:close/>
                </a:path>
              </a:pathLst>
            </a:custGeom>
            <a:solidFill>
              <a:schemeClr val="accent1"/>
            </a:solidFill>
            <a:ln>
              <a:noFill/>
            </a:ln>
          </p:spPr>
          <p:txBody>
            <a:bodyPr anchor="ctr"/>
            <a:lstStyle/>
            <a:p>
              <a:pPr algn="ctr"/>
              <a:endParaRPr sz="2365" dirty="0">
                <a:solidFill>
                  <a:schemeClr val="bg1"/>
                </a:solidFill>
                <a:cs typeface="+mn-ea"/>
                <a:sym typeface="+mn-lt"/>
              </a:endParaRPr>
            </a:p>
          </p:txBody>
        </p:sp>
        <p:sp>
          <p:nvSpPr>
            <p:cNvPr id="12" name="ïsliḋé"/>
            <p:cNvSpPr/>
            <p:nvPr/>
          </p:nvSpPr>
          <p:spPr bwMode="auto">
            <a:xfrm>
              <a:off x="5566925" y="2043613"/>
              <a:ext cx="1646566" cy="240960"/>
            </a:xfrm>
            <a:custGeom>
              <a:avLst/>
              <a:gdLst>
                <a:gd name="T0" fmla="*/ 341 w 341"/>
                <a:gd name="T1" fmla="*/ 25 h 50"/>
                <a:gd name="T2" fmla="*/ 316 w 341"/>
                <a:gd name="T3" fmla="*/ 50 h 50"/>
                <a:gd name="T4" fmla="*/ 25 w 341"/>
                <a:gd name="T5" fmla="*/ 50 h 50"/>
                <a:gd name="T6" fmla="*/ 0 w 341"/>
                <a:gd name="T7" fmla="*/ 25 h 50"/>
                <a:gd name="T8" fmla="*/ 0 w 341"/>
                <a:gd name="T9" fmla="*/ 25 h 50"/>
                <a:gd name="T10" fmla="*/ 25 w 341"/>
                <a:gd name="T11" fmla="*/ 0 h 50"/>
                <a:gd name="T12" fmla="*/ 316 w 341"/>
                <a:gd name="T13" fmla="*/ 0 h 50"/>
                <a:gd name="T14" fmla="*/ 341 w 341"/>
                <a:gd name="T15" fmla="*/ 2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50">
                  <a:moveTo>
                    <a:pt x="341" y="25"/>
                  </a:moveTo>
                  <a:cubicBezTo>
                    <a:pt x="341" y="39"/>
                    <a:pt x="330" y="50"/>
                    <a:pt x="316" y="50"/>
                  </a:cubicBezTo>
                  <a:cubicBezTo>
                    <a:pt x="25" y="50"/>
                    <a:pt x="25" y="50"/>
                    <a:pt x="25" y="50"/>
                  </a:cubicBezTo>
                  <a:cubicBezTo>
                    <a:pt x="11" y="50"/>
                    <a:pt x="0" y="39"/>
                    <a:pt x="0" y="25"/>
                  </a:cubicBezTo>
                  <a:cubicBezTo>
                    <a:pt x="0" y="25"/>
                    <a:pt x="0" y="25"/>
                    <a:pt x="0" y="25"/>
                  </a:cubicBezTo>
                  <a:cubicBezTo>
                    <a:pt x="0" y="11"/>
                    <a:pt x="11" y="0"/>
                    <a:pt x="25" y="0"/>
                  </a:cubicBezTo>
                  <a:cubicBezTo>
                    <a:pt x="316" y="0"/>
                    <a:pt x="316" y="0"/>
                    <a:pt x="316" y="0"/>
                  </a:cubicBezTo>
                  <a:cubicBezTo>
                    <a:pt x="330" y="0"/>
                    <a:pt x="341" y="11"/>
                    <a:pt x="341" y="25"/>
                  </a:cubicBezTo>
                  <a:close/>
                </a:path>
              </a:pathLst>
            </a:custGeom>
            <a:solidFill>
              <a:schemeClr val="accent2"/>
            </a:solidFill>
            <a:ln>
              <a:noFill/>
            </a:ln>
          </p:spPr>
          <p:txBody>
            <a:bodyPr anchor="ctr"/>
            <a:lstStyle/>
            <a:p>
              <a:pPr algn="ctr"/>
              <a:endParaRPr sz="2365">
                <a:solidFill>
                  <a:schemeClr val="bg1"/>
                </a:solidFill>
                <a:cs typeface="+mn-ea"/>
                <a:sym typeface="+mn-lt"/>
              </a:endParaRPr>
            </a:p>
          </p:txBody>
        </p:sp>
        <p:sp>
          <p:nvSpPr>
            <p:cNvPr id="13" name="íŝlîḍe"/>
            <p:cNvSpPr/>
            <p:nvPr/>
          </p:nvSpPr>
          <p:spPr bwMode="auto">
            <a:xfrm>
              <a:off x="7030943" y="2032659"/>
              <a:ext cx="244613" cy="251915"/>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365">
                <a:solidFill>
                  <a:schemeClr val="bg1"/>
                </a:solidFill>
                <a:cs typeface="+mn-ea"/>
                <a:sym typeface="+mn-lt"/>
              </a:endParaRPr>
            </a:p>
          </p:txBody>
        </p:sp>
        <p:sp>
          <p:nvSpPr>
            <p:cNvPr id="14" name="íŝľiďe"/>
            <p:cNvSpPr/>
            <p:nvPr/>
          </p:nvSpPr>
          <p:spPr bwMode="auto">
            <a:xfrm>
              <a:off x="6990784" y="1996150"/>
              <a:ext cx="324933" cy="328582"/>
            </a:xfrm>
            <a:custGeom>
              <a:avLst/>
              <a:gdLst>
                <a:gd name="T0" fmla="*/ 33 w 67"/>
                <a:gd name="T1" fmla="*/ 68 h 68"/>
                <a:gd name="T2" fmla="*/ 0 w 67"/>
                <a:gd name="T3" fmla="*/ 34 h 68"/>
                <a:gd name="T4" fmla="*/ 33 w 67"/>
                <a:gd name="T5" fmla="*/ 0 h 68"/>
                <a:gd name="T6" fmla="*/ 67 w 67"/>
                <a:gd name="T7" fmla="*/ 34 h 68"/>
                <a:gd name="T8" fmla="*/ 33 w 67"/>
                <a:gd name="T9" fmla="*/ 68 h 68"/>
                <a:gd name="T10" fmla="*/ 33 w 67"/>
                <a:gd name="T11" fmla="*/ 16 h 68"/>
                <a:gd name="T12" fmla="*/ 16 w 67"/>
                <a:gd name="T13" fmla="*/ 34 h 68"/>
                <a:gd name="T14" fmla="*/ 33 w 67"/>
                <a:gd name="T15" fmla="*/ 52 h 68"/>
                <a:gd name="T16" fmla="*/ 51 w 67"/>
                <a:gd name="T17" fmla="*/ 34 h 68"/>
                <a:gd name="T18" fmla="*/ 33 w 67"/>
                <a:gd name="T19"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8">
                  <a:moveTo>
                    <a:pt x="33" y="68"/>
                  </a:moveTo>
                  <a:cubicBezTo>
                    <a:pt x="15" y="68"/>
                    <a:pt x="0" y="53"/>
                    <a:pt x="0" y="34"/>
                  </a:cubicBezTo>
                  <a:cubicBezTo>
                    <a:pt x="0" y="15"/>
                    <a:pt x="15" y="0"/>
                    <a:pt x="33" y="0"/>
                  </a:cubicBezTo>
                  <a:cubicBezTo>
                    <a:pt x="52" y="0"/>
                    <a:pt x="67" y="15"/>
                    <a:pt x="67" y="34"/>
                  </a:cubicBezTo>
                  <a:cubicBezTo>
                    <a:pt x="67" y="53"/>
                    <a:pt x="52" y="68"/>
                    <a:pt x="33" y="68"/>
                  </a:cubicBezTo>
                  <a:close/>
                  <a:moveTo>
                    <a:pt x="33" y="16"/>
                  </a:moveTo>
                  <a:cubicBezTo>
                    <a:pt x="24" y="16"/>
                    <a:pt x="16" y="24"/>
                    <a:pt x="16" y="34"/>
                  </a:cubicBezTo>
                  <a:cubicBezTo>
                    <a:pt x="16" y="44"/>
                    <a:pt x="24" y="52"/>
                    <a:pt x="33" y="52"/>
                  </a:cubicBezTo>
                  <a:cubicBezTo>
                    <a:pt x="43" y="52"/>
                    <a:pt x="51" y="44"/>
                    <a:pt x="51" y="34"/>
                  </a:cubicBezTo>
                  <a:cubicBezTo>
                    <a:pt x="51" y="24"/>
                    <a:pt x="43" y="16"/>
                    <a:pt x="33" y="16"/>
                  </a:cubicBezTo>
                  <a:close/>
                </a:path>
              </a:pathLst>
            </a:custGeom>
            <a:solidFill>
              <a:schemeClr val="accent2"/>
            </a:solidFill>
            <a:ln>
              <a:noFill/>
            </a:ln>
          </p:spPr>
          <p:txBody>
            <a:bodyPr anchor="ctr"/>
            <a:lstStyle/>
            <a:p>
              <a:pPr algn="ctr"/>
              <a:endParaRPr sz="2365">
                <a:solidFill>
                  <a:schemeClr val="bg1"/>
                </a:solidFill>
                <a:cs typeface="+mn-ea"/>
                <a:sym typeface="+mn-lt"/>
              </a:endParaRPr>
            </a:p>
          </p:txBody>
        </p:sp>
        <p:sp>
          <p:nvSpPr>
            <p:cNvPr id="15" name="ïṩḷïdè"/>
            <p:cNvSpPr/>
            <p:nvPr/>
          </p:nvSpPr>
          <p:spPr bwMode="auto">
            <a:xfrm>
              <a:off x="5566925" y="2594901"/>
              <a:ext cx="1201153" cy="240960"/>
            </a:xfrm>
            <a:custGeom>
              <a:avLst/>
              <a:gdLst>
                <a:gd name="T0" fmla="*/ 249 w 249"/>
                <a:gd name="T1" fmla="*/ 25 h 50"/>
                <a:gd name="T2" fmla="*/ 224 w 249"/>
                <a:gd name="T3" fmla="*/ 50 h 50"/>
                <a:gd name="T4" fmla="*/ 25 w 249"/>
                <a:gd name="T5" fmla="*/ 50 h 50"/>
                <a:gd name="T6" fmla="*/ 0 w 249"/>
                <a:gd name="T7" fmla="*/ 25 h 50"/>
                <a:gd name="T8" fmla="*/ 0 w 249"/>
                <a:gd name="T9" fmla="*/ 25 h 50"/>
                <a:gd name="T10" fmla="*/ 25 w 249"/>
                <a:gd name="T11" fmla="*/ 0 h 50"/>
                <a:gd name="T12" fmla="*/ 224 w 249"/>
                <a:gd name="T13" fmla="*/ 0 h 50"/>
                <a:gd name="T14" fmla="*/ 249 w 249"/>
                <a:gd name="T15" fmla="*/ 2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50">
                  <a:moveTo>
                    <a:pt x="249" y="25"/>
                  </a:moveTo>
                  <a:cubicBezTo>
                    <a:pt x="249" y="38"/>
                    <a:pt x="238" y="50"/>
                    <a:pt x="224" y="50"/>
                  </a:cubicBezTo>
                  <a:cubicBezTo>
                    <a:pt x="25" y="50"/>
                    <a:pt x="25" y="50"/>
                    <a:pt x="25" y="50"/>
                  </a:cubicBezTo>
                  <a:cubicBezTo>
                    <a:pt x="11" y="50"/>
                    <a:pt x="0" y="38"/>
                    <a:pt x="0" y="25"/>
                  </a:cubicBezTo>
                  <a:cubicBezTo>
                    <a:pt x="0" y="25"/>
                    <a:pt x="0" y="25"/>
                    <a:pt x="0" y="25"/>
                  </a:cubicBezTo>
                  <a:cubicBezTo>
                    <a:pt x="0" y="11"/>
                    <a:pt x="11" y="0"/>
                    <a:pt x="25" y="0"/>
                  </a:cubicBezTo>
                  <a:cubicBezTo>
                    <a:pt x="224" y="0"/>
                    <a:pt x="224" y="0"/>
                    <a:pt x="224" y="0"/>
                  </a:cubicBezTo>
                  <a:cubicBezTo>
                    <a:pt x="238" y="0"/>
                    <a:pt x="249" y="11"/>
                    <a:pt x="249" y="25"/>
                  </a:cubicBezTo>
                  <a:close/>
                </a:path>
              </a:pathLst>
            </a:custGeom>
            <a:solidFill>
              <a:schemeClr val="accent3"/>
            </a:solidFill>
            <a:ln>
              <a:noFill/>
            </a:ln>
          </p:spPr>
          <p:txBody>
            <a:bodyPr anchor="ctr"/>
            <a:lstStyle/>
            <a:p>
              <a:pPr algn="ctr"/>
              <a:endParaRPr sz="2365">
                <a:solidFill>
                  <a:schemeClr val="bg1"/>
                </a:solidFill>
                <a:cs typeface="+mn-ea"/>
                <a:sym typeface="+mn-lt"/>
              </a:endParaRPr>
            </a:p>
          </p:txBody>
        </p:sp>
        <p:sp>
          <p:nvSpPr>
            <p:cNvPr id="16" name="îŝḻíḋe"/>
            <p:cNvSpPr/>
            <p:nvPr/>
          </p:nvSpPr>
          <p:spPr bwMode="auto">
            <a:xfrm>
              <a:off x="6567277" y="2591251"/>
              <a:ext cx="248262" cy="24461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365">
                <a:solidFill>
                  <a:schemeClr val="bg1"/>
                </a:solidFill>
                <a:cs typeface="+mn-ea"/>
                <a:sym typeface="+mn-lt"/>
              </a:endParaRPr>
            </a:p>
          </p:txBody>
        </p:sp>
        <p:sp>
          <p:nvSpPr>
            <p:cNvPr id="17" name="ï$1ïḑe"/>
            <p:cNvSpPr/>
            <p:nvPr/>
          </p:nvSpPr>
          <p:spPr bwMode="auto">
            <a:xfrm>
              <a:off x="6527116" y="2551090"/>
              <a:ext cx="328583" cy="324933"/>
            </a:xfrm>
            <a:custGeom>
              <a:avLst/>
              <a:gdLst>
                <a:gd name="T0" fmla="*/ 34 w 68"/>
                <a:gd name="T1" fmla="*/ 67 h 67"/>
                <a:gd name="T2" fmla="*/ 0 w 68"/>
                <a:gd name="T3" fmla="*/ 34 h 67"/>
                <a:gd name="T4" fmla="*/ 34 w 68"/>
                <a:gd name="T5" fmla="*/ 0 h 67"/>
                <a:gd name="T6" fmla="*/ 68 w 68"/>
                <a:gd name="T7" fmla="*/ 34 h 67"/>
                <a:gd name="T8" fmla="*/ 34 w 68"/>
                <a:gd name="T9" fmla="*/ 67 h 67"/>
                <a:gd name="T10" fmla="*/ 34 w 68"/>
                <a:gd name="T11" fmla="*/ 16 h 67"/>
                <a:gd name="T12" fmla="*/ 16 w 68"/>
                <a:gd name="T13" fmla="*/ 34 h 67"/>
                <a:gd name="T14" fmla="*/ 34 w 68"/>
                <a:gd name="T15" fmla="*/ 51 h 67"/>
                <a:gd name="T16" fmla="*/ 52 w 68"/>
                <a:gd name="T17" fmla="*/ 34 h 67"/>
                <a:gd name="T18" fmla="*/ 34 w 68"/>
                <a:gd name="T1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7">
                  <a:moveTo>
                    <a:pt x="34" y="67"/>
                  </a:moveTo>
                  <a:cubicBezTo>
                    <a:pt x="15" y="67"/>
                    <a:pt x="0" y="52"/>
                    <a:pt x="0" y="34"/>
                  </a:cubicBezTo>
                  <a:cubicBezTo>
                    <a:pt x="0" y="15"/>
                    <a:pt x="15" y="0"/>
                    <a:pt x="34" y="0"/>
                  </a:cubicBezTo>
                  <a:cubicBezTo>
                    <a:pt x="53" y="0"/>
                    <a:pt x="68" y="15"/>
                    <a:pt x="68" y="34"/>
                  </a:cubicBezTo>
                  <a:cubicBezTo>
                    <a:pt x="68" y="52"/>
                    <a:pt x="53" y="67"/>
                    <a:pt x="34" y="67"/>
                  </a:cubicBezTo>
                  <a:close/>
                  <a:moveTo>
                    <a:pt x="34" y="16"/>
                  </a:moveTo>
                  <a:cubicBezTo>
                    <a:pt x="24" y="16"/>
                    <a:pt x="16" y="24"/>
                    <a:pt x="16" y="34"/>
                  </a:cubicBezTo>
                  <a:cubicBezTo>
                    <a:pt x="16" y="43"/>
                    <a:pt x="24" y="51"/>
                    <a:pt x="34" y="51"/>
                  </a:cubicBezTo>
                  <a:cubicBezTo>
                    <a:pt x="44" y="51"/>
                    <a:pt x="52" y="43"/>
                    <a:pt x="52" y="34"/>
                  </a:cubicBezTo>
                  <a:cubicBezTo>
                    <a:pt x="52" y="24"/>
                    <a:pt x="44" y="16"/>
                    <a:pt x="34" y="16"/>
                  </a:cubicBezTo>
                  <a:close/>
                </a:path>
              </a:pathLst>
            </a:custGeom>
            <a:solidFill>
              <a:schemeClr val="accent3"/>
            </a:solidFill>
            <a:ln>
              <a:noFill/>
            </a:ln>
          </p:spPr>
          <p:txBody>
            <a:bodyPr anchor="ctr"/>
            <a:lstStyle/>
            <a:p>
              <a:pPr algn="ctr"/>
              <a:endParaRPr sz="2365">
                <a:solidFill>
                  <a:schemeClr val="bg1"/>
                </a:solidFill>
                <a:cs typeface="+mn-ea"/>
                <a:sym typeface="+mn-lt"/>
              </a:endParaRPr>
            </a:p>
          </p:txBody>
        </p:sp>
        <p:sp>
          <p:nvSpPr>
            <p:cNvPr id="18" name="iŝľiḍè"/>
            <p:cNvSpPr/>
            <p:nvPr/>
          </p:nvSpPr>
          <p:spPr bwMode="auto">
            <a:xfrm>
              <a:off x="5566925" y="3146191"/>
              <a:ext cx="2329287" cy="237311"/>
            </a:xfrm>
            <a:custGeom>
              <a:avLst/>
              <a:gdLst>
                <a:gd name="T0" fmla="*/ 482 w 482"/>
                <a:gd name="T1" fmla="*/ 25 h 49"/>
                <a:gd name="T2" fmla="*/ 457 w 482"/>
                <a:gd name="T3" fmla="*/ 49 h 49"/>
                <a:gd name="T4" fmla="*/ 25 w 482"/>
                <a:gd name="T5" fmla="*/ 49 h 49"/>
                <a:gd name="T6" fmla="*/ 0 w 482"/>
                <a:gd name="T7" fmla="*/ 25 h 49"/>
                <a:gd name="T8" fmla="*/ 0 w 482"/>
                <a:gd name="T9" fmla="*/ 25 h 49"/>
                <a:gd name="T10" fmla="*/ 25 w 482"/>
                <a:gd name="T11" fmla="*/ 0 h 49"/>
                <a:gd name="T12" fmla="*/ 457 w 482"/>
                <a:gd name="T13" fmla="*/ 0 h 49"/>
                <a:gd name="T14" fmla="*/ 482 w 482"/>
                <a:gd name="T15" fmla="*/ 2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49">
                  <a:moveTo>
                    <a:pt x="482" y="25"/>
                  </a:moveTo>
                  <a:cubicBezTo>
                    <a:pt x="482" y="38"/>
                    <a:pt x="471" y="49"/>
                    <a:pt x="457" y="49"/>
                  </a:cubicBezTo>
                  <a:cubicBezTo>
                    <a:pt x="25" y="49"/>
                    <a:pt x="25" y="49"/>
                    <a:pt x="25" y="49"/>
                  </a:cubicBezTo>
                  <a:cubicBezTo>
                    <a:pt x="11" y="49"/>
                    <a:pt x="0" y="38"/>
                    <a:pt x="0" y="25"/>
                  </a:cubicBezTo>
                  <a:cubicBezTo>
                    <a:pt x="0" y="25"/>
                    <a:pt x="0" y="25"/>
                    <a:pt x="0" y="25"/>
                  </a:cubicBezTo>
                  <a:cubicBezTo>
                    <a:pt x="0" y="11"/>
                    <a:pt x="11" y="0"/>
                    <a:pt x="25" y="0"/>
                  </a:cubicBezTo>
                  <a:cubicBezTo>
                    <a:pt x="457" y="0"/>
                    <a:pt x="457" y="0"/>
                    <a:pt x="457" y="0"/>
                  </a:cubicBezTo>
                  <a:cubicBezTo>
                    <a:pt x="471" y="0"/>
                    <a:pt x="482" y="11"/>
                    <a:pt x="482" y="25"/>
                  </a:cubicBezTo>
                  <a:close/>
                </a:path>
              </a:pathLst>
            </a:custGeom>
            <a:solidFill>
              <a:schemeClr val="accent4"/>
            </a:solidFill>
            <a:ln>
              <a:noFill/>
            </a:ln>
          </p:spPr>
          <p:txBody>
            <a:bodyPr anchor="ctr"/>
            <a:lstStyle/>
            <a:p>
              <a:pPr algn="ctr"/>
              <a:endParaRPr sz="2365">
                <a:solidFill>
                  <a:schemeClr val="bg1"/>
                </a:solidFill>
                <a:cs typeface="+mn-ea"/>
                <a:sym typeface="+mn-lt"/>
              </a:endParaRPr>
            </a:p>
          </p:txBody>
        </p:sp>
        <p:sp>
          <p:nvSpPr>
            <p:cNvPr id="19" name="í$ḻiḍê"/>
            <p:cNvSpPr/>
            <p:nvPr/>
          </p:nvSpPr>
          <p:spPr bwMode="auto">
            <a:xfrm>
              <a:off x="7673505" y="3142539"/>
              <a:ext cx="251915" cy="24461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365">
                <a:solidFill>
                  <a:schemeClr val="bg1"/>
                </a:solidFill>
                <a:cs typeface="+mn-ea"/>
                <a:sym typeface="+mn-lt"/>
              </a:endParaRPr>
            </a:p>
          </p:txBody>
        </p:sp>
        <p:sp>
          <p:nvSpPr>
            <p:cNvPr id="20" name="íŝḷiḓè"/>
            <p:cNvSpPr/>
            <p:nvPr/>
          </p:nvSpPr>
          <p:spPr bwMode="auto">
            <a:xfrm>
              <a:off x="7633346" y="3102380"/>
              <a:ext cx="328583" cy="324933"/>
            </a:xfrm>
            <a:custGeom>
              <a:avLst/>
              <a:gdLst>
                <a:gd name="T0" fmla="*/ 34 w 68"/>
                <a:gd name="T1" fmla="*/ 67 h 67"/>
                <a:gd name="T2" fmla="*/ 0 w 68"/>
                <a:gd name="T3" fmla="*/ 34 h 67"/>
                <a:gd name="T4" fmla="*/ 34 w 68"/>
                <a:gd name="T5" fmla="*/ 0 h 67"/>
                <a:gd name="T6" fmla="*/ 68 w 68"/>
                <a:gd name="T7" fmla="*/ 34 h 67"/>
                <a:gd name="T8" fmla="*/ 34 w 68"/>
                <a:gd name="T9" fmla="*/ 67 h 67"/>
                <a:gd name="T10" fmla="*/ 34 w 68"/>
                <a:gd name="T11" fmla="*/ 16 h 67"/>
                <a:gd name="T12" fmla="*/ 16 w 68"/>
                <a:gd name="T13" fmla="*/ 34 h 67"/>
                <a:gd name="T14" fmla="*/ 34 w 68"/>
                <a:gd name="T15" fmla="*/ 51 h 67"/>
                <a:gd name="T16" fmla="*/ 52 w 68"/>
                <a:gd name="T17" fmla="*/ 34 h 67"/>
                <a:gd name="T18" fmla="*/ 34 w 68"/>
                <a:gd name="T1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7">
                  <a:moveTo>
                    <a:pt x="34" y="67"/>
                  </a:moveTo>
                  <a:cubicBezTo>
                    <a:pt x="15" y="67"/>
                    <a:pt x="0" y="52"/>
                    <a:pt x="0" y="34"/>
                  </a:cubicBezTo>
                  <a:cubicBezTo>
                    <a:pt x="0" y="15"/>
                    <a:pt x="15" y="0"/>
                    <a:pt x="34" y="0"/>
                  </a:cubicBezTo>
                  <a:cubicBezTo>
                    <a:pt x="52" y="0"/>
                    <a:pt x="68" y="15"/>
                    <a:pt x="68" y="34"/>
                  </a:cubicBezTo>
                  <a:cubicBezTo>
                    <a:pt x="68" y="52"/>
                    <a:pt x="52" y="67"/>
                    <a:pt x="34" y="67"/>
                  </a:cubicBezTo>
                  <a:close/>
                  <a:moveTo>
                    <a:pt x="34" y="16"/>
                  </a:moveTo>
                  <a:cubicBezTo>
                    <a:pt x="24" y="16"/>
                    <a:pt x="16" y="24"/>
                    <a:pt x="16" y="34"/>
                  </a:cubicBezTo>
                  <a:cubicBezTo>
                    <a:pt x="16" y="43"/>
                    <a:pt x="24" y="51"/>
                    <a:pt x="34" y="51"/>
                  </a:cubicBezTo>
                  <a:cubicBezTo>
                    <a:pt x="44" y="51"/>
                    <a:pt x="52" y="43"/>
                    <a:pt x="52" y="34"/>
                  </a:cubicBezTo>
                  <a:cubicBezTo>
                    <a:pt x="52" y="24"/>
                    <a:pt x="44" y="16"/>
                    <a:pt x="34" y="16"/>
                  </a:cubicBezTo>
                  <a:close/>
                </a:path>
              </a:pathLst>
            </a:custGeom>
            <a:solidFill>
              <a:schemeClr val="accent4"/>
            </a:solidFill>
            <a:ln>
              <a:noFill/>
            </a:ln>
          </p:spPr>
          <p:txBody>
            <a:bodyPr anchor="ctr"/>
            <a:lstStyle/>
            <a:p>
              <a:pPr algn="ctr"/>
              <a:endParaRPr sz="2365" dirty="0">
                <a:solidFill>
                  <a:schemeClr val="bg1"/>
                </a:solidFill>
                <a:cs typeface="+mn-ea"/>
                <a:sym typeface="+mn-lt"/>
              </a:endParaRPr>
            </a:p>
          </p:txBody>
        </p:sp>
      </p:grpSp>
      <p:grpSp>
        <p:nvGrpSpPr>
          <p:cNvPr id="21" name="íşļiḋê"/>
          <p:cNvGrpSpPr/>
          <p:nvPr/>
        </p:nvGrpSpPr>
        <p:grpSpPr>
          <a:xfrm>
            <a:off x="1703068" y="1962008"/>
            <a:ext cx="492530" cy="492530"/>
            <a:chOff x="1731021" y="1638788"/>
            <a:chExt cx="736375" cy="736375"/>
          </a:xfrm>
          <a:solidFill>
            <a:schemeClr val="accent2"/>
          </a:solidFill>
        </p:grpSpPr>
        <p:sp>
          <p:nvSpPr>
            <p:cNvPr id="28" name="iṩ1ide"/>
            <p:cNvSpPr/>
            <p:nvPr/>
          </p:nvSpPr>
          <p:spPr>
            <a:xfrm>
              <a:off x="1731021" y="1638788"/>
              <a:ext cx="736375" cy="736375"/>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65" dirty="0">
                <a:solidFill>
                  <a:schemeClr val="bg1"/>
                </a:solidFill>
                <a:cs typeface="+mn-ea"/>
                <a:sym typeface="+mn-lt"/>
              </a:endParaRPr>
            </a:p>
          </p:txBody>
        </p:sp>
        <p:sp>
          <p:nvSpPr>
            <p:cNvPr id="29" name="ïṧ1íḋê"/>
            <p:cNvSpPr txBox="1"/>
            <p:nvPr/>
          </p:nvSpPr>
          <p:spPr>
            <a:xfrm>
              <a:off x="1835353" y="1774998"/>
              <a:ext cx="527709" cy="461665"/>
            </a:xfrm>
            <a:prstGeom prst="rect">
              <a:avLst/>
            </a:prstGeom>
            <a:noFill/>
            <a:ln>
              <a:noFill/>
            </a:ln>
          </p:spPr>
          <p:txBody>
            <a:bodyPr wrap="none">
              <a:normAutofit fontScale="55000" lnSpcReduction="20000"/>
            </a:bodyPr>
            <a:lstStyle/>
            <a:p>
              <a:pPr algn="ctr"/>
              <a:r>
                <a:rPr lang="en-GB" sz="3155" dirty="0">
                  <a:solidFill>
                    <a:schemeClr val="bg1"/>
                  </a:solidFill>
                  <a:cs typeface="+mn-ea"/>
                  <a:sym typeface="+mn-lt"/>
                </a:rPr>
                <a:t>01</a:t>
              </a:r>
            </a:p>
          </p:txBody>
        </p:sp>
      </p:grpSp>
      <p:grpSp>
        <p:nvGrpSpPr>
          <p:cNvPr id="22" name="ïšľîḍe"/>
          <p:cNvGrpSpPr/>
          <p:nvPr/>
        </p:nvGrpSpPr>
        <p:grpSpPr>
          <a:xfrm>
            <a:off x="1703068" y="3402060"/>
            <a:ext cx="492530" cy="492530"/>
            <a:chOff x="1731021" y="2821439"/>
            <a:chExt cx="736375" cy="736375"/>
          </a:xfrm>
          <a:solidFill>
            <a:schemeClr val="accent3"/>
          </a:solidFill>
        </p:grpSpPr>
        <p:sp>
          <p:nvSpPr>
            <p:cNvPr id="26" name="iṡlïḍé"/>
            <p:cNvSpPr/>
            <p:nvPr/>
          </p:nvSpPr>
          <p:spPr>
            <a:xfrm>
              <a:off x="1731021" y="2821439"/>
              <a:ext cx="736375" cy="736375"/>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65">
                <a:solidFill>
                  <a:schemeClr val="bg1"/>
                </a:solidFill>
                <a:cs typeface="+mn-ea"/>
                <a:sym typeface="+mn-lt"/>
              </a:endParaRPr>
            </a:p>
          </p:txBody>
        </p:sp>
        <p:sp>
          <p:nvSpPr>
            <p:cNvPr id="27" name="ï$ļîďê"/>
            <p:cNvSpPr txBox="1"/>
            <p:nvPr/>
          </p:nvSpPr>
          <p:spPr>
            <a:xfrm>
              <a:off x="1835353" y="2957649"/>
              <a:ext cx="527709" cy="461665"/>
            </a:xfrm>
            <a:prstGeom prst="rect">
              <a:avLst/>
            </a:prstGeom>
            <a:solidFill>
              <a:schemeClr val="accent2"/>
            </a:solidFill>
            <a:ln>
              <a:noFill/>
            </a:ln>
          </p:spPr>
          <p:txBody>
            <a:bodyPr wrap="none">
              <a:normAutofit fontScale="55000" lnSpcReduction="20000"/>
            </a:bodyPr>
            <a:lstStyle/>
            <a:p>
              <a:pPr algn="ctr"/>
              <a:r>
                <a:rPr lang="en-GB" sz="3155" dirty="0">
                  <a:solidFill>
                    <a:schemeClr val="bg1"/>
                  </a:solidFill>
                  <a:cs typeface="+mn-ea"/>
                  <a:sym typeface="+mn-lt"/>
                </a:rPr>
                <a:t>02</a:t>
              </a:r>
            </a:p>
          </p:txBody>
        </p:sp>
      </p:grpSp>
      <p:grpSp>
        <p:nvGrpSpPr>
          <p:cNvPr id="23" name="ïS1iḑê"/>
          <p:cNvGrpSpPr/>
          <p:nvPr/>
        </p:nvGrpSpPr>
        <p:grpSpPr>
          <a:xfrm>
            <a:off x="1703068" y="4838021"/>
            <a:ext cx="492530" cy="492530"/>
            <a:chOff x="1731021" y="4175657"/>
            <a:chExt cx="736375" cy="736375"/>
          </a:xfrm>
          <a:solidFill>
            <a:schemeClr val="accent4"/>
          </a:solidFill>
        </p:grpSpPr>
        <p:sp>
          <p:nvSpPr>
            <p:cNvPr id="24" name="íṥḷïďê"/>
            <p:cNvSpPr/>
            <p:nvPr/>
          </p:nvSpPr>
          <p:spPr>
            <a:xfrm>
              <a:off x="1731021" y="4175657"/>
              <a:ext cx="736375" cy="736375"/>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65" dirty="0">
                <a:solidFill>
                  <a:schemeClr val="bg1"/>
                </a:solidFill>
                <a:cs typeface="+mn-ea"/>
                <a:sym typeface="+mn-lt"/>
              </a:endParaRPr>
            </a:p>
          </p:txBody>
        </p:sp>
        <p:sp>
          <p:nvSpPr>
            <p:cNvPr id="25" name="îṡļídê"/>
            <p:cNvSpPr txBox="1"/>
            <p:nvPr/>
          </p:nvSpPr>
          <p:spPr>
            <a:xfrm>
              <a:off x="1835353" y="4311867"/>
              <a:ext cx="527709" cy="461665"/>
            </a:xfrm>
            <a:prstGeom prst="rect">
              <a:avLst/>
            </a:prstGeom>
            <a:noFill/>
            <a:ln>
              <a:noFill/>
            </a:ln>
          </p:spPr>
          <p:txBody>
            <a:bodyPr wrap="none">
              <a:normAutofit fontScale="55000" lnSpcReduction="20000"/>
            </a:bodyPr>
            <a:lstStyle/>
            <a:p>
              <a:pPr algn="ctr"/>
              <a:r>
                <a:rPr lang="en-GB" sz="3155">
                  <a:solidFill>
                    <a:schemeClr val="bg1"/>
                  </a:solidFill>
                  <a:cs typeface="+mn-ea"/>
                  <a:sym typeface="+mn-lt"/>
                </a:rPr>
                <a:t>03</a:t>
              </a:r>
            </a:p>
          </p:txBody>
        </p:sp>
      </p:grpSp>
      <p:sp>
        <p:nvSpPr>
          <p:cNvPr id="40" name="矩形 39"/>
          <p:cNvSpPr/>
          <p:nvPr/>
        </p:nvSpPr>
        <p:spPr>
          <a:xfrm>
            <a:off x="2670909" y="2288828"/>
            <a:ext cx="3891210" cy="646331"/>
          </a:xfrm>
          <a:prstGeom prst="rect">
            <a:avLst/>
          </a:prstGeom>
        </p:spPr>
        <p:txBody>
          <a:bodyPr wrap="square">
            <a:spAutoFit/>
          </a:bodyPr>
          <a:lstStyle/>
          <a:p>
            <a:pPr>
              <a:lnSpc>
                <a:spcPct val="150000"/>
              </a:lnSpc>
            </a:pPr>
            <a:r>
              <a:rPr lang="zh-CN" altLang="en-US" sz="1200" dirty="0">
                <a:solidFill>
                  <a:schemeClr val="bg1"/>
                </a:solidFill>
                <a:cs typeface="+mn-ea"/>
                <a:sym typeface="+mn-lt"/>
              </a:rPr>
              <a:t>点击输入您的内容，或者通过复制您的文本后，在此框中选择粘贴。请言简意赅，简单说明即可，不必繁琐。</a:t>
            </a:r>
          </a:p>
        </p:txBody>
      </p:sp>
      <p:sp>
        <p:nvSpPr>
          <p:cNvPr id="41" name="矩形 40"/>
          <p:cNvSpPr/>
          <p:nvPr/>
        </p:nvSpPr>
        <p:spPr>
          <a:xfrm>
            <a:off x="2562548" y="1968856"/>
            <a:ext cx="1799194" cy="338554"/>
          </a:xfrm>
          <a:prstGeom prst="rect">
            <a:avLst/>
          </a:prstGeom>
        </p:spPr>
        <p:txBody>
          <a:bodyPr wrap="square">
            <a:spAutoFit/>
          </a:bodyPr>
          <a:lstStyle/>
          <a:p>
            <a:pPr algn="ctr"/>
            <a:r>
              <a:rPr lang="zh-CN" altLang="en-US" sz="1600" b="1" dirty="0">
                <a:solidFill>
                  <a:schemeClr val="bg1"/>
                </a:solidFill>
                <a:cs typeface="+mn-ea"/>
                <a:sym typeface="+mn-lt"/>
              </a:rPr>
              <a:t>在这里输入文字</a:t>
            </a:r>
          </a:p>
        </p:txBody>
      </p:sp>
      <p:sp>
        <p:nvSpPr>
          <p:cNvPr id="42" name="矩形 41"/>
          <p:cNvSpPr/>
          <p:nvPr/>
        </p:nvSpPr>
        <p:spPr>
          <a:xfrm>
            <a:off x="2709009" y="3698528"/>
            <a:ext cx="3891210" cy="613694"/>
          </a:xfrm>
          <a:prstGeom prst="rect">
            <a:avLst/>
          </a:prstGeom>
        </p:spPr>
        <p:txBody>
          <a:bodyPr wrap="square">
            <a:spAutoFit/>
          </a:bodyPr>
          <a:lstStyle/>
          <a:p>
            <a:pPr>
              <a:lnSpc>
                <a:spcPct val="150000"/>
              </a:lnSpc>
            </a:pPr>
            <a:r>
              <a:rPr lang="zh-CN" altLang="en-US" sz="1200" dirty="0">
                <a:solidFill>
                  <a:schemeClr val="bg1"/>
                </a:solidFill>
                <a:cs typeface="+mn-ea"/>
                <a:sym typeface="+mn-lt"/>
              </a:rPr>
              <a:t>点击输入您的内容，或者通过复制您的文本后，在此框中选择粘贴。请言简意赅，简单说明即可，不必繁琐。</a:t>
            </a:r>
          </a:p>
        </p:txBody>
      </p:sp>
      <p:sp>
        <p:nvSpPr>
          <p:cNvPr id="43" name="矩形 42"/>
          <p:cNvSpPr/>
          <p:nvPr/>
        </p:nvSpPr>
        <p:spPr>
          <a:xfrm>
            <a:off x="2600648" y="3378556"/>
            <a:ext cx="1799194" cy="338554"/>
          </a:xfrm>
          <a:prstGeom prst="rect">
            <a:avLst/>
          </a:prstGeom>
        </p:spPr>
        <p:txBody>
          <a:bodyPr wrap="square">
            <a:spAutoFit/>
          </a:bodyPr>
          <a:lstStyle/>
          <a:p>
            <a:pPr algn="ctr"/>
            <a:r>
              <a:rPr lang="zh-CN" altLang="en-US" sz="1600" b="1" dirty="0">
                <a:solidFill>
                  <a:schemeClr val="bg1"/>
                </a:solidFill>
                <a:cs typeface="+mn-ea"/>
                <a:sym typeface="+mn-lt"/>
              </a:rPr>
              <a:t>在这里输入文字</a:t>
            </a:r>
          </a:p>
        </p:txBody>
      </p:sp>
      <p:sp>
        <p:nvSpPr>
          <p:cNvPr id="44" name="矩形 43"/>
          <p:cNvSpPr/>
          <p:nvPr/>
        </p:nvSpPr>
        <p:spPr>
          <a:xfrm>
            <a:off x="2680434" y="5108228"/>
            <a:ext cx="3891210" cy="613694"/>
          </a:xfrm>
          <a:prstGeom prst="rect">
            <a:avLst/>
          </a:prstGeom>
        </p:spPr>
        <p:txBody>
          <a:bodyPr wrap="square">
            <a:spAutoFit/>
          </a:bodyPr>
          <a:lstStyle/>
          <a:p>
            <a:pPr>
              <a:lnSpc>
                <a:spcPct val="150000"/>
              </a:lnSpc>
            </a:pPr>
            <a:r>
              <a:rPr lang="zh-CN" altLang="en-US" sz="1200" dirty="0">
                <a:solidFill>
                  <a:schemeClr val="bg1"/>
                </a:solidFill>
                <a:cs typeface="+mn-ea"/>
                <a:sym typeface="+mn-lt"/>
              </a:rPr>
              <a:t>点击输入您的内容，或者通过复制您的文本后，在此框中选择粘贴。请言简意赅，简单说明即可，不必繁琐。</a:t>
            </a:r>
          </a:p>
        </p:txBody>
      </p:sp>
      <p:sp>
        <p:nvSpPr>
          <p:cNvPr id="45" name="矩形 44"/>
          <p:cNvSpPr/>
          <p:nvPr/>
        </p:nvSpPr>
        <p:spPr>
          <a:xfrm>
            <a:off x="2572073" y="4788256"/>
            <a:ext cx="1799194" cy="338554"/>
          </a:xfrm>
          <a:prstGeom prst="rect">
            <a:avLst/>
          </a:prstGeom>
        </p:spPr>
        <p:txBody>
          <a:bodyPr wrap="square">
            <a:spAutoFit/>
          </a:bodyPr>
          <a:lstStyle/>
          <a:p>
            <a:pPr algn="ctr"/>
            <a:r>
              <a:rPr lang="zh-CN" altLang="en-US" sz="1600" b="1" dirty="0">
                <a:solidFill>
                  <a:schemeClr val="bg1"/>
                </a:solidFill>
                <a:cs typeface="+mn-ea"/>
                <a:sym typeface="+mn-lt"/>
              </a:rPr>
              <a:t>在这里输入文字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50"/>
                                        <p:tgtEl>
                                          <p:spTgt spid="41"/>
                                        </p:tgtEl>
                                      </p:cBhvr>
                                    </p:animEffect>
                                    <p:anim calcmode="lin" valueType="num">
                                      <p:cBhvr>
                                        <p:cTn id="8" dur="250" fill="hold"/>
                                        <p:tgtEl>
                                          <p:spTgt spid="41"/>
                                        </p:tgtEl>
                                        <p:attrNameLst>
                                          <p:attrName>ppt_x</p:attrName>
                                        </p:attrNameLst>
                                      </p:cBhvr>
                                      <p:tavLst>
                                        <p:tav tm="0">
                                          <p:val>
                                            <p:strVal val="#ppt_x"/>
                                          </p:val>
                                        </p:tav>
                                        <p:tav tm="100000">
                                          <p:val>
                                            <p:strVal val="#ppt_x"/>
                                          </p:val>
                                        </p:tav>
                                      </p:tavLst>
                                    </p:anim>
                                    <p:anim calcmode="lin" valueType="num">
                                      <p:cBhvr>
                                        <p:cTn id="9" dur="25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250"/>
                                        <p:tgtEl>
                                          <p:spTgt spid="40"/>
                                        </p:tgtEl>
                                      </p:cBhvr>
                                    </p:animEffect>
                                    <p:anim calcmode="lin" valueType="num">
                                      <p:cBhvr>
                                        <p:cTn id="14" dur="250" fill="hold"/>
                                        <p:tgtEl>
                                          <p:spTgt spid="40"/>
                                        </p:tgtEl>
                                        <p:attrNameLst>
                                          <p:attrName>ppt_x</p:attrName>
                                        </p:attrNameLst>
                                      </p:cBhvr>
                                      <p:tavLst>
                                        <p:tav tm="0">
                                          <p:val>
                                            <p:strVal val="#ppt_x"/>
                                          </p:val>
                                        </p:tav>
                                        <p:tav tm="100000">
                                          <p:val>
                                            <p:strVal val="#ppt_x"/>
                                          </p:val>
                                        </p:tav>
                                      </p:tavLst>
                                    </p:anim>
                                    <p:anim calcmode="lin" valueType="num">
                                      <p:cBhvr>
                                        <p:cTn id="15" dur="250" fill="hold"/>
                                        <p:tgtEl>
                                          <p:spTgt spid="4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250"/>
                                        <p:tgtEl>
                                          <p:spTgt spid="43"/>
                                        </p:tgtEl>
                                      </p:cBhvr>
                                    </p:animEffect>
                                    <p:anim calcmode="lin" valueType="num">
                                      <p:cBhvr>
                                        <p:cTn id="20" dur="250" fill="hold"/>
                                        <p:tgtEl>
                                          <p:spTgt spid="43"/>
                                        </p:tgtEl>
                                        <p:attrNameLst>
                                          <p:attrName>ppt_x</p:attrName>
                                        </p:attrNameLst>
                                      </p:cBhvr>
                                      <p:tavLst>
                                        <p:tav tm="0">
                                          <p:val>
                                            <p:strVal val="#ppt_x"/>
                                          </p:val>
                                        </p:tav>
                                        <p:tav tm="100000">
                                          <p:val>
                                            <p:strVal val="#ppt_x"/>
                                          </p:val>
                                        </p:tav>
                                      </p:tavLst>
                                    </p:anim>
                                    <p:anim calcmode="lin" valueType="num">
                                      <p:cBhvr>
                                        <p:cTn id="21" dur="25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250"/>
                                        <p:tgtEl>
                                          <p:spTgt spid="42"/>
                                        </p:tgtEl>
                                      </p:cBhvr>
                                    </p:animEffect>
                                    <p:anim calcmode="lin" valueType="num">
                                      <p:cBhvr>
                                        <p:cTn id="26" dur="250" fill="hold"/>
                                        <p:tgtEl>
                                          <p:spTgt spid="42"/>
                                        </p:tgtEl>
                                        <p:attrNameLst>
                                          <p:attrName>ppt_x</p:attrName>
                                        </p:attrNameLst>
                                      </p:cBhvr>
                                      <p:tavLst>
                                        <p:tav tm="0">
                                          <p:val>
                                            <p:strVal val="#ppt_x"/>
                                          </p:val>
                                        </p:tav>
                                        <p:tav tm="100000">
                                          <p:val>
                                            <p:strVal val="#ppt_x"/>
                                          </p:val>
                                        </p:tav>
                                      </p:tavLst>
                                    </p:anim>
                                    <p:anim calcmode="lin" valueType="num">
                                      <p:cBhvr>
                                        <p:cTn id="27" dur="25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250"/>
                                        <p:tgtEl>
                                          <p:spTgt spid="45"/>
                                        </p:tgtEl>
                                      </p:cBhvr>
                                    </p:animEffect>
                                    <p:anim calcmode="lin" valueType="num">
                                      <p:cBhvr>
                                        <p:cTn id="32" dur="250" fill="hold"/>
                                        <p:tgtEl>
                                          <p:spTgt spid="45"/>
                                        </p:tgtEl>
                                        <p:attrNameLst>
                                          <p:attrName>ppt_x</p:attrName>
                                        </p:attrNameLst>
                                      </p:cBhvr>
                                      <p:tavLst>
                                        <p:tav tm="0">
                                          <p:val>
                                            <p:strVal val="#ppt_x"/>
                                          </p:val>
                                        </p:tav>
                                        <p:tav tm="100000">
                                          <p:val>
                                            <p:strVal val="#ppt_x"/>
                                          </p:val>
                                        </p:tav>
                                      </p:tavLst>
                                    </p:anim>
                                    <p:anim calcmode="lin" valueType="num">
                                      <p:cBhvr>
                                        <p:cTn id="33" dur="250" fill="hold"/>
                                        <p:tgtEl>
                                          <p:spTgt spid="4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250"/>
                                        <p:tgtEl>
                                          <p:spTgt spid="44"/>
                                        </p:tgtEl>
                                      </p:cBhvr>
                                    </p:animEffect>
                                    <p:anim calcmode="lin" valueType="num">
                                      <p:cBhvr>
                                        <p:cTn id="38" dur="250" fill="hold"/>
                                        <p:tgtEl>
                                          <p:spTgt spid="44"/>
                                        </p:tgtEl>
                                        <p:attrNameLst>
                                          <p:attrName>ppt_x</p:attrName>
                                        </p:attrNameLst>
                                      </p:cBhvr>
                                      <p:tavLst>
                                        <p:tav tm="0">
                                          <p:val>
                                            <p:strVal val="#ppt_x"/>
                                          </p:val>
                                        </p:tav>
                                        <p:tav tm="100000">
                                          <p:val>
                                            <p:strVal val="#ppt_x"/>
                                          </p:val>
                                        </p:tav>
                                      </p:tavLst>
                                    </p:anim>
                                    <p:anim calcmode="lin" valueType="num">
                                      <p:cBhvr>
                                        <p:cTn id="39"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2015751" y="2272403"/>
            <a:ext cx="6332659" cy="2863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57" tIns="36279" rIns="72557" bIns="36279" anchor="ctr"/>
          <a:lstStyle/>
          <a:p>
            <a:pPr algn="ctr"/>
            <a:endParaRPr lang="zh-CN" altLang="en-US" sz="1500">
              <a:solidFill>
                <a:schemeClr val="bg1"/>
              </a:solidFill>
              <a:cs typeface="+mn-ea"/>
              <a:sym typeface="+mn-lt"/>
            </a:endParaRPr>
          </a:p>
        </p:txBody>
      </p:sp>
      <p:sp>
        <p:nvSpPr>
          <p:cNvPr id="16" name="Freeform 6"/>
          <p:cNvSpPr>
            <a:spLocks noEditPoints="1"/>
          </p:cNvSpPr>
          <p:nvPr/>
        </p:nvSpPr>
        <p:spPr bwMode="auto">
          <a:xfrm>
            <a:off x="5888354" y="1578825"/>
            <a:ext cx="1842661" cy="1841074"/>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accent3"/>
          </a:solidFill>
          <a:ln>
            <a:noFill/>
          </a:ln>
        </p:spPr>
        <p:txBody>
          <a:bodyPr lIns="72557" tIns="36279" rIns="72557" bIns="36279"/>
          <a:lstStyle/>
          <a:p>
            <a:endParaRPr lang="zh-CN" altLang="en-US">
              <a:solidFill>
                <a:schemeClr val="bg1"/>
              </a:solidFill>
              <a:cs typeface="+mn-ea"/>
              <a:sym typeface="+mn-lt"/>
            </a:endParaRPr>
          </a:p>
        </p:txBody>
      </p:sp>
      <p:sp>
        <p:nvSpPr>
          <p:cNvPr id="17" name="Freeform 6"/>
          <p:cNvSpPr>
            <a:spLocks noEditPoints="1"/>
          </p:cNvSpPr>
          <p:nvPr/>
        </p:nvSpPr>
        <p:spPr bwMode="auto">
          <a:xfrm>
            <a:off x="4982102" y="3288168"/>
            <a:ext cx="2534650" cy="2534650"/>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accent2"/>
          </a:solidFill>
          <a:ln>
            <a:noFill/>
          </a:ln>
        </p:spPr>
        <p:txBody>
          <a:bodyPr lIns="72557" tIns="36279" rIns="72557" bIns="36279"/>
          <a:lstStyle/>
          <a:p>
            <a:endParaRPr lang="zh-CN" altLang="en-US">
              <a:solidFill>
                <a:schemeClr val="bg1"/>
              </a:solidFill>
              <a:cs typeface="+mn-ea"/>
              <a:sym typeface="+mn-lt"/>
            </a:endParaRPr>
          </a:p>
        </p:txBody>
      </p:sp>
      <p:sp>
        <p:nvSpPr>
          <p:cNvPr id="18" name="Freeform 6"/>
          <p:cNvSpPr>
            <a:spLocks noEditPoints="1"/>
          </p:cNvSpPr>
          <p:nvPr/>
        </p:nvSpPr>
        <p:spPr bwMode="auto">
          <a:xfrm>
            <a:off x="4298047" y="2034333"/>
            <a:ext cx="1660141" cy="1660141"/>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accent2"/>
          </a:solidFill>
          <a:ln>
            <a:noFill/>
          </a:ln>
        </p:spPr>
        <p:txBody>
          <a:bodyPr lIns="72557" tIns="36279" rIns="72557" bIns="36279"/>
          <a:lstStyle/>
          <a:p>
            <a:endParaRPr lang="zh-CN" altLang="en-US">
              <a:solidFill>
                <a:schemeClr val="bg1"/>
              </a:solidFill>
              <a:cs typeface="+mn-ea"/>
              <a:sym typeface="+mn-lt"/>
            </a:endParaRPr>
          </a:p>
        </p:txBody>
      </p:sp>
      <p:sp>
        <p:nvSpPr>
          <p:cNvPr id="19" name="išľíďè"/>
          <p:cNvSpPr/>
          <p:nvPr/>
        </p:nvSpPr>
        <p:spPr bwMode="auto">
          <a:xfrm>
            <a:off x="1474205" y="2730679"/>
            <a:ext cx="2481255"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5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20" name="iSlíďè"/>
          <p:cNvSpPr txBox="1"/>
          <p:nvPr/>
        </p:nvSpPr>
        <p:spPr bwMode="auto">
          <a:xfrm>
            <a:off x="1473087" y="2379483"/>
            <a:ext cx="1638581"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
        <p:nvSpPr>
          <p:cNvPr id="21" name="išľíďè"/>
          <p:cNvSpPr/>
          <p:nvPr/>
        </p:nvSpPr>
        <p:spPr bwMode="auto">
          <a:xfrm>
            <a:off x="7993637" y="2451934"/>
            <a:ext cx="2481255"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5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22" name="iSlíďè"/>
          <p:cNvSpPr txBox="1"/>
          <p:nvPr/>
        </p:nvSpPr>
        <p:spPr bwMode="auto">
          <a:xfrm>
            <a:off x="7992519" y="2100738"/>
            <a:ext cx="1638581"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
        <p:nvSpPr>
          <p:cNvPr id="23" name="išľíďè"/>
          <p:cNvSpPr/>
          <p:nvPr/>
        </p:nvSpPr>
        <p:spPr bwMode="auto">
          <a:xfrm>
            <a:off x="7649328" y="4578101"/>
            <a:ext cx="2481255"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5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25" name="iSlíďè"/>
          <p:cNvSpPr txBox="1"/>
          <p:nvPr/>
        </p:nvSpPr>
        <p:spPr bwMode="auto">
          <a:xfrm>
            <a:off x="7648210" y="4226905"/>
            <a:ext cx="1638581"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599820">
                                      <p:cBhvr>
                                        <p:cTn id="6" dur="2000" fill="hold"/>
                                        <p:tgtEl>
                                          <p:spTgt spid="17"/>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800" fill="hold"/>
                                        <p:tgtEl>
                                          <p:spTgt spid="18"/>
                                        </p:tgtEl>
                                        <p:attrNameLst>
                                          <p:attrName>r</p:attrName>
                                        </p:attrNameLst>
                                      </p:cBhvr>
                                    </p:animRot>
                                  </p:childTnLst>
                                </p:cTn>
                              </p:par>
                              <p:par>
                                <p:cTn id="9" presetID="8" presetClass="emph" presetSubtype="0" repeatCount="indefinite" fill="hold" grpId="0" nodeType="withEffect">
                                  <p:stCondLst>
                                    <p:cond delay="0"/>
                                  </p:stCondLst>
                                  <p:childTnLst>
                                    <p:animRot by="-21599820">
                                      <p:cBhvr>
                                        <p:cTn id="10" dur="1400" fill="hold"/>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P spid="20" grpId="0"/>
      <p:bldP spid="21" grpId="0"/>
      <p:bldP spid="22" grpId="0"/>
      <p:bldP spid="2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bwMode="auto">
          <a:xfrm>
            <a:off x="896491" y="2704380"/>
            <a:ext cx="10475313" cy="2301494"/>
            <a:chOff x="736989" y="2298598"/>
            <a:chExt cx="10718021" cy="2354538"/>
          </a:xfrm>
        </p:grpSpPr>
        <p:sp>
          <p:nvSpPr>
            <p:cNvPr id="11" name="Block Arc 11"/>
            <p:cNvSpPr/>
            <p:nvPr/>
          </p:nvSpPr>
          <p:spPr>
            <a:xfrm rot="10800000">
              <a:off x="6992872" y="2298598"/>
              <a:ext cx="2376314" cy="2354538"/>
            </a:xfrm>
            <a:prstGeom prst="blockArc">
              <a:avLst>
                <a:gd name="adj1" fmla="val 10800000"/>
                <a:gd name="adj2" fmla="val 21562961"/>
                <a:gd name="adj3" fmla="val 124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dirty="0">
                <a:solidFill>
                  <a:schemeClr val="bg1"/>
                </a:solidFill>
                <a:cs typeface="+mn-ea"/>
                <a:sym typeface="+mn-lt"/>
              </a:endParaRPr>
            </a:p>
          </p:txBody>
        </p:sp>
        <p:sp>
          <p:nvSpPr>
            <p:cNvPr id="12" name="Block Arc 13"/>
            <p:cNvSpPr/>
            <p:nvPr/>
          </p:nvSpPr>
          <p:spPr>
            <a:xfrm>
              <a:off x="9078696" y="2298598"/>
              <a:ext cx="2376314" cy="2354538"/>
            </a:xfrm>
            <a:prstGeom prst="blockArc">
              <a:avLst>
                <a:gd name="adj1" fmla="val 10800000"/>
                <a:gd name="adj2" fmla="val 78694"/>
                <a:gd name="adj3" fmla="val 124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dirty="0">
                <a:solidFill>
                  <a:schemeClr val="bg1"/>
                </a:solidFill>
                <a:cs typeface="+mn-ea"/>
                <a:sym typeface="+mn-lt"/>
              </a:endParaRPr>
            </a:p>
          </p:txBody>
        </p:sp>
        <p:sp>
          <p:nvSpPr>
            <p:cNvPr id="13" name="Block Arc 20"/>
            <p:cNvSpPr/>
            <p:nvPr/>
          </p:nvSpPr>
          <p:spPr>
            <a:xfrm>
              <a:off x="4908636" y="2298598"/>
              <a:ext cx="2374727" cy="2354538"/>
            </a:xfrm>
            <a:prstGeom prst="blockArc">
              <a:avLst>
                <a:gd name="adj1" fmla="val 10800000"/>
                <a:gd name="adj2" fmla="val 78694"/>
                <a:gd name="adj3" fmla="val 124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dirty="0">
                <a:solidFill>
                  <a:schemeClr val="bg1"/>
                </a:solidFill>
                <a:cs typeface="+mn-ea"/>
                <a:sym typeface="+mn-lt"/>
              </a:endParaRPr>
            </a:p>
          </p:txBody>
        </p:sp>
        <p:sp>
          <p:nvSpPr>
            <p:cNvPr id="14" name="Block Arc 21"/>
            <p:cNvSpPr/>
            <p:nvPr/>
          </p:nvSpPr>
          <p:spPr>
            <a:xfrm rot="10800000">
              <a:off x="2822812" y="2298598"/>
              <a:ext cx="2376315" cy="2354538"/>
            </a:xfrm>
            <a:prstGeom prst="blockArc">
              <a:avLst>
                <a:gd name="adj1" fmla="val 10800000"/>
                <a:gd name="adj2" fmla="val 21562961"/>
                <a:gd name="adj3" fmla="val 124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dirty="0">
                <a:solidFill>
                  <a:schemeClr val="bg1"/>
                </a:solidFill>
                <a:cs typeface="+mn-ea"/>
                <a:sym typeface="+mn-lt"/>
              </a:endParaRPr>
            </a:p>
          </p:txBody>
        </p:sp>
        <p:sp>
          <p:nvSpPr>
            <p:cNvPr id="15" name="Block Arc 22"/>
            <p:cNvSpPr/>
            <p:nvPr/>
          </p:nvSpPr>
          <p:spPr>
            <a:xfrm>
              <a:off x="736989" y="2298598"/>
              <a:ext cx="2376315" cy="2354538"/>
            </a:xfrm>
            <a:prstGeom prst="blockArc">
              <a:avLst>
                <a:gd name="adj1" fmla="val 10800000"/>
                <a:gd name="adj2" fmla="val 78694"/>
                <a:gd name="adj3" fmla="val 124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dirty="0">
                <a:solidFill>
                  <a:schemeClr val="bg1"/>
                </a:solidFill>
                <a:cs typeface="+mn-ea"/>
                <a:sym typeface="+mn-lt"/>
              </a:endParaRPr>
            </a:p>
          </p:txBody>
        </p:sp>
      </p:grpSp>
      <p:grpSp>
        <p:nvGrpSpPr>
          <p:cNvPr id="3" name="Group 5"/>
          <p:cNvGrpSpPr/>
          <p:nvPr/>
        </p:nvGrpSpPr>
        <p:grpSpPr bwMode="auto">
          <a:xfrm>
            <a:off x="1655549" y="3672448"/>
            <a:ext cx="615874" cy="534988"/>
            <a:chOff x="1654212" y="3298341"/>
            <a:chExt cx="615877" cy="534846"/>
          </a:xfrm>
        </p:grpSpPr>
        <p:sp>
          <p:nvSpPr>
            <p:cNvPr id="17" name="Teardrop 38"/>
            <p:cNvSpPr/>
            <p:nvPr/>
          </p:nvSpPr>
          <p:spPr>
            <a:xfrm rot="8228570">
              <a:off x="1654212" y="3298341"/>
              <a:ext cx="534827" cy="534846"/>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dirty="0">
                <a:solidFill>
                  <a:schemeClr val="tx1">
                    <a:lumMod val="85000"/>
                    <a:lumOff val="15000"/>
                  </a:schemeClr>
                </a:solidFill>
                <a:cs typeface="+mn-ea"/>
                <a:sym typeface="+mn-lt"/>
              </a:endParaRPr>
            </a:p>
          </p:txBody>
        </p:sp>
        <p:sp>
          <p:nvSpPr>
            <p:cNvPr id="18" name="TextBox 39"/>
            <p:cNvSpPr txBox="1"/>
            <p:nvPr/>
          </p:nvSpPr>
          <p:spPr>
            <a:xfrm>
              <a:off x="1654212" y="3396740"/>
              <a:ext cx="615877" cy="338336"/>
            </a:xfrm>
            <a:prstGeom prst="rect">
              <a:avLst/>
            </a:prstGeom>
            <a:noFill/>
          </p:spPr>
          <p:txBody>
            <a:bodyPr wrap="none">
              <a:spAutoFit/>
            </a:bodyPr>
            <a:lstStyle/>
            <a:p>
              <a:pPr>
                <a:defRPr/>
              </a:pPr>
              <a:r>
                <a:rPr lang="en-US" sz="1600" dirty="0">
                  <a:solidFill>
                    <a:schemeClr val="tx1">
                      <a:lumMod val="85000"/>
                      <a:lumOff val="15000"/>
                    </a:schemeClr>
                  </a:solidFill>
                  <a:cs typeface="+mn-ea"/>
                  <a:sym typeface="+mn-lt"/>
                </a:rPr>
                <a:t>86%</a:t>
              </a:r>
              <a:endParaRPr lang="vi-VN" sz="1600" dirty="0">
                <a:solidFill>
                  <a:schemeClr val="tx1">
                    <a:lumMod val="85000"/>
                    <a:lumOff val="15000"/>
                  </a:schemeClr>
                </a:solidFill>
                <a:cs typeface="+mn-ea"/>
                <a:sym typeface="+mn-lt"/>
              </a:endParaRPr>
            </a:p>
          </p:txBody>
        </p:sp>
      </p:grpSp>
      <p:grpSp>
        <p:nvGrpSpPr>
          <p:cNvPr id="4" name="Group 6"/>
          <p:cNvGrpSpPr/>
          <p:nvPr/>
        </p:nvGrpSpPr>
        <p:grpSpPr bwMode="auto">
          <a:xfrm>
            <a:off x="3793243" y="2699312"/>
            <a:ext cx="615874" cy="534987"/>
            <a:chOff x="3792960" y="2326459"/>
            <a:chExt cx="615150" cy="534846"/>
          </a:xfrm>
        </p:grpSpPr>
        <p:sp>
          <p:nvSpPr>
            <p:cNvPr id="20" name="Teardrop 34"/>
            <p:cNvSpPr/>
            <p:nvPr/>
          </p:nvSpPr>
          <p:spPr>
            <a:xfrm rot="8228570">
              <a:off x="3796130" y="2326459"/>
              <a:ext cx="534192" cy="534846"/>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dirty="0">
                <a:solidFill>
                  <a:schemeClr val="tx1">
                    <a:lumMod val="85000"/>
                    <a:lumOff val="15000"/>
                  </a:schemeClr>
                </a:solidFill>
                <a:cs typeface="+mn-ea"/>
                <a:sym typeface="+mn-lt"/>
              </a:endParaRPr>
            </a:p>
          </p:txBody>
        </p:sp>
        <p:sp>
          <p:nvSpPr>
            <p:cNvPr id="21" name="TextBox 40"/>
            <p:cNvSpPr txBox="1"/>
            <p:nvPr/>
          </p:nvSpPr>
          <p:spPr>
            <a:xfrm>
              <a:off x="3792960" y="2424857"/>
              <a:ext cx="615150" cy="338337"/>
            </a:xfrm>
            <a:prstGeom prst="rect">
              <a:avLst/>
            </a:prstGeom>
            <a:noFill/>
          </p:spPr>
          <p:txBody>
            <a:bodyPr wrap="none">
              <a:spAutoFit/>
            </a:bodyPr>
            <a:lstStyle/>
            <a:p>
              <a:pPr>
                <a:defRPr/>
              </a:pPr>
              <a:r>
                <a:rPr lang="en-US" sz="1600" dirty="0">
                  <a:solidFill>
                    <a:schemeClr val="tx1">
                      <a:lumMod val="85000"/>
                      <a:lumOff val="15000"/>
                    </a:schemeClr>
                  </a:solidFill>
                  <a:cs typeface="+mn-ea"/>
                  <a:sym typeface="+mn-lt"/>
                </a:rPr>
                <a:t>86%</a:t>
              </a:r>
              <a:endParaRPr lang="vi-VN" sz="1600" dirty="0">
                <a:solidFill>
                  <a:schemeClr val="tx1">
                    <a:lumMod val="85000"/>
                    <a:lumOff val="15000"/>
                  </a:schemeClr>
                </a:solidFill>
                <a:cs typeface="+mn-ea"/>
                <a:sym typeface="+mn-lt"/>
              </a:endParaRPr>
            </a:p>
          </p:txBody>
        </p:sp>
      </p:grpSp>
      <p:grpSp>
        <p:nvGrpSpPr>
          <p:cNvPr id="5" name="Group 7"/>
          <p:cNvGrpSpPr/>
          <p:nvPr/>
        </p:nvGrpSpPr>
        <p:grpSpPr bwMode="auto">
          <a:xfrm>
            <a:off x="5826211" y="3672448"/>
            <a:ext cx="615874" cy="534988"/>
            <a:chOff x="5825733" y="3298343"/>
            <a:chExt cx="616957" cy="534846"/>
          </a:xfrm>
        </p:grpSpPr>
        <p:sp>
          <p:nvSpPr>
            <p:cNvPr id="23" name="Teardrop 37"/>
            <p:cNvSpPr/>
            <p:nvPr/>
          </p:nvSpPr>
          <p:spPr>
            <a:xfrm rot="8228570">
              <a:off x="5828913" y="3298343"/>
              <a:ext cx="534174" cy="534846"/>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dirty="0">
                <a:solidFill>
                  <a:schemeClr val="tx1">
                    <a:lumMod val="85000"/>
                    <a:lumOff val="15000"/>
                  </a:schemeClr>
                </a:solidFill>
                <a:cs typeface="+mn-ea"/>
                <a:sym typeface="+mn-lt"/>
              </a:endParaRPr>
            </a:p>
          </p:txBody>
        </p:sp>
        <p:sp>
          <p:nvSpPr>
            <p:cNvPr id="24" name="TextBox 41"/>
            <p:cNvSpPr txBox="1"/>
            <p:nvPr/>
          </p:nvSpPr>
          <p:spPr>
            <a:xfrm>
              <a:off x="5825733" y="3396742"/>
              <a:ext cx="616957" cy="338336"/>
            </a:xfrm>
            <a:prstGeom prst="rect">
              <a:avLst/>
            </a:prstGeom>
            <a:noFill/>
          </p:spPr>
          <p:txBody>
            <a:bodyPr wrap="none">
              <a:spAutoFit/>
            </a:bodyPr>
            <a:lstStyle/>
            <a:p>
              <a:pPr>
                <a:defRPr/>
              </a:pPr>
              <a:r>
                <a:rPr lang="en-US" sz="1600" dirty="0">
                  <a:solidFill>
                    <a:schemeClr val="tx1">
                      <a:lumMod val="85000"/>
                      <a:lumOff val="15000"/>
                    </a:schemeClr>
                  </a:solidFill>
                  <a:cs typeface="+mn-ea"/>
                  <a:sym typeface="+mn-lt"/>
                </a:rPr>
                <a:t>86%</a:t>
              </a:r>
              <a:endParaRPr lang="vi-VN" sz="1600" dirty="0">
                <a:solidFill>
                  <a:schemeClr val="tx1">
                    <a:lumMod val="85000"/>
                    <a:lumOff val="15000"/>
                  </a:schemeClr>
                </a:solidFill>
                <a:cs typeface="+mn-ea"/>
                <a:sym typeface="+mn-lt"/>
              </a:endParaRPr>
            </a:p>
          </p:txBody>
        </p:sp>
      </p:grpSp>
      <p:grpSp>
        <p:nvGrpSpPr>
          <p:cNvPr id="6" name="Group 8"/>
          <p:cNvGrpSpPr/>
          <p:nvPr/>
        </p:nvGrpSpPr>
        <p:grpSpPr bwMode="auto">
          <a:xfrm>
            <a:off x="7909974" y="2699312"/>
            <a:ext cx="615874" cy="534987"/>
            <a:chOff x="7911172" y="2326458"/>
            <a:chExt cx="615878" cy="534846"/>
          </a:xfrm>
        </p:grpSpPr>
        <p:sp>
          <p:nvSpPr>
            <p:cNvPr id="26" name="Teardrop 35"/>
            <p:cNvSpPr/>
            <p:nvPr/>
          </p:nvSpPr>
          <p:spPr>
            <a:xfrm rot="8228570">
              <a:off x="7917520" y="2326458"/>
              <a:ext cx="534827" cy="534846"/>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dirty="0">
                <a:solidFill>
                  <a:schemeClr val="tx1">
                    <a:lumMod val="85000"/>
                    <a:lumOff val="15000"/>
                  </a:schemeClr>
                </a:solidFill>
                <a:cs typeface="+mn-ea"/>
                <a:sym typeface="+mn-lt"/>
              </a:endParaRPr>
            </a:p>
          </p:txBody>
        </p:sp>
        <p:sp>
          <p:nvSpPr>
            <p:cNvPr id="27" name="TextBox 42"/>
            <p:cNvSpPr txBox="1"/>
            <p:nvPr/>
          </p:nvSpPr>
          <p:spPr>
            <a:xfrm>
              <a:off x="7911172" y="2424856"/>
              <a:ext cx="615878" cy="338337"/>
            </a:xfrm>
            <a:prstGeom prst="rect">
              <a:avLst/>
            </a:prstGeom>
            <a:noFill/>
          </p:spPr>
          <p:txBody>
            <a:bodyPr wrap="none">
              <a:spAutoFit/>
            </a:bodyPr>
            <a:lstStyle/>
            <a:p>
              <a:pPr>
                <a:defRPr/>
              </a:pPr>
              <a:r>
                <a:rPr lang="en-US" sz="1600" dirty="0">
                  <a:solidFill>
                    <a:schemeClr val="tx1">
                      <a:lumMod val="85000"/>
                      <a:lumOff val="15000"/>
                    </a:schemeClr>
                  </a:solidFill>
                  <a:cs typeface="+mn-ea"/>
                  <a:sym typeface="+mn-lt"/>
                </a:rPr>
                <a:t>86%</a:t>
              </a:r>
              <a:endParaRPr lang="vi-VN" sz="1600" dirty="0">
                <a:solidFill>
                  <a:schemeClr val="tx1">
                    <a:lumMod val="85000"/>
                    <a:lumOff val="15000"/>
                  </a:schemeClr>
                </a:solidFill>
                <a:cs typeface="+mn-ea"/>
                <a:sym typeface="+mn-lt"/>
              </a:endParaRPr>
            </a:p>
          </p:txBody>
        </p:sp>
      </p:grpSp>
      <p:grpSp>
        <p:nvGrpSpPr>
          <p:cNvPr id="7" name="Group 9"/>
          <p:cNvGrpSpPr/>
          <p:nvPr/>
        </p:nvGrpSpPr>
        <p:grpSpPr bwMode="auto">
          <a:xfrm>
            <a:off x="9995268" y="3672446"/>
            <a:ext cx="615874" cy="534988"/>
            <a:chOff x="9996610" y="3298342"/>
            <a:chExt cx="615150" cy="534846"/>
          </a:xfrm>
        </p:grpSpPr>
        <p:sp>
          <p:nvSpPr>
            <p:cNvPr id="29" name="Teardrop 36"/>
            <p:cNvSpPr/>
            <p:nvPr/>
          </p:nvSpPr>
          <p:spPr>
            <a:xfrm rot="8228570">
              <a:off x="9999780" y="3298342"/>
              <a:ext cx="534192" cy="534846"/>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dirty="0">
                <a:solidFill>
                  <a:schemeClr val="tx1">
                    <a:lumMod val="85000"/>
                    <a:lumOff val="15000"/>
                  </a:schemeClr>
                </a:solidFill>
                <a:cs typeface="+mn-ea"/>
                <a:sym typeface="+mn-lt"/>
              </a:endParaRPr>
            </a:p>
          </p:txBody>
        </p:sp>
        <p:sp>
          <p:nvSpPr>
            <p:cNvPr id="30" name="TextBox 43"/>
            <p:cNvSpPr txBox="1"/>
            <p:nvPr/>
          </p:nvSpPr>
          <p:spPr>
            <a:xfrm>
              <a:off x="9996610" y="3391980"/>
              <a:ext cx="615150" cy="338336"/>
            </a:xfrm>
            <a:prstGeom prst="rect">
              <a:avLst/>
            </a:prstGeom>
            <a:noFill/>
          </p:spPr>
          <p:txBody>
            <a:bodyPr wrap="none">
              <a:spAutoFit/>
            </a:bodyPr>
            <a:lstStyle/>
            <a:p>
              <a:pPr>
                <a:defRPr/>
              </a:pPr>
              <a:r>
                <a:rPr lang="en-US" sz="1600" dirty="0">
                  <a:solidFill>
                    <a:schemeClr val="tx1">
                      <a:lumMod val="85000"/>
                      <a:lumOff val="15000"/>
                    </a:schemeClr>
                  </a:solidFill>
                  <a:cs typeface="+mn-ea"/>
                  <a:sym typeface="+mn-lt"/>
                </a:rPr>
                <a:t>86%</a:t>
              </a:r>
              <a:endParaRPr lang="vi-VN" sz="1600" dirty="0">
                <a:solidFill>
                  <a:schemeClr val="tx1">
                    <a:lumMod val="85000"/>
                    <a:lumOff val="15000"/>
                  </a:schemeClr>
                </a:solidFill>
                <a:cs typeface="+mn-ea"/>
                <a:sym typeface="+mn-lt"/>
              </a:endParaRPr>
            </a:p>
          </p:txBody>
        </p:sp>
      </p:grpSp>
      <p:sp>
        <p:nvSpPr>
          <p:cNvPr id="32" name="TextBox 57"/>
          <p:cNvSpPr txBox="1"/>
          <p:nvPr/>
        </p:nvSpPr>
        <p:spPr>
          <a:xfrm>
            <a:off x="5770663" y="4288399"/>
            <a:ext cx="800932" cy="338398"/>
          </a:xfrm>
          <a:prstGeom prst="rect">
            <a:avLst/>
          </a:prstGeom>
          <a:noFill/>
        </p:spPr>
        <p:txBody>
          <a:bodyPr wrap="none" lIns="91412" tIns="45706" rIns="91412" bIns="45706">
            <a:spAutoFit/>
          </a:bodyPr>
          <a:lstStyle/>
          <a:p>
            <a:pPr>
              <a:defRPr/>
            </a:pPr>
            <a:r>
              <a:rPr lang="en-US" sz="1600" dirty="0">
                <a:solidFill>
                  <a:schemeClr val="bg1"/>
                </a:solidFill>
                <a:cs typeface="+mn-ea"/>
                <a:sym typeface="+mn-lt"/>
              </a:rPr>
              <a:t>Step 2</a:t>
            </a:r>
            <a:endParaRPr lang="vi-VN" sz="1600" dirty="0">
              <a:solidFill>
                <a:schemeClr val="bg1"/>
              </a:solidFill>
              <a:cs typeface="+mn-ea"/>
              <a:sym typeface="+mn-lt"/>
            </a:endParaRPr>
          </a:p>
        </p:txBody>
      </p:sp>
      <p:sp>
        <p:nvSpPr>
          <p:cNvPr id="33" name="TextBox 61"/>
          <p:cNvSpPr txBox="1"/>
          <p:nvPr/>
        </p:nvSpPr>
        <p:spPr>
          <a:xfrm>
            <a:off x="3713899" y="3345424"/>
            <a:ext cx="800932" cy="338398"/>
          </a:xfrm>
          <a:prstGeom prst="rect">
            <a:avLst/>
          </a:prstGeom>
          <a:noFill/>
        </p:spPr>
        <p:txBody>
          <a:bodyPr wrap="none" lIns="91412" tIns="45706" rIns="91412" bIns="45706">
            <a:spAutoFit/>
          </a:bodyPr>
          <a:lstStyle/>
          <a:p>
            <a:pPr>
              <a:defRPr/>
            </a:pPr>
            <a:r>
              <a:rPr lang="en-US" sz="1600" dirty="0">
                <a:solidFill>
                  <a:schemeClr val="bg1"/>
                </a:solidFill>
                <a:cs typeface="+mn-ea"/>
                <a:sym typeface="+mn-lt"/>
              </a:rPr>
              <a:t>Step 1</a:t>
            </a:r>
            <a:endParaRPr lang="vi-VN" sz="1600" dirty="0">
              <a:solidFill>
                <a:schemeClr val="bg1"/>
              </a:solidFill>
              <a:cs typeface="+mn-ea"/>
              <a:sym typeface="+mn-lt"/>
            </a:endParaRPr>
          </a:p>
        </p:txBody>
      </p:sp>
      <p:sp>
        <p:nvSpPr>
          <p:cNvPr id="34" name="TextBox 62"/>
          <p:cNvSpPr txBox="1"/>
          <p:nvPr/>
        </p:nvSpPr>
        <p:spPr>
          <a:xfrm>
            <a:off x="7860755" y="3345424"/>
            <a:ext cx="800932" cy="338398"/>
          </a:xfrm>
          <a:prstGeom prst="rect">
            <a:avLst/>
          </a:prstGeom>
          <a:noFill/>
        </p:spPr>
        <p:txBody>
          <a:bodyPr wrap="none" lIns="91412" tIns="45706" rIns="91412" bIns="45706">
            <a:spAutoFit/>
          </a:bodyPr>
          <a:lstStyle/>
          <a:p>
            <a:pPr>
              <a:defRPr/>
            </a:pPr>
            <a:r>
              <a:rPr lang="en-US" sz="1600" dirty="0">
                <a:solidFill>
                  <a:schemeClr val="bg1"/>
                </a:solidFill>
                <a:cs typeface="+mn-ea"/>
                <a:sym typeface="+mn-lt"/>
              </a:rPr>
              <a:t>Step 3</a:t>
            </a:r>
            <a:endParaRPr lang="vi-VN" sz="1600" dirty="0">
              <a:solidFill>
                <a:schemeClr val="bg1"/>
              </a:solidFill>
              <a:cs typeface="+mn-ea"/>
              <a:sym typeface="+mn-lt"/>
            </a:endParaRPr>
          </a:p>
        </p:txBody>
      </p:sp>
      <p:sp>
        <p:nvSpPr>
          <p:cNvPr id="28" name="išľíďè"/>
          <p:cNvSpPr/>
          <p:nvPr/>
        </p:nvSpPr>
        <p:spPr bwMode="auto">
          <a:xfrm>
            <a:off x="854975" y="5045884"/>
            <a:ext cx="258943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5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31" name="iSlíďè"/>
          <p:cNvSpPr txBox="1"/>
          <p:nvPr/>
        </p:nvSpPr>
        <p:spPr bwMode="auto">
          <a:xfrm>
            <a:off x="1341382" y="4662414"/>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
        <p:nvSpPr>
          <p:cNvPr id="36" name="išľíďè"/>
          <p:cNvSpPr/>
          <p:nvPr/>
        </p:nvSpPr>
        <p:spPr bwMode="auto">
          <a:xfrm>
            <a:off x="2823584" y="1749140"/>
            <a:ext cx="258943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5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37" name="iSlíďè"/>
          <p:cNvSpPr txBox="1"/>
          <p:nvPr/>
        </p:nvSpPr>
        <p:spPr bwMode="auto">
          <a:xfrm>
            <a:off x="3309991" y="1365670"/>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
        <p:nvSpPr>
          <p:cNvPr id="38" name="išľíďè"/>
          <p:cNvSpPr/>
          <p:nvPr/>
        </p:nvSpPr>
        <p:spPr bwMode="auto">
          <a:xfrm>
            <a:off x="4907667" y="5045884"/>
            <a:ext cx="258943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5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39" name="iSlíďè"/>
          <p:cNvSpPr txBox="1"/>
          <p:nvPr/>
        </p:nvSpPr>
        <p:spPr bwMode="auto">
          <a:xfrm>
            <a:off x="5394074" y="4662414"/>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
        <p:nvSpPr>
          <p:cNvPr id="40" name="išľíďè"/>
          <p:cNvSpPr/>
          <p:nvPr/>
        </p:nvSpPr>
        <p:spPr bwMode="auto">
          <a:xfrm>
            <a:off x="6992661" y="1747870"/>
            <a:ext cx="258943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5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41" name="iSlíďè"/>
          <p:cNvSpPr txBox="1"/>
          <p:nvPr/>
        </p:nvSpPr>
        <p:spPr bwMode="auto">
          <a:xfrm>
            <a:off x="7479068" y="1364400"/>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
        <p:nvSpPr>
          <p:cNvPr id="42" name="išľíďè"/>
          <p:cNvSpPr/>
          <p:nvPr/>
        </p:nvSpPr>
        <p:spPr bwMode="auto">
          <a:xfrm>
            <a:off x="8700550" y="5011612"/>
            <a:ext cx="258943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5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43" name="iSlíďè"/>
          <p:cNvSpPr txBox="1"/>
          <p:nvPr/>
        </p:nvSpPr>
        <p:spPr bwMode="auto">
          <a:xfrm>
            <a:off x="9186957" y="4628142"/>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randombar(horizontal)">
                                      <p:cBhvr>
                                        <p:cTn id="37" dur="500"/>
                                        <p:tgtEl>
                                          <p:spTgt spid="3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randombar(horizontal)">
                                      <p:cBhvr>
                                        <p:cTn id="40" dur="500"/>
                                        <p:tgtEl>
                                          <p:spTgt spid="3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randombar(horizontal)">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5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ipe(down)">
                                      <p:cBhvr>
                                        <p:cTn id="78" dur="500"/>
                                        <p:tgtEl>
                                          <p:spTgt spid="4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down)">
                                      <p:cBhvr>
                                        <p:cTn id="83" dur="500"/>
                                        <p:tgtEl>
                                          <p:spTgt spid="4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down)">
                                      <p:cBhvr>
                                        <p:cTn id="88" dur="500"/>
                                        <p:tgtEl>
                                          <p:spTgt spid="4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down)">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28" grpId="0"/>
      <p:bldP spid="31" grpId="0"/>
      <p:bldP spid="36" grpId="0"/>
      <p:bldP spid="37" grpId="0"/>
      <p:bldP spid="38" grpId="0"/>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p:cNvGrpSpPr/>
          <p:nvPr/>
        </p:nvGrpSpPr>
        <p:grpSpPr>
          <a:xfrm>
            <a:off x="7157706" y="1197308"/>
            <a:ext cx="2903483" cy="1750826"/>
            <a:chOff x="8164553" y="724895"/>
            <a:chExt cx="3543117" cy="2136531"/>
          </a:xfrm>
          <a:solidFill>
            <a:schemeClr val="accent6">
              <a:alpha val="80000"/>
            </a:schemeClr>
          </a:solidFill>
        </p:grpSpPr>
        <p:sp>
          <p:nvSpPr>
            <p:cNvPr id="29" name="Rectangle: Rounded Corners 2"/>
            <p:cNvSpPr/>
            <p:nvPr/>
          </p:nvSpPr>
          <p:spPr>
            <a:xfrm flipH="1">
              <a:off x="9134475" y="724895"/>
              <a:ext cx="2136531" cy="553916"/>
            </a:xfrm>
            <a:prstGeom prst="roundRect">
              <a:avLst>
                <a:gd name="adj" fmla="val 50000"/>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30" name="Rectangle: Rounded Corners 3"/>
            <p:cNvSpPr/>
            <p:nvPr/>
          </p:nvSpPr>
          <p:spPr>
            <a:xfrm rot="16200000" flipH="1">
              <a:off x="9925782" y="1516203"/>
              <a:ext cx="2136531" cy="553916"/>
            </a:xfrm>
            <a:prstGeom prst="roundRect">
              <a:avLst>
                <a:gd name="adj" fmla="val 50000"/>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31" name="Rectangle: Rounded Corners 1"/>
            <p:cNvSpPr/>
            <p:nvPr/>
          </p:nvSpPr>
          <p:spPr>
            <a:xfrm rot="18900000" flipH="1">
              <a:off x="8164553" y="1781692"/>
              <a:ext cx="3543117" cy="553916"/>
            </a:xfrm>
            <a:prstGeom prst="roundRect">
              <a:avLst>
                <a:gd name="adj" fmla="val 50000"/>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grpSp>
      <p:grpSp>
        <p:nvGrpSpPr>
          <p:cNvPr id="6" name="Group 17"/>
          <p:cNvGrpSpPr/>
          <p:nvPr/>
        </p:nvGrpSpPr>
        <p:grpSpPr>
          <a:xfrm>
            <a:off x="3694782" y="2068983"/>
            <a:ext cx="2903483" cy="1750826"/>
            <a:chOff x="8164553" y="724895"/>
            <a:chExt cx="3543117" cy="2136531"/>
          </a:xfrm>
          <a:solidFill>
            <a:schemeClr val="accent2">
              <a:alpha val="80000"/>
            </a:schemeClr>
          </a:solidFill>
        </p:grpSpPr>
        <p:sp>
          <p:nvSpPr>
            <p:cNvPr id="23" name="Rectangle: Rounded Corners 18"/>
            <p:cNvSpPr/>
            <p:nvPr/>
          </p:nvSpPr>
          <p:spPr>
            <a:xfrm flipH="1">
              <a:off x="9134475" y="724895"/>
              <a:ext cx="2136531" cy="553916"/>
            </a:xfrm>
            <a:prstGeom prst="roundRect">
              <a:avLst>
                <a:gd name="adj" fmla="val 50000"/>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24" name="Rectangle: Rounded Corners 19"/>
            <p:cNvSpPr/>
            <p:nvPr/>
          </p:nvSpPr>
          <p:spPr>
            <a:xfrm rot="16200000" flipH="1">
              <a:off x="9925782" y="1516203"/>
              <a:ext cx="2136531" cy="553916"/>
            </a:xfrm>
            <a:prstGeom prst="roundRect">
              <a:avLst>
                <a:gd name="adj" fmla="val 50000"/>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25" name="Rectangle: Rounded Corners 20"/>
            <p:cNvSpPr/>
            <p:nvPr/>
          </p:nvSpPr>
          <p:spPr>
            <a:xfrm rot="18900000" flipH="1">
              <a:off x="8164553" y="1781692"/>
              <a:ext cx="3543117" cy="553916"/>
            </a:xfrm>
            <a:prstGeom prst="roundRect">
              <a:avLst>
                <a:gd name="adj" fmla="val 50000"/>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grpSp>
      <p:grpSp>
        <p:nvGrpSpPr>
          <p:cNvPr id="7" name="Group 21"/>
          <p:cNvGrpSpPr/>
          <p:nvPr/>
        </p:nvGrpSpPr>
        <p:grpSpPr>
          <a:xfrm>
            <a:off x="1961718" y="2507156"/>
            <a:ext cx="2903483" cy="1750826"/>
            <a:chOff x="8164553" y="724895"/>
            <a:chExt cx="3543117" cy="2136531"/>
          </a:xfrm>
          <a:solidFill>
            <a:schemeClr val="accent1">
              <a:alpha val="80000"/>
            </a:schemeClr>
          </a:solidFill>
        </p:grpSpPr>
        <p:sp>
          <p:nvSpPr>
            <p:cNvPr id="20" name="Rectangle: Rounded Corners 22"/>
            <p:cNvSpPr/>
            <p:nvPr/>
          </p:nvSpPr>
          <p:spPr>
            <a:xfrm flipH="1">
              <a:off x="9134475" y="724895"/>
              <a:ext cx="2136531" cy="553916"/>
            </a:xfrm>
            <a:prstGeom prst="roundRect">
              <a:avLst>
                <a:gd name="adj" fmla="val 50000"/>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21" name="Rectangle: Rounded Corners 23"/>
            <p:cNvSpPr/>
            <p:nvPr/>
          </p:nvSpPr>
          <p:spPr>
            <a:xfrm rot="16200000" flipH="1">
              <a:off x="9925782" y="1516203"/>
              <a:ext cx="2136531" cy="553916"/>
            </a:xfrm>
            <a:prstGeom prst="roundRect">
              <a:avLst>
                <a:gd name="adj" fmla="val 50000"/>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22" name="Rectangle: Rounded Corners 24"/>
            <p:cNvSpPr/>
            <p:nvPr/>
          </p:nvSpPr>
          <p:spPr>
            <a:xfrm rot="18900000" flipH="1">
              <a:off x="8164553" y="1781692"/>
              <a:ext cx="3543117" cy="553916"/>
            </a:xfrm>
            <a:prstGeom prst="roundRect">
              <a:avLst>
                <a:gd name="adj" fmla="val 50000"/>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grpSp>
      <p:grpSp>
        <p:nvGrpSpPr>
          <p:cNvPr id="5" name="Group 13"/>
          <p:cNvGrpSpPr/>
          <p:nvPr/>
        </p:nvGrpSpPr>
        <p:grpSpPr>
          <a:xfrm>
            <a:off x="5427245" y="1636782"/>
            <a:ext cx="2903483" cy="1750826"/>
            <a:chOff x="8164553" y="724895"/>
            <a:chExt cx="3543117" cy="2136531"/>
          </a:xfrm>
          <a:solidFill>
            <a:schemeClr val="accent1">
              <a:alpha val="80000"/>
            </a:schemeClr>
          </a:solidFill>
        </p:grpSpPr>
        <p:sp>
          <p:nvSpPr>
            <p:cNvPr id="26" name="Rectangle: Rounded Corners 14"/>
            <p:cNvSpPr/>
            <p:nvPr/>
          </p:nvSpPr>
          <p:spPr>
            <a:xfrm flipH="1">
              <a:off x="9134475" y="724895"/>
              <a:ext cx="2136531" cy="553916"/>
            </a:xfrm>
            <a:prstGeom prst="roundRect">
              <a:avLst>
                <a:gd name="adj" fmla="val 50000"/>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27" name="Rectangle: Rounded Corners 15"/>
            <p:cNvSpPr/>
            <p:nvPr/>
          </p:nvSpPr>
          <p:spPr>
            <a:xfrm rot="16200000" flipH="1">
              <a:off x="9925782" y="1516203"/>
              <a:ext cx="2136531" cy="553916"/>
            </a:xfrm>
            <a:prstGeom prst="roundRect">
              <a:avLst>
                <a:gd name="adj" fmla="val 50000"/>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28" name="Rectangle: Rounded Corners 16"/>
            <p:cNvSpPr/>
            <p:nvPr/>
          </p:nvSpPr>
          <p:spPr>
            <a:xfrm rot="18900000" flipH="1">
              <a:off x="8164553" y="1781692"/>
              <a:ext cx="3543117" cy="553916"/>
            </a:xfrm>
            <a:prstGeom prst="roundRect">
              <a:avLst>
                <a:gd name="adj" fmla="val 50000"/>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grpSp>
      <p:sp>
        <p:nvSpPr>
          <p:cNvPr id="35" name="išľíďè"/>
          <p:cNvSpPr/>
          <p:nvPr/>
        </p:nvSpPr>
        <p:spPr bwMode="auto">
          <a:xfrm>
            <a:off x="1622213" y="5156075"/>
            <a:ext cx="258943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5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36" name="iSlíďè"/>
          <p:cNvSpPr txBox="1"/>
          <p:nvPr/>
        </p:nvSpPr>
        <p:spPr bwMode="auto">
          <a:xfrm>
            <a:off x="2108620" y="4772605"/>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
        <p:nvSpPr>
          <p:cNvPr id="37" name="išľíďè"/>
          <p:cNvSpPr/>
          <p:nvPr/>
        </p:nvSpPr>
        <p:spPr bwMode="auto">
          <a:xfrm>
            <a:off x="4546665" y="5156075"/>
            <a:ext cx="258943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5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38" name="iSlíďè"/>
          <p:cNvSpPr txBox="1"/>
          <p:nvPr/>
        </p:nvSpPr>
        <p:spPr bwMode="auto">
          <a:xfrm>
            <a:off x="5033072" y="4772605"/>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
        <p:nvSpPr>
          <p:cNvPr id="39" name="išľíďè"/>
          <p:cNvSpPr/>
          <p:nvPr/>
        </p:nvSpPr>
        <p:spPr bwMode="auto">
          <a:xfrm>
            <a:off x="7518976" y="5156075"/>
            <a:ext cx="258943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5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40" name="iSlíďè"/>
          <p:cNvSpPr txBox="1"/>
          <p:nvPr/>
        </p:nvSpPr>
        <p:spPr bwMode="auto">
          <a:xfrm>
            <a:off x="8014524" y="4767262"/>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down)">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4282837">
            <a:off x="4493743" y="794204"/>
            <a:ext cx="2525660" cy="5641059"/>
            <a:chOff x="9368589" y="0"/>
            <a:chExt cx="2983832" cy="5375189"/>
          </a:xfrm>
          <a:solidFill>
            <a:schemeClr val="bg1"/>
          </a:solidFill>
        </p:grpSpPr>
        <p:cxnSp>
          <p:nvCxnSpPr>
            <p:cNvPr id="10" name="直接连接符 9"/>
            <p:cNvCxnSpPr/>
            <p:nvPr/>
          </p:nvCxnSpPr>
          <p:spPr>
            <a:xfrm flipH="1">
              <a:off x="9705474" y="0"/>
              <a:ext cx="978568" cy="834189"/>
            </a:xfrm>
            <a:prstGeom prst="line">
              <a:avLst/>
            </a:prstGeom>
            <a:grpFill/>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9705474" y="834189"/>
              <a:ext cx="1267326" cy="192506"/>
            </a:xfrm>
            <a:prstGeom prst="line">
              <a:avLst/>
            </a:prstGeom>
            <a:grpFill/>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9368589" y="1026695"/>
              <a:ext cx="1604211" cy="2197768"/>
            </a:xfrm>
            <a:prstGeom prst="line">
              <a:avLst/>
            </a:prstGeom>
            <a:grpFill/>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9368589" y="3031958"/>
              <a:ext cx="1315453" cy="192505"/>
            </a:xfrm>
            <a:prstGeom prst="line">
              <a:avLst/>
            </a:prstGeom>
            <a:grpFill/>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0684042" y="3031958"/>
              <a:ext cx="0" cy="609600"/>
            </a:xfrm>
            <a:prstGeom prst="line">
              <a:avLst/>
            </a:prstGeom>
            <a:grpFill/>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0684042" y="3641558"/>
              <a:ext cx="1668379" cy="304800"/>
            </a:xfrm>
            <a:prstGeom prst="line">
              <a:avLst/>
            </a:prstGeom>
            <a:grpFill/>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0684042" y="3946358"/>
              <a:ext cx="1668379" cy="1428831"/>
            </a:xfrm>
            <a:prstGeom prst="line">
              <a:avLst/>
            </a:prstGeom>
            <a:grpFill/>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10042357" y="2013284"/>
              <a:ext cx="224589" cy="224589"/>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5">
                <a:solidFill>
                  <a:schemeClr val="bg1"/>
                </a:solidFill>
                <a:cs typeface="+mn-ea"/>
                <a:sym typeface="+mn-lt"/>
              </a:endParaRPr>
            </a:p>
          </p:txBody>
        </p:sp>
        <p:sp>
          <p:nvSpPr>
            <p:cNvPr id="18" name="椭圆 17"/>
            <p:cNvSpPr/>
            <p:nvPr/>
          </p:nvSpPr>
          <p:spPr>
            <a:xfrm>
              <a:off x="10571745" y="3488249"/>
              <a:ext cx="240543" cy="216260"/>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5">
                <a:solidFill>
                  <a:schemeClr val="bg1"/>
                </a:solidFill>
                <a:cs typeface="+mn-ea"/>
                <a:sym typeface="+mn-lt"/>
              </a:endParaRPr>
            </a:p>
          </p:txBody>
        </p:sp>
        <p:sp>
          <p:nvSpPr>
            <p:cNvPr id="19" name="椭圆 18"/>
            <p:cNvSpPr/>
            <p:nvPr/>
          </p:nvSpPr>
          <p:spPr>
            <a:xfrm>
              <a:off x="11293642" y="4660773"/>
              <a:ext cx="224589" cy="224589"/>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5">
                <a:solidFill>
                  <a:schemeClr val="bg1"/>
                </a:solidFill>
                <a:cs typeface="+mn-ea"/>
                <a:sym typeface="+mn-lt"/>
              </a:endParaRPr>
            </a:p>
          </p:txBody>
        </p:sp>
      </p:grpSp>
      <p:sp>
        <p:nvSpPr>
          <p:cNvPr id="20" name="Oval 13"/>
          <p:cNvSpPr/>
          <p:nvPr/>
        </p:nvSpPr>
        <p:spPr bwMode="auto">
          <a:xfrm>
            <a:off x="9209588" y="1335457"/>
            <a:ext cx="1088009" cy="1088009"/>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0105" tIns="45053" rIns="90105" bIns="45053"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1065" fontAlgn="base">
              <a:spcBef>
                <a:spcPct val="0"/>
              </a:spcBef>
              <a:spcAft>
                <a:spcPct val="0"/>
              </a:spcAft>
            </a:pPr>
            <a:endParaRPr lang="en-US" sz="3940" dirty="0">
              <a:solidFill>
                <a:schemeClr val="bg1"/>
              </a:solidFill>
              <a:cs typeface="+mn-ea"/>
              <a:sym typeface="+mn-lt"/>
            </a:endParaRPr>
          </a:p>
        </p:txBody>
      </p:sp>
      <p:sp>
        <p:nvSpPr>
          <p:cNvPr id="22" name="文本框 21"/>
          <p:cNvSpPr txBox="1"/>
          <p:nvPr/>
        </p:nvSpPr>
        <p:spPr>
          <a:xfrm>
            <a:off x="1903431" y="3373166"/>
            <a:ext cx="2580233" cy="992579"/>
          </a:xfrm>
          <a:prstGeom prst="rect">
            <a:avLst/>
          </a:prstGeom>
          <a:noFill/>
        </p:spPr>
        <p:txBody>
          <a:bodyPr wrap="square" rtlCol="0">
            <a:spAutoFit/>
          </a:bodyPr>
          <a:lstStyle/>
          <a:p>
            <a:pPr algn="ctr">
              <a:lnSpc>
                <a:spcPct val="150000"/>
              </a:lnSpc>
            </a:pPr>
            <a:r>
              <a:rPr lang="zh-CN" altLang="en-US" sz="1300" dirty="0">
                <a:solidFill>
                  <a:schemeClr val="bg1"/>
                </a:solidFill>
                <a:cs typeface="+mn-ea"/>
                <a:sym typeface="+mn-lt"/>
              </a:rPr>
              <a:t>点击输入您的内容，或者通过复制您的文本后，在此框中选择粘贴。请言简意赅。</a:t>
            </a:r>
          </a:p>
        </p:txBody>
      </p:sp>
      <p:sp>
        <p:nvSpPr>
          <p:cNvPr id="23" name="Rectangle 24"/>
          <p:cNvSpPr>
            <a:spLocks noChangeArrowheads="1"/>
          </p:cNvSpPr>
          <p:nvPr/>
        </p:nvSpPr>
        <p:spPr bwMode="auto">
          <a:xfrm>
            <a:off x="2294308" y="3084573"/>
            <a:ext cx="1647928" cy="26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cs typeface="+mn-ea"/>
                <a:sym typeface="+mn-lt"/>
              </a:rPr>
              <a:t>单击填加标题</a:t>
            </a:r>
          </a:p>
        </p:txBody>
      </p:sp>
      <p:sp>
        <p:nvSpPr>
          <p:cNvPr id="24" name="文本框 23"/>
          <p:cNvSpPr txBox="1"/>
          <p:nvPr/>
        </p:nvSpPr>
        <p:spPr>
          <a:xfrm>
            <a:off x="8163568" y="3018995"/>
            <a:ext cx="2580233" cy="992579"/>
          </a:xfrm>
          <a:prstGeom prst="rect">
            <a:avLst/>
          </a:prstGeom>
          <a:noFill/>
        </p:spPr>
        <p:txBody>
          <a:bodyPr wrap="square" rtlCol="0">
            <a:spAutoFit/>
          </a:bodyPr>
          <a:lstStyle/>
          <a:p>
            <a:pPr algn="ctr">
              <a:lnSpc>
                <a:spcPct val="150000"/>
              </a:lnSpc>
            </a:pPr>
            <a:r>
              <a:rPr lang="zh-CN" altLang="en-US" sz="1300" dirty="0">
                <a:solidFill>
                  <a:schemeClr val="bg1"/>
                </a:solidFill>
                <a:cs typeface="+mn-ea"/>
                <a:sym typeface="+mn-lt"/>
              </a:rPr>
              <a:t>点击输入您的内容，或者通过复制您的文本后，在此框中选择粘贴。请言简意赅。</a:t>
            </a:r>
          </a:p>
        </p:txBody>
      </p:sp>
      <p:sp>
        <p:nvSpPr>
          <p:cNvPr id="25" name="Rectangle 24"/>
          <p:cNvSpPr>
            <a:spLocks noChangeArrowheads="1"/>
          </p:cNvSpPr>
          <p:nvPr/>
        </p:nvSpPr>
        <p:spPr bwMode="auto">
          <a:xfrm>
            <a:off x="8554445" y="2730402"/>
            <a:ext cx="1647928" cy="26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cs typeface="+mn-ea"/>
                <a:sym typeface="+mn-lt"/>
              </a:rPr>
              <a:t>单击填加标题</a:t>
            </a:r>
          </a:p>
        </p:txBody>
      </p:sp>
      <p:sp>
        <p:nvSpPr>
          <p:cNvPr id="26" name="文本框 25"/>
          <p:cNvSpPr txBox="1"/>
          <p:nvPr/>
        </p:nvSpPr>
        <p:spPr>
          <a:xfrm>
            <a:off x="3666813" y="1665372"/>
            <a:ext cx="2580233" cy="992579"/>
          </a:xfrm>
          <a:prstGeom prst="rect">
            <a:avLst/>
          </a:prstGeom>
          <a:noFill/>
        </p:spPr>
        <p:txBody>
          <a:bodyPr wrap="square" rtlCol="0">
            <a:spAutoFit/>
          </a:bodyPr>
          <a:lstStyle/>
          <a:p>
            <a:pPr algn="ctr">
              <a:lnSpc>
                <a:spcPct val="150000"/>
              </a:lnSpc>
            </a:pPr>
            <a:r>
              <a:rPr lang="zh-CN" altLang="en-US" sz="1300" dirty="0">
                <a:solidFill>
                  <a:schemeClr val="bg1"/>
                </a:solidFill>
                <a:cs typeface="+mn-ea"/>
                <a:sym typeface="+mn-lt"/>
              </a:rPr>
              <a:t>点击输入您的内容，或者通过复制您的文本后，在此框中选择粘贴。请言简意赅。</a:t>
            </a:r>
          </a:p>
        </p:txBody>
      </p:sp>
      <p:sp>
        <p:nvSpPr>
          <p:cNvPr id="27" name="Rectangle 24"/>
          <p:cNvSpPr>
            <a:spLocks noChangeArrowheads="1"/>
          </p:cNvSpPr>
          <p:nvPr/>
        </p:nvSpPr>
        <p:spPr bwMode="auto">
          <a:xfrm>
            <a:off x="4057690" y="1376779"/>
            <a:ext cx="1647928" cy="26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cs typeface="+mn-ea"/>
                <a:sym typeface="+mn-lt"/>
              </a:rPr>
              <a:t>单击填加标题</a:t>
            </a:r>
          </a:p>
        </p:txBody>
      </p:sp>
      <p:sp>
        <p:nvSpPr>
          <p:cNvPr id="28" name="文本框 27"/>
          <p:cNvSpPr txBox="1"/>
          <p:nvPr/>
        </p:nvSpPr>
        <p:spPr>
          <a:xfrm>
            <a:off x="6020757" y="5081065"/>
            <a:ext cx="2580233" cy="992579"/>
          </a:xfrm>
          <a:prstGeom prst="rect">
            <a:avLst/>
          </a:prstGeom>
          <a:noFill/>
        </p:spPr>
        <p:txBody>
          <a:bodyPr wrap="square" rtlCol="0">
            <a:spAutoFit/>
          </a:bodyPr>
          <a:lstStyle/>
          <a:p>
            <a:pPr algn="ctr">
              <a:lnSpc>
                <a:spcPct val="150000"/>
              </a:lnSpc>
            </a:pPr>
            <a:r>
              <a:rPr lang="zh-CN" altLang="en-US" sz="1300" dirty="0">
                <a:solidFill>
                  <a:schemeClr val="bg1"/>
                </a:solidFill>
                <a:cs typeface="+mn-ea"/>
                <a:sym typeface="+mn-lt"/>
              </a:rPr>
              <a:t>点击输入您的内容，或者通过复制您的文本后，在此框中选择粘贴。请言简意赅。</a:t>
            </a:r>
          </a:p>
        </p:txBody>
      </p:sp>
      <p:sp>
        <p:nvSpPr>
          <p:cNvPr id="29" name="Rectangle 24"/>
          <p:cNvSpPr>
            <a:spLocks noChangeArrowheads="1"/>
          </p:cNvSpPr>
          <p:nvPr/>
        </p:nvSpPr>
        <p:spPr bwMode="auto">
          <a:xfrm>
            <a:off x="6411634" y="4792472"/>
            <a:ext cx="1647928" cy="26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cs typeface="+mn-ea"/>
                <a:sym typeface="+mn-lt"/>
              </a:rPr>
              <a:t>单击填加标题</a:t>
            </a:r>
          </a:p>
        </p:txBody>
      </p:sp>
      <p:sp>
        <p:nvSpPr>
          <p:cNvPr id="30" name="Oval 13"/>
          <p:cNvSpPr/>
          <p:nvPr/>
        </p:nvSpPr>
        <p:spPr bwMode="auto">
          <a:xfrm>
            <a:off x="1750304" y="4892122"/>
            <a:ext cx="1088009" cy="1088009"/>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0105" tIns="45053" rIns="90105" bIns="45053"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01065" fontAlgn="base">
              <a:spcBef>
                <a:spcPct val="0"/>
              </a:spcBef>
              <a:spcAft>
                <a:spcPct val="0"/>
              </a:spcAft>
            </a:pPr>
            <a:endParaRPr lang="en-US" sz="3940" dirty="0">
              <a:solidFill>
                <a:schemeClr val="bg1"/>
              </a:solidFill>
              <a:cs typeface="+mn-ea"/>
              <a:sym typeface="+mn-lt"/>
            </a:endParaRPr>
          </a:p>
        </p:txBody>
      </p:sp>
      <p:pic>
        <p:nvPicPr>
          <p:cNvPr id="32" name="图片 31"/>
          <p:cNvPicPr>
            <a:picLocks noChangeAspect="1"/>
          </p:cNvPicPr>
          <p:nvPr/>
        </p:nvPicPr>
        <p:blipFill>
          <a:blip r:embed="rId3" cstate="screen"/>
          <a:stretch>
            <a:fillRect/>
          </a:stretch>
        </p:blipFill>
        <p:spPr>
          <a:xfrm>
            <a:off x="8319462" y="-20942"/>
            <a:ext cx="2751344" cy="2751344"/>
          </a:xfrm>
          <a:prstGeom prst="rect">
            <a:avLst/>
          </a:prstGeom>
        </p:spPr>
      </p:pic>
      <p:pic>
        <p:nvPicPr>
          <p:cNvPr id="34" name="图片 33"/>
          <p:cNvPicPr>
            <a:picLocks noChangeAspect="1"/>
          </p:cNvPicPr>
          <p:nvPr/>
        </p:nvPicPr>
        <p:blipFill rotWithShape="1">
          <a:blip r:embed="rId4" cstate="screen"/>
          <a:srcRect/>
          <a:stretch>
            <a:fillRect/>
          </a:stretch>
        </p:blipFill>
        <p:spPr>
          <a:xfrm>
            <a:off x="828498" y="4858030"/>
            <a:ext cx="2803707" cy="1442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p:bldP spid="24" grpId="0"/>
      <p:bldP spid="25" grpId="0"/>
      <p:bldP spid="26" grpId="0"/>
      <p:bldP spid="27" grpId="0"/>
      <p:bldP spid="28" grpId="0"/>
      <p:bldP spid="29" grpId="0"/>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screen"/>
          <a:srcRect/>
          <a:stretch>
            <a:fillRect/>
          </a:stretch>
        </p:blipFill>
        <p:spPr>
          <a:xfrm rot="10800000">
            <a:off x="-1" y="0"/>
            <a:ext cx="12192000" cy="6858000"/>
          </a:xfrm>
          <a:prstGeom prst="rect">
            <a:avLst/>
          </a:prstGeom>
        </p:spPr>
      </p:pic>
      <p:pic>
        <p:nvPicPr>
          <p:cNvPr id="3" name="图片 2"/>
          <p:cNvPicPr>
            <a:picLocks noChangeAspect="1"/>
          </p:cNvPicPr>
          <p:nvPr/>
        </p:nvPicPr>
        <p:blipFill>
          <a:blip r:embed="rId4" cstate="screen"/>
          <a:stretch>
            <a:fillRect/>
          </a:stretch>
        </p:blipFill>
        <p:spPr>
          <a:xfrm>
            <a:off x="8302215" y="3085740"/>
            <a:ext cx="3889784" cy="3889784"/>
          </a:xfrm>
          <a:prstGeom prst="rect">
            <a:avLst/>
          </a:prstGeom>
        </p:spPr>
      </p:pic>
      <p:sp>
        <p:nvSpPr>
          <p:cNvPr id="22" name="文本框 21"/>
          <p:cNvSpPr txBox="1"/>
          <p:nvPr/>
        </p:nvSpPr>
        <p:spPr>
          <a:xfrm>
            <a:off x="9129181" y="1836452"/>
            <a:ext cx="2235852" cy="830997"/>
          </a:xfrm>
          <a:prstGeom prst="rect">
            <a:avLst/>
          </a:prstGeom>
          <a:noFill/>
        </p:spPr>
        <p:txBody>
          <a:bodyPr wrap="square" rtlCol="0">
            <a:spAutoFit/>
          </a:bodyPr>
          <a:lstStyle/>
          <a:p>
            <a:r>
              <a:rPr lang="zh-CN" altLang="en-US" sz="4800" b="1" dirty="0">
                <a:solidFill>
                  <a:srgbClr val="E7D15D"/>
                </a:solidFill>
                <a:cs typeface="+mn-ea"/>
                <a:sym typeface="+mn-lt"/>
              </a:rPr>
              <a:t>第四章</a:t>
            </a:r>
          </a:p>
        </p:txBody>
      </p:sp>
      <p:sp>
        <p:nvSpPr>
          <p:cNvPr id="24" name="文本框 23"/>
          <p:cNvSpPr txBox="1"/>
          <p:nvPr/>
        </p:nvSpPr>
        <p:spPr>
          <a:xfrm>
            <a:off x="1622164" y="4465653"/>
            <a:ext cx="6275158" cy="1212640"/>
          </a:xfrm>
          <a:prstGeom prst="rect">
            <a:avLst/>
          </a:prstGeom>
          <a:noFill/>
        </p:spPr>
        <p:txBody>
          <a:bodyPr wrap="square" rtlCol="0">
            <a:spAutoFit/>
          </a:bodyPr>
          <a:lstStyle/>
          <a:p>
            <a:pPr>
              <a:lnSpc>
                <a:spcPct val="130000"/>
              </a:lnSpc>
            </a:pPr>
            <a:r>
              <a:rPr lang="zh-CN" altLang="en-US" sz="1400" dirty="0">
                <a:solidFill>
                  <a:schemeClr val="bg1"/>
                </a:solidFill>
                <a:cs typeface="+mn-ea"/>
                <a:sym typeface="+mn-lt"/>
              </a:rPr>
              <a:t>点击输入您的内容，或者通过复制您的文本后，在此框中选择粘贴。请言简意赅，简单说明即可，不必繁琐。点击输入您的内容，或者通过复制您的文本后，在此框中选择粘贴。请言简意赅，简单说明即可，不必繁琐。点击输入您的内容，或者通过复制您的文本后。</a:t>
            </a:r>
          </a:p>
        </p:txBody>
      </p:sp>
      <p:sp>
        <p:nvSpPr>
          <p:cNvPr id="25" name="文本框 24"/>
          <p:cNvSpPr txBox="1"/>
          <p:nvPr/>
        </p:nvSpPr>
        <p:spPr>
          <a:xfrm>
            <a:off x="1301646" y="3425993"/>
            <a:ext cx="3900669" cy="707886"/>
          </a:xfrm>
          <a:prstGeom prst="rect">
            <a:avLst/>
          </a:prstGeom>
          <a:noFill/>
        </p:spPr>
        <p:txBody>
          <a:bodyPr wrap="square" rtlCol="0">
            <a:spAutoFit/>
          </a:bodyPr>
          <a:lstStyle/>
          <a:p>
            <a:pPr algn="ctr"/>
            <a:r>
              <a:rPr lang="zh-CN" altLang="en-US" sz="4000" b="1" dirty="0">
                <a:solidFill>
                  <a:schemeClr val="bg1"/>
                </a:solidFill>
                <a:cs typeface="+mn-ea"/>
                <a:sym typeface="+mn-lt"/>
              </a:rPr>
              <a:t>活动经费预算</a:t>
            </a:r>
          </a:p>
        </p:txBody>
      </p:sp>
      <p:pic>
        <p:nvPicPr>
          <p:cNvPr id="30" name="图片 29"/>
          <p:cNvPicPr>
            <a:picLocks noChangeAspect="1"/>
          </p:cNvPicPr>
          <p:nvPr/>
        </p:nvPicPr>
        <p:blipFill>
          <a:blip r:embed="rId5" cstate="screen"/>
          <a:stretch>
            <a:fillRect/>
          </a:stretch>
        </p:blipFill>
        <p:spPr>
          <a:xfrm>
            <a:off x="5637322" y="1667819"/>
            <a:ext cx="1549085" cy="1549085"/>
          </a:xfrm>
          <a:prstGeom prst="rect">
            <a:avLst/>
          </a:prstGeom>
        </p:spPr>
      </p:pic>
      <p:pic>
        <p:nvPicPr>
          <p:cNvPr id="32" name="图片 31"/>
          <p:cNvPicPr>
            <a:picLocks noChangeAspect="1"/>
          </p:cNvPicPr>
          <p:nvPr/>
        </p:nvPicPr>
        <p:blipFill>
          <a:blip r:embed="rId6" cstate="screen"/>
          <a:stretch>
            <a:fillRect/>
          </a:stretch>
        </p:blipFill>
        <p:spPr>
          <a:xfrm>
            <a:off x="1479200" y="611686"/>
            <a:ext cx="1228490" cy="1228490"/>
          </a:xfrm>
          <a:prstGeom prst="rect">
            <a:avLst/>
          </a:prstGeom>
        </p:spPr>
      </p:pic>
      <p:pic>
        <p:nvPicPr>
          <p:cNvPr id="33" name="图片 32"/>
          <p:cNvPicPr>
            <a:picLocks noChangeAspect="1"/>
          </p:cNvPicPr>
          <p:nvPr/>
        </p:nvPicPr>
        <p:blipFill>
          <a:blip r:embed="rId7" cstate="screen"/>
          <a:stretch>
            <a:fillRect/>
          </a:stretch>
        </p:blipFill>
        <p:spPr>
          <a:xfrm>
            <a:off x="3504093" y="1681447"/>
            <a:ext cx="1037228" cy="1037228"/>
          </a:xfrm>
          <a:prstGeom prst="rect">
            <a:avLst/>
          </a:prstGeom>
        </p:spPr>
      </p:pic>
      <p:pic>
        <p:nvPicPr>
          <p:cNvPr id="34" name="图片 33"/>
          <p:cNvPicPr>
            <a:picLocks noChangeAspect="1"/>
          </p:cNvPicPr>
          <p:nvPr/>
        </p:nvPicPr>
        <p:blipFill>
          <a:blip r:embed="rId8" cstate="screen"/>
          <a:stretch>
            <a:fillRect/>
          </a:stretch>
        </p:blipFill>
        <p:spPr>
          <a:xfrm>
            <a:off x="6450657" y="1397315"/>
            <a:ext cx="1161494" cy="1161494"/>
          </a:xfrm>
          <a:prstGeom prst="rect">
            <a:avLst/>
          </a:prstGeom>
        </p:spPr>
      </p:pic>
      <p:pic>
        <p:nvPicPr>
          <p:cNvPr id="35" name="图片 34"/>
          <p:cNvPicPr>
            <a:picLocks noChangeAspect="1"/>
          </p:cNvPicPr>
          <p:nvPr/>
        </p:nvPicPr>
        <p:blipFill>
          <a:blip r:embed="rId8" cstate="screen"/>
          <a:stretch>
            <a:fillRect/>
          </a:stretch>
        </p:blipFill>
        <p:spPr>
          <a:xfrm>
            <a:off x="10071379" y="758883"/>
            <a:ext cx="1161494" cy="11614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8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50" fill="hold"/>
                                        <p:tgtEl>
                                          <p:spTgt spid="25"/>
                                        </p:tgtEl>
                                        <p:attrNameLst>
                                          <p:attrName>ppt_x</p:attrName>
                                        </p:attrNameLst>
                                      </p:cBhvr>
                                      <p:tavLst>
                                        <p:tav tm="0">
                                          <p:val>
                                            <p:strVal val="#ppt_x"/>
                                          </p:val>
                                        </p:tav>
                                        <p:tav tm="100000">
                                          <p:val>
                                            <p:strVal val="#ppt_x"/>
                                          </p:val>
                                        </p:tav>
                                      </p:tavLst>
                                    </p:anim>
                                    <p:anim calcmode="lin" valueType="num">
                                      <p:cBhvr additive="base">
                                        <p:cTn id="8" dur="2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wd">
                                    <p:tmPct val="10000"/>
                                  </p:iterate>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3" cstate="screen"/>
          <a:srcRect/>
          <a:stretch>
            <a:fillRect/>
          </a:stretch>
        </p:blipFill>
        <p:spPr>
          <a:xfrm rot="5400000" flipV="1">
            <a:off x="5818573" y="484571"/>
            <a:ext cx="6858000" cy="5888854"/>
          </a:xfrm>
          <a:prstGeom prst="rect">
            <a:avLst/>
          </a:prstGeom>
        </p:spPr>
      </p:pic>
      <p:pic>
        <p:nvPicPr>
          <p:cNvPr id="26" name="图片 25"/>
          <p:cNvPicPr>
            <a:picLocks noChangeAspect="1"/>
          </p:cNvPicPr>
          <p:nvPr/>
        </p:nvPicPr>
        <p:blipFill rotWithShape="1">
          <a:blip r:embed="rId3" cstate="screen"/>
          <a:srcRect/>
          <a:stretch>
            <a:fillRect/>
          </a:stretch>
        </p:blipFill>
        <p:spPr>
          <a:xfrm rot="5400000">
            <a:off x="-277426" y="277430"/>
            <a:ext cx="6858000" cy="6303144"/>
          </a:xfrm>
          <a:prstGeom prst="rect">
            <a:avLst/>
          </a:prstGeom>
        </p:spPr>
      </p:pic>
      <p:sp>
        <p:nvSpPr>
          <p:cNvPr id="9" name="文本框 8"/>
          <p:cNvSpPr txBox="1"/>
          <p:nvPr/>
        </p:nvSpPr>
        <p:spPr>
          <a:xfrm>
            <a:off x="2764034" y="2468977"/>
            <a:ext cx="2098651" cy="375359"/>
          </a:xfrm>
          <a:prstGeom prst="rect">
            <a:avLst/>
          </a:prstGeom>
          <a:noFill/>
        </p:spPr>
        <p:txBody>
          <a:bodyPr wrap="none" rtlCol="0">
            <a:spAutoFit/>
          </a:bodyPr>
          <a:lstStyle/>
          <a:p>
            <a:pPr defTabSz="450215">
              <a:defRPr/>
            </a:pPr>
            <a:r>
              <a:rPr kumimoji="1" lang="zh-CN" altLang="en-US" sz="1840" b="1" kern="0" spc="600" dirty="0">
                <a:solidFill>
                  <a:schemeClr val="bg1"/>
                </a:solidFill>
                <a:cs typeface="+mn-ea"/>
                <a:sym typeface="+mn-lt"/>
              </a:rPr>
              <a:t>活动背景介绍</a:t>
            </a:r>
          </a:p>
        </p:txBody>
      </p:sp>
      <p:sp>
        <p:nvSpPr>
          <p:cNvPr id="10" name="文本框 9"/>
          <p:cNvSpPr txBox="1"/>
          <p:nvPr/>
        </p:nvSpPr>
        <p:spPr>
          <a:xfrm>
            <a:off x="2764034" y="2889070"/>
            <a:ext cx="3020855" cy="294568"/>
          </a:xfrm>
          <a:prstGeom prst="rect">
            <a:avLst/>
          </a:prstGeom>
          <a:noFill/>
        </p:spPr>
        <p:txBody>
          <a:bodyPr wrap="square">
            <a:spAutoFit/>
          </a:bodyPr>
          <a:lstStyle/>
          <a:p>
            <a:pPr>
              <a:defRPr/>
            </a:pPr>
            <a:r>
              <a:rPr lang="en-US" altLang="zh-CN" sz="1315" b="1" dirty="0">
                <a:solidFill>
                  <a:schemeClr val="bg1"/>
                </a:solidFill>
                <a:cs typeface="+mn-ea"/>
                <a:sym typeface="+mn-lt"/>
              </a:rPr>
              <a:t>Click here to add your text here </a:t>
            </a:r>
            <a:endParaRPr lang="zh-CN" altLang="en-US" sz="1315" b="1" dirty="0">
              <a:solidFill>
                <a:schemeClr val="bg1"/>
              </a:solidFill>
              <a:cs typeface="+mn-ea"/>
              <a:sym typeface="+mn-lt"/>
            </a:endParaRPr>
          </a:p>
        </p:txBody>
      </p:sp>
      <p:sp>
        <p:nvSpPr>
          <p:cNvPr id="11" name="文本框 10"/>
          <p:cNvSpPr txBox="1"/>
          <p:nvPr/>
        </p:nvSpPr>
        <p:spPr>
          <a:xfrm>
            <a:off x="7689771" y="2483150"/>
            <a:ext cx="2098651" cy="375359"/>
          </a:xfrm>
          <a:prstGeom prst="rect">
            <a:avLst/>
          </a:prstGeom>
          <a:noFill/>
        </p:spPr>
        <p:txBody>
          <a:bodyPr wrap="none" rtlCol="0">
            <a:spAutoFit/>
          </a:bodyPr>
          <a:lstStyle/>
          <a:p>
            <a:pPr defTabSz="450215">
              <a:defRPr/>
            </a:pPr>
            <a:r>
              <a:rPr kumimoji="1" lang="zh-CN" altLang="en-US" sz="1840" b="1" kern="0" spc="600" dirty="0">
                <a:solidFill>
                  <a:schemeClr val="bg1"/>
                </a:solidFill>
                <a:cs typeface="+mn-ea"/>
                <a:sym typeface="+mn-lt"/>
              </a:rPr>
              <a:t>活动受众分析</a:t>
            </a:r>
          </a:p>
        </p:txBody>
      </p:sp>
      <p:sp>
        <p:nvSpPr>
          <p:cNvPr id="12" name="文本框 11"/>
          <p:cNvSpPr txBox="1"/>
          <p:nvPr/>
        </p:nvSpPr>
        <p:spPr>
          <a:xfrm>
            <a:off x="7689771" y="2903243"/>
            <a:ext cx="3020855" cy="294568"/>
          </a:xfrm>
          <a:prstGeom prst="rect">
            <a:avLst/>
          </a:prstGeom>
          <a:noFill/>
        </p:spPr>
        <p:txBody>
          <a:bodyPr wrap="square">
            <a:spAutoFit/>
          </a:bodyPr>
          <a:lstStyle/>
          <a:p>
            <a:pPr>
              <a:defRPr/>
            </a:pPr>
            <a:r>
              <a:rPr lang="en-US" altLang="zh-CN" sz="1315" b="1" dirty="0">
                <a:solidFill>
                  <a:schemeClr val="bg1"/>
                </a:solidFill>
                <a:cs typeface="+mn-ea"/>
                <a:sym typeface="+mn-lt"/>
              </a:rPr>
              <a:t>Click here to add your text here </a:t>
            </a:r>
            <a:endParaRPr lang="zh-CN" altLang="en-US" sz="1315" b="1" dirty="0">
              <a:solidFill>
                <a:schemeClr val="bg1"/>
              </a:solidFill>
              <a:cs typeface="+mn-ea"/>
              <a:sym typeface="+mn-lt"/>
            </a:endParaRPr>
          </a:p>
        </p:txBody>
      </p:sp>
      <p:sp>
        <p:nvSpPr>
          <p:cNvPr id="13" name="文本框 12"/>
          <p:cNvSpPr txBox="1"/>
          <p:nvPr/>
        </p:nvSpPr>
        <p:spPr>
          <a:xfrm>
            <a:off x="2764034" y="3626121"/>
            <a:ext cx="2098651" cy="375359"/>
          </a:xfrm>
          <a:prstGeom prst="rect">
            <a:avLst/>
          </a:prstGeom>
          <a:noFill/>
        </p:spPr>
        <p:txBody>
          <a:bodyPr wrap="none" rtlCol="0">
            <a:spAutoFit/>
          </a:bodyPr>
          <a:lstStyle/>
          <a:p>
            <a:pPr defTabSz="450215">
              <a:defRPr/>
            </a:pPr>
            <a:r>
              <a:rPr kumimoji="1" lang="zh-CN" altLang="en-US" sz="1840" b="1" kern="0" spc="600" dirty="0">
                <a:solidFill>
                  <a:schemeClr val="bg1"/>
                </a:solidFill>
                <a:cs typeface="+mn-ea"/>
                <a:sym typeface="+mn-lt"/>
              </a:rPr>
              <a:t>活动执行流程</a:t>
            </a:r>
          </a:p>
        </p:txBody>
      </p:sp>
      <p:sp>
        <p:nvSpPr>
          <p:cNvPr id="14" name="文本框 13"/>
          <p:cNvSpPr txBox="1"/>
          <p:nvPr/>
        </p:nvSpPr>
        <p:spPr>
          <a:xfrm>
            <a:off x="2764034" y="4046214"/>
            <a:ext cx="3020855" cy="294568"/>
          </a:xfrm>
          <a:prstGeom prst="rect">
            <a:avLst/>
          </a:prstGeom>
          <a:noFill/>
        </p:spPr>
        <p:txBody>
          <a:bodyPr wrap="square">
            <a:spAutoFit/>
          </a:bodyPr>
          <a:lstStyle/>
          <a:p>
            <a:pPr>
              <a:defRPr/>
            </a:pPr>
            <a:r>
              <a:rPr lang="en-US" altLang="zh-CN" sz="1315" b="1" dirty="0">
                <a:solidFill>
                  <a:schemeClr val="bg1"/>
                </a:solidFill>
                <a:cs typeface="+mn-ea"/>
                <a:sym typeface="+mn-lt"/>
              </a:rPr>
              <a:t>Click here to add your text here </a:t>
            </a:r>
            <a:endParaRPr lang="zh-CN" altLang="en-US" sz="1315" b="1" dirty="0">
              <a:solidFill>
                <a:schemeClr val="bg1"/>
              </a:solidFill>
              <a:cs typeface="+mn-ea"/>
              <a:sym typeface="+mn-lt"/>
            </a:endParaRPr>
          </a:p>
        </p:txBody>
      </p:sp>
      <p:sp>
        <p:nvSpPr>
          <p:cNvPr id="15" name="文本框 14"/>
          <p:cNvSpPr txBox="1"/>
          <p:nvPr/>
        </p:nvSpPr>
        <p:spPr>
          <a:xfrm>
            <a:off x="7689771" y="3640294"/>
            <a:ext cx="2098651" cy="375359"/>
          </a:xfrm>
          <a:prstGeom prst="rect">
            <a:avLst/>
          </a:prstGeom>
          <a:noFill/>
        </p:spPr>
        <p:txBody>
          <a:bodyPr wrap="none" rtlCol="0">
            <a:spAutoFit/>
          </a:bodyPr>
          <a:lstStyle/>
          <a:p>
            <a:pPr defTabSz="450215">
              <a:defRPr/>
            </a:pPr>
            <a:r>
              <a:rPr kumimoji="1" lang="zh-CN" altLang="en-US" sz="1840" b="1" kern="0" spc="600" dirty="0">
                <a:solidFill>
                  <a:schemeClr val="bg1"/>
                </a:solidFill>
                <a:cs typeface="+mn-ea"/>
                <a:sym typeface="+mn-lt"/>
              </a:rPr>
              <a:t>活动经费预算</a:t>
            </a:r>
          </a:p>
        </p:txBody>
      </p:sp>
      <p:sp>
        <p:nvSpPr>
          <p:cNvPr id="16" name="文本框 15"/>
          <p:cNvSpPr txBox="1"/>
          <p:nvPr/>
        </p:nvSpPr>
        <p:spPr>
          <a:xfrm>
            <a:off x="7689771" y="4060387"/>
            <a:ext cx="3020855" cy="294568"/>
          </a:xfrm>
          <a:prstGeom prst="rect">
            <a:avLst/>
          </a:prstGeom>
          <a:noFill/>
        </p:spPr>
        <p:txBody>
          <a:bodyPr wrap="square">
            <a:spAutoFit/>
          </a:bodyPr>
          <a:lstStyle/>
          <a:p>
            <a:pPr>
              <a:defRPr/>
            </a:pPr>
            <a:r>
              <a:rPr lang="en-US" altLang="zh-CN" sz="1315" b="1" dirty="0">
                <a:solidFill>
                  <a:schemeClr val="bg1"/>
                </a:solidFill>
                <a:cs typeface="+mn-ea"/>
                <a:sym typeface="+mn-lt"/>
              </a:rPr>
              <a:t>Click here to add your text here </a:t>
            </a:r>
            <a:endParaRPr lang="zh-CN" altLang="en-US" sz="1315" b="1" dirty="0">
              <a:solidFill>
                <a:schemeClr val="bg1"/>
              </a:solidFill>
              <a:cs typeface="+mn-ea"/>
              <a:sym typeface="+mn-lt"/>
            </a:endParaRPr>
          </a:p>
        </p:txBody>
      </p:sp>
      <p:sp>
        <p:nvSpPr>
          <p:cNvPr id="17" name="Freeform 55"/>
          <p:cNvSpPr/>
          <p:nvPr/>
        </p:nvSpPr>
        <p:spPr bwMode="auto">
          <a:xfrm>
            <a:off x="2211921" y="3854143"/>
            <a:ext cx="312732" cy="310935"/>
          </a:xfrm>
          <a:custGeom>
            <a:avLst/>
            <a:gdLst>
              <a:gd name="T0" fmla="*/ 194 w 348"/>
              <a:gd name="T1" fmla="*/ 346 h 346"/>
              <a:gd name="T2" fmla="*/ 348 w 348"/>
              <a:gd name="T3" fmla="*/ 0 h 346"/>
              <a:gd name="T4" fmla="*/ 0 w 348"/>
              <a:gd name="T5" fmla="*/ 156 h 346"/>
              <a:gd name="T6" fmla="*/ 0 w 348"/>
              <a:gd name="T7" fmla="*/ 156 h 346"/>
              <a:gd name="T8" fmla="*/ 171 w 348"/>
              <a:gd name="T9" fmla="*/ 179 h 346"/>
              <a:gd name="T10" fmla="*/ 194 w 348"/>
              <a:gd name="T11" fmla="*/ 346 h 346"/>
            </a:gdLst>
            <a:ahLst/>
            <a:cxnLst>
              <a:cxn ang="0">
                <a:pos x="T0" y="T1"/>
              </a:cxn>
              <a:cxn ang="0">
                <a:pos x="T2" y="T3"/>
              </a:cxn>
              <a:cxn ang="0">
                <a:pos x="T4" y="T5"/>
              </a:cxn>
              <a:cxn ang="0">
                <a:pos x="T6" y="T7"/>
              </a:cxn>
              <a:cxn ang="0">
                <a:pos x="T8" y="T9"/>
              </a:cxn>
              <a:cxn ang="0">
                <a:pos x="T10" y="T11"/>
              </a:cxn>
            </a:cxnLst>
            <a:rect l="0" t="0" r="r" b="b"/>
            <a:pathLst>
              <a:path w="348" h="346">
                <a:moveTo>
                  <a:pt x="194" y="346"/>
                </a:moveTo>
                <a:lnTo>
                  <a:pt x="348" y="0"/>
                </a:lnTo>
                <a:lnTo>
                  <a:pt x="0" y="156"/>
                </a:lnTo>
                <a:lnTo>
                  <a:pt x="0" y="156"/>
                </a:lnTo>
                <a:lnTo>
                  <a:pt x="171" y="179"/>
                </a:lnTo>
                <a:lnTo>
                  <a:pt x="194" y="346"/>
                </a:lnTo>
                <a:close/>
              </a:path>
            </a:pathLst>
          </a:custGeom>
          <a:solidFill>
            <a:srgbClr val="FFDB63"/>
          </a:solidFill>
          <a:ln w="38100" cap="rnd">
            <a:solidFill>
              <a:srgbClr val="FFDB63"/>
            </a:solidFill>
            <a:prstDash val="solid"/>
            <a:round/>
          </a:ln>
        </p:spPr>
        <p:txBody>
          <a:bodyPr vert="horz" wrap="square" lIns="120140" tIns="60070" rIns="120140" bIns="60070" numCol="1" anchor="t" anchorCtr="0" compatLnSpc="1"/>
          <a:lstStyle/>
          <a:p>
            <a:endParaRPr lang="zh-CN" altLang="en-US" sz="1575">
              <a:solidFill>
                <a:schemeClr val="bg1"/>
              </a:solidFill>
              <a:cs typeface="+mn-ea"/>
              <a:sym typeface="+mn-lt"/>
            </a:endParaRPr>
          </a:p>
        </p:txBody>
      </p:sp>
      <p:sp>
        <p:nvSpPr>
          <p:cNvPr id="18" name="Freeform 55"/>
          <p:cNvSpPr/>
          <p:nvPr/>
        </p:nvSpPr>
        <p:spPr bwMode="auto">
          <a:xfrm>
            <a:off x="2221158" y="2701618"/>
            <a:ext cx="312732" cy="310935"/>
          </a:xfrm>
          <a:custGeom>
            <a:avLst/>
            <a:gdLst>
              <a:gd name="T0" fmla="*/ 194 w 348"/>
              <a:gd name="T1" fmla="*/ 346 h 346"/>
              <a:gd name="T2" fmla="*/ 348 w 348"/>
              <a:gd name="T3" fmla="*/ 0 h 346"/>
              <a:gd name="T4" fmla="*/ 0 w 348"/>
              <a:gd name="T5" fmla="*/ 156 h 346"/>
              <a:gd name="T6" fmla="*/ 0 w 348"/>
              <a:gd name="T7" fmla="*/ 156 h 346"/>
              <a:gd name="T8" fmla="*/ 171 w 348"/>
              <a:gd name="T9" fmla="*/ 179 h 346"/>
              <a:gd name="T10" fmla="*/ 194 w 348"/>
              <a:gd name="T11" fmla="*/ 346 h 346"/>
            </a:gdLst>
            <a:ahLst/>
            <a:cxnLst>
              <a:cxn ang="0">
                <a:pos x="T0" y="T1"/>
              </a:cxn>
              <a:cxn ang="0">
                <a:pos x="T2" y="T3"/>
              </a:cxn>
              <a:cxn ang="0">
                <a:pos x="T4" y="T5"/>
              </a:cxn>
              <a:cxn ang="0">
                <a:pos x="T6" y="T7"/>
              </a:cxn>
              <a:cxn ang="0">
                <a:pos x="T8" y="T9"/>
              </a:cxn>
              <a:cxn ang="0">
                <a:pos x="T10" y="T11"/>
              </a:cxn>
            </a:cxnLst>
            <a:rect l="0" t="0" r="r" b="b"/>
            <a:pathLst>
              <a:path w="348" h="346">
                <a:moveTo>
                  <a:pt x="194" y="346"/>
                </a:moveTo>
                <a:lnTo>
                  <a:pt x="348" y="0"/>
                </a:lnTo>
                <a:lnTo>
                  <a:pt x="0" y="156"/>
                </a:lnTo>
                <a:lnTo>
                  <a:pt x="0" y="156"/>
                </a:lnTo>
                <a:lnTo>
                  <a:pt x="171" y="179"/>
                </a:lnTo>
                <a:lnTo>
                  <a:pt x="194" y="346"/>
                </a:lnTo>
                <a:close/>
              </a:path>
            </a:pathLst>
          </a:custGeom>
          <a:solidFill>
            <a:srgbClr val="FFDB63"/>
          </a:solidFill>
          <a:ln w="38100" cap="rnd">
            <a:solidFill>
              <a:srgbClr val="FFDB63"/>
            </a:solidFill>
            <a:prstDash val="solid"/>
            <a:round/>
          </a:ln>
        </p:spPr>
        <p:txBody>
          <a:bodyPr vert="horz" wrap="square" lIns="120140" tIns="60070" rIns="120140" bIns="60070" numCol="1" anchor="t" anchorCtr="0" compatLnSpc="1"/>
          <a:lstStyle/>
          <a:p>
            <a:endParaRPr lang="zh-CN" altLang="en-US" sz="1575">
              <a:solidFill>
                <a:schemeClr val="bg1"/>
              </a:solidFill>
              <a:cs typeface="+mn-ea"/>
              <a:sym typeface="+mn-lt"/>
            </a:endParaRPr>
          </a:p>
        </p:txBody>
      </p:sp>
      <p:sp>
        <p:nvSpPr>
          <p:cNvPr id="19" name="Freeform 55"/>
          <p:cNvSpPr/>
          <p:nvPr/>
        </p:nvSpPr>
        <p:spPr bwMode="auto">
          <a:xfrm>
            <a:off x="7166234" y="3886789"/>
            <a:ext cx="312732" cy="310935"/>
          </a:xfrm>
          <a:custGeom>
            <a:avLst/>
            <a:gdLst>
              <a:gd name="T0" fmla="*/ 194 w 348"/>
              <a:gd name="T1" fmla="*/ 346 h 346"/>
              <a:gd name="T2" fmla="*/ 348 w 348"/>
              <a:gd name="T3" fmla="*/ 0 h 346"/>
              <a:gd name="T4" fmla="*/ 0 w 348"/>
              <a:gd name="T5" fmla="*/ 156 h 346"/>
              <a:gd name="T6" fmla="*/ 0 w 348"/>
              <a:gd name="T7" fmla="*/ 156 h 346"/>
              <a:gd name="T8" fmla="*/ 171 w 348"/>
              <a:gd name="T9" fmla="*/ 179 h 346"/>
              <a:gd name="T10" fmla="*/ 194 w 348"/>
              <a:gd name="T11" fmla="*/ 346 h 346"/>
            </a:gdLst>
            <a:ahLst/>
            <a:cxnLst>
              <a:cxn ang="0">
                <a:pos x="T0" y="T1"/>
              </a:cxn>
              <a:cxn ang="0">
                <a:pos x="T2" y="T3"/>
              </a:cxn>
              <a:cxn ang="0">
                <a:pos x="T4" y="T5"/>
              </a:cxn>
              <a:cxn ang="0">
                <a:pos x="T6" y="T7"/>
              </a:cxn>
              <a:cxn ang="0">
                <a:pos x="T8" y="T9"/>
              </a:cxn>
              <a:cxn ang="0">
                <a:pos x="T10" y="T11"/>
              </a:cxn>
            </a:cxnLst>
            <a:rect l="0" t="0" r="r" b="b"/>
            <a:pathLst>
              <a:path w="348" h="346">
                <a:moveTo>
                  <a:pt x="194" y="346"/>
                </a:moveTo>
                <a:lnTo>
                  <a:pt x="348" y="0"/>
                </a:lnTo>
                <a:lnTo>
                  <a:pt x="0" y="156"/>
                </a:lnTo>
                <a:lnTo>
                  <a:pt x="0" y="156"/>
                </a:lnTo>
                <a:lnTo>
                  <a:pt x="171" y="179"/>
                </a:lnTo>
                <a:lnTo>
                  <a:pt x="194" y="346"/>
                </a:lnTo>
                <a:close/>
              </a:path>
            </a:pathLst>
          </a:custGeom>
          <a:solidFill>
            <a:srgbClr val="FFDB63"/>
          </a:solidFill>
          <a:ln w="38100" cap="rnd">
            <a:solidFill>
              <a:srgbClr val="FFDB63"/>
            </a:solidFill>
            <a:prstDash val="solid"/>
            <a:round/>
          </a:ln>
        </p:spPr>
        <p:txBody>
          <a:bodyPr vert="horz" wrap="square" lIns="120140" tIns="60070" rIns="120140" bIns="60070" numCol="1" anchor="t" anchorCtr="0" compatLnSpc="1"/>
          <a:lstStyle/>
          <a:p>
            <a:endParaRPr lang="zh-CN" altLang="en-US" sz="1575">
              <a:solidFill>
                <a:schemeClr val="bg1"/>
              </a:solidFill>
              <a:cs typeface="+mn-ea"/>
              <a:sym typeface="+mn-lt"/>
            </a:endParaRPr>
          </a:p>
        </p:txBody>
      </p:sp>
      <p:sp>
        <p:nvSpPr>
          <p:cNvPr id="20" name="Freeform 55"/>
          <p:cNvSpPr/>
          <p:nvPr/>
        </p:nvSpPr>
        <p:spPr bwMode="auto">
          <a:xfrm>
            <a:off x="7175471" y="2734264"/>
            <a:ext cx="312732" cy="310935"/>
          </a:xfrm>
          <a:custGeom>
            <a:avLst/>
            <a:gdLst>
              <a:gd name="T0" fmla="*/ 194 w 348"/>
              <a:gd name="T1" fmla="*/ 346 h 346"/>
              <a:gd name="T2" fmla="*/ 348 w 348"/>
              <a:gd name="T3" fmla="*/ 0 h 346"/>
              <a:gd name="T4" fmla="*/ 0 w 348"/>
              <a:gd name="T5" fmla="*/ 156 h 346"/>
              <a:gd name="T6" fmla="*/ 0 w 348"/>
              <a:gd name="T7" fmla="*/ 156 h 346"/>
              <a:gd name="T8" fmla="*/ 171 w 348"/>
              <a:gd name="T9" fmla="*/ 179 h 346"/>
              <a:gd name="T10" fmla="*/ 194 w 348"/>
              <a:gd name="T11" fmla="*/ 346 h 346"/>
            </a:gdLst>
            <a:ahLst/>
            <a:cxnLst>
              <a:cxn ang="0">
                <a:pos x="T0" y="T1"/>
              </a:cxn>
              <a:cxn ang="0">
                <a:pos x="T2" y="T3"/>
              </a:cxn>
              <a:cxn ang="0">
                <a:pos x="T4" y="T5"/>
              </a:cxn>
              <a:cxn ang="0">
                <a:pos x="T6" y="T7"/>
              </a:cxn>
              <a:cxn ang="0">
                <a:pos x="T8" y="T9"/>
              </a:cxn>
              <a:cxn ang="0">
                <a:pos x="T10" y="T11"/>
              </a:cxn>
            </a:cxnLst>
            <a:rect l="0" t="0" r="r" b="b"/>
            <a:pathLst>
              <a:path w="348" h="346">
                <a:moveTo>
                  <a:pt x="194" y="346"/>
                </a:moveTo>
                <a:lnTo>
                  <a:pt x="348" y="0"/>
                </a:lnTo>
                <a:lnTo>
                  <a:pt x="0" y="156"/>
                </a:lnTo>
                <a:lnTo>
                  <a:pt x="0" y="156"/>
                </a:lnTo>
                <a:lnTo>
                  <a:pt x="171" y="179"/>
                </a:lnTo>
                <a:lnTo>
                  <a:pt x="194" y="346"/>
                </a:lnTo>
                <a:close/>
              </a:path>
            </a:pathLst>
          </a:custGeom>
          <a:solidFill>
            <a:srgbClr val="FFDB63"/>
          </a:solidFill>
          <a:ln w="38100" cap="rnd">
            <a:solidFill>
              <a:srgbClr val="FFDB63"/>
            </a:solidFill>
            <a:prstDash val="solid"/>
            <a:round/>
          </a:ln>
        </p:spPr>
        <p:txBody>
          <a:bodyPr vert="horz" wrap="square" lIns="120140" tIns="60070" rIns="120140" bIns="60070" numCol="1" anchor="t" anchorCtr="0" compatLnSpc="1"/>
          <a:lstStyle/>
          <a:p>
            <a:endParaRPr lang="zh-CN" altLang="en-US" sz="1575">
              <a:solidFill>
                <a:schemeClr val="bg1"/>
              </a:solidFill>
              <a:cs typeface="+mn-ea"/>
              <a:sym typeface="+mn-lt"/>
            </a:endParaRPr>
          </a:p>
        </p:txBody>
      </p:sp>
      <p:sp>
        <p:nvSpPr>
          <p:cNvPr id="21" name="文本框 1"/>
          <p:cNvSpPr txBox="1">
            <a:spLocks noChangeArrowheads="1"/>
          </p:cNvSpPr>
          <p:nvPr/>
        </p:nvSpPr>
        <p:spPr bwMode="auto">
          <a:xfrm>
            <a:off x="4892204" y="1010627"/>
            <a:ext cx="24075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pitchFamily="34" charset="-122"/>
              </a:defRPr>
            </a:lvl1pPr>
            <a:lvl2pPr marL="742950" indent="-285750">
              <a:defRPr sz="1300">
                <a:solidFill>
                  <a:schemeClr val="tx1"/>
                </a:solidFill>
                <a:latin typeface="Nexa Light" panose="02000000000000000000" pitchFamily="50" charset="0"/>
                <a:ea typeface="微软雅黑" panose="020B0503020204020204" pitchFamily="34" charset="-122"/>
              </a:defRPr>
            </a:lvl2pPr>
            <a:lvl3pPr marL="1143000" indent="-228600">
              <a:defRPr sz="1300">
                <a:solidFill>
                  <a:schemeClr val="tx1"/>
                </a:solidFill>
                <a:latin typeface="Nexa Light" panose="02000000000000000000" pitchFamily="50" charset="0"/>
                <a:ea typeface="微软雅黑" panose="020B0503020204020204" pitchFamily="34" charset="-122"/>
              </a:defRPr>
            </a:lvl3pPr>
            <a:lvl4pPr marL="1600200" indent="-228600">
              <a:defRPr sz="1300">
                <a:solidFill>
                  <a:schemeClr val="tx1"/>
                </a:solidFill>
                <a:latin typeface="Nexa Light" panose="02000000000000000000" pitchFamily="50" charset="0"/>
                <a:ea typeface="微软雅黑" panose="020B0503020204020204" pitchFamily="34" charset="-122"/>
              </a:defRPr>
            </a:lvl4pPr>
            <a:lvl5pPr marL="2057400" indent="-228600">
              <a:defRPr sz="1300">
                <a:solidFill>
                  <a:schemeClr val="tx1"/>
                </a:solidFill>
                <a:latin typeface="Nexa Light" panose="02000000000000000000"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9pPr>
          </a:lstStyle>
          <a:p>
            <a:pPr algn="dist">
              <a:defRPr/>
            </a:pPr>
            <a:r>
              <a:rPr lang="zh-CN" altLang="en-US" sz="7200" dirty="0">
                <a:solidFill>
                  <a:srgbClr val="FFDB63"/>
                </a:solidFill>
                <a:latin typeface="+mn-lt"/>
                <a:ea typeface="+mn-ea"/>
                <a:cs typeface="+mn-ea"/>
                <a:sym typeface="+mn-lt"/>
              </a:rPr>
              <a:t>目录</a:t>
            </a:r>
          </a:p>
        </p:txBody>
      </p:sp>
      <p:pic>
        <p:nvPicPr>
          <p:cNvPr id="3" name="图片 2"/>
          <p:cNvPicPr>
            <a:picLocks noChangeAspect="1"/>
          </p:cNvPicPr>
          <p:nvPr/>
        </p:nvPicPr>
        <p:blipFill>
          <a:blip r:embed="rId4" cstate="screen"/>
          <a:stretch>
            <a:fillRect/>
          </a:stretch>
        </p:blipFill>
        <p:spPr>
          <a:xfrm>
            <a:off x="3944887" y="2260012"/>
            <a:ext cx="4516259" cy="4516259"/>
          </a:xfrm>
          <a:prstGeom prst="rect">
            <a:avLst/>
          </a:prstGeom>
        </p:spPr>
      </p:pic>
      <p:sp>
        <p:nvSpPr>
          <p:cNvPr id="22" name="Rectangle 406"/>
          <p:cNvSpPr>
            <a:spLocks noChangeArrowheads="1"/>
          </p:cNvSpPr>
          <p:nvPr/>
        </p:nvSpPr>
        <p:spPr bwMode="auto">
          <a:xfrm>
            <a:off x="2614567" y="368036"/>
            <a:ext cx="73284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a:buFont typeface="Arial" panose="020B0604020202020204" pitchFamily="34" charset="0"/>
              <a:buNone/>
            </a:pPr>
            <a:r>
              <a:rPr lang="en-US" altLang="zh-CN" sz="1600" b="1" dirty="0">
                <a:solidFill>
                  <a:srgbClr val="E7D15D"/>
                </a:solidFill>
                <a:cs typeface="+mn-ea"/>
                <a:sym typeface="+mn-lt"/>
              </a:rPr>
              <a:t>POWERPOINT TEMPLATE</a:t>
            </a:r>
          </a:p>
        </p:txBody>
      </p:sp>
      <p:pic>
        <p:nvPicPr>
          <p:cNvPr id="5" name="图片 4"/>
          <p:cNvPicPr>
            <a:picLocks noChangeAspect="1"/>
          </p:cNvPicPr>
          <p:nvPr/>
        </p:nvPicPr>
        <p:blipFill>
          <a:blip r:embed="rId5" cstate="screen"/>
          <a:stretch>
            <a:fillRect/>
          </a:stretch>
        </p:blipFill>
        <p:spPr>
          <a:xfrm>
            <a:off x="9644804" y="4090802"/>
            <a:ext cx="1069602" cy="1069602"/>
          </a:xfrm>
          <a:prstGeom prst="rect">
            <a:avLst/>
          </a:prstGeom>
        </p:spPr>
      </p:pic>
      <p:pic>
        <p:nvPicPr>
          <p:cNvPr id="23" name="图片 22"/>
          <p:cNvPicPr>
            <a:picLocks noChangeAspect="1"/>
          </p:cNvPicPr>
          <p:nvPr/>
        </p:nvPicPr>
        <p:blipFill>
          <a:blip r:embed="rId5" cstate="screen"/>
          <a:stretch>
            <a:fillRect/>
          </a:stretch>
        </p:blipFill>
        <p:spPr>
          <a:xfrm>
            <a:off x="9408188" y="1391181"/>
            <a:ext cx="1069602" cy="1069602"/>
          </a:xfrm>
          <a:prstGeom prst="rect">
            <a:avLst/>
          </a:prstGeom>
        </p:spPr>
      </p:pic>
      <p:pic>
        <p:nvPicPr>
          <p:cNvPr id="24" name="图片 23"/>
          <p:cNvPicPr>
            <a:picLocks noChangeAspect="1"/>
          </p:cNvPicPr>
          <p:nvPr/>
        </p:nvPicPr>
        <p:blipFill>
          <a:blip r:embed="rId5" cstate="screen"/>
          <a:stretch>
            <a:fillRect/>
          </a:stretch>
        </p:blipFill>
        <p:spPr>
          <a:xfrm>
            <a:off x="10279080" y="1413548"/>
            <a:ext cx="1069602" cy="1069602"/>
          </a:xfrm>
          <a:prstGeom prst="rect">
            <a:avLst/>
          </a:prstGeom>
        </p:spPr>
      </p:pic>
      <p:pic>
        <p:nvPicPr>
          <p:cNvPr id="25" name="图片 24"/>
          <p:cNvPicPr>
            <a:picLocks noChangeAspect="1"/>
          </p:cNvPicPr>
          <p:nvPr/>
        </p:nvPicPr>
        <p:blipFill>
          <a:blip r:embed="rId5" cstate="screen"/>
          <a:stretch>
            <a:fillRect/>
          </a:stretch>
        </p:blipFill>
        <p:spPr>
          <a:xfrm>
            <a:off x="11112790" y="79456"/>
            <a:ext cx="1069602" cy="1069602"/>
          </a:xfrm>
          <a:prstGeom prst="rect">
            <a:avLst/>
          </a:prstGeom>
        </p:spPr>
      </p:pic>
      <p:pic>
        <p:nvPicPr>
          <p:cNvPr id="27" name="图片 26"/>
          <p:cNvPicPr>
            <a:picLocks noChangeAspect="1"/>
          </p:cNvPicPr>
          <p:nvPr/>
        </p:nvPicPr>
        <p:blipFill>
          <a:blip r:embed="rId6" cstate="screen"/>
          <a:stretch>
            <a:fillRect/>
          </a:stretch>
        </p:blipFill>
        <p:spPr>
          <a:xfrm>
            <a:off x="10225022" y="5921487"/>
            <a:ext cx="692460" cy="692460"/>
          </a:xfrm>
          <a:prstGeom prst="rect">
            <a:avLst/>
          </a:prstGeom>
        </p:spPr>
      </p:pic>
      <p:pic>
        <p:nvPicPr>
          <p:cNvPr id="28" name="图片 27"/>
          <p:cNvPicPr>
            <a:picLocks noChangeAspect="1"/>
          </p:cNvPicPr>
          <p:nvPr/>
        </p:nvPicPr>
        <p:blipFill>
          <a:blip r:embed="rId7" cstate="screen"/>
          <a:stretch>
            <a:fillRect/>
          </a:stretch>
        </p:blipFill>
        <p:spPr>
          <a:xfrm>
            <a:off x="10662039" y="4374851"/>
            <a:ext cx="985552" cy="985552"/>
          </a:xfrm>
          <a:prstGeom prst="rect">
            <a:avLst/>
          </a:prstGeom>
        </p:spPr>
      </p:pic>
      <p:pic>
        <p:nvPicPr>
          <p:cNvPr id="29" name="图片 28"/>
          <p:cNvPicPr>
            <a:picLocks noChangeAspect="1"/>
          </p:cNvPicPr>
          <p:nvPr/>
        </p:nvPicPr>
        <p:blipFill>
          <a:blip r:embed="rId6" cstate="screen"/>
          <a:stretch>
            <a:fillRect/>
          </a:stretch>
        </p:blipFill>
        <p:spPr>
          <a:xfrm>
            <a:off x="2003023" y="3955373"/>
            <a:ext cx="695852" cy="695852"/>
          </a:xfrm>
          <a:prstGeom prst="rect">
            <a:avLst/>
          </a:prstGeom>
        </p:spPr>
      </p:pic>
      <p:pic>
        <p:nvPicPr>
          <p:cNvPr id="30" name="图片 29"/>
          <p:cNvPicPr>
            <a:picLocks noChangeAspect="1"/>
          </p:cNvPicPr>
          <p:nvPr/>
        </p:nvPicPr>
        <p:blipFill>
          <a:blip r:embed="rId8" cstate="screen"/>
          <a:stretch>
            <a:fillRect/>
          </a:stretch>
        </p:blipFill>
        <p:spPr>
          <a:xfrm>
            <a:off x="882148" y="2651137"/>
            <a:ext cx="1093347" cy="1093347"/>
          </a:xfrm>
          <a:prstGeom prst="rect">
            <a:avLst/>
          </a:prstGeom>
        </p:spPr>
      </p:pic>
      <p:pic>
        <p:nvPicPr>
          <p:cNvPr id="32" name="图片 31"/>
          <p:cNvPicPr>
            <a:picLocks noChangeAspect="1"/>
          </p:cNvPicPr>
          <p:nvPr/>
        </p:nvPicPr>
        <p:blipFill>
          <a:blip r:embed="rId9" cstate="screen"/>
          <a:stretch>
            <a:fillRect/>
          </a:stretch>
        </p:blipFill>
        <p:spPr>
          <a:xfrm>
            <a:off x="1807417" y="2070045"/>
            <a:ext cx="659682" cy="659682"/>
          </a:xfrm>
          <a:prstGeom prst="rect">
            <a:avLst/>
          </a:prstGeom>
        </p:spPr>
      </p:pic>
      <p:pic>
        <p:nvPicPr>
          <p:cNvPr id="33" name="图片 32"/>
          <p:cNvPicPr>
            <a:picLocks noChangeAspect="1"/>
          </p:cNvPicPr>
          <p:nvPr/>
        </p:nvPicPr>
        <p:blipFill>
          <a:blip r:embed="rId5" cstate="screen"/>
          <a:stretch>
            <a:fillRect/>
          </a:stretch>
        </p:blipFill>
        <p:spPr>
          <a:xfrm>
            <a:off x="902843" y="1391181"/>
            <a:ext cx="1069602" cy="1069602"/>
          </a:xfrm>
          <a:prstGeom prst="rect">
            <a:avLst/>
          </a:prstGeom>
        </p:spPr>
      </p:pic>
      <p:pic>
        <p:nvPicPr>
          <p:cNvPr id="34" name="图片 33"/>
          <p:cNvPicPr>
            <a:picLocks noChangeAspect="1"/>
          </p:cNvPicPr>
          <p:nvPr/>
        </p:nvPicPr>
        <p:blipFill>
          <a:blip r:embed="rId10" cstate="screen"/>
          <a:stretch>
            <a:fillRect/>
          </a:stretch>
        </p:blipFill>
        <p:spPr>
          <a:xfrm>
            <a:off x="320590" y="87257"/>
            <a:ext cx="561558" cy="561558"/>
          </a:xfrm>
          <a:prstGeom prst="rect">
            <a:avLst/>
          </a:prstGeom>
        </p:spPr>
      </p:pic>
      <p:pic>
        <p:nvPicPr>
          <p:cNvPr id="35" name="图片 34"/>
          <p:cNvPicPr>
            <a:picLocks noChangeAspect="1"/>
          </p:cNvPicPr>
          <p:nvPr/>
        </p:nvPicPr>
        <p:blipFill>
          <a:blip r:embed="rId11" cstate="screen"/>
          <a:stretch>
            <a:fillRect/>
          </a:stretch>
        </p:blipFill>
        <p:spPr>
          <a:xfrm>
            <a:off x="544409" y="4446180"/>
            <a:ext cx="983854" cy="983854"/>
          </a:xfrm>
          <a:prstGeom prst="rect">
            <a:avLst/>
          </a:prstGeom>
        </p:spPr>
      </p:pic>
      <p:pic>
        <p:nvPicPr>
          <p:cNvPr id="36" name="图片 35"/>
          <p:cNvPicPr>
            <a:picLocks noChangeAspect="1"/>
          </p:cNvPicPr>
          <p:nvPr/>
        </p:nvPicPr>
        <p:blipFill>
          <a:blip r:embed="rId11" cstate="screen"/>
          <a:stretch>
            <a:fillRect/>
          </a:stretch>
        </p:blipFill>
        <p:spPr>
          <a:xfrm>
            <a:off x="9966648" y="2397143"/>
            <a:ext cx="983854" cy="9838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8"/>
          <p:cNvCxnSpPr/>
          <p:nvPr/>
        </p:nvCxnSpPr>
        <p:spPr>
          <a:xfrm>
            <a:off x="1704650" y="3669890"/>
            <a:ext cx="3328988"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7" name="Oval 13"/>
          <p:cNvSpPr/>
          <p:nvPr/>
        </p:nvSpPr>
        <p:spPr>
          <a:xfrm>
            <a:off x="10570216" y="1553256"/>
            <a:ext cx="417512" cy="4159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cs typeface="+mn-ea"/>
              <a:sym typeface="+mn-lt"/>
            </a:endParaRPr>
          </a:p>
        </p:txBody>
      </p:sp>
      <p:sp>
        <p:nvSpPr>
          <p:cNvPr id="9" name="TextBox 5"/>
          <p:cNvSpPr txBox="1"/>
          <p:nvPr/>
        </p:nvSpPr>
        <p:spPr>
          <a:xfrm>
            <a:off x="1707371" y="3356656"/>
            <a:ext cx="537006" cy="246221"/>
          </a:xfrm>
          <a:prstGeom prst="rect">
            <a:avLst/>
          </a:prstGeom>
          <a:noFill/>
        </p:spPr>
        <p:txBody>
          <a:bodyPr wrap="none" lIns="0" r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bg1"/>
                </a:solidFill>
                <a:effectLst/>
                <a:uLnTx/>
                <a:uFillTx/>
                <a:cs typeface="+mn-ea"/>
                <a:sym typeface="+mn-lt"/>
              </a:rPr>
              <a:t>Value #1</a:t>
            </a:r>
          </a:p>
        </p:txBody>
      </p:sp>
      <p:sp>
        <p:nvSpPr>
          <p:cNvPr id="10" name="TextBox 6"/>
          <p:cNvSpPr txBox="1">
            <a:spLocks noChangeArrowheads="1"/>
          </p:cNvSpPr>
          <p:nvPr/>
        </p:nvSpPr>
        <p:spPr bwMode="auto">
          <a:xfrm>
            <a:off x="1707825" y="3725453"/>
            <a:ext cx="880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3130" fontAlgn="base">
              <a:spcBef>
                <a:spcPct val="0"/>
              </a:spcBef>
              <a:spcAft>
                <a:spcPct val="0"/>
              </a:spcAft>
              <a:defRPr>
                <a:solidFill>
                  <a:schemeClr val="tx1"/>
                </a:solidFill>
                <a:latin typeface="Open Sans" panose="020B0606030504020204" pitchFamily="34" charset="0"/>
              </a:defRPr>
            </a:lvl6pPr>
            <a:lvl7pPr marL="2971800" indent="-228600" defTabSz="913130" fontAlgn="base">
              <a:spcBef>
                <a:spcPct val="0"/>
              </a:spcBef>
              <a:spcAft>
                <a:spcPct val="0"/>
              </a:spcAft>
              <a:defRPr>
                <a:solidFill>
                  <a:schemeClr val="tx1"/>
                </a:solidFill>
                <a:latin typeface="Open Sans" panose="020B0606030504020204" pitchFamily="34" charset="0"/>
              </a:defRPr>
            </a:lvl7pPr>
            <a:lvl8pPr marL="3429000" indent="-228600" defTabSz="913130" fontAlgn="base">
              <a:spcBef>
                <a:spcPct val="0"/>
              </a:spcBef>
              <a:spcAft>
                <a:spcPct val="0"/>
              </a:spcAft>
              <a:defRPr>
                <a:solidFill>
                  <a:schemeClr val="tx1"/>
                </a:solidFill>
                <a:latin typeface="Open Sans" panose="020B0606030504020204" pitchFamily="34" charset="0"/>
              </a:defRPr>
            </a:lvl8pPr>
            <a:lvl9pPr marL="3886200" indent="-228600" defTabSz="913130" fontAlgn="base">
              <a:spcBef>
                <a:spcPct val="0"/>
              </a:spcBef>
              <a:spcAft>
                <a:spcPct val="0"/>
              </a:spcAft>
              <a:defRPr>
                <a:solidFill>
                  <a:schemeClr val="tx1"/>
                </a:solidFill>
                <a:latin typeface="Open Sans" panose="020B0606030504020204" pitchFamily="3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chemeClr val="bg1"/>
                </a:solidFill>
                <a:effectLst/>
                <a:uLnTx/>
                <a:uFillTx/>
                <a:latin typeface="+mn-lt"/>
                <a:cs typeface="+mn-ea"/>
                <a:sym typeface="+mn-lt"/>
              </a:rPr>
              <a:t>Brand New</a:t>
            </a:r>
          </a:p>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chemeClr val="bg1"/>
                </a:solidFill>
                <a:effectLst/>
                <a:uLnTx/>
                <a:uFillTx/>
                <a:latin typeface="+mn-lt"/>
                <a:cs typeface="+mn-ea"/>
                <a:sym typeface="+mn-lt"/>
              </a:rPr>
              <a:t>Conference</a:t>
            </a:r>
          </a:p>
        </p:txBody>
      </p:sp>
      <p:sp>
        <p:nvSpPr>
          <p:cNvPr id="11" name="TextBox 9"/>
          <p:cNvSpPr txBox="1"/>
          <p:nvPr/>
        </p:nvSpPr>
        <p:spPr>
          <a:xfrm>
            <a:off x="3358858" y="3356656"/>
            <a:ext cx="537006" cy="246221"/>
          </a:xfrm>
          <a:prstGeom prst="rect">
            <a:avLst/>
          </a:prstGeom>
          <a:noFill/>
        </p:spPr>
        <p:txBody>
          <a:bodyPr wrap="none" lIns="0" r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bg1"/>
                </a:solidFill>
                <a:effectLst/>
                <a:uLnTx/>
                <a:uFillTx/>
                <a:cs typeface="+mn-ea"/>
                <a:sym typeface="+mn-lt"/>
              </a:rPr>
              <a:t>Value #2</a:t>
            </a:r>
          </a:p>
        </p:txBody>
      </p:sp>
      <p:sp>
        <p:nvSpPr>
          <p:cNvPr id="12" name="TextBox 10"/>
          <p:cNvSpPr txBox="1">
            <a:spLocks noChangeArrowheads="1"/>
          </p:cNvSpPr>
          <p:nvPr/>
        </p:nvSpPr>
        <p:spPr bwMode="auto">
          <a:xfrm>
            <a:off x="3358825" y="3725453"/>
            <a:ext cx="1012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3130" fontAlgn="base">
              <a:spcBef>
                <a:spcPct val="0"/>
              </a:spcBef>
              <a:spcAft>
                <a:spcPct val="0"/>
              </a:spcAft>
              <a:defRPr>
                <a:solidFill>
                  <a:schemeClr val="tx1"/>
                </a:solidFill>
                <a:latin typeface="Open Sans" panose="020B0606030504020204" pitchFamily="34" charset="0"/>
              </a:defRPr>
            </a:lvl6pPr>
            <a:lvl7pPr marL="2971800" indent="-228600" defTabSz="913130" fontAlgn="base">
              <a:spcBef>
                <a:spcPct val="0"/>
              </a:spcBef>
              <a:spcAft>
                <a:spcPct val="0"/>
              </a:spcAft>
              <a:defRPr>
                <a:solidFill>
                  <a:schemeClr val="tx1"/>
                </a:solidFill>
                <a:latin typeface="Open Sans" panose="020B0606030504020204" pitchFamily="34" charset="0"/>
              </a:defRPr>
            </a:lvl7pPr>
            <a:lvl8pPr marL="3429000" indent="-228600" defTabSz="913130" fontAlgn="base">
              <a:spcBef>
                <a:spcPct val="0"/>
              </a:spcBef>
              <a:spcAft>
                <a:spcPct val="0"/>
              </a:spcAft>
              <a:defRPr>
                <a:solidFill>
                  <a:schemeClr val="tx1"/>
                </a:solidFill>
                <a:latin typeface="Open Sans" panose="020B0606030504020204" pitchFamily="34" charset="0"/>
              </a:defRPr>
            </a:lvl8pPr>
            <a:lvl9pPr marL="3886200" indent="-228600" defTabSz="913130" fontAlgn="base">
              <a:spcBef>
                <a:spcPct val="0"/>
              </a:spcBef>
              <a:spcAft>
                <a:spcPct val="0"/>
              </a:spcAft>
              <a:defRPr>
                <a:solidFill>
                  <a:schemeClr val="tx1"/>
                </a:solidFill>
                <a:latin typeface="Open Sans" panose="020B0606030504020204" pitchFamily="3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chemeClr val="bg1"/>
                </a:solidFill>
                <a:effectLst/>
                <a:uLnTx/>
                <a:uFillTx/>
                <a:latin typeface="+mn-lt"/>
                <a:cs typeface="+mn-ea"/>
                <a:sym typeface="+mn-lt"/>
              </a:rPr>
              <a:t>Smooth</a:t>
            </a:r>
          </a:p>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chemeClr val="bg1"/>
                </a:solidFill>
                <a:effectLst/>
                <a:uLnTx/>
                <a:uFillTx/>
                <a:latin typeface="+mn-lt"/>
                <a:cs typeface="+mn-ea"/>
                <a:sym typeface="+mn-lt"/>
              </a:rPr>
              <a:t>Photography</a:t>
            </a:r>
          </a:p>
        </p:txBody>
      </p:sp>
      <p:sp>
        <p:nvSpPr>
          <p:cNvPr id="13" name="TextBox 11"/>
          <p:cNvSpPr txBox="1"/>
          <p:nvPr/>
        </p:nvSpPr>
        <p:spPr>
          <a:xfrm>
            <a:off x="5031726" y="3356656"/>
            <a:ext cx="537006" cy="246221"/>
          </a:xfrm>
          <a:prstGeom prst="rect">
            <a:avLst/>
          </a:prstGeom>
          <a:noFill/>
        </p:spPr>
        <p:txBody>
          <a:bodyPr wrap="none" lIns="0" r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bg1"/>
                </a:solidFill>
                <a:effectLst/>
                <a:uLnTx/>
                <a:uFillTx/>
                <a:cs typeface="+mn-ea"/>
                <a:sym typeface="+mn-lt"/>
              </a:rPr>
              <a:t>Value #3</a:t>
            </a:r>
          </a:p>
        </p:txBody>
      </p:sp>
      <p:sp>
        <p:nvSpPr>
          <p:cNvPr id="14" name="TextBox 12"/>
          <p:cNvSpPr txBox="1">
            <a:spLocks noChangeArrowheads="1"/>
          </p:cNvSpPr>
          <p:nvPr/>
        </p:nvSpPr>
        <p:spPr bwMode="auto">
          <a:xfrm>
            <a:off x="5032050" y="3725453"/>
            <a:ext cx="8949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3130" fontAlgn="base">
              <a:spcBef>
                <a:spcPct val="0"/>
              </a:spcBef>
              <a:spcAft>
                <a:spcPct val="0"/>
              </a:spcAft>
              <a:defRPr>
                <a:solidFill>
                  <a:schemeClr val="tx1"/>
                </a:solidFill>
                <a:latin typeface="Open Sans" panose="020B0606030504020204" pitchFamily="34" charset="0"/>
              </a:defRPr>
            </a:lvl6pPr>
            <a:lvl7pPr marL="2971800" indent="-228600" defTabSz="913130" fontAlgn="base">
              <a:spcBef>
                <a:spcPct val="0"/>
              </a:spcBef>
              <a:spcAft>
                <a:spcPct val="0"/>
              </a:spcAft>
              <a:defRPr>
                <a:solidFill>
                  <a:schemeClr val="tx1"/>
                </a:solidFill>
                <a:latin typeface="Open Sans" panose="020B0606030504020204" pitchFamily="34" charset="0"/>
              </a:defRPr>
            </a:lvl7pPr>
            <a:lvl8pPr marL="3429000" indent="-228600" defTabSz="913130" fontAlgn="base">
              <a:spcBef>
                <a:spcPct val="0"/>
              </a:spcBef>
              <a:spcAft>
                <a:spcPct val="0"/>
              </a:spcAft>
              <a:defRPr>
                <a:solidFill>
                  <a:schemeClr val="tx1"/>
                </a:solidFill>
                <a:latin typeface="Open Sans" panose="020B0606030504020204" pitchFamily="34" charset="0"/>
              </a:defRPr>
            </a:lvl8pPr>
            <a:lvl9pPr marL="3886200" indent="-228600" defTabSz="913130" fontAlgn="base">
              <a:spcBef>
                <a:spcPct val="0"/>
              </a:spcBef>
              <a:spcAft>
                <a:spcPct val="0"/>
              </a:spcAft>
              <a:defRPr>
                <a:solidFill>
                  <a:schemeClr val="tx1"/>
                </a:solidFill>
                <a:latin typeface="Open Sans" panose="020B0606030504020204" pitchFamily="3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chemeClr val="bg1"/>
                </a:solidFill>
                <a:effectLst/>
                <a:uLnTx/>
                <a:uFillTx/>
                <a:latin typeface="+mn-lt"/>
                <a:cs typeface="+mn-ea"/>
                <a:sym typeface="+mn-lt"/>
              </a:rPr>
              <a:t>Design</a:t>
            </a:r>
          </a:p>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err="1">
                <a:ln>
                  <a:noFill/>
                </a:ln>
                <a:solidFill>
                  <a:schemeClr val="bg1"/>
                </a:solidFill>
                <a:effectLst/>
                <a:uLnTx/>
                <a:uFillTx/>
                <a:latin typeface="+mn-lt"/>
                <a:cs typeface="+mn-ea"/>
                <a:sym typeface="+mn-lt"/>
              </a:rPr>
              <a:t>Powerpoint</a:t>
            </a:r>
            <a:endParaRPr kumimoji="0" lang="en-US" altLang="zh-CN" sz="1200" b="1" i="0" u="none" strike="noStrike" kern="1200" cap="none" spc="0" normalizeH="0" baseline="0" noProof="0" dirty="0">
              <a:ln>
                <a:noFill/>
              </a:ln>
              <a:solidFill>
                <a:schemeClr val="bg1"/>
              </a:solidFill>
              <a:effectLst/>
              <a:uLnTx/>
              <a:uFillTx/>
              <a:latin typeface="+mn-lt"/>
              <a:cs typeface="+mn-ea"/>
              <a:sym typeface="+mn-lt"/>
            </a:endParaRPr>
          </a:p>
        </p:txBody>
      </p:sp>
      <p:sp>
        <p:nvSpPr>
          <p:cNvPr id="15" name="Oval 14"/>
          <p:cNvSpPr/>
          <p:nvPr/>
        </p:nvSpPr>
        <p:spPr>
          <a:xfrm>
            <a:off x="1711000" y="3641315"/>
            <a:ext cx="60325" cy="603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cs typeface="+mn-ea"/>
              <a:sym typeface="+mn-lt"/>
            </a:endParaRPr>
          </a:p>
        </p:txBody>
      </p:sp>
      <p:sp>
        <p:nvSpPr>
          <p:cNvPr id="16" name="Oval 16"/>
          <p:cNvSpPr/>
          <p:nvPr/>
        </p:nvSpPr>
        <p:spPr>
          <a:xfrm>
            <a:off x="3342950" y="3642903"/>
            <a:ext cx="61913" cy="619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cs typeface="+mn-ea"/>
              <a:sym typeface="+mn-lt"/>
            </a:endParaRPr>
          </a:p>
        </p:txBody>
      </p:sp>
      <p:sp>
        <p:nvSpPr>
          <p:cNvPr id="18" name="TextBox 20"/>
          <p:cNvSpPr txBox="1"/>
          <p:nvPr/>
        </p:nvSpPr>
        <p:spPr>
          <a:xfrm>
            <a:off x="7148048" y="5003480"/>
            <a:ext cx="2676942" cy="646331"/>
          </a:xfrm>
          <a:prstGeom prst="rect">
            <a:avLst/>
          </a:prstGeom>
          <a:noFill/>
        </p:spPr>
        <p:txBody>
          <a:bodyPr>
            <a:spAutoFit/>
          </a:bodyPr>
          <a:lstStyle/>
          <a:p>
            <a:pPr lvl="0" algn="ctr" defTabSz="914400">
              <a:lnSpc>
                <a:spcPct val="120000"/>
              </a:lnSpc>
              <a:defRPr/>
            </a:pPr>
            <a:r>
              <a:rPr lang="zh-CN" altLang="en-US" sz="1000" dirty="0">
                <a:solidFill>
                  <a:schemeClr val="bg1"/>
                </a:solidFill>
                <a:cs typeface="+mn-ea"/>
                <a:sym typeface="+mn-lt"/>
              </a:rPr>
              <a:t>点击输入您的内容，或者通过复制您的文本后，在此框中选择粘贴。请言简意赅，简单说明即可，不必繁琐。</a:t>
            </a:r>
            <a:endParaRPr lang="en-US" altLang="zh-CN" sz="1000" dirty="0">
              <a:solidFill>
                <a:schemeClr val="bg1"/>
              </a:solidFill>
              <a:cs typeface="+mn-ea"/>
              <a:sym typeface="+mn-lt"/>
            </a:endParaRPr>
          </a:p>
        </p:txBody>
      </p:sp>
      <p:sp>
        <p:nvSpPr>
          <p:cNvPr id="19" name="Oval 21"/>
          <p:cNvSpPr/>
          <p:nvPr/>
        </p:nvSpPr>
        <p:spPr>
          <a:xfrm>
            <a:off x="7020876" y="2127483"/>
            <a:ext cx="415925" cy="4159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cs typeface="+mn-ea"/>
              <a:sym typeface="+mn-lt"/>
            </a:endParaRPr>
          </a:p>
        </p:txBody>
      </p:sp>
      <p:sp>
        <p:nvSpPr>
          <p:cNvPr id="20" name="Oval 22"/>
          <p:cNvSpPr/>
          <p:nvPr/>
        </p:nvSpPr>
        <p:spPr>
          <a:xfrm>
            <a:off x="9887590" y="4033638"/>
            <a:ext cx="1100138" cy="1101725"/>
          </a:xfrm>
          <a:prstGeom prst="ellipse">
            <a:avLst/>
          </a:prstGeom>
          <a:solidFill>
            <a:schemeClr val="accent1">
              <a:alpha val="5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cs typeface="+mn-ea"/>
              <a:sym typeface="+mn-lt"/>
            </a:endParaRPr>
          </a:p>
        </p:txBody>
      </p:sp>
      <p:sp>
        <p:nvSpPr>
          <p:cNvPr id="22" name="Lorem Ipsum is simply dummy text of the printing and typesetting industry. Lorem Ipsum has been the industry's unknown printer took a galley of type and scrambled it to make a type specimen book. It has survived not only five centuries, but also the leap into electronic typesetting, remaining essentially unchanged. It was popularised in the Lorem has survived not only five centuries, but also the leap into electronic typesetting. Lorem Ipsum is simply dummy text of the printing and typesetting industry. Lorem Ipsum"/>
          <p:cNvSpPr txBox="1"/>
          <p:nvPr/>
        </p:nvSpPr>
        <p:spPr>
          <a:xfrm>
            <a:off x="1645553" y="4535007"/>
            <a:ext cx="4767684" cy="1101723"/>
          </a:xfrm>
          <a:prstGeom prst="rect">
            <a:avLst/>
          </a:prstGeom>
          <a:ln w="3175">
            <a:miter lim="400000"/>
          </a:ln>
        </p:spPr>
        <p:txBody>
          <a:bodyPr lIns="19050" tIns="19050" rIns="19050" bIns="19050">
            <a:noAutofit/>
          </a:bodyPr>
          <a:lstStyle/>
          <a:p>
            <a:pPr>
              <a:lnSpc>
                <a:spcPct val="150000"/>
              </a:lnSpc>
              <a:spcBef>
                <a:spcPts val="790"/>
              </a:spcBef>
            </a:pPr>
            <a:r>
              <a:rPr lang="zh-CN" altLang="en-US" sz="1200" dirty="0">
                <a:solidFill>
                  <a:schemeClr val="bg1"/>
                </a:solidFill>
                <a:cs typeface="+mn-ea"/>
                <a:sym typeface="+mn-lt"/>
              </a:rPr>
              <a:t>点击输入您的内容，或者通过复制您的文本后，在此框中选择粘贴。请言简意赅，简单说明即可，不必繁琐。点击输入您的内容，或者通过复制您的文本后，在此框中选择粘贴。请言简意赅，简单说明即可，不必繁琐。</a:t>
            </a:r>
            <a:endParaRPr lang="en-US" altLang="zh-CN" sz="1200" dirty="0">
              <a:solidFill>
                <a:schemeClr val="bg1"/>
              </a:solidFill>
              <a:cs typeface="+mn-ea"/>
              <a:sym typeface="+mn-lt"/>
            </a:endParaRPr>
          </a:p>
          <a:p>
            <a:pPr>
              <a:lnSpc>
                <a:spcPct val="150000"/>
              </a:lnSpc>
              <a:spcBef>
                <a:spcPts val="790"/>
              </a:spcBef>
            </a:pPr>
            <a:r>
              <a:rPr lang="zh-CN" altLang="en-US" sz="1200" dirty="0">
                <a:solidFill>
                  <a:schemeClr val="bg1"/>
                </a:solidFill>
                <a:cs typeface="+mn-ea"/>
                <a:sym typeface="+mn-lt"/>
              </a:rPr>
              <a:t>点击输入您的内容，或者通过复制您的文本后，在此框中选择粘贴。请言简意赅，简单说明即可，不必繁琐。</a:t>
            </a:r>
            <a:endParaRPr lang="en-US" altLang="zh-CN" sz="1200" dirty="0">
              <a:solidFill>
                <a:schemeClr val="bg1"/>
              </a:solidFill>
              <a:cs typeface="+mn-ea"/>
              <a:sym typeface="+mn-lt"/>
            </a:endParaRPr>
          </a:p>
        </p:txBody>
      </p:sp>
      <p:sp>
        <p:nvSpPr>
          <p:cNvPr id="23" name="文本框 22"/>
          <p:cNvSpPr txBox="1"/>
          <p:nvPr/>
        </p:nvSpPr>
        <p:spPr>
          <a:xfrm>
            <a:off x="1625302" y="2407936"/>
            <a:ext cx="3826490" cy="707886"/>
          </a:xfrm>
          <a:prstGeom prst="rect">
            <a:avLst/>
          </a:prstGeom>
          <a:noFill/>
        </p:spPr>
        <p:txBody>
          <a:bodyPr wrap="square" rtlCol="0">
            <a:spAutoFit/>
          </a:bodyPr>
          <a:lstStyle/>
          <a:p>
            <a:r>
              <a:rPr lang="zh-CN" altLang="en-US" sz="4000" b="1" dirty="0">
                <a:solidFill>
                  <a:schemeClr val="bg1"/>
                </a:solidFill>
                <a:cs typeface="+mn-ea"/>
                <a:sym typeface="+mn-lt"/>
              </a:rPr>
              <a:t>数据分析情况</a:t>
            </a:r>
          </a:p>
        </p:txBody>
      </p:sp>
      <p:sp>
        <p:nvSpPr>
          <p:cNvPr id="21" name="Oval 17"/>
          <p:cNvSpPr/>
          <p:nvPr/>
        </p:nvSpPr>
        <p:spPr>
          <a:xfrm>
            <a:off x="4482875" y="658660"/>
            <a:ext cx="1677780" cy="16767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cs typeface="+mn-ea"/>
              <a:sym typeface="+mn-lt"/>
            </a:endParaRPr>
          </a:p>
        </p:txBody>
      </p:sp>
      <p:pic>
        <p:nvPicPr>
          <p:cNvPr id="30" name="图片 29"/>
          <p:cNvPicPr>
            <a:picLocks noChangeAspect="1"/>
          </p:cNvPicPr>
          <p:nvPr/>
        </p:nvPicPr>
        <p:blipFill rotWithShape="1">
          <a:blip r:embed="rId3" cstate="screen"/>
          <a:srcRect/>
          <a:stretch>
            <a:fillRect/>
          </a:stretch>
        </p:blipFill>
        <p:spPr>
          <a:xfrm>
            <a:off x="7228838" y="1026029"/>
            <a:ext cx="3765781" cy="32885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0" fill="hold"/>
                                        <p:tgtEl>
                                          <p:spTgt spid="18"/>
                                        </p:tgtEl>
                                        <p:attrNameLst>
                                          <p:attrName>ppt_w</p:attrName>
                                        </p:attrNameLst>
                                      </p:cBhvr>
                                      <p:tavLst>
                                        <p:tav tm="0">
                                          <p:val>
                                            <p:fltVal val="0"/>
                                          </p:val>
                                        </p:tav>
                                        <p:tav tm="100000">
                                          <p:val>
                                            <p:strVal val="#ppt_w"/>
                                          </p:val>
                                        </p:tav>
                                      </p:tavLst>
                                    </p:anim>
                                    <p:anim calcmode="lin" valueType="num">
                                      <p:cBhvr>
                                        <p:cTn id="52" dur="1000" fill="hold"/>
                                        <p:tgtEl>
                                          <p:spTgt spid="18"/>
                                        </p:tgtEl>
                                        <p:attrNameLst>
                                          <p:attrName>ppt_h</p:attrName>
                                        </p:attrNameLst>
                                      </p:cBhvr>
                                      <p:tavLst>
                                        <p:tav tm="0">
                                          <p:val>
                                            <p:fltVal val="0"/>
                                          </p:val>
                                        </p:tav>
                                        <p:tav tm="100000">
                                          <p:val>
                                            <p:strVal val="#ppt_h"/>
                                          </p:val>
                                        </p:tav>
                                      </p:tavLst>
                                    </p:anim>
                                    <p:anim calcmode="lin" valueType="num">
                                      <p:cBhvr>
                                        <p:cTn id="53" dur="1000" fill="hold"/>
                                        <p:tgtEl>
                                          <p:spTgt spid="18"/>
                                        </p:tgtEl>
                                        <p:attrNameLst>
                                          <p:attrName>style.rotation</p:attrName>
                                        </p:attrNameLst>
                                      </p:cBhvr>
                                      <p:tavLst>
                                        <p:tav tm="0">
                                          <p:val>
                                            <p:fltVal val="90"/>
                                          </p:val>
                                        </p:tav>
                                        <p:tav tm="100000">
                                          <p:val>
                                            <p:fltVal val="0"/>
                                          </p:val>
                                        </p:tav>
                                      </p:tavLst>
                                    </p:anim>
                                    <p:animEffect transition="in" filter="fade">
                                      <p:cBhvr>
                                        <p:cTn id="54" dur="1000"/>
                                        <p:tgtEl>
                                          <p:spTgt spid="18"/>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1000" fill="hold"/>
                                        <p:tgtEl>
                                          <p:spTgt spid="19"/>
                                        </p:tgtEl>
                                        <p:attrNameLst>
                                          <p:attrName>ppt_w</p:attrName>
                                        </p:attrNameLst>
                                      </p:cBhvr>
                                      <p:tavLst>
                                        <p:tav tm="0">
                                          <p:val>
                                            <p:fltVal val="0"/>
                                          </p:val>
                                        </p:tav>
                                        <p:tav tm="100000">
                                          <p:val>
                                            <p:strVal val="#ppt_w"/>
                                          </p:val>
                                        </p:tav>
                                      </p:tavLst>
                                    </p:anim>
                                    <p:anim calcmode="lin" valueType="num">
                                      <p:cBhvr>
                                        <p:cTn id="58" dur="1000" fill="hold"/>
                                        <p:tgtEl>
                                          <p:spTgt spid="19"/>
                                        </p:tgtEl>
                                        <p:attrNameLst>
                                          <p:attrName>ppt_h</p:attrName>
                                        </p:attrNameLst>
                                      </p:cBhvr>
                                      <p:tavLst>
                                        <p:tav tm="0">
                                          <p:val>
                                            <p:fltVal val="0"/>
                                          </p:val>
                                        </p:tav>
                                        <p:tav tm="100000">
                                          <p:val>
                                            <p:strVal val="#ppt_h"/>
                                          </p:val>
                                        </p:tav>
                                      </p:tavLst>
                                    </p:anim>
                                    <p:anim calcmode="lin" valueType="num">
                                      <p:cBhvr>
                                        <p:cTn id="59" dur="1000" fill="hold"/>
                                        <p:tgtEl>
                                          <p:spTgt spid="19"/>
                                        </p:tgtEl>
                                        <p:attrNameLst>
                                          <p:attrName>style.rotation</p:attrName>
                                        </p:attrNameLst>
                                      </p:cBhvr>
                                      <p:tavLst>
                                        <p:tav tm="0">
                                          <p:val>
                                            <p:fltVal val="90"/>
                                          </p:val>
                                        </p:tav>
                                        <p:tav tm="100000">
                                          <p:val>
                                            <p:fltVal val="0"/>
                                          </p:val>
                                        </p:tav>
                                      </p:tavLst>
                                    </p:anim>
                                    <p:animEffect transition="in" filter="fade">
                                      <p:cBhvr>
                                        <p:cTn id="60" dur="1000"/>
                                        <p:tgtEl>
                                          <p:spTgt spid="19"/>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1000" fill="hold"/>
                                        <p:tgtEl>
                                          <p:spTgt spid="20"/>
                                        </p:tgtEl>
                                        <p:attrNameLst>
                                          <p:attrName>ppt_w</p:attrName>
                                        </p:attrNameLst>
                                      </p:cBhvr>
                                      <p:tavLst>
                                        <p:tav tm="0">
                                          <p:val>
                                            <p:fltVal val="0"/>
                                          </p:val>
                                        </p:tav>
                                        <p:tav tm="100000">
                                          <p:val>
                                            <p:strVal val="#ppt_w"/>
                                          </p:val>
                                        </p:tav>
                                      </p:tavLst>
                                    </p:anim>
                                    <p:anim calcmode="lin" valueType="num">
                                      <p:cBhvr>
                                        <p:cTn id="64" dur="1000" fill="hold"/>
                                        <p:tgtEl>
                                          <p:spTgt spid="20"/>
                                        </p:tgtEl>
                                        <p:attrNameLst>
                                          <p:attrName>ppt_h</p:attrName>
                                        </p:attrNameLst>
                                      </p:cBhvr>
                                      <p:tavLst>
                                        <p:tav tm="0">
                                          <p:val>
                                            <p:fltVal val="0"/>
                                          </p:val>
                                        </p:tav>
                                        <p:tav tm="100000">
                                          <p:val>
                                            <p:strVal val="#ppt_h"/>
                                          </p:val>
                                        </p:tav>
                                      </p:tavLst>
                                    </p:anim>
                                    <p:anim calcmode="lin" valueType="num">
                                      <p:cBhvr>
                                        <p:cTn id="65" dur="1000" fill="hold"/>
                                        <p:tgtEl>
                                          <p:spTgt spid="20"/>
                                        </p:tgtEl>
                                        <p:attrNameLst>
                                          <p:attrName>style.rotation</p:attrName>
                                        </p:attrNameLst>
                                      </p:cBhvr>
                                      <p:tavLst>
                                        <p:tav tm="0">
                                          <p:val>
                                            <p:fltVal val="90"/>
                                          </p:val>
                                        </p:tav>
                                        <p:tav tm="100000">
                                          <p:val>
                                            <p:fltVal val="0"/>
                                          </p:val>
                                        </p:tav>
                                      </p:tavLst>
                                    </p:anim>
                                    <p:animEffect transition="in" filter="fade">
                                      <p:cBhvr>
                                        <p:cTn id="66" dur="10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1000" fill="hold"/>
                                        <p:tgtEl>
                                          <p:spTgt spid="21"/>
                                        </p:tgtEl>
                                        <p:attrNameLst>
                                          <p:attrName>ppt_w</p:attrName>
                                        </p:attrNameLst>
                                      </p:cBhvr>
                                      <p:tavLst>
                                        <p:tav tm="0">
                                          <p:val>
                                            <p:fltVal val="0"/>
                                          </p:val>
                                        </p:tav>
                                        <p:tav tm="100000">
                                          <p:val>
                                            <p:strVal val="#ppt_w"/>
                                          </p:val>
                                        </p:tav>
                                      </p:tavLst>
                                    </p:anim>
                                    <p:anim calcmode="lin" valueType="num">
                                      <p:cBhvr>
                                        <p:cTn id="75" dur="1000" fill="hold"/>
                                        <p:tgtEl>
                                          <p:spTgt spid="21"/>
                                        </p:tgtEl>
                                        <p:attrNameLst>
                                          <p:attrName>ppt_h</p:attrName>
                                        </p:attrNameLst>
                                      </p:cBhvr>
                                      <p:tavLst>
                                        <p:tav tm="0">
                                          <p:val>
                                            <p:fltVal val="0"/>
                                          </p:val>
                                        </p:tav>
                                        <p:tav tm="100000">
                                          <p:val>
                                            <p:strVal val="#ppt_h"/>
                                          </p:val>
                                        </p:tav>
                                      </p:tavLst>
                                    </p:anim>
                                    <p:anim calcmode="lin" valueType="num">
                                      <p:cBhvr>
                                        <p:cTn id="76" dur="1000" fill="hold"/>
                                        <p:tgtEl>
                                          <p:spTgt spid="21"/>
                                        </p:tgtEl>
                                        <p:attrNameLst>
                                          <p:attrName>style.rotation</p:attrName>
                                        </p:attrNameLst>
                                      </p:cBhvr>
                                      <p:tavLst>
                                        <p:tav tm="0">
                                          <p:val>
                                            <p:fltVal val="90"/>
                                          </p:val>
                                        </p:tav>
                                        <p:tav tm="100000">
                                          <p:val>
                                            <p:fltVal val="0"/>
                                          </p:val>
                                        </p:tav>
                                      </p:tavLst>
                                    </p:anim>
                                    <p:animEffect transition="in" filter="fade">
                                      <p:cBhvr>
                                        <p:cTn id="7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P spid="12" grpId="0"/>
      <p:bldP spid="13" grpId="0"/>
      <p:bldP spid="14" grpId="0"/>
      <p:bldP spid="15" grpId="0" animBg="1"/>
      <p:bldP spid="16" grpId="0" animBg="1"/>
      <p:bldP spid="18" grpId="0"/>
      <p:bldP spid="19" grpId="0" animBg="1"/>
      <p:bldP spid="20" grpId="0" animBg="1"/>
      <p:bldP spid="23"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rot="20322815">
            <a:off x="1173345" y="1217733"/>
            <a:ext cx="3738760" cy="2717712"/>
            <a:chOff x="817563" y="1774825"/>
            <a:chExt cx="5842000" cy="4246563"/>
          </a:xfrm>
        </p:grpSpPr>
        <p:grpSp>
          <p:nvGrpSpPr>
            <p:cNvPr id="6" name="Group 3"/>
            <p:cNvGrpSpPr/>
            <p:nvPr/>
          </p:nvGrpSpPr>
          <p:grpSpPr bwMode="auto">
            <a:xfrm>
              <a:off x="817563" y="1774825"/>
              <a:ext cx="5842000" cy="3856038"/>
              <a:chOff x="0" y="0"/>
              <a:chExt cx="5166566" cy="3409678"/>
            </a:xfrm>
          </p:grpSpPr>
          <p:sp>
            <p:nvSpPr>
              <p:cNvPr id="7" name="椭圆 2"/>
              <p:cNvSpPr>
                <a:spLocks noChangeArrowheads="1"/>
              </p:cNvSpPr>
              <p:nvPr/>
            </p:nvSpPr>
            <p:spPr bwMode="auto">
              <a:xfrm rot="1748642">
                <a:off x="0" y="0"/>
                <a:ext cx="2211234" cy="2230539"/>
              </a:xfrm>
              <a:custGeom>
                <a:avLst/>
                <a:gdLst>
                  <a:gd name="T0" fmla="*/ 887597 w 2997604"/>
                  <a:gd name="T1" fmla="*/ 529860 h 3024336"/>
                  <a:gd name="T2" fmla="*/ 447757 w 2997604"/>
                  <a:gd name="T3" fmla="*/ 894848 h 3024336"/>
                  <a:gd name="T4" fmla="*/ 0 w 2997604"/>
                  <a:gd name="T5" fmla="*/ 447424 h 3024336"/>
                  <a:gd name="T6" fmla="*/ 447757 w 2997604"/>
                  <a:gd name="T7" fmla="*/ 0 h 3024336"/>
                  <a:gd name="T8" fmla="*/ 522383 w 2997604"/>
                  <a:gd name="T9" fmla="*/ 6709 h 3024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9525">
                <a:solidFill>
                  <a:schemeClr val="bg1">
                    <a:lumMod val="65000"/>
                  </a:schemeClr>
                </a:solidFill>
                <a:prstDash val="sysDash"/>
                <a:bevel/>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sz="2365" dirty="0">
                  <a:cs typeface="+mn-ea"/>
                  <a:sym typeface="+mn-lt"/>
                </a:endParaRPr>
              </a:p>
            </p:txBody>
          </p:sp>
          <p:sp>
            <p:nvSpPr>
              <p:cNvPr id="8" name="椭圆 4"/>
              <p:cNvSpPr>
                <a:spLocks noChangeArrowheads="1"/>
              </p:cNvSpPr>
              <p:nvPr/>
            </p:nvSpPr>
            <p:spPr bwMode="auto">
              <a:xfrm rot="1748642">
                <a:off x="2072242" y="1513229"/>
                <a:ext cx="1573837" cy="746788"/>
              </a:xfrm>
              <a:custGeom>
                <a:avLst/>
                <a:gdLst>
                  <a:gd name="T0" fmla="*/ 0 w 2134918"/>
                  <a:gd name="T1" fmla="*/ 300047 h 1012045"/>
                  <a:gd name="T2" fmla="*/ 315258 w 2134918"/>
                  <a:gd name="T3" fmla="*/ 0 h 1012045"/>
                  <a:gd name="T4" fmla="*/ 630515 w 2134918"/>
                  <a:gd name="T5" fmla="*/ 300047 h 1012045"/>
                  <a:gd name="T6" fmla="*/ 0 60000 65536"/>
                  <a:gd name="T7" fmla="*/ 0 60000 65536"/>
                  <a:gd name="T8" fmla="*/ 0 60000 65536"/>
                </a:gdLst>
                <a:ahLst/>
                <a:cxnLst>
                  <a:cxn ang="T6">
                    <a:pos x="T0" y="T1"/>
                  </a:cxn>
                  <a:cxn ang="T7">
                    <a:pos x="T2" y="T3"/>
                  </a:cxn>
                  <a:cxn ang="T8">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9525">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lstStyle/>
              <a:p>
                <a:endParaRPr lang="zh-CN" altLang="en-US" sz="2365">
                  <a:cs typeface="+mn-ea"/>
                  <a:sym typeface="+mn-lt"/>
                </a:endParaRPr>
              </a:p>
            </p:txBody>
          </p:sp>
          <p:sp>
            <p:nvSpPr>
              <p:cNvPr id="9" name="椭圆 4"/>
              <p:cNvSpPr>
                <a:spLocks noChangeArrowheads="1"/>
              </p:cNvSpPr>
              <p:nvPr/>
            </p:nvSpPr>
            <p:spPr bwMode="auto">
              <a:xfrm rot="1748643" flipV="1">
                <a:off x="3158906" y="2877661"/>
                <a:ext cx="1121762" cy="532017"/>
              </a:xfrm>
              <a:custGeom>
                <a:avLst/>
                <a:gdLst>
                  <a:gd name="T0" fmla="*/ 0 w 2134918"/>
                  <a:gd name="T1" fmla="*/ 77286 h 1012045"/>
                  <a:gd name="T2" fmla="*/ 81364 w 2134918"/>
                  <a:gd name="T3" fmla="*/ 0 h 1012045"/>
                  <a:gd name="T4" fmla="*/ 162727 w 2134918"/>
                  <a:gd name="T5" fmla="*/ 77286 h 1012045"/>
                  <a:gd name="T6" fmla="*/ 0 60000 65536"/>
                  <a:gd name="T7" fmla="*/ 0 60000 65536"/>
                  <a:gd name="T8" fmla="*/ 0 60000 65536"/>
                </a:gdLst>
                <a:ahLst/>
                <a:cxnLst>
                  <a:cxn ang="T6">
                    <a:pos x="T0" y="T1"/>
                  </a:cxn>
                  <a:cxn ang="T7">
                    <a:pos x="T2" y="T3"/>
                  </a:cxn>
                  <a:cxn ang="T8">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9525">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lstStyle/>
              <a:p>
                <a:endParaRPr lang="zh-CN" altLang="en-US" sz="2365">
                  <a:cs typeface="+mn-ea"/>
                  <a:sym typeface="+mn-lt"/>
                </a:endParaRPr>
              </a:p>
            </p:txBody>
          </p:sp>
          <p:sp>
            <p:nvSpPr>
              <p:cNvPr id="10" name="椭圆 4"/>
              <p:cNvSpPr>
                <a:spLocks noChangeArrowheads="1"/>
              </p:cNvSpPr>
              <p:nvPr/>
            </p:nvSpPr>
            <p:spPr bwMode="auto">
              <a:xfrm rot="1748642">
                <a:off x="4392985" y="3020842"/>
                <a:ext cx="773581" cy="366376"/>
              </a:xfrm>
              <a:custGeom>
                <a:avLst/>
                <a:gdLst>
                  <a:gd name="T0" fmla="*/ 0 w 2134918"/>
                  <a:gd name="T1" fmla="*/ 17383 h 1012045"/>
                  <a:gd name="T2" fmla="*/ 18401 w 2134918"/>
                  <a:gd name="T3" fmla="*/ 0 h 1012045"/>
                  <a:gd name="T4" fmla="*/ 36803 w 2134918"/>
                  <a:gd name="T5" fmla="*/ 17383 h 1012045"/>
                  <a:gd name="T6" fmla="*/ 0 60000 65536"/>
                  <a:gd name="T7" fmla="*/ 0 60000 65536"/>
                  <a:gd name="T8" fmla="*/ 0 60000 65536"/>
                </a:gdLst>
                <a:ahLst/>
                <a:cxnLst>
                  <a:cxn ang="T6">
                    <a:pos x="T0" y="T1"/>
                  </a:cxn>
                  <a:cxn ang="T7">
                    <a:pos x="T2" y="T3"/>
                  </a:cxn>
                  <a:cxn ang="T8">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9525">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lstStyle/>
              <a:p>
                <a:endParaRPr lang="zh-CN" altLang="en-US" sz="2365">
                  <a:cs typeface="+mn-ea"/>
                  <a:sym typeface="+mn-lt"/>
                </a:endParaRPr>
              </a:p>
            </p:txBody>
          </p:sp>
        </p:grpSp>
        <p:sp>
          <p:nvSpPr>
            <p:cNvPr id="11" name="KSO_GN4"/>
            <p:cNvSpPr>
              <a:spLocks noChangeArrowheads="1"/>
            </p:cNvSpPr>
            <p:nvPr/>
          </p:nvSpPr>
          <p:spPr bwMode="auto">
            <a:xfrm>
              <a:off x="966788" y="1930400"/>
              <a:ext cx="2220912" cy="2220913"/>
            </a:xfrm>
            <a:prstGeom prst="ellipse">
              <a:avLst/>
            </a:pr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lgn="just">
                <a:lnSpc>
                  <a:spcPct val="110000"/>
                </a:lnSpc>
                <a:spcBef>
                  <a:spcPts val="1800"/>
                </a:spcBef>
                <a:buClr>
                  <a:schemeClr val="accent1"/>
                </a:buClr>
                <a:buSzPct val="130000"/>
                <a:buBlip>
                  <a:blip r:embed="rId3"/>
                </a:buBlip>
                <a:defRPr sz="2000">
                  <a:solidFill>
                    <a:srgbClr val="1486AF"/>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8EB5E4"/>
                </a:buClr>
                <a:buFont typeface="幼圆" panose="02010509060101010101" pitchFamily="49" charset="-122"/>
                <a:buChar char=" "/>
                <a:defRPr sz="1600">
                  <a:solidFill>
                    <a:srgbClr val="979797"/>
                  </a:solidFill>
                  <a:latin typeface="幼圆" panose="02010509060101010101" pitchFamily="49" charset="-122"/>
                  <a:ea typeface="幼圆" panose="02010509060101010101" pitchFamily="49" charset="-122"/>
                </a:defRPr>
              </a:lvl2pPr>
              <a:lvl3pPr marL="1143000" indent="-228600">
                <a:lnSpc>
                  <a:spcPct val="90000"/>
                </a:lnSpc>
                <a:spcBef>
                  <a:spcPts val="500"/>
                </a:spcBef>
                <a:spcAft>
                  <a:spcPts val="600"/>
                </a:spcAft>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spcBef>
                  <a:spcPct val="0"/>
                </a:spcBef>
                <a:buClrTx/>
                <a:buSzTx/>
                <a:buFontTx/>
                <a:buNone/>
              </a:pPr>
              <a:r>
                <a:rPr lang="en-US" altLang="zh-CN" sz="1840" dirty="0">
                  <a:solidFill>
                    <a:schemeClr val="bg1"/>
                  </a:solidFill>
                  <a:latin typeface="+mn-lt"/>
                  <a:ea typeface="+mn-ea"/>
                  <a:cs typeface="+mn-ea"/>
                  <a:sym typeface="+mn-lt"/>
                </a:rPr>
                <a:t>04</a:t>
              </a:r>
              <a:endParaRPr lang="zh-CN" altLang="en-US" sz="1840" dirty="0">
                <a:solidFill>
                  <a:schemeClr val="tx1"/>
                </a:solidFill>
                <a:latin typeface="+mn-lt"/>
                <a:ea typeface="+mn-ea"/>
                <a:cs typeface="+mn-ea"/>
                <a:sym typeface="+mn-lt"/>
              </a:endParaRPr>
            </a:p>
          </p:txBody>
        </p:sp>
        <p:sp>
          <p:nvSpPr>
            <p:cNvPr id="12" name="KSO_GN3"/>
            <p:cNvSpPr>
              <a:spLocks noChangeArrowheads="1"/>
            </p:cNvSpPr>
            <p:nvPr/>
          </p:nvSpPr>
          <p:spPr bwMode="auto">
            <a:xfrm>
              <a:off x="3011488" y="3556000"/>
              <a:ext cx="1571625" cy="1571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lgn="just">
                <a:lnSpc>
                  <a:spcPct val="110000"/>
                </a:lnSpc>
                <a:spcBef>
                  <a:spcPts val="1800"/>
                </a:spcBef>
                <a:buClr>
                  <a:schemeClr val="accent1"/>
                </a:buClr>
                <a:buSzPct val="130000"/>
                <a:buBlip>
                  <a:blip r:embed="rId3"/>
                </a:buBlip>
                <a:defRPr sz="2000">
                  <a:solidFill>
                    <a:srgbClr val="1486AF"/>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8EB5E4"/>
                </a:buClr>
                <a:buFont typeface="幼圆" panose="02010509060101010101" pitchFamily="49" charset="-122"/>
                <a:buChar char=" "/>
                <a:defRPr sz="1600">
                  <a:solidFill>
                    <a:srgbClr val="979797"/>
                  </a:solidFill>
                  <a:latin typeface="幼圆" panose="02010509060101010101" pitchFamily="49" charset="-122"/>
                  <a:ea typeface="幼圆" panose="02010509060101010101" pitchFamily="49" charset="-122"/>
                </a:defRPr>
              </a:lvl2pPr>
              <a:lvl3pPr marL="1143000" indent="-228600">
                <a:lnSpc>
                  <a:spcPct val="90000"/>
                </a:lnSpc>
                <a:spcBef>
                  <a:spcPts val="500"/>
                </a:spcBef>
                <a:spcAft>
                  <a:spcPts val="600"/>
                </a:spcAft>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spcBef>
                  <a:spcPct val="0"/>
                </a:spcBef>
                <a:buClrTx/>
                <a:buSzTx/>
                <a:buFontTx/>
                <a:buNone/>
              </a:pPr>
              <a:r>
                <a:rPr lang="en-US" altLang="zh-CN" sz="1840">
                  <a:solidFill>
                    <a:schemeClr val="bg1"/>
                  </a:solidFill>
                  <a:latin typeface="+mn-lt"/>
                  <a:ea typeface="+mn-ea"/>
                  <a:cs typeface="+mn-ea"/>
                  <a:sym typeface="+mn-lt"/>
                </a:rPr>
                <a:t>03</a:t>
              </a:r>
              <a:endParaRPr lang="zh-CN" altLang="en-US" sz="1840" dirty="0">
                <a:solidFill>
                  <a:schemeClr val="tx1"/>
                </a:solidFill>
                <a:latin typeface="+mn-lt"/>
                <a:ea typeface="+mn-ea"/>
                <a:cs typeface="+mn-ea"/>
                <a:sym typeface="+mn-lt"/>
              </a:endParaRPr>
            </a:p>
          </p:txBody>
        </p:sp>
        <p:sp>
          <p:nvSpPr>
            <p:cNvPr id="13" name="KSO_GN2"/>
            <p:cNvSpPr>
              <a:spLocks noChangeArrowheads="1"/>
            </p:cNvSpPr>
            <p:nvPr/>
          </p:nvSpPr>
          <p:spPr bwMode="auto">
            <a:xfrm rot="10800000" flipV="1">
              <a:off x="4641850" y="4425950"/>
              <a:ext cx="1120775" cy="1120775"/>
            </a:xfrm>
            <a:prstGeom prst="ellipse">
              <a:avLst/>
            </a:pr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lgn="just">
                <a:lnSpc>
                  <a:spcPct val="110000"/>
                </a:lnSpc>
                <a:spcBef>
                  <a:spcPts val="1800"/>
                </a:spcBef>
                <a:buClr>
                  <a:schemeClr val="accent1"/>
                </a:buClr>
                <a:buSzPct val="130000"/>
                <a:buBlip>
                  <a:blip r:embed="rId3"/>
                </a:buBlip>
                <a:defRPr sz="2000">
                  <a:solidFill>
                    <a:srgbClr val="1486AF"/>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8EB5E4"/>
                </a:buClr>
                <a:buFont typeface="幼圆" panose="02010509060101010101" pitchFamily="49" charset="-122"/>
                <a:buChar char=" "/>
                <a:defRPr sz="1600">
                  <a:solidFill>
                    <a:srgbClr val="979797"/>
                  </a:solidFill>
                  <a:latin typeface="幼圆" panose="02010509060101010101" pitchFamily="49" charset="-122"/>
                  <a:ea typeface="幼圆" panose="02010509060101010101" pitchFamily="49" charset="-122"/>
                </a:defRPr>
              </a:lvl2pPr>
              <a:lvl3pPr marL="1143000" indent="-228600">
                <a:lnSpc>
                  <a:spcPct val="90000"/>
                </a:lnSpc>
                <a:spcBef>
                  <a:spcPts val="500"/>
                </a:spcBef>
                <a:spcAft>
                  <a:spcPts val="600"/>
                </a:spcAft>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spcBef>
                  <a:spcPct val="0"/>
                </a:spcBef>
                <a:buClrTx/>
                <a:buSzTx/>
                <a:buFontTx/>
                <a:buNone/>
              </a:pPr>
              <a:r>
                <a:rPr lang="en-US" altLang="zh-CN" sz="1840">
                  <a:solidFill>
                    <a:schemeClr val="bg1"/>
                  </a:solidFill>
                  <a:latin typeface="+mn-lt"/>
                  <a:ea typeface="+mn-ea"/>
                  <a:cs typeface="+mn-ea"/>
                  <a:sym typeface="+mn-lt"/>
                </a:rPr>
                <a:t>02</a:t>
              </a:r>
            </a:p>
          </p:txBody>
        </p:sp>
        <p:sp>
          <p:nvSpPr>
            <p:cNvPr id="14" name="KSO_GN1"/>
            <p:cNvSpPr>
              <a:spLocks noChangeArrowheads="1"/>
            </p:cNvSpPr>
            <p:nvPr/>
          </p:nvSpPr>
          <p:spPr bwMode="auto">
            <a:xfrm>
              <a:off x="5710238" y="5248275"/>
              <a:ext cx="773112" cy="77311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lgn="just">
                <a:lnSpc>
                  <a:spcPct val="110000"/>
                </a:lnSpc>
                <a:spcBef>
                  <a:spcPts val="1800"/>
                </a:spcBef>
                <a:buClr>
                  <a:schemeClr val="accent1"/>
                </a:buClr>
                <a:buSzPct val="130000"/>
                <a:buBlip>
                  <a:blip r:embed="rId3"/>
                </a:buBlip>
                <a:defRPr sz="2000">
                  <a:solidFill>
                    <a:srgbClr val="1486AF"/>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8EB5E4"/>
                </a:buClr>
                <a:buFont typeface="幼圆" panose="02010509060101010101" pitchFamily="49" charset="-122"/>
                <a:buChar char=" "/>
                <a:defRPr sz="1600">
                  <a:solidFill>
                    <a:srgbClr val="979797"/>
                  </a:solidFill>
                  <a:latin typeface="幼圆" panose="02010509060101010101" pitchFamily="49" charset="-122"/>
                  <a:ea typeface="幼圆" panose="02010509060101010101" pitchFamily="49" charset="-122"/>
                </a:defRPr>
              </a:lvl2pPr>
              <a:lvl3pPr marL="1143000" indent="-228600">
                <a:lnSpc>
                  <a:spcPct val="90000"/>
                </a:lnSpc>
                <a:spcBef>
                  <a:spcPts val="500"/>
                </a:spcBef>
                <a:spcAft>
                  <a:spcPts val="600"/>
                </a:spcAft>
                <a:buFont typeface="Arial" panose="020B0604020202020204" pitchFamily="34" charset="0"/>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5pPr>
              <a:lvl6pPr marL="2514600" indent="-228600" defTabSz="1089025" eaLnBrk="0" fontAlgn="base" hangingPunct="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defTabSz="1089025" eaLnBrk="0" fontAlgn="base" hangingPunct="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defTabSz="1089025" eaLnBrk="0" fontAlgn="base" hangingPunct="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defTabSz="1089025" eaLnBrk="0" fontAlgn="base" hangingPunct="0">
                <a:lnSpc>
                  <a:spcPct val="90000"/>
                </a:lnSpc>
                <a:spcBef>
                  <a:spcPts val="500"/>
                </a:spcBef>
                <a:spcAft>
                  <a:spcPts val="60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eaLnBrk="1" hangingPunct="1">
                <a:lnSpc>
                  <a:spcPct val="130000"/>
                </a:lnSpc>
                <a:spcBef>
                  <a:spcPct val="0"/>
                </a:spcBef>
                <a:buClrTx/>
                <a:buSzTx/>
                <a:buFontTx/>
                <a:buNone/>
              </a:pPr>
              <a:r>
                <a:rPr lang="en-US" altLang="zh-CN" sz="1840" dirty="0">
                  <a:solidFill>
                    <a:schemeClr val="bg1"/>
                  </a:solidFill>
                  <a:latin typeface="+mn-lt"/>
                  <a:ea typeface="+mn-ea"/>
                  <a:cs typeface="+mn-ea"/>
                  <a:sym typeface="+mn-lt"/>
                </a:rPr>
                <a:t>01</a:t>
              </a:r>
              <a:endParaRPr lang="zh-CN" altLang="en-US" sz="1840" dirty="0">
                <a:solidFill>
                  <a:schemeClr val="tx1"/>
                </a:solidFill>
                <a:latin typeface="+mn-lt"/>
                <a:ea typeface="+mn-ea"/>
                <a:cs typeface="+mn-ea"/>
                <a:sym typeface="+mn-lt"/>
              </a:endParaRPr>
            </a:p>
          </p:txBody>
        </p:sp>
      </p:grpSp>
      <p:graphicFrame>
        <p:nvGraphicFramePr>
          <p:cNvPr id="26" name="Chart 1"/>
          <p:cNvGraphicFramePr/>
          <p:nvPr/>
        </p:nvGraphicFramePr>
        <p:xfrm>
          <a:off x="5737858" y="1621606"/>
          <a:ext cx="5545988" cy="4027178"/>
        </p:xfrm>
        <a:graphic>
          <a:graphicData uri="http://schemas.openxmlformats.org/drawingml/2006/chart">
            <c:chart xmlns:c="http://schemas.openxmlformats.org/drawingml/2006/chart" xmlns:r="http://schemas.openxmlformats.org/officeDocument/2006/relationships" r:id="rId4"/>
          </a:graphicData>
        </a:graphic>
      </p:graphicFrame>
      <p:grpSp>
        <p:nvGrpSpPr>
          <p:cNvPr id="27" name="组合 26"/>
          <p:cNvGrpSpPr/>
          <p:nvPr/>
        </p:nvGrpSpPr>
        <p:grpSpPr>
          <a:xfrm>
            <a:off x="1424046" y="3773501"/>
            <a:ext cx="4313813" cy="621659"/>
            <a:chOff x="4178040" y="2012566"/>
            <a:chExt cx="4604227" cy="630868"/>
          </a:xfrm>
        </p:grpSpPr>
        <p:sp>
          <p:nvSpPr>
            <p:cNvPr id="28" name="矩形 27"/>
            <p:cNvSpPr/>
            <p:nvPr/>
          </p:nvSpPr>
          <p:spPr>
            <a:xfrm>
              <a:off x="4265656" y="2281319"/>
              <a:ext cx="4516611" cy="362115"/>
            </a:xfrm>
            <a:prstGeom prst="rect">
              <a:avLst/>
            </a:prstGeom>
          </p:spPr>
          <p:txBody>
            <a:bodyPr wrap="square">
              <a:spAutoFit/>
              <a:scene3d>
                <a:camera prst="orthographicFront"/>
                <a:lightRig rig="threePt" dir="t"/>
              </a:scene3d>
              <a:sp3d contourW="12700"/>
            </a:bodyPr>
            <a:lstStyle/>
            <a:p>
              <a:pPr lvl="0" eaLnBrk="0" fontAlgn="base" hangingPunct="0">
                <a:lnSpc>
                  <a:spcPct val="120000"/>
                </a:lnSpc>
                <a:spcBef>
                  <a:spcPct val="0"/>
                </a:spcBef>
                <a:spcAft>
                  <a:spcPct val="0"/>
                </a:spcAft>
              </a:pPr>
              <a:endParaRPr lang="zh-CN" altLang="en-US" sz="1575" b="1" dirty="0">
                <a:solidFill>
                  <a:schemeClr val="bg1"/>
                </a:solidFill>
                <a:cs typeface="+mn-ea"/>
                <a:sym typeface="+mn-lt"/>
              </a:endParaRPr>
            </a:p>
          </p:txBody>
        </p:sp>
        <p:sp>
          <p:nvSpPr>
            <p:cNvPr id="29" name="矩形 28"/>
            <p:cNvSpPr/>
            <p:nvPr/>
          </p:nvSpPr>
          <p:spPr>
            <a:xfrm>
              <a:off x="4178040" y="2012566"/>
              <a:ext cx="3458556" cy="419246"/>
            </a:xfrm>
            <a:prstGeom prst="rect">
              <a:avLst/>
            </a:prstGeom>
          </p:spPr>
          <p:txBody>
            <a:bodyPr wrap="square">
              <a:spAutoFit/>
              <a:scene3d>
                <a:camera prst="orthographicFront"/>
                <a:lightRig rig="threePt" dir="t"/>
              </a:scene3d>
              <a:sp3d contourW="12700"/>
            </a:bodyPr>
            <a:lstStyle/>
            <a:p>
              <a:pPr defTabSz="901065" eaLnBrk="0" fontAlgn="base" hangingPunct="0">
                <a:lnSpc>
                  <a:spcPct val="150000"/>
                </a:lnSpc>
                <a:spcBef>
                  <a:spcPct val="0"/>
                </a:spcBef>
                <a:spcAft>
                  <a:spcPct val="0"/>
                </a:spcAft>
                <a:defRPr/>
              </a:pPr>
              <a:r>
                <a:rPr lang="zh-CN" altLang="en-US" sz="1575" b="1" dirty="0">
                  <a:solidFill>
                    <a:schemeClr val="bg1"/>
                  </a:solidFill>
                  <a:cs typeface="+mn-ea"/>
                  <a:sym typeface="+mn-lt"/>
                </a:rPr>
                <a:t>标题文字添加此处</a:t>
              </a:r>
            </a:p>
          </p:txBody>
        </p:sp>
      </p:grpSp>
      <p:sp>
        <p:nvSpPr>
          <p:cNvPr id="30" name="文本框 29"/>
          <p:cNvSpPr txBox="1"/>
          <p:nvPr/>
        </p:nvSpPr>
        <p:spPr>
          <a:xfrm>
            <a:off x="1404997" y="4174844"/>
            <a:ext cx="3924795" cy="1061829"/>
          </a:xfrm>
          <a:prstGeom prst="rect">
            <a:avLst/>
          </a:prstGeom>
          <a:noFill/>
        </p:spPr>
        <p:txBody>
          <a:bodyPr wrap="square" rtlCol="0">
            <a:spAutoFit/>
          </a:bodyPr>
          <a:lstStyle/>
          <a:p>
            <a:pPr>
              <a:lnSpc>
                <a:spcPct val="150000"/>
              </a:lnSpc>
              <a:spcBef>
                <a:spcPts val="790"/>
              </a:spcBef>
            </a:pPr>
            <a:r>
              <a:rPr lang="zh-CN" altLang="en-US" sz="1400" dirty="0">
                <a:solidFill>
                  <a:schemeClr val="bg1"/>
                </a:solidFill>
                <a:cs typeface="+mn-ea"/>
                <a:sym typeface="+mn-lt"/>
              </a:rPr>
              <a:t>点击输入您的内容，或者通过复制您的文本后，在此框中选择粘贴。请言简意赅，简单说明即可，不必繁琐。</a:t>
            </a:r>
            <a:endParaRPr lang="en-US" altLang="zh-CN" sz="1315"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1194" y="0"/>
            <a:ext cx="12189611" cy="6858000"/>
          </a:xfrm>
          <a:prstGeom prst="rect">
            <a:avLst/>
          </a:prstGeom>
        </p:spPr>
      </p:pic>
      <p:sp>
        <p:nvSpPr>
          <p:cNvPr id="27" name="Rectangle 406"/>
          <p:cNvSpPr>
            <a:spLocks noChangeArrowheads="1"/>
          </p:cNvSpPr>
          <p:nvPr/>
        </p:nvSpPr>
        <p:spPr bwMode="auto">
          <a:xfrm>
            <a:off x="2740517" y="5731197"/>
            <a:ext cx="73284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a:buFont typeface="Arial" panose="020B0604020202020204" pitchFamily="34" charset="0"/>
              <a:buNone/>
            </a:pPr>
            <a:r>
              <a:rPr lang="en-US" altLang="zh-CN" sz="1600" b="1" dirty="0">
                <a:solidFill>
                  <a:srgbClr val="E7D15D"/>
                </a:solidFill>
                <a:cs typeface="+mn-ea"/>
                <a:sym typeface="+mn-lt"/>
              </a:rPr>
              <a:t>POWERPOINT TEMPLATE</a:t>
            </a:r>
          </a:p>
        </p:txBody>
      </p:sp>
      <p:sp>
        <p:nvSpPr>
          <p:cNvPr id="29" name="Rectangle 407"/>
          <p:cNvSpPr>
            <a:spLocks noChangeArrowheads="1"/>
          </p:cNvSpPr>
          <p:nvPr/>
        </p:nvSpPr>
        <p:spPr bwMode="auto">
          <a:xfrm>
            <a:off x="2163872" y="3990314"/>
            <a:ext cx="84817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200" dirty="0">
                <a:solidFill>
                  <a:schemeClr val="bg1"/>
                </a:solidFill>
                <a:cs typeface="+mn-ea"/>
                <a:sym typeface="+mn-lt"/>
              </a:rPr>
              <a:t>We have many PowerPoint </a:t>
            </a:r>
            <a:r>
              <a:rPr lang="zh-CN" altLang="en-US" sz="1200" dirty="0">
                <a:solidFill>
                  <a:schemeClr val="bg1"/>
                </a:solidFill>
                <a:cs typeface="+mn-ea"/>
                <a:sym typeface="+mn-lt"/>
              </a:rPr>
              <a:t>templates</a:t>
            </a:r>
            <a:r>
              <a:rPr lang="en-US" sz="1200" dirty="0">
                <a:solidFill>
                  <a:schemeClr val="bg1"/>
                </a:solidFill>
                <a:cs typeface="+mn-ea"/>
                <a:sym typeface="+mn-lt"/>
              </a:rPr>
              <a:t> that has been specifically designed to help anyone that is </a:t>
            </a:r>
            <a:r>
              <a:rPr lang="en-US" altLang="zh-CN" sz="1200" dirty="0">
                <a:solidFill>
                  <a:schemeClr val="bg1"/>
                </a:solidFill>
                <a:cs typeface="+mn-ea"/>
                <a:sym typeface="+mn-lt"/>
              </a:rPr>
              <a:t>We have many PowerPoint </a:t>
            </a:r>
            <a:r>
              <a:rPr lang="zh-CN" altLang="en-US" sz="1200" dirty="0">
                <a:solidFill>
                  <a:schemeClr val="bg1"/>
                </a:solidFill>
                <a:cs typeface="+mn-ea"/>
                <a:sym typeface="+mn-lt"/>
              </a:rPr>
              <a:t>templates</a:t>
            </a:r>
            <a:r>
              <a:rPr lang="en-US" altLang="zh-CN" sz="1200" dirty="0">
                <a:solidFill>
                  <a:schemeClr val="bg1"/>
                </a:solidFill>
                <a:cs typeface="+mn-ea"/>
                <a:sym typeface="+mn-lt"/>
              </a:rPr>
              <a:t> that has been specifically designed to help anyone that is stepping into the world of PowerPoint for the very first time.</a:t>
            </a:r>
            <a:endParaRPr lang="zh-CN" altLang="en-US" sz="1200" dirty="0">
              <a:solidFill>
                <a:schemeClr val="bg1"/>
              </a:solidFill>
              <a:cs typeface="+mn-ea"/>
              <a:sym typeface="+mn-lt"/>
            </a:endParaRPr>
          </a:p>
        </p:txBody>
      </p:sp>
      <p:sp>
        <p:nvSpPr>
          <p:cNvPr id="30" name="Rectangle 408"/>
          <p:cNvSpPr>
            <a:spLocks noChangeArrowheads="1"/>
          </p:cNvSpPr>
          <p:nvPr/>
        </p:nvSpPr>
        <p:spPr bwMode="auto">
          <a:xfrm>
            <a:off x="5013712" y="4587509"/>
            <a:ext cx="1218088" cy="266978"/>
          </a:xfrm>
          <a:prstGeom prst="rect">
            <a:avLst/>
          </a:prstGeom>
          <a:solidFill>
            <a:srgbClr val="1D1D1D"/>
          </a:solidFill>
          <a:ln w="28575">
            <a:solidFill>
              <a:srgbClr val="E7D15D"/>
            </a:solidFill>
          </a:ln>
          <a:effectLst/>
        </p:spPr>
        <p:txBody>
          <a:bodyPr wrap="none" anchor="ctr"/>
          <a:lstStyle/>
          <a:p>
            <a:pPr algn="ctr"/>
            <a:r>
              <a:rPr lang="en-US" altLang="zh-CN" sz="1315" smtClean="0">
                <a:solidFill>
                  <a:schemeClr val="bg1"/>
                </a:solidFill>
                <a:cs typeface="+mn-ea"/>
                <a:sym typeface="+mn-lt"/>
              </a:rPr>
              <a:t> www.PPT818.com</a:t>
            </a:r>
            <a:endParaRPr lang="en-US" altLang="zh-CN" sz="1315" dirty="0">
              <a:solidFill>
                <a:schemeClr val="bg1"/>
              </a:solidFill>
              <a:cs typeface="+mn-ea"/>
              <a:sym typeface="+mn-lt"/>
            </a:endParaRPr>
          </a:p>
        </p:txBody>
      </p:sp>
      <p:sp>
        <p:nvSpPr>
          <p:cNvPr id="35" name="Rectangle 409"/>
          <p:cNvSpPr>
            <a:spLocks noChangeArrowheads="1"/>
          </p:cNvSpPr>
          <p:nvPr/>
        </p:nvSpPr>
        <p:spPr bwMode="auto">
          <a:xfrm>
            <a:off x="6394768" y="4585574"/>
            <a:ext cx="1218088" cy="266978"/>
          </a:xfrm>
          <a:prstGeom prst="rect">
            <a:avLst/>
          </a:prstGeom>
          <a:solidFill>
            <a:srgbClr val="1D1D1D"/>
          </a:solidFill>
          <a:ln w="28575">
            <a:solidFill>
              <a:srgbClr val="E7D15D"/>
            </a:solidFill>
          </a:ln>
          <a:effectLst/>
        </p:spPr>
        <p:txBody>
          <a:bodyPr wrap="none" anchor="ctr"/>
          <a:lstStyle/>
          <a:p>
            <a:pPr algn="ctr"/>
            <a:r>
              <a:rPr lang="en-US" altLang="zh-CN" sz="1315" dirty="0">
                <a:solidFill>
                  <a:schemeClr val="bg1"/>
                </a:solidFill>
                <a:cs typeface="+mn-ea"/>
                <a:sym typeface="+mn-lt"/>
              </a:rPr>
              <a:t>20XX.XX.XX</a:t>
            </a:r>
          </a:p>
        </p:txBody>
      </p:sp>
      <p:pic>
        <p:nvPicPr>
          <p:cNvPr id="36" name="图片 35"/>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Layer>
                </a14:imgProps>
              </a:ext>
            </a:extLst>
          </a:blip>
          <a:srcRect/>
          <a:stretch>
            <a:fillRect/>
          </a:stretch>
        </p:blipFill>
        <p:spPr>
          <a:xfrm>
            <a:off x="3427096" y="961225"/>
            <a:ext cx="5337806" cy="2572013"/>
          </a:xfrm>
          <a:prstGeom prst="rect">
            <a:avLst/>
          </a:prstGeom>
          <a:effectLst>
            <a:outerShdw blurRad="50800" dist="38100" dir="5400000" algn="t" rotWithShape="0">
              <a:prstClr val="black">
                <a:alpha val="40000"/>
              </a:prstClr>
            </a:outerShdw>
          </a:effectLst>
        </p:spPr>
      </p:pic>
      <p:sp>
        <p:nvSpPr>
          <p:cNvPr id="9" name="TextBox 12"/>
          <p:cNvSpPr txBox="1"/>
          <p:nvPr/>
        </p:nvSpPr>
        <p:spPr>
          <a:xfrm>
            <a:off x="2669833" y="3533238"/>
            <a:ext cx="6713863" cy="400110"/>
          </a:xfrm>
          <a:prstGeom prst="rect">
            <a:avLst/>
          </a:prstGeom>
          <a:noFill/>
        </p:spPr>
        <p:txBody>
          <a:bodyPr wrap="square" rtlCol="0">
            <a:spAutoFit/>
          </a:bodyPr>
          <a:lstStyle/>
          <a:p>
            <a:pPr algn="dist"/>
            <a:r>
              <a:rPr lang="zh-CN" altLang="en-US" sz="2000" dirty="0">
                <a:solidFill>
                  <a:schemeClr val="bg1"/>
                </a:solidFill>
                <a:cs typeface="+mn-ea"/>
                <a:sym typeface="+mn-lt"/>
              </a:rPr>
              <a:t>圣诞快乐活动策划</a:t>
            </a:r>
            <a:r>
              <a:rPr lang="en-US" altLang="zh-CN" sz="2000" dirty="0">
                <a:solidFill>
                  <a:schemeClr val="bg1"/>
                </a:solidFill>
                <a:cs typeface="+mn-ea"/>
                <a:sym typeface="+mn-lt"/>
              </a:rPr>
              <a:t>PPT</a:t>
            </a:r>
            <a:r>
              <a:rPr lang="zh-CN" altLang="en-US" sz="2000" dirty="0">
                <a:solidFill>
                  <a:schemeClr val="bg1"/>
                </a:solidFill>
                <a:cs typeface="+mn-ea"/>
                <a:sym typeface="+mn-lt"/>
              </a:rPr>
              <a:t>模板</a:t>
            </a:r>
            <a:endParaRPr lang="en-US" altLang="zh-CN" sz="2000" dirty="0">
              <a:solidFill>
                <a:schemeClr val="bg1"/>
              </a:solidFill>
              <a:cs typeface="+mn-ea"/>
              <a:sym typeface="+mn-lt"/>
            </a:endParaRPr>
          </a:p>
        </p:txBody>
      </p:sp>
      <p:pic>
        <p:nvPicPr>
          <p:cNvPr id="10" name="图片 9"/>
          <p:cNvPicPr>
            <a:picLocks noChangeAspect="1"/>
          </p:cNvPicPr>
          <p:nvPr/>
        </p:nvPicPr>
        <p:blipFill>
          <a:blip r:embed="rId6" cstate="screen"/>
          <a:stretch>
            <a:fillRect/>
          </a:stretch>
        </p:blipFill>
        <p:spPr>
          <a:xfrm>
            <a:off x="1965974" y="0"/>
            <a:ext cx="1549085" cy="1549085"/>
          </a:xfrm>
          <a:prstGeom prst="rect">
            <a:avLst/>
          </a:prstGeom>
        </p:spPr>
      </p:pic>
      <p:pic>
        <p:nvPicPr>
          <p:cNvPr id="11" name="图片 10"/>
          <p:cNvPicPr>
            <a:picLocks noChangeAspect="1"/>
          </p:cNvPicPr>
          <p:nvPr/>
        </p:nvPicPr>
        <p:blipFill>
          <a:blip r:embed="rId7" cstate="screen"/>
          <a:stretch>
            <a:fillRect/>
          </a:stretch>
        </p:blipFill>
        <p:spPr>
          <a:xfrm>
            <a:off x="1591170" y="0"/>
            <a:ext cx="1078663" cy="1078663"/>
          </a:xfrm>
          <a:prstGeom prst="rect">
            <a:avLst/>
          </a:prstGeom>
        </p:spPr>
      </p:pic>
      <p:pic>
        <p:nvPicPr>
          <p:cNvPr id="12" name="图片 11"/>
          <p:cNvPicPr>
            <a:picLocks noChangeAspect="1"/>
          </p:cNvPicPr>
          <p:nvPr/>
        </p:nvPicPr>
        <p:blipFill>
          <a:blip r:embed="rId6" cstate="screen"/>
          <a:stretch>
            <a:fillRect/>
          </a:stretch>
        </p:blipFill>
        <p:spPr>
          <a:xfrm>
            <a:off x="9990367" y="-49653"/>
            <a:ext cx="1549085" cy="1549085"/>
          </a:xfrm>
          <a:prstGeom prst="rect">
            <a:avLst/>
          </a:prstGeom>
        </p:spPr>
      </p:pic>
      <p:pic>
        <p:nvPicPr>
          <p:cNvPr id="13" name="图片 12"/>
          <p:cNvPicPr>
            <a:picLocks noChangeAspect="1"/>
          </p:cNvPicPr>
          <p:nvPr/>
        </p:nvPicPr>
        <p:blipFill>
          <a:blip r:embed="rId7" cstate="screen"/>
          <a:stretch>
            <a:fillRect/>
          </a:stretch>
        </p:blipFill>
        <p:spPr>
          <a:xfrm>
            <a:off x="9615563" y="-49653"/>
            <a:ext cx="1078663" cy="10786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screen"/>
          <a:srcRect/>
          <a:stretch>
            <a:fillRect/>
          </a:stretch>
        </p:blipFill>
        <p:spPr>
          <a:xfrm rot="10800000">
            <a:off x="-1" y="0"/>
            <a:ext cx="12192000" cy="6858000"/>
          </a:xfrm>
          <a:prstGeom prst="rect">
            <a:avLst/>
          </a:prstGeom>
        </p:spPr>
      </p:pic>
      <p:pic>
        <p:nvPicPr>
          <p:cNvPr id="3" name="图片 2"/>
          <p:cNvPicPr>
            <a:picLocks noChangeAspect="1"/>
          </p:cNvPicPr>
          <p:nvPr/>
        </p:nvPicPr>
        <p:blipFill>
          <a:blip r:embed="rId4" cstate="screen"/>
          <a:stretch>
            <a:fillRect/>
          </a:stretch>
        </p:blipFill>
        <p:spPr>
          <a:xfrm>
            <a:off x="8302215" y="3085740"/>
            <a:ext cx="3889784" cy="3889784"/>
          </a:xfrm>
          <a:prstGeom prst="rect">
            <a:avLst/>
          </a:prstGeom>
        </p:spPr>
      </p:pic>
      <p:sp>
        <p:nvSpPr>
          <p:cNvPr id="22" name="文本框 21"/>
          <p:cNvSpPr txBox="1"/>
          <p:nvPr/>
        </p:nvSpPr>
        <p:spPr>
          <a:xfrm>
            <a:off x="9129181" y="1836452"/>
            <a:ext cx="2235852" cy="830997"/>
          </a:xfrm>
          <a:prstGeom prst="rect">
            <a:avLst/>
          </a:prstGeom>
          <a:noFill/>
        </p:spPr>
        <p:txBody>
          <a:bodyPr wrap="square" rtlCol="0">
            <a:spAutoFit/>
          </a:bodyPr>
          <a:lstStyle/>
          <a:p>
            <a:r>
              <a:rPr lang="zh-CN" altLang="en-US" sz="4800" b="1" dirty="0">
                <a:solidFill>
                  <a:srgbClr val="E7D15D"/>
                </a:solidFill>
                <a:cs typeface="+mn-ea"/>
                <a:sym typeface="+mn-lt"/>
              </a:rPr>
              <a:t>第一章</a:t>
            </a:r>
          </a:p>
        </p:txBody>
      </p:sp>
      <p:sp>
        <p:nvSpPr>
          <p:cNvPr id="24" name="文本框 23"/>
          <p:cNvSpPr txBox="1"/>
          <p:nvPr/>
        </p:nvSpPr>
        <p:spPr>
          <a:xfrm>
            <a:off x="1622164" y="4465653"/>
            <a:ext cx="6275158" cy="1212640"/>
          </a:xfrm>
          <a:prstGeom prst="rect">
            <a:avLst/>
          </a:prstGeom>
          <a:noFill/>
        </p:spPr>
        <p:txBody>
          <a:bodyPr wrap="square" rtlCol="0">
            <a:spAutoFit/>
          </a:bodyPr>
          <a:lstStyle/>
          <a:p>
            <a:pPr>
              <a:lnSpc>
                <a:spcPct val="130000"/>
              </a:lnSpc>
            </a:pPr>
            <a:r>
              <a:rPr lang="zh-CN" altLang="en-US" sz="1400" dirty="0">
                <a:solidFill>
                  <a:schemeClr val="bg1"/>
                </a:solidFill>
                <a:cs typeface="+mn-ea"/>
                <a:sym typeface="+mn-lt"/>
              </a:rPr>
              <a:t>点击输入您的内容，或者通过复制您的文本后，在此框中选择粘贴。请言简意赅，简单说明即可，不必繁琐。点击输入您的内容，或者通过复制您的文本后，在此框中选择粘贴。请言简意赅，简单说明即可，不必繁琐。点击输入您的内容，或者通过复制您的文本后。</a:t>
            </a:r>
          </a:p>
        </p:txBody>
      </p:sp>
      <p:sp>
        <p:nvSpPr>
          <p:cNvPr id="25" name="文本框 24"/>
          <p:cNvSpPr txBox="1"/>
          <p:nvPr/>
        </p:nvSpPr>
        <p:spPr>
          <a:xfrm>
            <a:off x="1301646" y="3425993"/>
            <a:ext cx="3900669" cy="707886"/>
          </a:xfrm>
          <a:prstGeom prst="rect">
            <a:avLst/>
          </a:prstGeom>
          <a:noFill/>
        </p:spPr>
        <p:txBody>
          <a:bodyPr wrap="square" rtlCol="0">
            <a:spAutoFit/>
          </a:bodyPr>
          <a:lstStyle/>
          <a:p>
            <a:pPr algn="ctr"/>
            <a:r>
              <a:rPr lang="zh-CN" altLang="en-US" sz="4000" b="1" dirty="0">
                <a:solidFill>
                  <a:schemeClr val="bg1"/>
                </a:solidFill>
                <a:cs typeface="+mn-ea"/>
                <a:sym typeface="+mn-lt"/>
              </a:rPr>
              <a:t>活动背景介绍</a:t>
            </a:r>
          </a:p>
        </p:txBody>
      </p:sp>
      <p:pic>
        <p:nvPicPr>
          <p:cNvPr id="30" name="图片 29"/>
          <p:cNvPicPr>
            <a:picLocks noChangeAspect="1"/>
          </p:cNvPicPr>
          <p:nvPr/>
        </p:nvPicPr>
        <p:blipFill>
          <a:blip r:embed="rId5" cstate="screen"/>
          <a:stretch>
            <a:fillRect/>
          </a:stretch>
        </p:blipFill>
        <p:spPr>
          <a:xfrm>
            <a:off x="5637322" y="1667819"/>
            <a:ext cx="1549085" cy="1549085"/>
          </a:xfrm>
          <a:prstGeom prst="rect">
            <a:avLst/>
          </a:prstGeom>
        </p:spPr>
      </p:pic>
      <p:pic>
        <p:nvPicPr>
          <p:cNvPr id="32" name="图片 31"/>
          <p:cNvPicPr>
            <a:picLocks noChangeAspect="1"/>
          </p:cNvPicPr>
          <p:nvPr/>
        </p:nvPicPr>
        <p:blipFill>
          <a:blip r:embed="rId6" cstate="screen"/>
          <a:stretch>
            <a:fillRect/>
          </a:stretch>
        </p:blipFill>
        <p:spPr>
          <a:xfrm>
            <a:off x="1479200" y="611686"/>
            <a:ext cx="1228490" cy="1228490"/>
          </a:xfrm>
          <a:prstGeom prst="rect">
            <a:avLst/>
          </a:prstGeom>
        </p:spPr>
      </p:pic>
      <p:pic>
        <p:nvPicPr>
          <p:cNvPr id="33" name="图片 32"/>
          <p:cNvPicPr>
            <a:picLocks noChangeAspect="1"/>
          </p:cNvPicPr>
          <p:nvPr/>
        </p:nvPicPr>
        <p:blipFill>
          <a:blip r:embed="rId7" cstate="screen"/>
          <a:stretch>
            <a:fillRect/>
          </a:stretch>
        </p:blipFill>
        <p:spPr>
          <a:xfrm>
            <a:off x="3504093" y="1681447"/>
            <a:ext cx="1037228" cy="1037228"/>
          </a:xfrm>
          <a:prstGeom prst="rect">
            <a:avLst/>
          </a:prstGeom>
        </p:spPr>
      </p:pic>
      <p:pic>
        <p:nvPicPr>
          <p:cNvPr id="34" name="图片 33"/>
          <p:cNvPicPr>
            <a:picLocks noChangeAspect="1"/>
          </p:cNvPicPr>
          <p:nvPr/>
        </p:nvPicPr>
        <p:blipFill>
          <a:blip r:embed="rId8" cstate="screen"/>
          <a:stretch>
            <a:fillRect/>
          </a:stretch>
        </p:blipFill>
        <p:spPr>
          <a:xfrm>
            <a:off x="6450657" y="1397315"/>
            <a:ext cx="1161494" cy="1161494"/>
          </a:xfrm>
          <a:prstGeom prst="rect">
            <a:avLst/>
          </a:prstGeom>
        </p:spPr>
      </p:pic>
      <p:pic>
        <p:nvPicPr>
          <p:cNvPr id="35" name="图片 34"/>
          <p:cNvPicPr>
            <a:picLocks noChangeAspect="1"/>
          </p:cNvPicPr>
          <p:nvPr/>
        </p:nvPicPr>
        <p:blipFill>
          <a:blip r:embed="rId8" cstate="screen"/>
          <a:stretch>
            <a:fillRect/>
          </a:stretch>
        </p:blipFill>
        <p:spPr>
          <a:xfrm>
            <a:off x="10071379" y="758883"/>
            <a:ext cx="1161494" cy="11614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8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50" fill="hold"/>
                                        <p:tgtEl>
                                          <p:spTgt spid="25"/>
                                        </p:tgtEl>
                                        <p:attrNameLst>
                                          <p:attrName>ppt_x</p:attrName>
                                        </p:attrNameLst>
                                      </p:cBhvr>
                                      <p:tavLst>
                                        <p:tav tm="0">
                                          <p:val>
                                            <p:strVal val="#ppt_x"/>
                                          </p:val>
                                        </p:tav>
                                        <p:tav tm="100000">
                                          <p:val>
                                            <p:strVal val="#ppt_x"/>
                                          </p:val>
                                        </p:tav>
                                      </p:tavLst>
                                    </p:anim>
                                    <p:anim calcmode="lin" valueType="num">
                                      <p:cBhvr additive="base">
                                        <p:cTn id="8" dur="2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wd">
                                    <p:tmPct val="10000"/>
                                  </p:iterate>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342"/>
          <p:cNvSpPr/>
          <p:nvPr/>
        </p:nvSpPr>
        <p:spPr>
          <a:xfrm>
            <a:off x="6410742" y="1484647"/>
            <a:ext cx="664609" cy="6646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cmpd="sng" algn="ctr">
            <a:solidFill>
              <a:sysClr val="window" lastClr="FFFFFF"/>
            </a:solidFill>
            <a:prstDash val="solid"/>
            <a:miter lim="800000"/>
          </a:ln>
          <a:effectLst/>
        </p:spPr>
        <p:txBody>
          <a:bodyPr rtlCol="0" anchor="ctr"/>
          <a:lstStyle/>
          <a:p>
            <a:pPr algn="ctr" defTabSz="901065">
              <a:defRPr/>
            </a:pPr>
            <a:endParaRPr sz="1000" kern="0">
              <a:solidFill>
                <a:schemeClr val="bg1"/>
              </a:solidFill>
              <a:cs typeface="+mn-ea"/>
              <a:sym typeface="+mn-lt"/>
            </a:endParaRPr>
          </a:p>
        </p:txBody>
      </p:sp>
      <p:sp>
        <p:nvSpPr>
          <p:cNvPr id="8" name="Shape 345"/>
          <p:cNvSpPr/>
          <p:nvPr/>
        </p:nvSpPr>
        <p:spPr>
          <a:xfrm>
            <a:off x="6410742" y="3056377"/>
            <a:ext cx="664609" cy="6646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cmpd="sng" algn="ctr">
            <a:solidFill>
              <a:sysClr val="window" lastClr="FFFFFF"/>
            </a:solidFill>
            <a:prstDash val="solid"/>
            <a:miter lim="800000"/>
          </a:ln>
          <a:effectLst/>
        </p:spPr>
        <p:txBody>
          <a:bodyPr rtlCol="0" anchor="ctr"/>
          <a:lstStyle/>
          <a:p>
            <a:pPr algn="ctr" defTabSz="901065">
              <a:defRPr/>
            </a:pPr>
            <a:endParaRPr sz="1000" kern="0">
              <a:solidFill>
                <a:schemeClr val="bg1"/>
              </a:solidFill>
              <a:cs typeface="+mn-ea"/>
              <a:sym typeface="+mn-lt"/>
            </a:endParaRPr>
          </a:p>
        </p:txBody>
      </p:sp>
      <p:sp>
        <p:nvSpPr>
          <p:cNvPr id="9" name="Shape 347"/>
          <p:cNvSpPr/>
          <p:nvPr/>
        </p:nvSpPr>
        <p:spPr>
          <a:xfrm>
            <a:off x="6607090" y="1674671"/>
            <a:ext cx="271910" cy="284562"/>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ysClr val="window" lastClr="FFFFFF"/>
          </a:solidFill>
          <a:ln w="12700">
            <a:miter lim="400000"/>
          </a:ln>
        </p:spPr>
        <p:txBody>
          <a:bodyPr lIns="37544" tIns="37544" rIns="37544" bIns="37544" anchor="ctr"/>
          <a:lstStyle/>
          <a:p>
            <a:pPr defTabSz="901065">
              <a:defRPr/>
            </a:pPr>
            <a:endParaRPr sz="1775" kern="0">
              <a:solidFill>
                <a:schemeClr val="bg1"/>
              </a:solidFill>
              <a:cs typeface="+mn-ea"/>
              <a:sym typeface="+mn-lt"/>
            </a:endParaRPr>
          </a:p>
        </p:txBody>
      </p:sp>
      <p:sp>
        <p:nvSpPr>
          <p:cNvPr id="10" name="Shape 348"/>
          <p:cNvSpPr/>
          <p:nvPr/>
        </p:nvSpPr>
        <p:spPr>
          <a:xfrm>
            <a:off x="6607912" y="3269763"/>
            <a:ext cx="270265" cy="237835"/>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ysClr val="window" lastClr="FFFFFF"/>
          </a:solidFill>
          <a:ln w="12700">
            <a:miter lim="400000"/>
          </a:ln>
        </p:spPr>
        <p:txBody>
          <a:bodyPr lIns="37544" tIns="37544" rIns="37544" bIns="37544" anchor="ctr"/>
          <a:lstStyle/>
          <a:p>
            <a:pPr defTabSz="901065">
              <a:defRPr/>
            </a:pPr>
            <a:endParaRPr sz="1775" kern="0">
              <a:solidFill>
                <a:schemeClr val="bg1"/>
              </a:solidFill>
              <a:cs typeface="+mn-ea"/>
              <a:sym typeface="+mn-lt"/>
            </a:endParaRPr>
          </a:p>
        </p:txBody>
      </p:sp>
      <p:sp>
        <p:nvSpPr>
          <p:cNvPr id="11" name="Text Placeholder 8"/>
          <p:cNvSpPr txBox="1"/>
          <p:nvPr/>
        </p:nvSpPr>
        <p:spPr>
          <a:xfrm>
            <a:off x="3371140" y="1375199"/>
            <a:ext cx="1572203" cy="260815"/>
          </a:xfrm>
          <a:prstGeom prst="rect">
            <a:avLst/>
          </a:prstGeom>
        </p:spPr>
        <p:txBody>
          <a:bodyPr vert="horz" lIns="90105" tIns="45053" rIns="90105" bIns="45053" rtlCol="0" anchor="ctr">
            <a:noAutofit/>
          </a:bodyP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198880">
              <a:lnSpc>
                <a:spcPct val="120000"/>
              </a:lnSpc>
              <a:spcBef>
                <a:spcPct val="20000"/>
              </a:spcBef>
              <a:defRPr/>
            </a:pPr>
            <a:r>
              <a:rPr lang="zh-CN" altLang="en-US" sz="1575" b="1" dirty="0">
                <a:solidFill>
                  <a:schemeClr val="bg1"/>
                </a:solidFill>
                <a:cs typeface="+mn-ea"/>
                <a:sym typeface="+mn-lt"/>
              </a:rPr>
              <a:t>单击编辑标题</a:t>
            </a:r>
            <a:endParaRPr lang="en-US" altLang="zh-CN" sz="1575" b="1" dirty="0">
              <a:solidFill>
                <a:schemeClr val="bg1"/>
              </a:solidFill>
              <a:cs typeface="+mn-ea"/>
              <a:sym typeface="+mn-lt"/>
            </a:endParaRPr>
          </a:p>
        </p:txBody>
      </p:sp>
      <p:sp>
        <p:nvSpPr>
          <p:cNvPr id="12" name="Text Placeholder 8"/>
          <p:cNvSpPr txBox="1"/>
          <p:nvPr/>
        </p:nvSpPr>
        <p:spPr>
          <a:xfrm>
            <a:off x="7112223" y="1375199"/>
            <a:ext cx="1667988" cy="260815"/>
          </a:xfrm>
          <a:prstGeom prst="rect">
            <a:avLst/>
          </a:prstGeom>
        </p:spPr>
        <p:txBody>
          <a:bodyPr vert="horz" lIns="90105" tIns="45053" rIns="90105" bIns="45053" rtlCol="0" anchor="ctr">
            <a:noAutofit/>
          </a:bodyP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198880">
              <a:lnSpc>
                <a:spcPct val="120000"/>
              </a:lnSpc>
              <a:spcBef>
                <a:spcPct val="20000"/>
              </a:spcBef>
              <a:defRPr/>
            </a:pPr>
            <a:r>
              <a:rPr lang="zh-CN" altLang="en-US" sz="1575" b="1" dirty="0">
                <a:solidFill>
                  <a:schemeClr val="bg1"/>
                </a:solidFill>
                <a:cs typeface="+mn-ea"/>
                <a:sym typeface="+mn-lt"/>
              </a:rPr>
              <a:t>单击编辑标题</a:t>
            </a:r>
            <a:endParaRPr lang="en-US" altLang="zh-CN" sz="1575" b="1" dirty="0">
              <a:solidFill>
                <a:schemeClr val="bg1"/>
              </a:solidFill>
              <a:cs typeface="+mn-ea"/>
              <a:sym typeface="+mn-lt"/>
            </a:endParaRPr>
          </a:p>
        </p:txBody>
      </p:sp>
      <p:sp>
        <p:nvSpPr>
          <p:cNvPr id="13" name="Text Placeholder 8"/>
          <p:cNvSpPr txBox="1"/>
          <p:nvPr/>
        </p:nvSpPr>
        <p:spPr>
          <a:xfrm>
            <a:off x="3370588" y="2971660"/>
            <a:ext cx="1572755" cy="260815"/>
          </a:xfrm>
          <a:prstGeom prst="rect">
            <a:avLst/>
          </a:prstGeom>
        </p:spPr>
        <p:txBody>
          <a:bodyPr vert="horz" lIns="90105" tIns="45053" rIns="90105" bIns="45053" rtlCol="0" anchor="ctr">
            <a:noAutofit/>
          </a:bodyP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198880">
              <a:lnSpc>
                <a:spcPct val="120000"/>
              </a:lnSpc>
              <a:spcBef>
                <a:spcPct val="20000"/>
              </a:spcBef>
              <a:defRPr/>
            </a:pPr>
            <a:r>
              <a:rPr lang="zh-CN" altLang="en-US" sz="1575" b="1" dirty="0">
                <a:solidFill>
                  <a:schemeClr val="bg1"/>
                </a:solidFill>
                <a:cs typeface="+mn-ea"/>
                <a:sym typeface="+mn-lt"/>
              </a:rPr>
              <a:t>单击编辑标题</a:t>
            </a:r>
            <a:endParaRPr lang="en-US" altLang="zh-CN" sz="1575" b="1" dirty="0">
              <a:solidFill>
                <a:schemeClr val="bg1"/>
              </a:solidFill>
              <a:cs typeface="+mn-ea"/>
              <a:sym typeface="+mn-lt"/>
            </a:endParaRPr>
          </a:p>
        </p:txBody>
      </p:sp>
      <p:sp>
        <p:nvSpPr>
          <p:cNvPr id="14" name="Text Placeholder 8"/>
          <p:cNvSpPr txBox="1"/>
          <p:nvPr/>
        </p:nvSpPr>
        <p:spPr>
          <a:xfrm>
            <a:off x="7121650" y="2935500"/>
            <a:ext cx="1725835" cy="333135"/>
          </a:xfrm>
          <a:prstGeom prst="rect">
            <a:avLst/>
          </a:prstGeom>
        </p:spPr>
        <p:txBody>
          <a:bodyPr vert="horz" lIns="90105" tIns="45053" rIns="90105" bIns="45053" rtlCol="0" anchor="ctr">
            <a:noAutofit/>
          </a:bodyP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198880">
              <a:lnSpc>
                <a:spcPct val="120000"/>
              </a:lnSpc>
              <a:spcBef>
                <a:spcPct val="20000"/>
              </a:spcBef>
              <a:defRPr/>
            </a:pPr>
            <a:r>
              <a:rPr lang="zh-CN" altLang="en-US" sz="1575" b="1" dirty="0">
                <a:solidFill>
                  <a:schemeClr val="bg1"/>
                </a:solidFill>
                <a:cs typeface="+mn-ea"/>
                <a:sym typeface="+mn-lt"/>
              </a:rPr>
              <a:t>单击编辑标题</a:t>
            </a:r>
            <a:endParaRPr lang="en-US" altLang="zh-CN" sz="1575" b="1" dirty="0">
              <a:solidFill>
                <a:schemeClr val="bg1"/>
              </a:solidFill>
              <a:cs typeface="+mn-ea"/>
              <a:sym typeface="+mn-lt"/>
            </a:endParaRPr>
          </a:p>
        </p:txBody>
      </p:sp>
      <p:sp>
        <p:nvSpPr>
          <p:cNvPr id="15" name="Shape 335"/>
          <p:cNvSpPr/>
          <p:nvPr/>
        </p:nvSpPr>
        <p:spPr>
          <a:xfrm>
            <a:off x="5173006" y="1484647"/>
            <a:ext cx="664609" cy="6646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cmpd="sng" algn="ctr">
            <a:solidFill>
              <a:sysClr val="window" lastClr="FFFFFF"/>
            </a:solidFill>
            <a:prstDash val="solid"/>
            <a:miter lim="800000"/>
          </a:ln>
          <a:effectLst/>
        </p:spPr>
        <p:txBody>
          <a:bodyPr rtlCol="0" anchor="ctr"/>
          <a:lstStyle/>
          <a:p>
            <a:pPr algn="ctr" defTabSz="901065">
              <a:defRPr/>
            </a:pPr>
            <a:endParaRPr sz="1000" kern="0">
              <a:solidFill>
                <a:schemeClr val="bg1"/>
              </a:solidFill>
              <a:cs typeface="+mn-ea"/>
              <a:sym typeface="+mn-lt"/>
            </a:endParaRPr>
          </a:p>
        </p:txBody>
      </p:sp>
      <p:sp>
        <p:nvSpPr>
          <p:cNvPr id="16" name="Shape 336"/>
          <p:cNvSpPr/>
          <p:nvPr/>
        </p:nvSpPr>
        <p:spPr>
          <a:xfrm>
            <a:off x="5369753" y="1694948"/>
            <a:ext cx="271114" cy="244008"/>
          </a:xfrm>
          <a:custGeom>
            <a:avLst/>
            <a:gdLst/>
            <a:ahLst/>
            <a:cxnLst>
              <a:cxn ang="0">
                <a:pos x="wd2" y="hd2"/>
              </a:cxn>
              <a:cxn ang="5400000">
                <a:pos x="wd2" y="hd2"/>
              </a:cxn>
              <a:cxn ang="10800000">
                <a:pos x="wd2" y="hd2"/>
              </a:cxn>
              <a:cxn ang="16200000">
                <a:pos x="wd2" y="hd2"/>
              </a:cxn>
            </a:cxnLst>
            <a:rect l="0" t="0"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ysClr val="window" lastClr="FFFFFF"/>
          </a:solidFill>
          <a:ln w="12700">
            <a:miter lim="400000"/>
          </a:ln>
        </p:spPr>
        <p:txBody>
          <a:bodyPr lIns="37544" tIns="37544" rIns="37544" bIns="37544" anchor="ctr"/>
          <a:lstStyle/>
          <a:p>
            <a:pPr defTabSz="901065">
              <a:defRPr/>
            </a:pPr>
            <a:endParaRPr sz="1775" kern="0">
              <a:solidFill>
                <a:schemeClr val="bg1"/>
              </a:solidFill>
              <a:cs typeface="+mn-ea"/>
              <a:sym typeface="+mn-lt"/>
            </a:endParaRPr>
          </a:p>
        </p:txBody>
      </p:sp>
      <p:sp>
        <p:nvSpPr>
          <p:cNvPr id="17" name="Shape 339"/>
          <p:cNvSpPr/>
          <p:nvPr/>
        </p:nvSpPr>
        <p:spPr>
          <a:xfrm>
            <a:off x="5173006" y="3056377"/>
            <a:ext cx="664609" cy="6646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cmpd="sng" algn="ctr">
            <a:solidFill>
              <a:sysClr val="window" lastClr="FFFFFF"/>
            </a:solidFill>
            <a:prstDash val="solid"/>
            <a:miter lim="800000"/>
          </a:ln>
          <a:effectLst/>
        </p:spPr>
        <p:txBody>
          <a:bodyPr rtlCol="0" anchor="ctr"/>
          <a:lstStyle/>
          <a:p>
            <a:pPr algn="ctr" defTabSz="901065">
              <a:defRPr/>
            </a:pPr>
            <a:endParaRPr sz="1000" kern="0">
              <a:solidFill>
                <a:schemeClr val="bg1"/>
              </a:solidFill>
              <a:cs typeface="+mn-ea"/>
              <a:sym typeface="+mn-lt"/>
            </a:endParaRPr>
          </a:p>
        </p:txBody>
      </p:sp>
      <p:sp>
        <p:nvSpPr>
          <p:cNvPr id="18" name="Shape 346"/>
          <p:cNvSpPr/>
          <p:nvPr/>
        </p:nvSpPr>
        <p:spPr>
          <a:xfrm>
            <a:off x="5370126" y="3250343"/>
            <a:ext cx="270367" cy="276672"/>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ysClr val="window" lastClr="FFFFFF"/>
          </a:solidFill>
          <a:ln w="12700">
            <a:miter lim="400000"/>
          </a:ln>
        </p:spPr>
        <p:txBody>
          <a:bodyPr lIns="37544" tIns="37544" rIns="37544" bIns="37544" anchor="ctr"/>
          <a:lstStyle/>
          <a:p>
            <a:pPr defTabSz="901065">
              <a:defRPr/>
            </a:pPr>
            <a:endParaRPr sz="1775" kern="0">
              <a:solidFill>
                <a:schemeClr val="bg1"/>
              </a:solidFill>
              <a:cs typeface="+mn-ea"/>
              <a:sym typeface="+mn-lt"/>
            </a:endParaRPr>
          </a:p>
        </p:txBody>
      </p:sp>
      <p:cxnSp>
        <p:nvCxnSpPr>
          <p:cNvPr id="19" name="Straight Connector 4"/>
          <p:cNvCxnSpPr/>
          <p:nvPr/>
        </p:nvCxnSpPr>
        <p:spPr>
          <a:xfrm>
            <a:off x="6151786" y="1480911"/>
            <a:ext cx="0" cy="2225796"/>
          </a:xfrm>
          <a:prstGeom prst="line">
            <a:avLst/>
          </a:prstGeom>
          <a:noFill/>
          <a:ln w="6350" cap="flat" cmpd="sng" algn="ctr">
            <a:solidFill>
              <a:schemeClr val="bg1">
                <a:lumMod val="65000"/>
              </a:schemeClr>
            </a:solidFill>
            <a:prstDash val="solid"/>
            <a:miter lim="800000"/>
          </a:ln>
          <a:effectLst/>
        </p:spPr>
      </p:cxnSp>
      <p:sp>
        <p:nvSpPr>
          <p:cNvPr id="20" name="文本框 19"/>
          <p:cNvSpPr txBox="1"/>
          <p:nvPr/>
        </p:nvSpPr>
        <p:spPr>
          <a:xfrm>
            <a:off x="1645830" y="1694947"/>
            <a:ext cx="3269568" cy="812530"/>
          </a:xfrm>
          <a:prstGeom prst="rect">
            <a:avLst/>
          </a:prstGeom>
          <a:noFill/>
        </p:spPr>
        <p:txBody>
          <a:bodyPr wrap="square" rtlCol="0">
            <a:spAutoFit/>
          </a:bodyPr>
          <a:lstStyle/>
          <a:p>
            <a:pPr algn="r">
              <a:lnSpc>
                <a:spcPct val="130000"/>
              </a:lnSpc>
            </a:pPr>
            <a:r>
              <a:rPr lang="zh-CN" altLang="en-US" sz="1200" dirty="0">
                <a:solidFill>
                  <a:schemeClr val="bg1"/>
                </a:solidFill>
                <a:cs typeface="+mn-ea"/>
                <a:sym typeface="+mn-lt"/>
              </a:rPr>
              <a:t>点击输入您的内容，或者通过复制您的文本后，在此框中选择粘贴。请言简意赅，简单说明即可，不必繁琐。</a:t>
            </a:r>
          </a:p>
        </p:txBody>
      </p:sp>
      <p:sp>
        <p:nvSpPr>
          <p:cNvPr id="21" name="文本框 20"/>
          <p:cNvSpPr txBox="1"/>
          <p:nvPr/>
        </p:nvSpPr>
        <p:spPr>
          <a:xfrm>
            <a:off x="1631866" y="3268634"/>
            <a:ext cx="3269568" cy="812530"/>
          </a:xfrm>
          <a:prstGeom prst="rect">
            <a:avLst/>
          </a:prstGeom>
          <a:noFill/>
        </p:spPr>
        <p:txBody>
          <a:bodyPr wrap="square" rtlCol="0">
            <a:spAutoFit/>
          </a:bodyPr>
          <a:lstStyle/>
          <a:p>
            <a:pPr algn="r">
              <a:lnSpc>
                <a:spcPct val="130000"/>
              </a:lnSpc>
            </a:pPr>
            <a:r>
              <a:rPr lang="zh-CN" altLang="en-US" sz="1200" dirty="0">
                <a:solidFill>
                  <a:schemeClr val="bg1"/>
                </a:solidFill>
                <a:cs typeface="+mn-ea"/>
                <a:sym typeface="+mn-lt"/>
              </a:rPr>
              <a:t>点击输入您的内容，或者通过复制您的文本后，在此框中选择粘贴。请言简意赅，简单说明即可，不必繁琐。</a:t>
            </a:r>
          </a:p>
        </p:txBody>
      </p:sp>
      <p:sp>
        <p:nvSpPr>
          <p:cNvPr id="22" name="文本框 21"/>
          <p:cNvSpPr txBox="1"/>
          <p:nvPr/>
        </p:nvSpPr>
        <p:spPr>
          <a:xfrm>
            <a:off x="7158523" y="1694947"/>
            <a:ext cx="3562641" cy="812530"/>
          </a:xfrm>
          <a:prstGeom prst="rect">
            <a:avLst/>
          </a:prstGeom>
          <a:noFill/>
        </p:spPr>
        <p:txBody>
          <a:bodyPr wrap="square" rtlCol="0">
            <a:spAutoFit/>
          </a:bodyPr>
          <a:lstStyle/>
          <a:p>
            <a:pPr>
              <a:lnSpc>
                <a:spcPct val="130000"/>
              </a:lnSpc>
            </a:pPr>
            <a:r>
              <a:rPr lang="zh-CN" altLang="en-US" sz="1200" dirty="0">
                <a:solidFill>
                  <a:schemeClr val="bg1"/>
                </a:solidFill>
                <a:cs typeface="+mn-ea"/>
                <a:sym typeface="+mn-lt"/>
              </a:rPr>
              <a:t>点击输入您的内容，或者通过复制您的文本后，在此框中选择粘贴。请言简意赅，简单说明即可，不必繁琐。</a:t>
            </a:r>
          </a:p>
        </p:txBody>
      </p:sp>
      <p:sp>
        <p:nvSpPr>
          <p:cNvPr id="23" name="文本框 22"/>
          <p:cNvSpPr txBox="1"/>
          <p:nvPr/>
        </p:nvSpPr>
        <p:spPr>
          <a:xfrm>
            <a:off x="7144559" y="3268634"/>
            <a:ext cx="3562641" cy="812530"/>
          </a:xfrm>
          <a:prstGeom prst="rect">
            <a:avLst/>
          </a:prstGeom>
          <a:noFill/>
        </p:spPr>
        <p:txBody>
          <a:bodyPr wrap="square" rtlCol="0">
            <a:spAutoFit/>
          </a:bodyPr>
          <a:lstStyle/>
          <a:p>
            <a:pPr>
              <a:lnSpc>
                <a:spcPct val="130000"/>
              </a:lnSpc>
            </a:pPr>
            <a:r>
              <a:rPr lang="zh-CN" altLang="en-US" sz="1200" dirty="0">
                <a:solidFill>
                  <a:schemeClr val="bg1"/>
                </a:solidFill>
                <a:cs typeface="+mn-ea"/>
                <a:sym typeface="+mn-lt"/>
              </a:rPr>
              <a:t>点击输入您的内容，或者通过复制您的文本后，在此框中选择粘贴。请言简意赅，简单说明即可，不必繁琐。</a:t>
            </a:r>
          </a:p>
        </p:txBody>
      </p:sp>
      <p:sp>
        <p:nvSpPr>
          <p:cNvPr id="24" name="文本框 23"/>
          <p:cNvSpPr txBox="1"/>
          <p:nvPr/>
        </p:nvSpPr>
        <p:spPr>
          <a:xfrm>
            <a:off x="3551274" y="4600086"/>
            <a:ext cx="5918111" cy="345094"/>
          </a:xfrm>
          <a:prstGeom prst="rect">
            <a:avLst/>
          </a:prstGeom>
          <a:noFill/>
        </p:spPr>
        <p:txBody>
          <a:bodyPr wrap="square" rtlCol="0">
            <a:spAutoFit/>
          </a:bodyPr>
          <a:lstStyle/>
          <a:p>
            <a:pPr marL="171450" indent="-171450" algn="ctr">
              <a:lnSpc>
                <a:spcPct val="130000"/>
              </a:lnSpc>
              <a:buFont typeface="Arial" panose="020B0604020202020204" pitchFamily="34" charset="0"/>
              <a:buChar char="•"/>
            </a:pPr>
            <a:r>
              <a:rPr lang="zh-CN" altLang="en-US" sz="1400" dirty="0">
                <a:solidFill>
                  <a:schemeClr val="bg1"/>
                </a:solidFill>
                <a:cs typeface="+mn-ea"/>
                <a:sym typeface="+mn-lt"/>
              </a:rPr>
              <a:t>点击输入您的内容，或者通过复制您的文本后，在此框中选择粘贴。</a:t>
            </a:r>
          </a:p>
        </p:txBody>
      </p:sp>
      <p:sp>
        <p:nvSpPr>
          <p:cNvPr id="25" name="文本框 24"/>
          <p:cNvSpPr txBox="1"/>
          <p:nvPr/>
        </p:nvSpPr>
        <p:spPr>
          <a:xfrm>
            <a:off x="3551274" y="5057084"/>
            <a:ext cx="5918111" cy="345094"/>
          </a:xfrm>
          <a:prstGeom prst="rect">
            <a:avLst/>
          </a:prstGeom>
          <a:noFill/>
        </p:spPr>
        <p:txBody>
          <a:bodyPr wrap="square" rtlCol="0">
            <a:spAutoFit/>
          </a:bodyPr>
          <a:lstStyle/>
          <a:p>
            <a:pPr marL="171450" indent="-171450" algn="ctr">
              <a:lnSpc>
                <a:spcPct val="130000"/>
              </a:lnSpc>
              <a:buFont typeface="Arial" panose="020B0604020202020204" pitchFamily="34" charset="0"/>
              <a:buChar char="•"/>
            </a:pPr>
            <a:r>
              <a:rPr lang="zh-CN" altLang="en-US" sz="1400" dirty="0">
                <a:solidFill>
                  <a:schemeClr val="bg1"/>
                </a:solidFill>
                <a:cs typeface="+mn-ea"/>
                <a:sym typeface="+mn-lt"/>
              </a:rPr>
              <a:t>点击输入您的内容，或者通过复制您的文本后，在此框中选择粘贴。</a:t>
            </a:r>
          </a:p>
        </p:txBody>
      </p:sp>
      <p:cxnSp>
        <p:nvCxnSpPr>
          <p:cNvPr id="26" name="直接连接符 25"/>
          <p:cNvCxnSpPr/>
          <p:nvPr/>
        </p:nvCxnSpPr>
        <p:spPr>
          <a:xfrm flipV="1">
            <a:off x="1575303" y="4124680"/>
            <a:ext cx="9379390" cy="788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down)">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down)">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down)">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P spid="15" grpId="0" animBg="1"/>
      <p:bldP spid="16" grpId="0" animBg="1"/>
      <p:bldP spid="17" grpId="0" animBg="1"/>
      <p:bldP spid="18" grpId="0" animBg="1"/>
      <p:bldP spid="20" grpId="0"/>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组合 122"/>
          <p:cNvGrpSpPr/>
          <p:nvPr/>
        </p:nvGrpSpPr>
        <p:grpSpPr>
          <a:xfrm>
            <a:off x="3998552" y="1274789"/>
            <a:ext cx="4581003" cy="4582418"/>
            <a:chOff x="3242197" y="994505"/>
            <a:chExt cx="5707606" cy="5709369"/>
          </a:xfrm>
        </p:grpSpPr>
        <p:sp>
          <p:nvSpPr>
            <p:cNvPr id="124" name="圆角矩形 2"/>
            <p:cNvSpPr/>
            <p:nvPr/>
          </p:nvSpPr>
          <p:spPr>
            <a:xfrm rot="13500000">
              <a:off x="3241316" y="3224920"/>
              <a:ext cx="5709369" cy="1248540"/>
            </a:xfrm>
            <a:custGeom>
              <a:avLst/>
              <a:gdLst/>
              <a:ahLst/>
              <a:cxnLst/>
              <a:rect l="l" t="t" r="r" b="b"/>
              <a:pathLst>
                <a:path w="6755178" h="1477696">
                  <a:moveTo>
                    <a:pt x="803800" y="282047"/>
                  </a:moveTo>
                  <a:cubicBezTo>
                    <a:pt x="551516" y="282047"/>
                    <a:pt x="346999" y="486564"/>
                    <a:pt x="346999" y="738848"/>
                  </a:cubicBezTo>
                  <a:cubicBezTo>
                    <a:pt x="346999" y="991132"/>
                    <a:pt x="551516" y="1195649"/>
                    <a:pt x="803800" y="1195649"/>
                  </a:cubicBezTo>
                  <a:lnTo>
                    <a:pt x="5951378" y="1195649"/>
                  </a:lnTo>
                  <a:cubicBezTo>
                    <a:pt x="6203662" y="1195649"/>
                    <a:pt x="6408179" y="991132"/>
                    <a:pt x="6408179" y="738848"/>
                  </a:cubicBezTo>
                  <a:cubicBezTo>
                    <a:pt x="6408179" y="486564"/>
                    <a:pt x="6203662" y="282047"/>
                    <a:pt x="5951378" y="282047"/>
                  </a:cubicBezTo>
                  <a:close/>
                  <a:moveTo>
                    <a:pt x="738848" y="0"/>
                  </a:moveTo>
                  <a:lnTo>
                    <a:pt x="6016330" y="0"/>
                  </a:lnTo>
                  <a:cubicBezTo>
                    <a:pt x="6424384" y="0"/>
                    <a:pt x="6755178" y="330794"/>
                    <a:pt x="6755178" y="738848"/>
                  </a:cubicBezTo>
                  <a:cubicBezTo>
                    <a:pt x="6755178" y="1146902"/>
                    <a:pt x="6424384" y="1477696"/>
                    <a:pt x="6016330" y="1477696"/>
                  </a:cubicBezTo>
                  <a:lnTo>
                    <a:pt x="738848" y="1477696"/>
                  </a:lnTo>
                  <a:cubicBezTo>
                    <a:pt x="330794" y="1477696"/>
                    <a:pt x="0" y="1146902"/>
                    <a:pt x="0" y="738848"/>
                  </a:cubicBezTo>
                  <a:cubicBezTo>
                    <a:pt x="0" y="330794"/>
                    <a:pt x="330794" y="0"/>
                    <a:pt x="73884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125" name="矩形 124"/>
            <p:cNvSpPr/>
            <p:nvPr/>
          </p:nvSpPr>
          <p:spPr>
            <a:xfrm rot="2700000">
              <a:off x="4319647" y="2487986"/>
              <a:ext cx="1252662" cy="421655"/>
            </a:xfrm>
            <a:prstGeom prst="rect">
              <a:avLst/>
            </a:prstGeom>
          </p:spPr>
          <p:txBody>
            <a:bodyPr wrap="none">
              <a:spAutoFit/>
            </a:bodyPr>
            <a:lstStyle/>
            <a:p>
              <a:pPr algn="ctr"/>
              <a:r>
                <a:rPr lang="zh-CN" altLang="en-US" sz="1600" dirty="0">
                  <a:solidFill>
                    <a:schemeClr val="bg1"/>
                  </a:solidFill>
                  <a:cs typeface="+mn-ea"/>
                  <a:sym typeface="+mn-lt"/>
                </a:rPr>
                <a:t>添加文本</a:t>
              </a:r>
            </a:p>
          </p:txBody>
        </p:sp>
        <p:sp>
          <p:nvSpPr>
            <p:cNvPr id="126" name="矩形 125"/>
            <p:cNvSpPr/>
            <p:nvPr/>
          </p:nvSpPr>
          <p:spPr>
            <a:xfrm rot="2700000">
              <a:off x="6623191" y="4792241"/>
              <a:ext cx="1252662" cy="421655"/>
            </a:xfrm>
            <a:prstGeom prst="rect">
              <a:avLst/>
            </a:prstGeom>
          </p:spPr>
          <p:txBody>
            <a:bodyPr wrap="none">
              <a:spAutoFit/>
            </a:bodyPr>
            <a:lstStyle/>
            <a:p>
              <a:pPr algn="ctr"/>
              <a:r>
                <a:rPr lang="zh-CN" altLang="en-US" sz="1600" dirty="0">
                  <a:solidFill>
                    <a:schemeClr val="bg1"/>
                  </a:solidFill>
                  <a:cs typeface="+mn-ea"/>
                  <a:sym typeface="+mn-lt"/>
                </a:rPr>
                <a:t>添加文本</a:t>
              </a:r>
            </a:p>
          </p:txBody>
        </p:sp>
        <p:sp>
          <p:nvSpPr>
            <p:cNvPr id="127" name="圆角矩形 2"/>
            <p:cNvSpPr/>
            <p:nvPr/>
          </p:nvSpPr>
          <p:spPr>
            <a:xfrm rot="18900000">
              <a:off x="3242197" y="3224729"/>
              <a:ext cx="5707606" cy="1248925"/>
            </a:xfrm>
            <a:custGeom>
              <a:avLst/>
              <a:gdLst/>
              <a:ahLst/>
              <a:cxnLst/>
              <a:rect l="l" t="t" r="r" b="b"/>
              <a:pathLst>
                <a:path w="6755178" h="1477696">
                  <a:moveTo>
                    <a:pt x="803800" y="282047"/>
                  </a:moveTo>
                  <a:cubicBezTo>
                    <a:pt x="551516" y="282047"/>
                    <a:pt x="346999" y="486564"/>
                    <a:pt x="346999" y="738848"/>
                  </a:cubicBezTo>
                  <a:cubicBezTo>
                    <a:pt x="346999" y="991132"/>
                    <a:pt x="551516" y="1195649"/>
                    <a:pt x="803800" y="1195649"/>
                  </a:cubicBezTo>
                  <a:lnTo>
                    <a:pt x="5951378" y="1195649"/>
                  </a:lnTo>
                  <a:cubicBezTo>
                    <a:pt x="6203662" y="1195649"/>
                    <a:pt x="6408179" y="991132"/>
                    <a:pt x="6408179" y="738848"/>
                  </a:cubicBezTo>
                  <a:cubicBezTo>
                    <a:pt x="6408179" y="486564"/>
                    <a:pt x="6203662" y="282047"/>
                    <a:pt x="5951378" y="282047"/>
                  </a:cubicBezTo>
                  <a:close/>
                  <a:moveTo>
                    <a:pt x="738848" y="0"/>
                  </a:moveTo>
                  <a:lnTo>
                    <a:pt x="6016330" y="0"/>
                  </a:lnTo>
                  <a:cubicBezTo>
                    <a:pt x="6424384" y="0"/>
                    <a:pt x="6755178" y="330794"/>
                    <a:pt x="6755178" y="738848"/>
                  </a:cubicBezTo>
                  <a:cubicBezTo>
                    <a:pt x="6755178" y="1146902"/>
                    <a:pt x="6424384" y="1477696"/>
                    <a:pt x="6016330" y="1477696"/>
                  </a:cubicBezTo>
                  <a:lnTo>
                    <a:pt x="738848" y="1477696"/>
                  </a:lnTo>
                  <a:cubicBezTo>
                    <a:pt x="330794" y="1477696"/>
                    <a:pt x="0" y="1146902"/>
                    <a:pt x="0" y="738848"/>
                  </a:cubicBezTo>
                  <a:cubicBezTo>
                    <a:pt x="0" y="330794"/>
                    <a:pt x="330794" y="0"/>
                    <a:pt x="7388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28" name="矩形 127"/>
            <p:cNvSpPr/>
            <p:nvPr/>
          </p:nvSpPr>
          <p:spPr>
            <a:xfrm rot="18900000">
              <a:off x="4291806" y="4816586"/>
              <a:ext cx="1252662" cy="421655"/>
            </a:xfrm>
            <a:prstGeom prst="rect">
              <a:avLst/>
            </a:prstGeom>
          </p:spPr>
          <p:txBody>
            <a:bodyPr wrap="none">
              <a:spAutoFit/>
            </a:bodyPr>
            <a:lstStyle/>
            <a:p>
              <a:pPr algn="ctr"/>
              <a:r>
                <a:rPr lang="zh-CN" altLang="en-US" sz="1600" dirty="0">
                  <a:solidFill>
                    <a:schemeClr val="bg1"/>
                  </a:solidFill>
                  <a:cs typeface="+mn-ea"/>
                  <a:sym typeface="+mn-lt"/>
                </a:rPr>
                <a:t>添加文本</a:t>
              </a:r>
            </a:p>
          </p:txBody>
        </p:sp>
        <p:sp>
          <p:nvSpPr>
            <p:cNvPr id="129" name="矩形 128"/>
            <p:cNvSpPr/>
            <p:nvPr/>
          </p:nvSpPr>
          <p:spPr>
            <a:xfrm rot="18900000">
              <a:off x="6631682" y="2475990"/>
              <a:ext cx="1252662" cy="421655"/>
            </a:xfrm>
            <a:prstGeom prst="rect">
              <a:avLst/>
            </a:prstGeom>
          </p:spPr>
          <p:txBody>
            <a:bodyPr wrap="none">
              <a:spAutoFit/>
            </a:bodyPr>
            <a:lstStyle/>
            <a:p>
              <a:pPr algn="ctr"/>
              <a:r>
                <a:rPr lang="zh-CN" altLang="en-US" sz="1600" dirty="0">
                  <a:solidFill>
                    <a:schemeClr val="bg1"/>
                  </a:solidFill>
                  <a:cs typeface="+mn-ea"/>
                  <a:sym typeface="+mn-lt"/>
                </a:rPr>
                <a:t>添加文本</a:t>
              </a:r>
            </a:p>
          </p:txBody>
        </p:sp>
      </p:grpSp>
      <p:sp>
        <p:nvSpPr>
          <p:cNvPr id="130" name="išľíďè"/>
          <p:cNvSpPr/>
          <p:nvPr/>
        </p:nvSpPr>
        <p:spPr bwMode="auto">
          <a:xfrm>
            <a:off x="1393012" y="2261355"/>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3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131" name="iSlíďè"/>
          <p:cNvSpPr txBox="1"/>
          <p:nvPr/>
        </p:nvSpPr>
        <p:spPr bwMode="auto">
          <a:xfrm>
            <a:off x="1405478" y="1936508"/>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
        <p:nvSpPr>
          <p:cNvPr id="132" name="išľíďè"/>
          <p:cNvSpPr/>
          <p:nvPr/>
        </p:nvSpPr>
        <p:spPr bwMode="auto">
          <a:xfrm>
            <a:off x="1393012" y="469411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3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133" name="iSlíďè"/>
          <p:cNvSpPr txBox="1"/>
          <p:nvPr/>
        </p:nvSpPr>
        <p:spPr bwMode="auto">
          <a:xfrm>
            <a:off x="1405478" y="4369264"/>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
        <p:nvSpPr>
          <p:cNvPr id="134" name="išľíďè"/>
          <p:cNvSpPr/>
          <p:nvPr/>
        </p:nvSpPr>
        <p:spPr bwMode="auto">
          <a:xfrm>
            <a:off x="8504195" y="2261355"/>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3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135" name="iSlíďè"/>
          <p:cNvSpPr txBox="1"/>
          <p:nvPr/>
        </p:nvSpPr>
        <p:spPr bwMode="auto">
          <a:xfrm>
            <a:off x="8516661" y="1936508"/>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
        <p:nvSpPr>
          <p:cNvPr id="136" name="išľíďè"/>
          <p:cNvSpPr/>
          <p:nvPr/>
        </p:nvSpPr>
        <p:spPr bwMode="auto">
          <a:xfrm>
            <a:off x="8504195" y="469411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3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137" name="iSlíďè"/>
          <p:cNvSpPr txBox="1"/>
          <p:nvPr/>
        </p:nvSpPr>
        <p:spPr bwMode="auto">
          <a:xfrm>
            <a:off x="8516661" y="4369264"/>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down)">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wipe(down)">
                                      <p:cBhvr>
                                        <p:cTn id="12" dur="500"/>
                                        <p:tgtEl>
                                          <p:spTgt spid="1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wipe(down)">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wipe(down)">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5"/>
                                        </p:tgtEl>
                                        <p:attrNameLst>
                                          <p:attrName>style.visibility</p:attrName>
                                        </p:attrNameLst>
                                      </p:cBhvr>
                                      <p:to>
                                        <p:strVal val="visible"/>
                                      </p:to>
                                    </p:set>
                                    <p:animEffect transition="in" filter="wipe(down)">
                                      <p:cBhvr>
                                        <p:cTn id="27" dur="500"/>
                                        <p:tgtEl>
                                          <p:spTgt spid="1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wipe(down)">
                                      <p:cBhvr>
                                        <p:cTn id="32" dur="500"/>
                                        <p:tgtEl>
                                          <p:spTgt spid="1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wipe(down)">
                                      <p:cBhvr>
                                        <p:cTn id="37" dur="500"/>
                                        <p:tgtEl>
                                          <p:spTgt spid="1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6"/>
                                        </p:tgtEl>
                                        <p:attrNameLst>
                                          <p:attrName>style.visibility</p:attrName>
                                        </p:attrNameLst>
                                      </p:cBhvr>
                                      <p:to>
                                        <p:strVal val="visible"/>
                                      </p:to>
                                    </p:set>
                                    <p:animEffect transition="in" filter="wipe(down)">
                                      <p:cBhvr>
                                        <p:cTn id="4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千图PPT彼岸天：ID 8661124库_弧形 3"/>
          <p:cNvSpPr/>
          <p:nvPr>
            <p:custDataLst>
              <p:tags r:id="rId1"/>
            </p:custDataLst>
          </p:nvPr>
        </p:nvSpPr>
        <p:spPr>
          <a:xfrm>
            <a:off x="3261236" y="2257424"/>
            <a:ext cx="5669527" cy="5669527"/>
          </a:xfrm>
          <a:prstGeom prst="arc">
            <a:avLst>
              <a:gd name="adj1" fmla="val 10856911"/>
              <a:gd name="adj2" fmla="val 0"/>
            </a:avLst>
          </a:prstGeom>
          <a:ln w="6985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txBody>
          <a:bodyPr anchor="ctr"/>
          <a:lstStyle/>
          <a:p>
            <a:pPr algn="ctr"/>
            <a:endParaRPr dirty="0">
              <a:cs typeface="+mn-ea"/>
              <a:sym typeface="+mn-lt"/>
            </a:endParaRPr>
          </a:p>
        </p:txBody>
      </p:sp>
      <p:sp>
        <p:nvSpPr>
          <p:cNvPr id="5" name="千图PPT彼岸天：ID 8661124库_椭圆 4"/>
          <p:cNvSpPr/>
          <p:nvPr>
            <p:custDataLst>
              <p:tags r:id="rId2"/>
            </p:custDataLst>
          </p:nvPr>
        </p:nvSpPr>
        <p:spPr>
          <a:xfrm>
            <a:off x="5650068" y="1798042"/>
            <a:ext cx="893607" cy="893607"/>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cs typeface="+mn-ea"/>
              <a:sym typeface="+mn-lt"/>
            </a:endParaRPr>
          </a:p>
        </p:txBody>
      </p:sp>
      <p:sp>
        <p:nvSpPr>
          <p:cNvPr id="7" name="千图PPT彼岸天：ID 8661124库_椭圆 6"/>
          <p:cNvSpPr/>
          <p:nvPr>
            <p:custDataLst>
              <p:tags r:id="rId3"/>
            </p:custDataLst>
          </p:nvPr>
        </p:nvSpPr>
        <p:spPr>
          <a:xfrm>
            <a:off x="2828847" y="4568775"/>
            <a:ext cx="893607" cy="893607"/>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cs typeface="+mn-ea"/>
              <a:sym typeface="+mn-lt"/>
            </a:endParaRPr>
          </a:p>
        </p:txBody>
      </p:sp>
      <p:sp>
        <p:nvSpPr>
          <p:cNvPr id="8" name="千图PPT彼岸天：ID 8661124库_椭圆 7"/>
          <p:cNvSpPr/>
          <p:nvPr>
            <p:custDataLst>
              <p:tags r:id="rId4"/>
            </p:custDataLst>
          </p:nvPr>
        </p:nvSpPr>
        <p:spPr>
          <a:xfrm>
            <a:off x="8488030" y="4568775"/>
            <a:ext cx="893607" cy="893607"/>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cs typeface="+mn-ea"/>
              <a:sym typeface="+mn-lt"/>
            </a:endParaRPr>
          </a:p>
        </p:txBody>
      </p:sp>
      <p:sp>
        <p:nvSpPr>
          <p:cNvPr id="9" name="千图PPT彼岸天：ID 8661124库_椭圆 8"/>
          <p:cNvSpPr/>
          <p:nvPr>
            <p:custDataLst>
              <p:tags r:id="rId5"/>
            </p:custDataLst>
          </p:nvPr>
        </p:nvSpPr>
        <p:spPr>
          <a:xfrm>
            <a:off x="7815790" y="2724041"/>
            <a:ext cx="893607" cy="893607"/>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cs typeface="+mn-ea"/>
              <a:sym typeface="+mn-lt"/>
            </a:endParaRPr>
          </a:p>
        </p:txBody>
      </p:sp>
      <p:sp>
        <p:nvSpPr>
          <p:cNvPr id="10" name="千图PPT彼岸天：ID 8661124库_椭圆 9"/>
          <p:cNvSpPr/>
          <p:nvPr>
            <p:custDataLst>
              <p:tags r:id="rId6"/>
            </p:custDataLst>
          </p:nvPr>
        </p:nvSpPr>
        <p:spPr>
          <a:xfrm>
            <a:off x="3544172" y="2724041"/>
            <a:ext cx="893607" cy="893607"/>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cs typeface="+mn-ea"/>
              <a:sym typeface="+mn-lt"/>
            </a:endParaRPr>
          </a:p>
        </p:txBody>
      </p:sp>
      <p:sp>
        <p:nvSpPr>
          <p:cNvPr id="17" name="千图PPT彼岸天：ID 8661124库_任意多边形 16"/>
          <p:cNvSpPr/>
          <p:nvPr>
            <p:custDataLst>
              <p:tags r:id="rId7"/>
            </p:custDataLst>
          </p:nvPr>
        </p:nvSpPr>
        <p:spPr bwMode="auto">
          <a:xfrm>
            <a:off x="5916873" y="2027718"/>
            <a:ext cx="424066" cy="42328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dirty="0">
              <a:solidFill>
                <a:schemeClr val="bg1"/>
              </a:solidFill>
              <a:cs typeface="+mn-ea"/>
              <a:sym typeface="+mn-lt"/>
            </a:endParaRPr>
          </a:p>
        </p:txBody>
      </p:sp>
      <p:sp>
        <p:nvSpPr>
          <p:cNvPr id="18" name="千图PPT彼岸天：ID 8661124库_任意多边形 17"/>
          <p:cNvSpPr/>
          <p:nvPr>
            <p:custDataLst>
              <p:tags r:id="rId8"/>
            </p:custDataLst>
          </p:nvPr>
        </p:nvSpPr>
        <p:spPr bwMode="auto">
          <a:xfrm>
            <a:off x="3076954" y="4836337"/>
            <a:ext cx="428132" cy="351888"/>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dirty="0">
              <a:solidFill>
                <a:schemeClr val="bg1"/>
              </a:solidFill>
              <a:cs typeface="+mn-ea"/>
              <a:sym typeface="+mn-lt"/>
            </a:endParaRPr>
          </a:p>
        </p:txBody>
      </p:sp>
      <p:sp>
        <p:nvSpPr>
          <p:cNvPr id="19" name="千图PPT彼岸天：ID 8661124库_任意多边形 18"/>
          <p:cNvSpPr/>
          <p:nvPr>
            <p:custDataLst>
              <p:tags r:id="rId9"/>
            </p:custDataLst>
          </p:nvPr>
        </p:nvSpPr>
        <p:spPr bwMode="auto">
          <a:xfrm>
            <a:off x="3764930" y="2927955"/>
            <a:ext cx="456434" cy="439834"/>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dirty="0">
              <a:solidFill>
                <a:schemeClr val="bg1"/>
              </a:solidFill>
              <a:cs typeface="+mn-ea"/>
              <a:sym typeface="+mn-lt"/>
            </a:endParaRPr>
          </a:p>
        </p:txBody>
      </p:sp>
      <p:sp>
        <p:nvSpPr>
          <p:cNvPr id="20" name="千图PPT彼岸天：ID 8661124库_任意多边形 19"/>
          <p:cNvSpPr/>
          <p:nvPr>
            <p:custDataLst>
              <p:tags r:id="rId10"/>
            </p:custDataLst>
          </p:nvPr>
        </p:nvSpPr>
        <p:spPr bwMode="auto">
          <a:xfrm>
            <a:off x="8632333" y="4746527"/>
            <a:ext cx="574501" cy="53150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anchor="ctr"/>
          <a:lstStyle/>
          <a:p>
            <a:pPr algn="ctr"/>
            <a:endParaRPr dirty="0">
              <a:solidFill>
                <a:schemeClr val="bg1"/>
              </a:solidFill>
              <a:cs typeface="+mn-ea"/>
              <a:sym typeface="+mn-lt"/>
            </a:endParaRPr>
          </a:p>
        </p:txBody>
      </p:sp>
      <p:sp>
        <p:nvSpPr>
          <p:cNvPr id="21" name="千图PPT彼岸天：ID 8661124库_任意多边形 20"/>
          <p:cNvSpPr/>
          <p:nvPr>
            <p:custDataLst>
              <p:tags r:id="rId11"/>
            </p:custDataLst>
          </p:nvPr>
        </p:nvSpPr>
        <p:spPr bwMode="auto">
          <a:xfrm>
            <a:off x="8136365" y="2950550"/>
            <a:ext cx="244772" cy="440588"/>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bg1"/>
          </a:solidFill>
          <a:ln>
            <a:noFill/>
          </a:ln>
        </p:spPr>
        <p:txBody>
          <a:bodyPr anchor="ctr"/>
          <a:lstStyle/>
          <a:p>
            <a:pPr algn="ctr"/>
            <a:endParaRPr dirty="0">
              <a:solidFill>
                <a:schemeClr val="bg1"/>
              </a:solidFill>
              <a:cs typeface="+mn-ea"/>
              <a:sym typeface="+mn-lt"/>
            </a:endParaRPr>
          </a:p>
        </p:txBody>
      </p:sp>
      <p:sp>
        <p:nvSpPr>
          <p:cNvPr id="35" name="išľíďè"/>
          <p:cNvSpPr/>
          <p:nvPr/>
        </p:nvSpPr>
        <p:spPr bwMode="auto">
          <a:xfrm>
            <a:off x="691859" y="4869563"/>
            <a:ext cx="1903559"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3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36" name="iSlíďè"/>
          <p:cNvSpPr txBox="1"/>
          <p:nvPr/>
        </p:nvSpPr>
        <p:spPr bwMode="auto">
          <a:xfrm>
            <a:off x="720019" y="4518367"/>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
        <p:nvSpPr>
          <p:cNvPr id="37" name="išľíďè"/>
          <p:cNvSpPr/>
          <p:nvPr/>
        </p:nvSpPr>
        <p:spPr bwMode="auto">
          <a:xfrm>
            <a:off x="1597022" y="2754435"/>
            <a:ext cx="1903559"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3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38" name="iSlíďè"/>
          <p:cNvSpPr txBox="1"/>
          <p:nvPr/>
        </p:nvSpPr>
        <p:spPr bwMode="auto">
          <a:xfrm>
            <a:off x="1625182" y="2403239"/>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
        <p:nvSpPr>
          <p:cNvPr id="39" name="išľíďè"/>
          <p:cNvSpPr/>
          <p:nvPr/>
        </p:nvSpPr>
        <p:spPr bwMode="auto">
          <a:xfrm>
            <a:off x="6667785" y="1211962"/>
            <a:ext cx="1903559"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3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40" name="iSlíďè"/>
          <p:cNvSpPr txBox="1"/>
          <p:nvPr/>
        </p:nvSpPr>
        <p:spPr bwMode="auto">
          <a:xfrm>
            <a:off x="6695945" y="860766"/>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
        <p:nvSpPr>
          <p:cNvPr id="41" name="išľíďè"/>
          <p:cNvSpPr/>
          <p:nvPr/>
        </p:nvSpPr>
        <p:spPr bwMode="auto">
          <a:xfrm>
            <a:off x="9217022" y="2966872"/>
            <a:ext cx="1903559"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3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42" name="iSlíďè"/>
          <p:cNvSpPr txBox="1"/>
          <p:nvPr/>
        </p:nvSpPr>
        <p:spPr bwMode="auto">
          <a:xfrm>
            <a:off x="9245182" y="2615676"/>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sp>
        <p:nvSpPr>
          <p:cNvPr id="43" name="išľíďè"/>
          <p:cNvSpPr/>
          <p:nvPr/>
        </p:nvSpPr>
        <p:spPr bwMode="auto">
          <a:xfrm>
            <a:off x="9494113" y="4878799"/>
            <a:ext cx="1903559"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30000"/>
              </a:lnSpc>
            </a:pPr>
            <a:r>
              <a:rPr lang="zh-CN" altLang="en-US" sz="1200" dirty="0">
                <a:solidFill>
                  <a:schemeClr val="bg1"/>
                </a:solidFill>
                <a:cs typeface="+mn-ea"/>
                <a:sym typeface="+mn-lt"/>
              </a:rPr>
              <a:t>点击输入您的内容，或者通过复制您的文本后，在此框中选择粘贴。请言简意赅。</a:t>
            </a:r>
          </a:p>
        </p:txBody>
      </p:sp>
      <p:sp>
        <p:nvSpPr>
          <p:cNvPr id="44" name="iSlíďè"/>
          <p:cNvSpPr txBox="1"/>
          <p:nvPr/>
        </p:nvSpPr>
        <p:spPr bwMode="auto">
          <a:xfrm>
            <a:off x="9522273" y="4527603"/>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标题文本预设</a:t>
            </a:r>
          </a:p>
        </p:txBody>
      </p:sp>
      <p:pic>
        <p:nvPicPr>
          <p:cNvPr id="11" name="图片 10"/>
          <p:cNvPicPr>
            <a:picLocks noChangeAspect="1"/>
          </p:cNvPicPr>
          <p:nvPr/>
        </p:nvPicPr>
        <p:blipFill>
          <a:blip r:embed="rId14" cstate="screen"/>
          <a:stretch>
            <a:fillRect/>
          </a:stretch>
        </p:blipFill>
        <p:spPr>
          <a:xfrm>
            <a:off x="4375155" y="2648904"/>
            <a:ext cx="3732437" cy="37324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 calcmode="lin" valueType="num">
                                      <p:cBhvr>
                                        <p:cTn id="13" dur="500" fill="hold"/>
                                        <p:tgtEl>
                                          <p:spTgt spid="7"/>
                                        </p:tgtEl>
                                        <p:attrNameLst>
                                          <p:attrName>style.rotation</p:attrName>
                                        </p:attrNameLst>
                                      </p:cBhvr>
                                      <p:tavLst>
                                        <p:tav tm="0">
                                          <p:val>
                                            <p:fltVal val="360"/>
                                          </p:val>
                                        </p:tav>
                                        <p:tav tm="100000">
                                          <p:val>
                                            <p:fltVal val="0"/>
                                          </p:val>
                                        </p:tav>
                                      </p:tavLst>
                                    </p:anim>
                                    <p:animEffect transition="in" filter="fade">
                                      <p:cBhvr>
                                        <p:cTn id="14" dur="500"/>
                                        <p:tgtEl>
                                          <p:spTgt spid="7"/>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 calcmode="lin" valueType="num">
                                      <p:cBhvr>
                                        <p:cTn id="20" dur="500" fill="hold"/>
                                        <p:tgtEl>
                                          <p:spTgt spid="18"/>
                                        </p:tgtEl>
                                        <p:attrNameLst>
                                          <p:attrName>style.rotation</p:attrName>
                                        </p:attrNameLst>
                                      </p:cBhvr>
                                      <p:tavLst>
                                        <p:tav tm="0">
                                          <p:val>
                                            <p:fltVal val="360"/>
                                          </p:val>
                                        </p:tav>
                                        <p:tav tm="100000">
                                          <p:val>
                                            <p:fltVal val="0"/>
                                          </p:val>
                                        </p:tav>
                                      </p:tavLst>
                                    </p:anim>
                                    <p:animEffect transition="in" filter="fade">
                                      <p:cBhvr>
                                        <p:cTn id="21" dur="500"/>
                                        <p:tgtEl>
                                          <p:spTgt spid="18"/>
                                        </p:tgtEl>
                                      </p:cBhvr>
                                    </p:animEffect>
                                  </p:childTnLst>
                                </p:cTn>
                              </p:par>
                            </p:childTnLst>
                          </p:cTn>
                        </p:par>
                        <p:par>
                          <p:cTn id="22" fill="hold">
                            <p:stCondLst>
                              <p:cond delay="1500"/>
                            </p:stCondLst>
                            <p:childTnLst>
                              <p:par>
                                <p:cTn id="23" presetID="49" presetClass="entr" presetSubtype="0" decel="10000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 calcmode="lin" valueType="num">
                                      <p:cBhvr>
                                        <p:cTn id="27" dur="500" fill="hold"/>
                                        <p:tgtEl>
                                          <p:spTgt spid="10"/>
                                        </p:tgtEl>
                                        <p:attrNameLst>
                                          <p:attrName>style.rotation</p:attrName>
                                        </p:attrNameLst>
                                      </p:cBhvr>
                                      <p:tavLst>
                                        <p:tav tm="0">
                                          <p:val>
                                            <p:fltVal val="360"/>
                                          </p:val>
                                        </p:tav>
                                        <p:tav tm="100000">
                                          <p:val>
                                            <p:fltVal val="0"/>
                                          </p:val>
                                        </p:tav>
                                      </p:tavLst>
                                    </p:anim>
                                    <p:animEffect transition="in" filter="fade">
                                      <p:cBhvr>
                                        <p:cTn id="28" dur="500"/>
                                        <p:tgtEl>
                                          <p:spTgt spid="10"/>
                                        </p:tgtEl>
                                      </p:cBhvr>
                                    </p:animEffect>
                                  </p:childTnLst>
                                </p:cTn>
                              </p:par>
                            </p:childTnLst>
                          </p:cTn>
                        </p:par>
                        <p:par>
                          <p:cTn id="29" fill="hold">
                            <p:stCondLst>
                              <p:cond delay="2000"/>
                            </p:stCondLst>
                            <p:childTnLst>
                              <p:par>
                                <p:cTn id="30" presetID="49" presetClass="entr" presetSubtype="0" decel="10000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style.rotation</p:attrName>
                                        </p:attrNameLst>
                                      </p:cBhvr>
                                      <p:tavLst>
                                        <p:tav tm="0">
                                          <p:val>
                                            <p:fltVal val="360"/>
                                          </p:val>
                                        </p:tav>
                                        <p:tav tm="100000">
                                          <p:val>
                                            <p:fltVal val="0"/>
                                          </p:val>
                                        </p:tav>
                                      </p:tavLst>
                                    </p:anim>
                                    <p:animEffect transition="in" filter="fade">
                                      <p:cBhvr>
                                        <p:cTn id="35" dur="500"/>
                                        <p:tgtEl>
                                          <p:spTgt spid="19"/>
                                        </p:tgtEl>
                                      </p:cBhvr>
                                    </p:animEffect>
                                  </p:childTnLst>
                                </p:cTn>
                              </p:par>
                            </p:childTnLst>
                          </p:cTn>
                        </p:par>
                        <p:par>
                          <p:cTn id="36" fill="hold">
                            <p:stCondLst>
                              <p:cond delay="2500"/>
                            </p:stCondLst>
                            <p:childTnLst>
                              <p:par>
                                <p:cTn id="37" presetID="49" presetClass="entr" presetSubtype="0" decel="10000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 calcmode="lin" valueType="num">
                                      <p:cBhvr>
                                        <p:cTn id="41" dur="500" fill="hold"/>
                                        <p:tgtEl>
                                          <p:spTgt spid="5"/>
                                        </p:tgtEl>
                                        <p:attrNameLst>
                                          <p:attrName>style.rotation</p:attrName>
                                        </p:attrNameLst>
                                      </p:cBhvr>
                                      <p:tavLst>
                                        <p:tav tm="0">
                                          <p:val>
                                            <p:fltVal val="360"/>
                                          </p:val>
                                        </p:tav>
                                        <p:tav tm="100000">
                                          <p:val>
                                            <p:fltVal val="0"/>
                                          </p:val>
                                        </p:tav>
                                      </p:tavLst>
                                    </p:anim>
                                    <p:animEffect transition="in" filter="fade">
                                      <p:cBhvr>
                                        <p:cTn id="42" dur="500"/>
                                        <p:tgtEl>
                                          <p:spTgt spid="5"/>
                                        </p:tgtEl>
                                      </p:cBhvr>
                                    </p:animEffect>
                                  </p:childTnLst>
                                </p:cTn>
                              </p:par>
                            </p:childTnLst>
                          </p:cTn>
                        </p:par>
                        <p:par>
                          <p:cTn id="43" fill="hold">
                            <p:stCondLst>
                              <p:cond delay="3000"/>
                            </p:stCondLst>
                            <p:childTnLst>
                              <p:par>
                                <p:cTn id="44" presetID="49" presetClass="entr" presetSubtype="0" decel="10000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 calcmode="lin" valueType="num">
                                      <p:cBhvr>
                                        <p:cTn id="48" dur="500" fill="hold"/>
                                        <p:tgtEl>
                                          <p:spTgt spid="17"/>
                                        </p:tgtEl>
                                        <p:attrNameLst>
                                          <p:attrName>style.rotation</p:attrName>
                                        </p:attrNameLst>
                                      </p:cBhvr>
                                      <p:tavLst>
                                        <p:tav tm="0">
                                          <p:val>
                                            <p:fltVal val="360"/>
                                          </p:val>
                                        </p:tav>
                                        <p:tav tm="100000">
                                          <p:val>
                                            <p:fltVal val="0"/>
                                          </p:val>
                                        </p:tav>
                                      </p:tavLst>
                                    </p:anim>
                                    <p:animEffect transition="in" filter="fade">
                                      <p:cBhvr>
                                        <p:cTn id="49" dur="500"/>
                                        <p:tgtEl>
                                          <p:spTgt spid="17"/>
                                        </p:tgtEl>
                                      </p:cBhvr>
                                    </p:animEffect>
                                  </p:childTnLst>
                                </p:cTn>
                              </p:par>
                            </p:childTnLst>
                          </p:cTn>
                        </p:par>
                        <p:par>
                          <p:cTn id="50" fill="hold">
                            <p:stCondLst>
                              <p:cond delay="3500"/>
                            </p:stCondLst>
                            <p:childTnLst>
                              <p:par>
                                <p:cTn id="51" presetID="49" presetClass="entr" presetSubtype="0" decel="10000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 calcmode="lin" valueType="num">
                                      <p:cBhvr>
                                        <p:cTn id="55" dur="500" fill="hold"/>
                                        <p:tgtEl>
                                          <p:spTgt spid="9"/>
                                        </p:tgtEl>
                                        <p:attrNameLst>
                                          <p:attrName>style.rotation</p:attrName>
                                        </p:attrNameLst>
                                      </p:cBhvr>
                                      <p:tavLst>
                                        <p:tav tm="0">
                                          <p:val>
                                            <p:fltVal val="360"/>
                                          </p:val>
                                        </p:tav>
                                        <p:tav tm="100000">
                                          <p:val>
                                            <p:fltVal val="0"/>
                                          </p:val>
                                        </p:tav>
                                      </p:tavLst>
                                    </p:anim>
                                    <p:animEffect transition="in" filter="fade">
                                      <p:cBhvr>
                                        <p:cTn id="56" dur="500"/>
                                        <p:tgtEl>
                                          <p:spTgt spid="9"/>
                                        </p:tgtEl>
                                      </p:cBhvr>
                                    </p:animEffect>
                                  </p:childTnLst>
                                </p:cTn>
                              </p:par>
                            </p:childTnLst>
                          </p:cTn>
                        </p:par>
                        <p:par>
                          <p:cTn id="57" fill="hold">
                            <p:stCondLst>
                              <p:cond delay="4000"/>
                            </p:stCondLst>
                            <p:childTnLst>
                              <p:par>
                                <p:cTn id="58" presetID="49" presetClass="entr" presetSubtype="0" decel="10000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 calcmode="lin" valueType="num">
                                      <p:cBhvr>
                                        <p:cTn id="62" dur="500" fill="hold"/>
                                        <p:tgtEl>
                                          <p:spTgt spid="21"/>
                                        </p:tgtEl>
                                        <p:attrNameLst>
                                          <p:attrName>style.rotation</p:attrName>
                                        </p:attrNameLst>
                                      </p:cBhvr>
                                      <p:tavLst>
                                        <p:tav tm="0">
                                          <p:val>
                                            <p:fltVal val="360"/>
                                          </p:val>
                                        </p:tav>
                                        <p:tav tm="100000">
                                          <p:val>
                                            <p:fltVal val="0"/>
                                          </p:val>
                                        </p:tav>
                                      </p:tavLst>
                                    </p:anim>
                                    <p:animEffect transition="in" filter="fade">
                                      <p:cBhvr>
                                        <p:cTn id="63" dur="500"/>
                                        <p:tgtEl>
                                          <p:spTgt spid="21"/>
                                        </p:tgtEl>
                                      </p:cBhvr>
                                    </p:animEffect>
                                  </p:childTnLst>
                                </p:cTn>
                              </p:par>
                            </p:childTnLst>
                          </p:cTn>
                        </p:par>
                        <p:par>
                          <p:cTn id="64" fill="hold">
                            <p:stCondLst>
                              <p:cond delay="4500"/>
                            </p:stCondLst>
                            <p:childTnLst>
                              <p:par>
                                <p:cTn id="65" presetID="49" presetClass="entr" presetSubtype="0" decel="10000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 calcmode="lin" valueType="num">
                                      <p:cBhvr>
                                        <p:cTn id="69" dur="500" fill="hold"/>
                                        <p:tgtEl>
                                          <p:spTgt spid="8"/>
                                        </p:tgtEl>
                                        <p:attrNameLst>
                                          <p:attrName>style.rotation</p:attrName>
                                        </p:attrNameLst>
                                      </p:cBhvr>
                                      <p:tavLst>
                                        <p:tav tm="0">
                                          <p:val>
                                            <p:fltVal val="360"/>
                                          </p:val>
                                        </p:tav>
                                        <p:tav tm="100000">
                                          <p:val>
                                            <p:fltVal val="0"/>
                                          </p:val>
                                        </p:tav>
                                      </p:tavLst>
                                    </p:anim>
                                    <p:animEffect transition="in" filter="fade">
                                      <p:cBhvr>
                                        <p:cTn id="70" dur="500"/>
                                        <p:tgtEl>
                                          <p:spTgt spid="8"/>
                                        </p:tgtEl>
                                      </p:cBhvr>
                                    </p:animEffect>
                                  </p:childTnLst>
                                </p:cTn>
                              </p:par>
                            </p:childTnLst>
                          </p:cTn>
                        </p:par>
                        <p:par>
                          <p:cTn id="71" fill="hold">
                            <p:stCondLst>
                              <p:cond delay="5000"/>
                            </p:stCondLst>
                            <p:childTnLst>
                              <p:par>
                                <p:cTn id="72" presetID="49" presetClass="entr" presetSubtype="0" decel="10000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 calcmode="lin" valueType="num">
                                      <p:cBhvr>
                                        <p:cTn id="76" dur="500" fill="hold"/>
                                        <p:tgtEl>
                                          <p:spTgt spid="20"/>
                                        </p:tgtEl>
                                        <p:attrNameLst>
                                          <p:attrName>style.rotation</p:attrName>
                                        </p:attrNameLst>
                                      </p:cBhvr>
                                      <p:tavLst>
                                        <p:tav tm="0">
                                          <p:val>
                                            <p:fltVal val="360"/>
                                          </p:val>
                                        </p:tav>
                                        <p:tav tm="100000">
                                          <p:val>
                                            <p:fltVal val="0"/>
                                          </p:val>
                                        </p:tav>
                                      </p:tavLst>
                                    </p:anim>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down)">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down)">
                                      <p:cBhvr>
                                        <p:cTn id="92" dur="500"/>
                                        <p:tgtEl>
                                          <p:spTgt spid="3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down)">
                                      <p:cBhvr>
                                        <p:cTn id="97" dur="500"/>
                                        <p:tgtEl>
                                          <p:spTgt spid="3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wipe(down)">
                                      <p:cBhvr>
                                        <p:cTn id="102" dur="500"/>
                                        <p:tgtEl>
                                          <p:spTgt spid="4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down)">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down)">
                                      <p:cBhvr>
                                        <p:cTn id="112" dur="500"/>
                                        <p:tgtEl>
                                          <p:spTgt spid="4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down)">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down)">
                                      <p:cBhvr>
                                        <p:cTn id="122" dur="50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wipe(down)">
                                      <p:cBhvr>
                                        <p:cTn id="1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7" grpId="0" animBg="1"/>
      <p:bldP spid="18" grpId="0" animBg="1"/>
      <p:bldP spid="19" grpId="0" animBg="1"/>
      <p:bldP spid="20" grpId="0" animBg="1"/>
      <p:bldP spid="21" grpId="0" animBg="1"/>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8686" y="1482571"/>
            <a:ext cx="3808521" cy="3844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9008781" y="1575182"/>
            <a:ext cx="1880801" cy="1612281"/>
            <a:chOff x="3586009" y="4050932"/>
            <a:chExt cx="1880801" cy="1612281"/>
          </a:xfrm>
        </p:grpSpPr>
        <p:sp>
          <p:nvSpPr>
            <p:cNvPr id="10" name="文本框 9"/>
            <p:cNvSpPr txBox="1"/>
            <p:nvPr/>
          </p:nvSpPr>
          <p:spPr>
            <a:xfrm>
              <a:off x="3586009" y="4050932"/>
              <a:ext cx="1467068" cy="1542929"/>
            </a:xfrm>
            <a:prstGeom prst="rect">
              <a:avLst/>
            </a:prstGeom>
            <a:noFill/>
          </p:spPr>
          <p:txBody>
            <a:bodyPr vert="eaVert" wrap="square" rtlCol="0">
              <a:spAutoFit/>
            </a:bodyPr>
            <a:lstStyle>
              <a:defPPr>
                <a:defRPr lang="zh-CN"/>
              </a:defPPr>
              <a:lvl1pPr marR="0" lvl="0" indent="0" fontAlgn="auto">
                <a:lnSpc>
                  <a:spcPts val="2500"/>
                </a:lnSpc>
                <a:spcBef>
                  <a:spcPts val="0"/>
                </a:spcBef>
                <a:spcAft>
                  <a:spcPts val="0"/>
                </a:spcAft>
                <a:buClr>
                  <a:srgbClr val="CC0099"/>
                </a:buClr>
                <a:buSzTx/>
                <a:buFontTx/>
                <a:buNone/>
                <a:defRPr kumimoji="0" sz="1200" i="0" u="none" strike="noStrike" cap="none" spc="0" normalizeH="0" baseline="0">
                  <a:ln>
                    <a:noFill/>
                  </a:ln>
                  <a:solidFill>
                    <a:prstClr val="black">
                      <a:lumMod val="95000"/>
                      <a:lumOff val="5000"/>
                    </a:prstClr>
                  </a:solidFill>
                  <a:effectLst/>
                  <a:uLnTx/>
                  <a:uFillTx/>
                  <a:latin typeface="仓耳明楷 W03" panose="00000500000000000000" pitchFamily="2" charset="-122"/>
                  <a:ea typeface="仓耳明楷 W03" panose="00000500000000000000" pitchFamily="2" charset="-122"/>
                </a:defRPr>
              </a:lvl1pPr>
            </a:lstStyle>
            <a:p>
              <a:pPr>
                <a:lnSpc>
                  <a:spcPct val="130000"/>
                </a:lnSpc>
              </a:pPr>
              <a:r>
                <a:rPr lang="zh-CN" altLang="en-US" dirty="0">
                  <a:solidFill>
                    <a:schemeClr val="bg1"/>
                  </a:solidFill>
                  <a:latin typeface="+mn-lt"/>
                  <a:ea typeface="+mn-ea"/>
                  <a:cs typeface="+mn-ea"/>
                  <a:sym typeface="+mn-lt"/>
                </a:rPr>
                <a:t>点击输入您的内容，或者通过复制您的文本后，在此框中选择粘贴。请言简意赅。点击输入您的内容，或者通过复制您的文</a:t>
              </a:r>
            </a:p>
          </p:txBody>
        </p:sp>
        <p:sp>
          <p:nvSpPr>
            <p:cNvPr id="11" name="文本框 10"/>
            <p:cNvSpPr txBox="1"/>
            <p:nvPr/>
          </p:nvSpPr>
          <p:spPr>
            <a:xfrm>
              <a:off x="4943590" y="4074888"/>
              <a:ext cx="523220" cy="158832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schemeClr val="bg1"/>
                  </a:solidFill>
                  <a:effectLst/>
                  <a:uLnTx/>
                  <a:uFillTx/>
                  <a:cs typeface="+mn-ea"/>
                  <a:sym typeface="+mn-lt"/>
                </a:rPr>
                <a:t>输 入 标 题</a:t>
              </a:r>
            </a:p>
          </p:txBody>
        </p:sp>
      </p:grpSp>
      <p:grpSp>
        <p:nvGrpSpPr>
          <p:cNvPr id="13" name="组合 12"/>
          <p:cNvGrpSpPr/>
          <p:nvPr/>
        </p:nvGrpSpPr>
        <p:grpSpPr>
          <a:xfrm>
            <a:off x="8853741" y="3586662"/>
            <a:ext cx="2038793" cy="1612281"/>
            <a:chOff x="3428017" y="4050932"/>
            <a:chExt cx="2038793" cy="1612281"/>
          </a:xfrm>
        </p:grpSpPr>
        <p:sp>
          <p:nvSpPr>
            <p:cNvPr id="14" name="文本框 13"/>
            <p:cNvSpPr txBox="1"/>
            <p:nvPr/>
          </p:nvSpPr>
          <p:spPr>
            <a:xfrm>
              <a:off x="3428017" y="4050932"/>
              <a:ext cx="1625060" cy="1542929"/>
            </a:xfrm>
            <a:prstGeom prst="rect">
              <a:avLst/>
            </a:prstGeom>
            <a:noFill/>
          </p:spPr>
          <p:txBody>
            <a:bodyPr vert="eaVert" wrap="square" rtlCol="0">
              <a:spAutoFit/>
            </a:bodyPr>
            <a:lstStyle>
              <a:defPPr>
                <a:defRPr lang="zh-CN"/>
              </a:defPPr>
              <a:lvl1pPr marR="0" lvl="0" indent="0" fontAlgn="auto">
                <a:lnSpc>
                  <a:spcPts val="2500"/>
                </a:lnSpc>
                <a:spcBef>
                  <a:spcPts val="0"/>
                </a:spcBef>
                <a:spcAft>
                  <a:spcPts val="0"/>
                </a:spcAft>
                <a:buClr>
                  <a:srgbClr val="CC0099"/>
                </a:buClr>
                <a:buSzTx/>
                <a:buFontTx/>
                <a:buNone/>
                <a:defRPr kumimoji="0" sz="1200" i="0" u="none" strike="noStrike" cap="none" spc="0" normalizeH="0" baseline="0">
                  <a:ln>
                    <a:noFill/>
                  </a:ln>
                  <a:solidFill>
                    <a:prstClr val="black">
                      <a:lumMod val="95000"/>
                      <a:lumOff val="5000"/>
                    </a:prstClr>
                  </a:solidFill>
                  <a:effectLst/>
                  <a:uLnTx/>
                  <a:uFillTx/>
                  <a:latin typeface="仓耳明楷 W03" panose="00000500000000000000" pitchFamily="2" charset="-122"/>
                  <a:ea typeface="仓耳明楷 W03" panose="00000500000000000000" pitchFamily="2" charset="-122"/>
                </a:defRPr>
              </a:lvl1pPr>
            </a:lstStyle>
            <a:p>
              <a:pPr>
                <a:lnSpc>
                  <a:spcPct val="130000"/>
                </a:lnSpc>
              </a:pPr>
              <a:r>
                <a:rPr lang="zh-CN" altLang="en-US" dirty="0">
                  <a:solidFill>
                    <a:schemeClr val="bg1"/>
                  </a:solidFill>
                  <a:latin typeface="+mn-lt"/>
                  <a:ea typeface="+mn-ea"/>
                  <a:cs typeface="+mn-ea"/>
                  <a:sym typeface="+mn-lt"/>
                </a:rPr>
                <a:t>点击输入您的内容，或者通过复制您的文本后，在此框中选择粘贴。请言简意赅。点击输入您的内容，或者通过复制您的文</a:t>
              </a:r>
            </a:p>
          </p:txBody>
        </p:sp>
        <p:sp>
          <p:nvSpPr>
            <p:cNvPr id="15" name="文本框 14"/>
            <p:cNvSpPr txBox="1"/>
            <p:nvPr/>
          </p:nvSpPr>
          <p:spPr>
            <a:xfrm>
              <a:off x="4943590" y="4074888"/>
              <a:ext cx="523220" cy="158832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schemeClr val="bg1"/>
                  </a:solidFill>
                  <a:effectLst/>
                  <a:uLnTx/>
                  <a:uFillTx/>
                  <a:cs typeface="+mn-ea"/>
                  <a:sym typeface="+mn-lt"/>
                </a:rPr>
                <a:t>输 入 标 题</a:t>
              </a:r>
            </a:p>
          </p:txBody>
        </p:sp>
      </p:grpSp>
      <p:grpSp>
        <p:nvGrpSpPr>
          <p:cNvPr id="16" name="组合 15"/>
          <p:cNvGrpSpPr/>
          <p:nvPr/>
        </p:nvGrpSpPr>
        <p:grpSpPr>
          <a:xfrm>
            <a:off x="5761343" y="1575182"/>
            <a:ext cx="2038793" cy="1612281"/>
            <a:chOff x="3428017" y="4050932"/>
            <a:chExt cx="2038793" cy="1612281"/>
          </a:xfrm>
        </p:grpSpPr>
        <p:sp>
          <p:nvSpPr>
            <p:cNvPr id="17" name="文本框 16"/>
            <p:cNvSpPr txBox="1"/>
            <p:nvPr/>
          </p:nvSpPr>
          <p:spPr>
            <a:xfrm>
              <a:off x="3428017" y="4050932"/>
              <a:ext cx="1625060" cy="1542929"/>
            </a:xfrm>
            <a:prstGeom prst="rect">
              <a:avLst/>
            </a:prstGeom>
            <a:noFill/>
          </p:spPr>
          <p:txBody>
            <a:bodyPr vert="eaVert" wrap="square" rtlCol="0">
              <a:spAutoFit/>
            </a:bodyPr>
            <a:lstStyle>
              <a:defPPr>
                <a:defRPr lang="zh-CN"/>
              </a:defPPr>
              <a:lvl1pPr marR="0" lvl="0" indent="0" fontAlgn="auto">
                <a:lnSpc>
                  <a:spcPts val="2500"/>
                </a:lnSpc>
                <a:spcBef>
                  <a:spcPts val="0"/>
                </a:spcBef>
                <a:spcAft>
                  <a:spcPts val="0"/>
                </a:spcAft>
                <a:buClr>
                  <a:srgbClr val="CC0099"/>
                </a:buClr>
                <a:buSzTx/>
                <a:buFontTx/>
                <a:buNone/>
                <a:defRPr kumimoji="0" sz="1200" i="0" u="none" strike="noStrike" cap="none" spc="0" normalizeH="0" baseline="0">
                  <a:ln>
                    <a:noFill/>
                  </a:ln>
                  <a:solidFill>
                    <a:prstClr val="black">
                      <a:lumMod val="95000"/>
                      <a:lumOff val="5000"/>
                    </a:prstClr>
                  </a:solidFill>
                  <a:effectLst/>
                  <a:uLnTx/>
                  <a:uFillTx/>
                  <a:latin typeface="仓耳明楷 W03" panose="00000500000000000000" pitchFamily="2" charset="-122"/>
                  <a:ea typeface="仓耳明楷 W03" panose="00000500000000000000" pitchFamily="2" charset="-122"/>
                </a:defRPr>
              </a:lvl1pPr>
            </a:lstStyle>
            <a:p>
              <a:pPr>
                <a:lnSpc>
                  <a:spcPct val="130000"/>
                </a:lnSpc>
              </a:pPr>
              <a:r>
                <a:rPr lang="zh-CN" altLang="en-US" dirty="0">
                  <a:solidFill>
                    <a:schemeClr val="bg1"/>
                  </a:solidFill>
                  <a:latin typeface="+mn-lt"/>
                  <a:ea typeface="+mn-ea"/>
                  <a:cs typeface="+mn-ea"/>
                  <a:sym typeface="+mn-lt"/>
                </a:rPr>
                <a:t>点击输入您的内容，或者通过复制您的文本后，在此框中选择粘贴。请言简意赅。点击输入您的内容，或者通过复制您的文</a:t>
              </a:r>
            </a:p>
          </p:txBody>
        </p:sp>
        <p:sp>
          <p:nvSpPr>
            <p:cNvPr id="18" name="文本框 17"/>
            <p:cNvSpPr txBox="1"/>
            <p:nvPr/>
          </p:nvSpPr>
          <p:spPr>
            <a:xfrm>
              <a:off x="4943590" y="4074888"/>
              <a:ext cx="523220" cy="158832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schemeClr val="bg1"/>
                  </a:solidFill>
                  <a:effectLst/>
                  <a:uLnTx/>
                  <a:uFillTx/>
                  <a:cs typeface="+mn-ea"/>
                  <a:sym typeface="+mn-lt"/>
                </a:rPr>
                <a:t>输 入 标 题</a:t>
              </a:r>
            </a:p>
          </p:txBody>
        </p:sp>
      </p:grpSp>
      <p:grpSp>
        <p:nvGrpSpPr>
          <p:cNvPr id="19" name="组合 18"/>
          <p:cNvGrpSpPr/>
          <p:nvPr/>
        </p:nvGrpSpPr>
        <p:grpSpPr>
          <a:xfrm>
            <a:off x="5764295" y="3586662"/>
            <a:ext cx="2038793" cy="1612281"/>
            <a:chOff x="3428017" y="4050932"/>
            <a:chExt cx="2038793" cy="1612281"/>
          </a:xfrm>
        </p:grpSpPr>
        <p:sp>
          <p:nvSpPr>
            <p:cNvPr id="20" name="文本框 19"/>
            <p:cNvSpPr txBox="1"/>
            <p:nvPr/>
          </p:nvSpPr>
          <p:spPr>
            <a:xfrm>
              <a:off x="3428017" y="4050932"/>
              <a:ext cx="1625060" cy="1542929"/>
            </a:xfrm>
            <a:prstGeom prst="rect">
              <a:avLst/>
            </a:prstGeom>
            <a:noFill/>
          </p:spPr>
          <p:txBody>
            <a:bodyPr vert="eaVert" wrap="square" rtlCol="0">
              <a:spAutoFit/>
            </a:bodyPr>
            <a:lstStyle/>
            <a:p>
              <a:pPr>
                <a:lnSpc>
                  <a:spcPct val="130000"/>
                </a:lnSpc>
              </a:pPr>
              <a:r>
                <a:rPr lang="zh-CN" altLang="en-US" sz="1200" dirty="0">
                  <a:solidFill>
                    <a:schemeClr val="bg1"/>
                  </a:solidFill>
                  <a:cs typeface="+mn-ea"/>
                  <a:sym typeface="+mn-lt"/>
                </a:rPr>
                <a:t>点击输入您的内容，或者通过复制您的文本后，在此框中选择粘贴。请言简意赅。点击输入您的内容，或者通过复制您的文</a:t>
              </a:r>
            </a:p>
          </p:txBody>
        </p:sp>
        <p:sp>
          <p:nvSpPr>
            <p:cNvPr id="21" name="文本框 20"/>
            <p:cNvSpPr txBox="1"/>
            <p:nvPr/>
          </p:nvSpPr>
          <p:spPr>
            <a:xfrm>
              <a:off x="4943590" y="4074888"/>
              <a:ext cx="523220" cy="158832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schemeClr val="bg1"/>
                  </a:solidFill>
                  <a:effectLst/>
                  <a:uLnTx/>
                  <a:uFillTx/>
                  <a:cs typeface="+mn-ea"/>
                  <a:sym typeface="+mn-lt"/>
                </a:rPr>
                <a:t>输 入 标 题</a:t>
              </a:r>
            </a:p>
          </p:txBody>
        </p:sp>
      </p:grpSp>
      <p:pic>
        <p:nvPicPr>
          <p:cNvPr id="23" name="图片 22"/>
          <p:cNvPicPr>
            <a:picLocks noChangeAspect="1"/>
          </p:cNvPicPr>
          <p:nvPr/>
        </p:nvPicPr>
        <p:blipFill rotWithShape="1">
          <a:blip r:embed="rId3" cstate="screen"/>
          <a:srcRect/>
          <a:stretch>
            <a:fillRect/>
          </a:stretch>
        </p:blipFill>
        <p:spPr>
          <a:xfrm rot="10800000">
            <a:off x="1167583" y="1661983"/>
            <a:ext cx="3532096" cy="35340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750"/>
                                        <p:tgtEl>
                                          <p:spTgt spid="13"/>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750"/>
                                        <p:tgtEl>
                                          <p:spTgt spid="16"/>
                                        </p:tgtEl>
                                      </p:cBhvr>
                                    </p:animEffect>
                                  </p:childTnLst>
                                </p:cTn>
                              </p:par>
                            </p:childTnLst>
                          </p:cTn>
                        </p:par>
                        <p:par>
                          <p:cTn id="16" fill="hold">
                            <p:stCondLst>
                              <p:cond delay="3000"/>
                            </p:stCondLst>
                            <p:childTnLst>
                              <p:par>
                                <p:cTn id="17" presetID="16" presetClass="entr" presetSubtype="2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screen"/>
          <a:srcRect/>
          <a:stretch>
            <a:fillRect/>
          </a:stretch>
        </p:blipFill>
        <p:spPr>
          <a:xfrm rot="10800000">
            <a:off x="-1" y="0"/>
            <a:ext cx="12192000" cy="6858000"/>
          </a:xfrm>
          <a:prstGeom prst="rect">
            <a:avLst/>
          </a:prstGeom>
        </p:spPr>
      </p:pic>
      <p:pic>
        <p:nvPicPr>
          <p:cNvPr id="3" name="图片 2"/>
          <p:cNvPicPr>
            <a:picLocks noChangeAspect="1"/>
          </p:cNvPicPr>
          <p:nvPr/>
        </p:nvPicPr>
        <p:blipFill>
          <a:blip r:embed="rId4" cstate="screen"/>
          <a:stretch>
            <a:fillRect/>
          </a:stretch>
        </p:blipFill>
        <p:spPr>
          <a:xfrm>
            <a:off x="8302215" y="3085740"/>
            <a:ext cx="3889784" cy="3889784"/>
          </a:xfrm>
          <a:prstGeom prst="rect">
            <a:avLst/>
          </a:prstGeom>
        </p:spPr>
      </p:pic>
      <p:sp>
        <p:nvSpPr>
          <p:cNvPr id="22" name="文本框 21"/>
          <p:cNvSpPr txBox="1"/>
          <p:nvPr/>
        </p:nvSpPr>
        <p:spPr>
          <a:xfrm>
            <a:off x="9129181" y="1836452"/>
            <a:ext cx="2235852" cy="830997"/>
          </a:xfrm>
          <a:prstGeom prst="rect">
            <a:avLst/>
          </a:prstGeom>
          <a:noFill/>
        </p:spPr>
        <p:txBody>
          <a:bodyPr wrap="square" rtlCol="0">
            <a:spAutoFit/>
          </a:bodyPr>
          <a:lstStyle/>
          <a:p>
            <a:r>
              <a:rPr lang="zh-CN" altLang="en-US" sz="4800" b="1" dirty="0">
                <a:solidFill>
                  <a:srgbClr val="E7D15D"/>
                </a:solidFill>
                <a:cs typeface="+mn-ea"/>
                <a:sym typeface="+mn-lt"/>
              </a:rPr>
              <a:t>第二章</a:t>
            </a:r>
          </a:p>
        </p:txBody>
      </p:sp>
      <p:sp>
        <p:nvSpPr>
          <p:cNvPr id="24" name="文本框 23"/>
          <p:cNvSpPr txBox="1"/>
          <p:nvPr/>
        </p:nvSpPr>
        <p:spPr>
          <a:xfrm>
            <a:off x="1622164" y="4465653"/>
            <a:ext cx="6275158" cy="1212640"/>
          </a:xfrm>
          <a:prstGeom prst="rect">
            <a:avLst/>
          </a:prstGeom>
          <a:noFill/>
        </p:spPr>
        <p:txBody>
          <a:bodyPr wrap="square" rtlCol="0">
            <a:spAutoFit/>
          </a:bodyPr>
          <a:lstStyle/>
          <a:p>
            <a:pPr>
              <a:lnSpc>
                <a:spcPct val="130000"/>
              </a:lnSpc>
            </a:pPr>
            <a:r>
              <a:rPr lang="zh-CN" altLang="en-US" sz="1400" dirty="0">
                <a:solidFill>
                  <a:schemeClr val="bg1"/>
                </a:solidFill>
                <a:cs typeface="+mn-ea"/>
                <a:sym typeface="+mn-lt"/>
              </a:rPr>
              <a:t>点击输入您的内容，或者通过复制您的文本后，在此框中选择粘贴。请言简意赅，简单说明即可，不必繁琐。点击输入您的内容，或者通过复制您的文本后，在此框中选择粘贴。请言简意赅，简单说明即可，不必繁琐。点击输入您的内容，或者通过复制您的文本后。</a:t>
            </a:r>
          </a:p>
        </p:txBody>
      </p:sp>
      <p:sp>
        <p:nvSpPr>
          <p:cNvPr id="25" name="文本框 24"/>
          <p:cNvSpPr txBox="1"/>
          <p:nvPr/>
        </p:nvSpPr>
        <p:spPr>
          <a:xfrm>
            <a:off x="1301646" y="3425993"/>
            <a:ext cx="3900669" cy="707886"/>
          </a:xfrm>
          <a:prstGeom prst="rect">
            <a:avLst/>
          </a:prstGeom>
          <a:noFill/>
        </p:spPr>
        <p:txBody>
          <a:bodyPr wrap="square" rtlCol="0">
            <a:spAutoFit/>
          </a:bodyPr>
          <a:lstStyle/>
          <a:p>
            <a:pPr algn="ctr"/>
            <a:r>
              <a:rPr lang="zh-CN" altLang="en-US" sz="4000" b="1" dirty="0">
                <a:solidFill>
                  <a:schemeClr val="bg1"/>
                </a:solidFill>
                <a:cs typeface="+mn-ea"/>
                <a:sym typeface="+mn-lt"/>
              </a:rPr>
              <a:t>活动受众分析</a:t>
            </a:r>
          </a:p>
        </p:txBody>
      </p:sp>
      <p:pic>
        <p:nvPicPr>
          <p:cNvPr id="30" name="图片 29"/>
          <p:cNvPicPr>
            <a:picLocks noChangeAspect="1"/>
          </p:cNvPicPr>
          <p:nvPr/>
        </p:nvPicPr>
        <p:blipFill>
          <a:blip r:embed="rId5" cstate="screen"/>
          <a:stretch>
            <a:fillRect/>
          </a:stretch>
        </p:blipFill>
        <p:spPr>
          <a:xfrm>
            <a:off x="5637322" y="1667819"/>
            <a:ext cx="1549085" cy="1549085"/>
          </a:xfrm>
          <a:prstGeom prst="rect">
            <a:avLst/>
          </a:prstGeom>
        </p:spPr>
      </p:pic>
      <p:pic>
        <p:nvPicPr>
          <p:cNvPr id="32" name="图片 31"/>
          <p:cNvPicPr>
            <a:picLocks noChangeAspect="1"/>
          </p:cNvPicPr>
          <p:nvPr/>
        </p:nvPicPr>
        <p:blipFill>
          <a:blip r:embed="rId6" cstate="screen"/>
          <a:stretch>
            <a:fillRect/>
          </a:stretch>
        </p:blipFill>
        <p:spPr>
          <a:xfrm>
            <a:off x="1479200" y="611686"/>
            <a:ext cx="1228490" cy="1228490"/>
          </a:xfrm>
          <a:prstGeom prst="rect">
            <a:avLst/>
          </a:prstGeom>
        </p:spPr>
      </p:pic>
      <p:pic>
        <p:nvPicPr>
          <p:cNvPr id="33" name="图片 32"/>
          <p:cNvPicPr>
            <a:picLocks noChangeAspect="1"/>
          </p:cNvPicPr>
          <p:nvPr/>
        </p:nvPicPr>
        <p:blipFill>
          <a:blip r:embed="rId7" cstate="screen"/>
          <a:stretch>
            <a:fillRect/>
          </a:stretch>
        </p:blipFill>
        <p:spPr>
          <a:xfrm>
            <a:off x="3504093" y="1681447"/>
            <a:ext cx="1037228" cy="1037228"/>
          </a:xfrm>
          <a:prstGeom prst="rect">
            <a:avLst/>
          </a:prstGeom>
        </p:spPr>
      </p:pic>
      <p:pic>
        <p:nvPicPr>
          <p:cNvPr id="34" name="图片 33"/>
          <p:cNvPicPr>
            <a:picLocks noChangeAspect="1"/>
          </p:cNvPicPr>
          <p:nvPr/>
        </p:nvPicPr>
        <p:blipFill>
          <a:blip r:embed="rId8" cstate="screen"/>
          <a:stretch>
            <a:fillRect/>
          </a:stretch>
        </p:blipFill>
        <p:spPr>
          <a:xfrm>
            <a:off x="6450657" y="1397315"/>
            <a:ext cx="1161494" cy="1161494"/>
          </a:xfrm>
          <a:prstGeom prst="rect">
            <a:avLst/>
          </a:prstGeom>
        </p:spPr>
      </p:pic>
      <p:pic>
        <p:nvPicPr>
          <p:cNvPr id="35" name="图片 34"/>
          <p:cNvPicPr>
            <a:picLocks noChangeAspect="1"/>
          </p:cNvPicPr>
          <p:nvPr/>
        </p:nvPicPr>
        <p:blipFill>
          <a:blip r:embed="rId8" cstate="screen"/>
          <a:stretch>
            <a:fillRect/>
          </a:stretch>
        </p:blipFill>
        <p:spPr>
          <a:xfrm>
            <a:off x="10071379" y="758883"/>
            <a:ext cx="1161494" cy="11614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8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50" fill="hold"/>
                                        <p:tgtEl>
                                          <p:spTgt spid="25"/>
                                        </p:tgtEl>
                                        <p:attrNameLst>
                                          <p:attrName>ppt_x</p:attrName>
                                        </p:attrNameLst>
                                      </p:cBhvr>
                                      <p:tavLst>
                                        <p:tav tm="0">
                                          <p:val>
                                            <p:strVal val="#ppt_x"/>
                                          </p:val>
                                        </p:tav>
                                        <p:tav tm="100000">
                                          <p:val>
                                            <p:strVal val="#ppt_x"/>
                                          </p:val>
                                        </p:tav>
                                      </p:tavLst>
                                    </p:anim>
                                    <p:anim calcmode="lin" valueType="num">
                                      <p:cBhvr additive="base">
                                        <p:cTn id="8" dur="2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wd">
                                    <p:tmPct val="10000"/>
                                  </p:iterate>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6"/>
          <p:cNvCxnSpPr>
            <a:cxnSpLocks noChangeShapeType="1"/>
          </p:cNvCxnSpPr>
          <p:nvPr/>
        </p:nvCxnSpPr>
        <p:spPr bwMode="auto">
          <a:xfrm>
            <a:off x="6212430" y="1676295"/>
            <a:ext cx="0" cy="3439068"/>
          </a:xfrm>
          <a:prstGeom prst="line">
            <a:avLst/>
          </a:prstGeom>
          <a:noFill/>
          <a:ln w="6350">
            <a:solidFill>
              <a:srgbClr val="ADBACA"/>
            </a:solidFill>
            <a:round/>
          </a:ln>
          <a:extLst>
            <a:ext uri="{909E8E84-426E-40DD-AFC4-6F175D3DCCD1}">
              <a14:hiddenFill xmlns:a14="http://schemas.microsoft.com/office/drawing/2010/main">
                <a:noFill/>
              </a14:hiddenFill>
            </a:ext>
          </a:extLst>
        </p:spPr>
      </p:cxnSp>
      <p:sp>
        <p:nvSpPr>
          <p:cNvPr id="6" name="圆角矩形 7"/>
          <p:cNvSpPr>
            <a:spLocks noChangeArrowheads="1"/>
          </p:cNvSpPr>
          <p:nvPr/>
        </p:nvSpPr>
        <p:spPr bwMode="auto">
          <a:xfrm>
            <a:off x="1692999" y="1760400"/>
            <a:ext cx="3876164" cy="1448520"/>
          </a:xfrm>
          <a:prstGeom prst="roundRect">
            <a:avLst>
              <a:gd name="adj" fmla="val 9083"/>
            </a:avLst>
          </a:prstGeom>
          <a:noFill/>
          <a:ln w="12700">
            <a:solidFill>
              <a:srgbClr val="969696"/>
            </a:solidFill>
            <a:rou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810">
              <a:solidFill>
                <a:schemeClr val="bg1"/>
              </a:solidFill>
              <a:latin typeface="+mn-lt"/>
              <a:ea typeface="+mn-ea"/>
              <a:cs typeface="+mn-ea"/>
              <a:sym typeface="+mn-lt"/>
            </a:endParaRPr>
          </a:p>
        </p:txBody>
      </p:sp>
      <p:sp>
        <p:nvSpPr>
          <p:cNvPr id="8" name="圆角矩形 10"/>
          <p:cNvSpPr>
            <a:spLocks noChangeArrowheads="1"/>
          </p:cNvSpPr>
          <p:nvPr/>
        </p:nvSpPr>
        <p:spPr bwMode="auto">
          <a:xfrm>
            <a:off x="2066012" y="1531440"/>
            <a:ext cx="3217897" cy="453247"/>
          </a:xfrm>
          <a:prstGeom prst="roundRect">
            <a:avLst>
              <a:gd name="adj" fmla="val 16667"/>
            </a:avLst>
          </a:prstGeom>
          <a:solidFill>
            <a:schemeClr val="accent2"/>
          </a:solidFill>
          <a:ln>
            <a:noFill/>
          </a:ln>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810">
              <a:solidFill>
                <a:schemeClr val="bg1"/>
              </a:solidFill>
              <a:latin typeface="+mn-lt"/>
              <a:ea typeface="+mn-ea"/>
              <a:cs typeface="+mn-ea"/>
              <a:sym typeface="+mn-lt"/>
            </a:endParaRPr>
          </a:p>
        </p:txBody>
      </p:sp>
      <p:sp>
        <p:nvSpPr>
          <p:cNvPr id="9" name="文本框 11"/>
          <p:cNvSpPr txBox="1">
            <a:spLocks noChangeArrowheads="1"/>
          </p:cNvSpPr>
          <p:nvPr/>
        </p:nvSpPr>
        <p:spPr bwMode="auto">
          <a:xfrm>
            <a:off x="2291856" y="1579722"/>
            <a:ext cx="2745958" cy="3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570" b="1">
                <a:solidFill>
                  <a:schemeClr val="bg1"/>
                </a:solidFill>
                <a:latin typeface="+mn-lt"/>
                <a:ea typeface="+mn-ea"/>
                <a:cs typeface="+mn-ea"/>
                <a:sym typeface="+mn-lt"/>
              </a:rPr>
              <a:t>单击编辑标题</a:t>
            </a:r>
            <a:endParaRPr lang="en-US" altLang="zh-CN" sz="1570" b="1">
              <a:solidFill>
                <a:schemeClr val="bg1"/>
              </a:solidFill>
              <a:latin typeface="+mn-lt"/>
              <a:ea typeface="+mn-ea"/>
              <a:cs typeface="+mn-ea"/>
              <a:sym typeface="+mn-lt"/>
            </a:endParaRPr>
          </a:p>
        </p:txBody>
      </p:sp>
      <p:sp>
        <p:nvSpPr>
          <p:cNvPr id="10" name="圆角矩形 12"/>
          <p:cNvSpPr>
            <a:spLocks noChangeArrowheads="1"/>
          </p:cNvSpPr>
          <p:nvPr/>
        </p:nvSpPr>
        <p:spPr bwMode="auto">
          <a:xfrm>
            <a:off x="1692999" y="3536005"/>
            <a:ext cx="3876164" cy="1448520"/>
          </a:xfrm>
          <a:prstGeom prst="roundRect">
            <a:avLst>
              <a:gd name="adj" fmla="val 9083"/>
            </a:avLst>
          </a:prstGeom>
          <a:noFill/>
          <a:ln w="12700">
            <a:solidFill>
              <a:srgbClr val="969696"/>
            </a:solidFill>
            <a:rou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810">
              <a:solidFill>
                <a:schemeClr val="bg1"/>
              </a:solidFill>
              <a:latin typeface="+mn-lt"/>
              <a:ea typeface="+mn-ea"/>
              <a:cs typeface="+mn-ea"/>
              <a:sym typeface="+mn-lt"/>
            </a:endParaRPr>
          </a:p>
        </p:txBody>
      </p:sp>
      <p:sp>
        <p:nvSpPr>
          <p:cNvPr id="12" name="圆角矩形 15"/>
          <p:cNvSpPr>
            <a:spLocks noChangeArrowheads="1"/>
          </p:cNvSpPr>
          <p:nvPr/>
        </p:nvSpPr>
        <p:spPr bwMode="auto">
          <a:xfrm>
            <a:off x="2066012" y="3305487"/>
            <a:ext cx="3217897" cy="454805"/>
          </a:xfrm>
          <a:prstGeom prst="roundRect">
            <a:avLst>
              <a:gd name="adj" fmla="val 16667"/>
            </a:avLst>
          </a:prstGeom>
          <a:solidFill>
            <a:schemeClr val="accent2"/>
          </a:solidFill>
          <a:ln>
            <a:noFill/>
          </a:ln>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810">
              <a:solidFill>
                <a:schemeClr val="bg1"/>
              </a:solidFill>
              <a:latin typeface="+mn-lt"/>
              <a:ea typeface="+mn-ea"/>
              <a:cs typeface="+mn-ea"/>
              <a:sym typeface="+mn-lt"/>
            </a:endParaRPr>
          </a:p>
        </p:txBody>
      </p:sp>
      <p:sp>
        <p:nvSpPr>
          <p:cNvPr id="13" name="文本框 16"/>
          <p:cNvSpPr txBox="1">
            <a:spLocks noChangeArrowheads="1"/>
          </p:cNvSpPr>
          <p:nvPr/>
        </p:nvSpPr>
        <p:spPr bwMode="auto">
          <a:xfrm>
            <a:off x="2291856" y="3355329"/>
            <a:ext cx="2745958" cy="3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570" b="1">
                <a:solidFill>
                  <a:schemeClr val="bg1"/>
                </a:solidFill>
                <a:latin typeface="+mn-lt"/>
                <a:ea typeface="+mn-ea"/>
                <a:cs typeface="+mn-ea"/>
                <a:sym typeface="+mn-lt"/>
              </a:rPr>
              <a:t>单击编辑标题</a:t>
            </a:r>
            <a:endParaRPr lang="en-US" altLang="zh-CN" sz="1570" b="1">
              <a:solidFill>
                <a:schemeClr val="bg1"/>
              </a:solidFill>
              <a:latin typeface="+mn-lt"/>
              <a:ea typeface="+mn-ea"/>
              <a:cs typeface="+mn-ea"/>
              <a:sym typeface="+mn-lt"/>
            </a:endParaRPr>
          </a:p>
        </p:txBody>
      </p:sp>
      <p:sp>
        <p:nvSpPr>
          <p:cNvPr id="17" name="文本框 16"/>
          <p:cNvSpPr txBox="1"/>
          <p:nvPr/>
        </p:nvSpPr>
        <p:spPr>
          <a:xfrm>
            <a:off x="1839161" y="2088946"/>
            <a:ext cx="3518912" cy="992579"/>
          </a:xfrm>
          <a:prstGeom prst="rect">
            <a:avLst/>
          </a:prstGeom>
          <a:noFill/>
        </p:spPr>
        <p:txBody>
          <a:bodyPr wrap="none" rtlCol="0">
            <a:spAutoFit/>
          </a:bodyPr>
          <a:lstStyle/>
          <a:p>
            <a:pPr algn="ctr">
              <a:lnSpc>
                <a:spcPct val="150000"/>
              </a:lnSpc>
            </a:pPr>
            <a:r>
              <a:rPr lang="zh-CN" altLang="en-US" sz="1300" dirty="0">
                <a:solidFill>
                  <a:schemeClr val="bg1"/>
                </a:solidFill>
                <a:cs typeface="+mn-ea"/>
                <a:sym typeface="+mn-lt"/>
              </a:rPr>
              <a:t>点击输入您的内容，或者通过复制您的文本后</a:t>
            </a:r>
            <a:endParaRPr lang="en-US" altLang="zh-CN" sz="1300" dirty="0">
              <a:solidFill>
                <a:schemeClr val="bg1"/>
              </a:solidFill>
              <a:cs typeface="+mn-ea"/>
              <a:sym typeface="+mn-lt"/>
            </a:endParaRPr>
          </a:p>
          <a:p>
            <a:pPr algn="ctr">
              <a:lnSpc>
                <a:spcPct val="150000"/>
              </a:lnSpc>
            </a:pPr>
            <a:r>
              <a:rPr lang="zh-CN" altLang="en-US" sz="1300" dirty="0">
                <a:solidFill>
                  <a:schemeClr val="bg1"/>
                </a:solidFill>
                <a:cs typeface="+mn-ea"/>
                <a:sym typeface="+mn-lt"/>
              </a:rPr>
              <a:t>在此框中选择粘贴。请言简意赅，简单说明即</a:t>
            </a:r>
            <a:endParaRPr lang="en-US" altLang="zh-CN" sz="1300" dirty="0">
              <a:solidFill>
                <a:schemeClr val="bg1"/>
              </a:solidFill>
              <a:cs typeface="+mn-ea"/>
              <a:sym typeface="+mn-lt"/>
            </a:endParaRPr>
          </a:p>
          <a:p>
            <a:pPr algn="ctr">
              <a:lnSpc>
                <a:spcPct val="150000"/>
              </a:lnSpc>
            </a:pPr>
            <a:r>
              <a:rPr lang="zh-CN" altLang="en-US" sz="1300" dirty="0">
                <a:solidFill>
                  <a:schemeClr val="bg1"/>
                </a:solidFill>
                <a:cs typeface="+mn-ea"/>
                <a:sym typeface="+mn-lt"/>
              </a:rPr>
              <a:t>可，不必繁琐。</a:t>
            </a:r>
          </a:p>
        </p:txBody>
      </p:sp>
      <p:sp>
        <p:nvSpPr>
          <p:cNvPr id="19" name="文本框 18"/>
          <p:cNvSpPr txBox="1"/>
          <p:nvPr/>
        </p:nvSpPr>
        <p:spPr>
          <a:xfrm>
            <a:off x="1710921" y="3867032"/>
            <a:ext cx="3775393" cy="1061829"/>
          </a:xfrm>
          <a:prstGeom prst="rect">
            <a:avLst/>
          </a:prstGeom>
          <a:noFill/>
        </p:spPr>
        <p:txBody>
          <a:bodyPr wrap="none" rtlCol="0">
            <a:spAutoFit/>
          </a:bodyPr>
          <a:lstStyle/>
          <a:p>
            <a:pPr algn="ctr">
              <a:lnSpc>
                <a:spcPct val="150000"/>
              </a:lnSpc>
            </a:pPr>
            <a:r>
              <a:rPr lang="zh-CN" altLang="en-US" sz="1400" dirty="0">
                <a:solidFill>
                  <a:schemeClr val="bg1"/>
                </a:solidFill>
                <a:cs typeface="+mn-ea"/>
                <a:sym typeface="+mn-lt"/>
              </a:rPr>
              <a:t>点击输入您的内容，或者通过复制您的文本后</a:t>
            </a:r>
            <a:endParaRPr lang="en-US" altLang="zh-CN" sz="1400" dirty="0">
              <a:solidFill>
                <a:schemeClr val="bg1"/>
              </a:solidFill>
              <a:cs typeface="+mn-ea"/>
              <a:sym typeface="+mn-lt"/>
            </a:endParaRPr>
          </a:p>
          <a:p>
            <a:pPr algn="ctr">
              <a:lnSpc>
                <a:spcPct val="150000"/>
              </a:lnSpc>
            </a:pPr>
            <a:r>
              <a:rPr lang="zh-CN" altLang="en-US" sz="1400" dirty="0">
                <a:solidFill>
                  <a:schemeClr val="bg1"/>
                </a:solidFill>
                <a:cs typeface="+mn-ea"/>
                <a:sym typeface="+mn-lt"/>
              </a:rPr>
              <a:t>在此框中选择粘贴。请言简意赅，简单说明即</a:t>
            </a:r>
            <a:endParaRPr lang="en-US" altLang="zh-CN" sz="1400" dirty="0">
              <a:solidFill>
                <a:schemeClr val="bg1"/>
              </a:solidFill>
              <a:cs typeface="+mn-ea"/>
              <a:sym typeface="+mn-lt"/>
            </a:endParaRPr>
          </a:p>
          <a:p>
            <a:pPr algn="ctr">
              <a:lnSpc>
                <a:spcPct val="150000"/>
              </a:lnSpc>
            </a:pPr>
            <a:r>
              <a:rPr lang="zh-CN" altLang="en-US" sz="1400" dirty="0">
                <a:solidFill>
                  <a:schemeClr val="bg1"/>
                </a:solidFill>
                <a:cs typeface="+mn-ea"/>
                <a:sym typeface="+mn-lt"/>
              </a:rPr>
              <a:t>可，不必繁琐。</a:t>
            </a:r>
          </a:p>
        </p:txBody>
      </p:sp>
      <p:sp>
        <p:nvSpPr>
          <p:cNvPr id="15" name="圆角矩形 7"/>
          <p:cNvSpPr>
            <a:spLocks noChangeArrowheads="1"/>
          </p:cNvSpPr>
          <p:nvPr/>
        </p:nvSpPr>
        <p:spPr bwMode="auto">
          <a:xfrm>
            <a:off x="6762938" y="1760400"/>
            <a:ext cx="3862812" cy="1448520"/>
          </a:xfrm>
          <a:prstGeom prst="roundRect">
            <a:avLst>
              <a:gd name="adj" fmla="val 9083"/>
            </a:avLst>
          </a:prstGeom>
          <a:noFill/>
          <a:ln w="12700">
            <a:solidFill>
              <a:srgbClr val="969696"/>
            </a:solidFill>
            <a:rou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810">
              <a:solidFill>
                <a:schemeClr val="bg1"/>
              </a:solidFill>
              <a:latin typeface="+mn-lt"/>
              <a:ea typeface="+mn-ea"/>
              <a:cs typeface="+mn-ea"/>
              <a:sym typeface="+mn-lt"/>
            </a:endParaRPr>
          </a:p>
        </p:txBody>
      </p:sp>
      <p:sp>
        <p:nvSpPr>
          <p:cNvPr id="16" name="圆角矩形 10"/>
          <p:cNvSpPr>
            <a:spLocks noChangeArrowheads="1"/>
          </p:cNvSpPr>
          <p:nvPr/>
        </p:nvSpPr>
        <p:spPr bwMode="auto">
          <a:xfrm>
            <a:off x="7099981" y="1531440"/>
            <a:ext cx="3217897" cy="453247"/>
          </a:xfrm>
          <a:prstGeom prst="roundRect">
            <a:avLst>
              <a:gd name="adj" fmla="val 16667"/>
            </a:avLst>
          </a:prstGeom>
          <a:solidFill>
            <a:schemeClr val="accent2"/>
          </a:solidFill>
          <a:ln>
            <a:noFill/>
          </a:ln>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810">
              <a:solidFill>
                <a:schemeClr val="bg1"/>
              </a:solidFill>
              <a:latin typeface="+mn-lt"/>
              <a:ea typeface="+mn-ea"/>
              <a:cs typeface="+mn-ea"/>
              <a:sym typeface="+mn-lt"/>
            </a:endParaRPr>
          </a:p>
        </p:txBody>
      </p:sp>
      <p:sp>
        <p:nvSpPr>
          <p:cNvPr id="21" name="文本框 11"/>
          <p:cNvSpPr txBox="1">
            <a:spLocks noChangeArrowheads="1"/>
          </p:cNvSpPr>
          <p:nvPr/>
        </p:nvSpPr>
        <p:spPr bwMode="auto">
          <a:xfrm>
            <a:off x="7325825" y="1579722"/>
            <a:ext cx="2745958" cy="3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570" b="1">
                <a:solidFill>
                  <a:schemeClr val="bg1"/>
                </a:solidFill>
                <a:latin typeface="+mn-lt"/>
                <a:ea typeface="+mn-ea"/>
                <a:cs typeface="+mn-ea"/>
                <a:sym typeface="+mn-lt"/>
              </a:rPr>
              <a:t>单击编辑标题</a:t>
            </a:r>
            <a:endParaRPr lang="en-US" altLang="zh-CN" sz="1570" b="1">
              <a:solidFill>
                <a:schemeClr val="bg1"/>
              </a:solidFill>
              <a:latin typeface="+mn-lt"/>
              <a:ea typeface="+mn-ea"/>
              <a:cs typeface="+mn-ea"/>
              <a:sym typeface="+mn-lt"/>
            </a:endParaRPr>
          </a:p>
        </p:txBody>
      </p:sp>
      <p:sp>
        <p:nvSpPr>
          <p:cNvPr id="23" name="圆角矩形 12"/>
          <p:cNvSpPr>
            <a:spLocks noChangeArrowheads="1"/>
          </p:cNvSpPr>
          <p:nvPr/>
        </p:nvSpPr>
        <p:spPr bwMode="auto">
          <a:xfrm>
            <a:off x="6762938" y="3536005"/>
            <a:ext cx="3862812" cy="1448520"/>
          </a:xfrm>
          <a:prstGeom prst="roundRect">
            <a:avLst>
              <a:gd name="adj" fmla="val 9083"/>
            </a:avLst>
          </a:prstGeom>
          <a:noFill/>
          <a:ln w="12700">
            <a:solidFill>
              <a:srgbClr val="969696"/>
            </a:solidFill>
            <a:rou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810">
              <a:solidFill>
                <a:schemeClr val="bg1"/>
              </a:solidFill>
              <a:latin typeface="+mn-lt"/>
              <a:ea typeface="+mn-ea"/>
              <a:cs typeface="+mn-ea"/>
              <a:sym typeface="+mn-lt"/>
            </a:endParaRPr>
          </a:p>
        </p:txBody>
      </p:sp>
      <p:sp>
        <p:nvSpPr>
          <p:cNvPr id="24" name="圆角矩形 15"/>
          <p:cNvSpPr>
            <a:spLocks noChangeArrowheads="1"/>
          </p:cNvSpPr>
          <p:nvPr/>
        </p:nvSpPr>
        <p:spPr bwMode="auto">
          <a:xfrm>
            <a:off x="7099981" y="3305487"/>
            <a:ext cx="3217897" cy="454805"/>
          </a:xfrm>
          <a:prstGeom prst="roundRect">
            <a:avLst>
              <a:gd name="adj" fmla="val 16667"/>
            </a:avLst>
          </a:prstGeom>
          <a:solidFill>
            <a:schemeClr val="accent2"/>
          </a:solidFill>
          <a:ln>
            <a:noFill/>
          </a:ln>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810">
              <a:solidFill>
                <a:schemeClr val="bg1"/>
              </a:solidFill>
              <a:latin typeface="+mn-lt"/>
              <a:ea typeface="+mn-ea"/>
              <a:cs typeface="+mn-ea"/>
              <a:sym typeface="+mn-lt"/>
            </a:endParaRPr>
          </a:p>
        </p:txBody>
      </p:sp>
      <p:sp>
        <p:nvSpPr>
          <p:cNvPr id="25" name="文本框 16"/>
          <p:cNvSpPr txBox="1">
            <a:spLocks noChangeArrowheads="1"/>
          </p:cNvSpPr>
          <p:nvPr/>
        </p:nvSpPr>
        <p:spPr bwMode="auto">
          <a:xfrm>
            <a:off x="7325825" y="3355329"/>
            <a:ext cx="2745958" cy="3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570" b="1">
                <a:solidFill>
                  <a:schemeClr val="bg1"/>
                </a:solidFill>
                <a:latin typeface="+mn-lt"/>
                <a:ea typeface="+mn-ea"/>
                <a:cs typeface="+mn-ea"/>
                <a:sym typeface="+mn-lt"/>
              </a:rPr>
              <a:t>单击编辑标题</a:t>
            </a:r>
            <a:endParaRPr lang="en-US" altLang="zh-CN" sz="1570" b="1">
              <a:solidFill>
                <a:schemeClr val="bg1"/>
              </a:solidFill>
              <a:latin typeface="+mn-lt"/>
              <a:ea typeface="+mn-ea"/>
              <a:cs typeface="+mn-ea"/>
              <a:sym typeface="+mn-lt"/>
            </a:endParaRPr>
          </a:p>
        </p:txBody>
      </p:sp>
      <p:sp>
        <p:nvSpPr>
          <p:cNvPr id="26" name="文本框 25"/>
          <p:cNvSpPr txBox="1"/>
          <p:nvPr/>
        </p:nvSpPr>
        <p:spPr>
          <a:xfrm>
            <a:off x="6940889" y="2088946"/>
            <a:ext cx="3518912" cy="992579"/>
          </a:xfrm>
          <a:prstGeom prst="rect">
            <a:avLst/>
          </a:prstGeom>
          <a:noFill/>
        </p:spPr>
        <p:txBody>
          <a:bodyPr wrap="none" rtlCol="0">
            <a:spAutoFit/>
          </a:bodyPr>
          <a:lstStyle/>
          <a:p>
            <a:pPr algn="ctr">
              <a:lnSpc>
                <a:spcPct val="150000"/>
              </a:lnSpc>
            </a:pPr>
            <a:r>
              <a:rPr lang="zh-CN" altLang="en-US" sz="1300" dirty="0">
                <a:solidFill>
                  <a:schemeClr val="bg1"/>
                </a:solidFill>
                <a:cs typeface="+mn-ea"/>
                <a:sym typeface="+mn-lt"/>
              </a:rPr>
              <a:t>点击输入您的内容，或者通过复制您的文本后</a:t>
            </a:r>
            <a:endParaRPr lang="en-US" altLang="zh-CN" sz="1300" dirty="0">
              <a:solidFill>
                <a:schemeClr val="bg1"/>
              </a:solidFill>
              <a:cs typeface="+mn-ea"/>
              <a:sym typeface="+mn-lt"/>
            </a:endParaRPr>
          </a:p>
          <a:p>
            <a:pPr algn="ctr">
              <a:lnSpc>
                <a:spcPct val="150000"/>
              </a:lnSpc>
            </a:pPr>
            <a:r>
              <a:rPr lang="zh-CN" altLang="en-US" sz="1300" dirty="0">
                <a:solidFill>
                  <a:schemeClr val="bg1"/>
                </a:solidFill>
                <a:cs typeface="+mn-ea"/>
                <a:sym typeface="+mn-lt"/>
              </a:rPr>
              <a:t>在此框中选择粘贴。请言简意赅，简单说明即</a:t>
            </a:r>
            <a:endParaRPr lang="en-US" altLang="zh-CN" sz="1300" dirty="0">
              <a:solidFill>
                <a:schemeClr val="bg1"/>
              </a:solidFill>
              <a:cs typeface="+mn-ea"/>
              <a:sym typeface="+mn-lt"/>
            </a:endParaRPr>
          </a:p>
          <a:p>
            <a:pPr algn="ctr">
              <a:lnSpc>
                <a:spcPct val="150000"/>
              </a:lnSpc>
            </a:pPr>
            <a:r>
              <a:rPr lang="zh-CN" altLang="en-US" sz="1300" dirty="0">
                <a:solidFill>
                  <a:schemeClr val="bg1"/>
                </a:solidFill>
                <a:cs typeface="+mn-ea"/>
                <a:sym typeface="+mn-lt"/>
              </a:rPr>
              <a:t>可，不必繁琐。</a:t>
            </a:r>
          </a:p>
        </p:txBody>
      </p:sp>
      <p:sp>
        <p:nvSpPr>
          <p:cNvPr id="28" name="文本框 27"/>
          <p:cNvSpPr txBox="1"/>
          <p:nvPr/>
        </p:nvSpPr>
        <p:spPr>
          <a:xfrm>
            <a:off x="6940889" y="3900439"/>
            <a:ext cx="3518912" cy="992579"/>
          </a:xfrm>
          <a:prstGeom prst="rect">
            <a:avLst/>
          </a:prstGeom>
          <a:noFill/>
        </p:spPr>
        <p:txBody>
          <a:bodyPr wrap="none" rtlCol="0">
            <a:spAutoFit/>
          </a:bodyPr>
          <a:lstStyle/>
          <a:p>
            <a:pPr algn="ctr">
              <a:lnSpc>
                <a:spcPct val="150000"/>
              </a:lnSpc>
            </a:pPr>
            <a:r>
              <a:rPr lang="zh-CN" altLang="en-US" sz="1300" dirty="0">
                <a:solidFill>
                  <a:schemeClr val="bg1"/>
                </a:solidFill>
                <a:cs typeface="+mn-ea"/>
                <a:sym typeface="+mn-lt"/>
              </a:rPr>
              <a:t>点击输入您的内容，或者通过复制您的文本后</a:t>
            </a:r>
            <a:endParaRPr lang="en-US" altLang="zh-CN" sz="1300" dirty="0">
              <a:solidFill>
                <a:schemeClr val="bg1"/>
              </a:solidFill>
              <a:cs typeface="+mn-ea"/>
              <a:sym typeface="+mn-lt"/>
            </a:endParaRPr>
          </a:p>
          <a:p>
            <a:pPr algn="ctr">
              <a:lnSpc>
                <a:spcPct val="150000"/>
              </a:lnSpc>
            </a:pPr>
            <a:r>
              <a:rPr lang="zh-CN" altLang="en-US" sz="1300" dirty="0">
                <a:solidFill>
                  <a:schemeClr val="bg1"/>
                </a:solidFill>
                <a:cs typeface="+mn-ea"/>
                <a:sym typeface="+mn-lt"/>
              </a:rPr>
              <a:t>在此框中选择粘贴。请言简意赅，简单说明即</a:t>
            </a:r>
            <a:endParaRPr lang="en-US" altLang="zh-CN" sz="1300" dirty="0">
              <a:solidFill>
                <a:schemeClr val="bg1"/>
              </a:solidFill>
              <a:cs typeface="+mn-ea"/>
              <a:sym typeface="+mn-lt"/>
            </a:endParaRPr>
          </a:p>
          <a:p>
            <a:pPr algn="ctr">
              <a:lnSpc>
                <a:spcPct val="150000"/>
              </a:lnSpc>
            </a:pPr>
            <a:r>
              <a:rPr lang="zh-CN" altLang="en-US" sz="1300" dirty="0">
                <a:solidFill>
                  <a:schemeClr val="bg1"/>
                </a:solidFill>
                <a:cs typeface="+mn-ea"/>
                <a:sym typeface="+mn-lt"/>
              </a:rPr>
              <a:t>可，不必繁琐。</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6"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无&quot;,&quot;HeaderHeight&quot;:0.0,&quot;FooterHeight&quot;:0.0,&quot;SideMargin&quot;:0.0,&quot;TopMargin&quot;:0.0,&quot;BottomMargin&quot;:0.0,&quot;IntervalMargin&quot;:0.0,&quot;SettingType&quot;:&quot;System&quot;}"/>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44546A"/>
      </a:dk2>
      <a:lt2>
        <a:srgbClr val="E7E6E6"/>
      </a:lt2>
      <a:accent1>
        <a:srgbClr val="DFB54D"/>
      </a:accent1>
      <a:accent2>
        <a:srgbClr val="DFB54D"/>
      </a:accent2>
      <a:accent3>
        <a:srgbClr val="DFB54D"/>
      </a:accent3>
      <a:accent4>
        <a:srgbClr val="DFB54D"/>
      </a:accent4>
      <a:accent5>
        <a:srgbClr val="DFB54D"/>
      </a:accent5>
      <a:accent6>
        <a:srgbClr val="DFB54D"/>
      </a:accent6>
      <a:hlink>
        <a:srgbClr val="DFB54D"/>
      </a:hlink>
      <a:folHlink>
        <a:srgbClr val="DFB54D"/>
      </a:folHlink>
    </a:clrScheme>
    <a:fontScheme name="0cbjv0ln">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2162</Words>
  <Application>Microsoft Office PowerPoint</Application>
  <PresentationFormat>宽屏</PresentationFormat>
  <Paragraphs>200</Paragraphs>
  <Slides>22</Slides>
  <Notes>22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22</vt:i4>
      </vt:variant>
    </vt:vector>
  </HeadingPairs>
  <TitlesOfParts>
    <vt:vector size="28" baseType="lpstr">
      <vt:lpstr>思源黑体 CN Medium</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2022-03-09T02:30:27Z</dcterms:created>
  <dcterms:modified xsi:type="dcterms:W3CDTF">2023-01-10T11:42:13Z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8D9C59E33BB0450C9639FC597EAC0977</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