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114" r:id="rId3"/>
    <p:sldId id="3116" r:id="rId5"/>
    <p:sldId id="3115" r:id="rId6"/>
    <p:sldId id="3087" r:id="rId7"/>
    <p:sldId id="3088" r:id="rId8"/>
    <p:sldId id="3093" r:id="rId9"/>
    <p:sldId id="3079" r:id="rId10"/>
    <p:sldId id="3085" r:id="rId11"/>
    <p:sldId id="3117" r:id="rId12"/>
    <p:sldId id="3096" r:id="rId13"/>
    <p:sldId id="3081" r:id="rId14"/>
    <p:sldId id="3083" r:id="rId15"/>
    <p:sldId id="3089" r:id="rId16"/>
    <p:sldId id="3086" r:id="rId17"/>
    <p:sldId id="3118" r:id="rId18"/>
    <p:sldId id="3097" r:id="rId19"/>
    <p:sldId id="3084" r:id="rId20"/>
    <p:sldId id="3094" r:id="rId21"/>
    <p:sldId id="3098" r:id="rId22"/>
    <p:sldId id="3082" r:id="rId23"/>
    <p:sldId id="3119" r:id="rId24"/>
    <p:sldId id="3080" r:id="rId25"/>
    <p:sldId id="3078" r:id="rId26"/>
    <p:sldId id="3090" r:id="rId27"/>
    <p:sldId id="3095" r:id="rId28"/>
    <p:sldId id="3120" r:id="rId29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861"/>
    <a:srgbClr val="0CCDD8"/>
    <a:srgbClr val="0FCE9A"/>
    <a:srgbClr val="006AB6"/>
    <a:srgbClr val="1CB7F1"/>
    <a:srgbClr val="8ED7F1"/>
    <a:srgbClr val="D52C0A"/>
    <a:srgbClr val="535353"/>
    <a:srgbClr val="30B9C3"/>
    <a:srgbClr val="157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50" d="100"/>
          <a:sy n="50" d="100"/>
        </p:scale>
        <p:origin x="-234" y="-1686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9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3968" y="1673458"/>
            <a:ext cx="12862718" cy="2927939"/>
          </a:xfrm>
          <a:prstGeom prst="rect">
            <a:avLst/>
          </a:prstGeom>
          <a:solidFill>
            <a:srgbClr val="2E48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" name="TextBox 10"/>
          <p:cNvSpPr txBox="1"/>
          <p:nvPr/>
        </p:nvSpPr>
        <p:spPr>
          <a:xfrm>
            <a:off x="2761386" y="2176165"/>
            <a:ext cx="7335983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zh-CN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毕业论文答辩</a:t>
            </a:r>
            <a:r>
              <a:rPr lang="en-US" altLang="zh-CN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197127" y="3137428"/>
            <a:ext cx="3920261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GRADUATION THESIS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4374864" y="3728858"/>
            <a:ext cx="4109022" cy="306705"/>
            <a:chOff x="4711919" y="4416522"/>
            <a:chExt cx="4109022" cy="306705"/>
          </a:xfrm>
        </p:grpSpPr>
        <p:sp>
          <p:nvSpPr>
            <p:cNvPr id="114" name="矩形 259"/>
            <p:cNvSpPr>
              <a:spLocks noChangeArrowheads="1"/>
            </p:cNvSpPr>
            <p:nvPr/>
          </p:nvSpPr>
          <p:spPr bwMode="auto">
            <a:xfrm>
              <a:off x="4711919" y="4416522"/>
              <a:ext cx="1982503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400" b="1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汇报人：</a:t>
              </a:r>
              <a:r>
                <a:rPr lang="en-US" sz="1400" b="1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xxx</a:t>
              </a:r>
              <a:endParaRPr lang="en-US" sz="1400" cap="all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5" name="矩形 259"/>
            <p:cNvSpPr>
              <a:spLocks noChangeArrowheads="1"/>
            </p:cNvSpPr>
            <p:nvPr/>
          </p:nvSpPr>
          <p:spPr bwMode="auto">
            <a:xfrm>
              <a:off x="6560685" y="4461789"/>
              <a:ext cx="2260256" cy="21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800" cap="all" dirty="0">
                  <a:solidFill>
                    <a:schemeClr val="bg1"/>
                  </a:solidFill>
                  <a:cs typeface="Arial" panose="020B0604020202020204" pitchFamily="34" charset="0"/>
                </a:rPr>
                <a:t>Report person: </a:t>
              </a:r>
              <a:r>
                <a:rPr lang="en-US" sz="800" cap="all" dirty="0">
                  <a:solidFill>
                    <a:schemeClr val="bg1"/>
                  </a:solidFill>
                  <a:cs typeface="Arial" panose="020B0604020202020204" pitchFamily="34" charset="0"/>
                </a:rPr>
                <a:t>xxx</a:t>
              </a:r>
              <a:endParaRPr lang="en-US" sz="800" cap="all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 animBg="1"/>
          <p:bldP spid="104" grpId="0"/>
          <p:bldP spid="1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 animBg="1"/>
          <p:bldP spid="104" grpId="0"/>
          <p:bldP spid="1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-98615" y="3278180"/>
            <a:ext cx="12858044" cy="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875109" y="2162105"/>
            <a:ext cx="2023227" cy="2023227"/>
          </a:xfrm>
          <a:prstGeom prst="ellipse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/>
          </a:p>
        </p:txBody>
      </p:sp>
      <p:sp>
        <p:nvSpPr>
          <p:cNvPr id="21" name="TextBox 15"/>
          <p:cNvSpPr txBox="1"/>
          <p:nvPr/>
        </p:nvSpPr>
        <p:spPr>
          <a:xfrm>
            <a:off x="531756" y="5089184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531756" y="4768453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942159" y="2162105"/>
            <a:ext cx="2023227" cy="2023227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/>
          </a:p>
        </p:txBody>
      </p:sp>
      <p:sp>
        <p:nvSpPr>
          <p:cNvPr id="42" name="TextBox 15"/>
          <p:cNvSpPr txBox="1"/>
          <p:nvPr/>
        </p:nvSpPr>
        <p:spPr>
          <a:xfrm>
            <a:off x="3598806" y="5089184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6"/>
          <p:cNvSpPr txBox="1"/>
          <p:nvPr/>
        </p:nvSpPr>
        <p:spPr>
          <a:xfrm>
            <a:off x="3598806" y="4768453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818709" y="2162105"/>
            <a:ext cx="2023227" cy="2023227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/>
          </a:p>
        </p:txBody>
      </p:sp>
      <p:sp>
        <p:nvSpPr>
          <p:cNvPr id="45" name="TextBox 15"/>
          <p:cNvSpPr txBox="1"/>
          <p:nvPr/>
        </p:nvSpPr>
        <p:spPr>
          <a:xfrm>
            <a:off x="6475356" y="5089184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6475356" y="4768453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885759" y="2162105"/>
            <a:ext cx="2023227" cy="2023227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/>
          </a:p>
        </p:txBody>
      </p:sp>
      <p:sp>
        <p:nvSpPr>
          <p:cNvPr id="48" name="TextBox 15"/>
          <p:cNvSpPr txBox="1"/>
          <p:nvPr/>
        </p:nvSpPr>
        <p:spPr>
          <a:xfrm>
            <a:off x="9542406" y="5089184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6"/>
          <p:cNvSpPr txBox="1"/>
          <p:nvPr/>
        </p:nvSpPr>
        <p:spPr>
          <a:xfrm>
            <a:off x="9542406" y="4768453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99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49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49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9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99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4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2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rot="10800000" flipH="1">
            <a:off x="8165779" y="2072139"/>
            <a:ext cx="97574" cy="1919283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rot="16200000" flipH="1">
            <a:off x="8040440" y="4212666"/>
            <a:ext cx="339879" cy="356600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rot="10800000" flipV="1">
            <a:off x="4403563" y="4157349"/>
            <a:ext cx="189833" cy="80693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rot="16200000" flipV="1">
            <a:off x="5415645" y="1493698"/>
            <a:ext cx="128132" cy="1904086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name="adj1" fmla="val 24996"/>
                <a:gd name="adj2" fmla="val 50022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name="adj1" fmla="val 24980"/>
                <a:gd name="adj2" fmla="val 49990"/>
                <a:gd name="adj3" fmla="val 25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69266" y="3278560"/>
              <a:ext cx="1853468" cy="45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72491" y="3651941"/>
              <a:ext cx="2447020" cy="68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/>
              <p:nvPr/>
            </p:nvSpPr>
            <p:spPr bwMode="auto">
              <a:xfrm>
                <a:off x="9145588" y="4435471"/>
                <a:ext cx="464344" cy="465137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/>
              <p:nvPr/>
            </p:nvSpPr>
            <p:spPr bwMode="auto">
              <a:xfrm>
                <a:off x="2639220" y="3510754"/>
                <a:ext cx="348456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372805" y="2072139"/>
            <a:ext cx="2097240" cy="897466"/>
            <a:chOff x="773723" y="1924636"/>
            <a:chExt cx="2945744" cy="980021"/>
          </a:xfrm>
        </p:grpSpPr>
        <p:sp>
          <p:nvSpPr>
            <p:cNvPr id="96" name="TextBox 95"/>
            <p:cNvSpPr txBox="1"/>
            <p:nvPr/>
          </p:nvSpPr>
          <p:spPr>
            <a:xfrm>
              <a:off x="1954472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3723" y="2259448"/>
              <a:ext cx="2945200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390197" y="5081253"/>
            <a:ext cx="2157996" cy="897467"/>
            <a:chOff x="773723" y="1924636"/>
            <a:chExt cx="3031080" cy="980022"/>
          </a:xfrm>
        </p:grpSpPr>
        <p:sp>
          <p:nvSpPr>
            <p:cNvPr id="100" name="TextBox 99"/>
            <p:cNvSpPr txBox="1"/>
            <p:nvPr/>
          </p:nvSpPr>
          <p:spPr>
            <a:xfrm>
              <a:off x="2039808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3723" y="2259449"/>
              <a:ext cx="2945199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401" y="2043200"/>
            <a:ext cx="2271819" cy="897466"/>
            <a:chOff x="773723" y="1924636"/>
            <a:chExt cx="2945200" cy="980020"/>
          </a:xfrm>
        </p:grpSpPr>
        <p:sp>
          <p:nvSpPr>
            <p:cNvPr id="103" name="TextBox 102"/>
            <p:cNvSpPr txBox="1"/>
            <p:nvPr/>
          </p:nvSpPr>
          <p:spPr>
            <a:xfrm>
              <a:off x="776761" y="1924636"/>
              <a:ext cx="1629062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20074" y="5158916"/>
            <a:ext cx="2288820" cy="873036"/>
            <a:chOff x="751684" y="1951314"/>
            <a:chExt cx="2967239" cy="953342"/>
          </a:xfrm>
        </p:grpSpPr>
        <p:sp>
          <p:nvSpPr>
            <p:cNvPr id="109" name="TextBox 108"/>
            <p:cNvSpPr txBox="1"/>
            <p:nvPr/>
          </p:nvSpPr>
          <p:spPr>
            <a:xfrm>
              <a:off x="751684" y="1951314"/>
              <a:ext cx="1629061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任意多边形 57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49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352" y="2793959"/>
            <a:ext cx="5644686" cy="2211976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395" y="3217381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394" y="4311268"/>
            <a:ext cx="3269848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395" y="5405155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395" y="2939854"/>
            <a:ext cx="1916474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395" y="5157803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395" y="4048829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539" y="3999289"/>
            <a:ext cx="3679629" cy="1884340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754" y="2975232"/>
            <a:ext cx="2488600" cy="1544044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681" y="1820768"/>
            <a:ext cx="1432734" cy="1469310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just" defTabSz="916305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296" y="3813695"/>
            <a:ext cx="459409" cy="443617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679" y="2554034"/>
            <a:ext cx="480357" cy="480867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726" y="5173945"/>
            <a:ext cx="452232" cy="443617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8" name="任意多边形 37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20%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35%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>
                <a:latin typeface="HelveticaNeueLT Pro 35 Th" pitchFamily="34" charset="0"/>
              </a:rPr>
              <a:t>10%</a:t>
            </a:r>
            <a:endParaRPr lang="zh-CN" altLang="en-US" sz="2110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V="1">
            <a:off x="5747093" y="4249720"/>
            <a:ext cx="0" cy="157759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169813" y="3458297"/>
            <a:ext cx="0" cy="201901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805732" y="2374202"/>
            <a:ext cx="1266812" cy="2585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7554852" y="2688619"/>
            <a:ext cx="1517692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293855" y="3219203"/>
            <a:ext cx="1266813" cy="2585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293855" y="3533618"/>
            <a:ext cx="1517693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0188778" y="2699833"/>
            <a:ext cx="1265433" cy="2585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9937897" y="3014248"/>
            <a:ext cx="1516315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449606" y="2781557"/>
            <a:ext cx="1536991" cy="2585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449603" y="3057878"/>
            <a:ext cx="2078344" cy="29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449606" y="3909144"/>
            <a:ext cx="1536991" cy="2585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449603" y="4185463"/>
            <a:ext cx="2078344" cy="29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449606" y="5053272"/>
            <a:ext cx="1536991" cy="2585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449603" y="5329591"/>
            <a:ext cx="2078344" cy="29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520769" y="4119971"/>
            <a:ext cx="5722047" cy="2372556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210"/>
          <p:cNvSpPr/>
          <p:nvPr/>
        </p:nvSpPr>
        <p:spPr bwMode="auto">
          <a:xfrm flipH="1" flipV="1">
            <a:off x="5734969" y="397509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2">
              <a:alpha val="89804"/>
            </a:schemeClr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10"/>
          <p:cNvSpPr/>
          <p:nvPr/>
        </p:nvSpPr>
        <p:spPr bwMode="auto">
          <a:xfrm flipH="1" flipV="1">
            <a:off x="5648727" y="362921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1">
              <a:alpha val="89804"/>
            </a:schemeClr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0592532" y="3675673"/>
            <a:ext cx="0" cy="133520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568632" y="2752567"/>
            <a:ext cx="778959" cy="7789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568632" y="3873034"/>
            <a:ext cx="778959" cy="7789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573538" y="5022784"/>
            <a:ext cx="778959" cy="7789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Shape 56"/>
          <p:cNvSpPr/>
          <p:nvPr/>
        </p:nvSpPr>
        <p:spPr>
          <a:xfrm>
            <a:off x="1811965" y="4131452"/>
            <a:ext cx="267759" cy="238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4" y="6075"/>
                </a:moveTo>
                <a:lnTo>
                  <a:pt x="19439" y="0"/>
                </a:lnTo>
                <a:lnTo>
                  <a:pt x="14503" y="0"/>
                </a:lnTo>
                <a:lnTo>
                  <a:pt x="15451" y="7077"/>
                </a:lnTo>
                <a:cubicBezTo>
                  <a:pt x="15636" y="8413"/>
                  <a:pt x="16936" y="9450"/>
                  <a:pt x="18515" y="9450"/>
                </a:cubicBezTo>
                <a:cubicBezTo>
                  <a:pt x="20219" y="9450"/>
                  <a:pt x="21600" y="8240"/>
                  <a:pt x="21600" y="6750"/>
                </a:cubicBezTo>
                <a:cubicBezTo>
                  <a:pt x="21600" y="6515"/>
                  <a:pt x="21566" y="6291"/>
                  <a:pt x="21504" y="6075"/>
                </a:cubicBezTo>
                <a:close/>
                <a:moveTo>
                  <a:pt x="16800" y="10862"/>
                </a:moveTo>
                <a:lnTo>
                  <a:pt x="16800" y="16200"/>
                </a:lnTo>
                <a:lnTo>
                  <a:pt x="4800" y="16200"/>
                </a:lnTo>
                <a:lnTo>
                  <a:pt x="4800" y="10870"/>
                </a:lnTo>
                <a:cubicBezTo>
                  <a:pt x="4274" y="11083"/>
                  <a:pt x="3696" y="11205"/>
                  <a:pt x="3085" y="11205"/>
                </a:cubicBezTo>
                <a:cubicBezTo>
                  <a:pt x="2851" y="11205"/>
                  <a:pt x="2624" y="11174"/>
                  <a:pt x="2400" y="11139"/>
                </a:cubicBezTo>
                <a:lnTo>
                  <a:pt x="2400" y="19710"/>
                </a:lnTo>
                <a:cubicBezTo>
                  <a:pt x="2400" y="20749"/>
                  <a:pt x="3155" y="21600"/>
                  <a:pt x="4078" y="21600"/>
                </a:cubicBezTo>
                <a:lnTo>
                  <a:pt x="17520" y="21600"/>
                </a:lnTo>
                <a:cubicBezTo>
                  <a:pt x="18444" y="21600"/>
                  <a:pt x="19200" y="20748"/>
                  <a:pt x="19200" y="19710"/>
                </a:cubicBezTo>
                <a:lnTo>
                  <a:pt x="19200" y="11140"/>
                </a:lnTo>
                <a:cubicBezTo>
                  <a:pt x="18974" y="11174"/>
                  <a:pt x="18749" y="11206"/>
                  <a:pt x="18515" y="11206"/>
                </a:cubicBezTo>
                <a:cubicBezTo>
                  <a:pt x="17907" y="11205"/>
                  <a:pt x="17327" y="11081"/>
                  <a:pt x="16800" y="10862"/>
                </a:cubicBezTo>
                <a:close/>
                <a:moveTo>
                  <a:pt x="10800" y="9450"/>
                </a:moveTo>
                <a:cubicBezTo>
                  <a:pt x="12504" y="9450"/>
                  <a:pt x="13885" y="8240"/>
                  <a:pt x="13885" y="6750"/>
                </a:cubicBezTo>
                <a:cubicBezTo>
                  <a:pt x="13885" y="6695"/>
                  <a:pt x="13882" y="6639"/>
                  <a:pt x="13879" y="6587"/>
                </a:cubicBezTo>
                <a:lnTo>
                  <a:pt x="13268" y="0"/>
                </a:lnTo>
                <a:lnTo>
                  <a:pt x="8332" y="0"/>
                </a:lnTo>
                <a:lnTo>
                  <a:pt x="7720" y="6581"/>
                </a:lnTo>
                <a:cubicBezTo>
                  <a:pt x="7717" y="6637"/>
                  <a:pt x="7715" y="6692"/>
                  <a:pt x="7715" y="6750"/>
                </a:cubicBezTo>
                <a:cubicBezTo>
                  <a:pt x="7715" y="8240"/>
                  <a:pt x="9096" y="9450"/>
                  <a:pt x="10800" y="9450"/>
                </a:cubicBezTo>
                <a:close/>
                <a:moveTo>
                  <a:pt x="6148" y="7087"/>
                </a:moveTo>
                <a:lnTo>
                  <a:pt x="7097" y="0"/>
                </a:lnTo>
                <a:lnTo>
                  <a:pt x="2160" y="0"/>
                </a:lnTo>
                <a:lnTo>
                  <a:pt x="97" y="6075"/>
                </a:lnTo>
                <a:cubicBezTo>
                  <a:pt x="34" y="6291"/>
                  <a:pt x="0" y="6515"/>
                  <a:pt x="0" y="6750"/>
                </a:cubicBezTo>
                <a:cubicBezTo>
                  <a:pt x="0" y="8240"/>
                  <a:pt x="1380" y="9450"/>
                  <a:pt x="3085" y="9450"/>
                </a:cubicBezTo>
                <a:cubicBezTo>
                  <a:pt x="4657" y="9450"/>
                  <a:pt x="5957" y="8418"/>
                  <a:pt x="6148" y="708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268"/>
          <p:cNvSpPr/>
          <p:nvPr/>
        </p:nvSpPr>
        <p:spPr>
          <a:xfrm>
            <a:off x="1798585" y="3009596"/>
            <a:ext cx="294521" cy="23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Shape 671"/>
          <p:cNvSpPr/>
          <p:nvPr/>
        </p:nvSpPr>
        <p:spPr>
          <a:xfrm>
            <a:off x="1840278" y="5285855"/>
            <a:ext cx="252827" cy="252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任意多边形 39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29" grpId="0" build="p"/>
      <p:bldP spid="30" grpId="0" build="p"/>
      <p:bldP spid="33" grpId="0" build="p"/>
      <p:bldP spid="34" grpId="0" build="p"/>
      <p:bldP spid="42" grpId="0" build="p"/>
      <p:bldP spid="43" grpId="0" build="p"/>
      <p:bldP spid="45" grpId="0" build="p"/>
      <p:bldP spid="46" grpId="0" build="p"/>
      <p:bldP spid="47" grpId="0" build="p"/>
      <p:bldP spid="48" grpId="0" build="p"/>
      <p:bldP spid="13" grpId="0" animBg="1"/>
      <p:bldP spid="14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rgbClr val="2E48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rgbClr val="2E4861"/>
                  </a:solidFill>
                  <a:latin typeface="华文细黑" pitchFamily="2" charset="-122"/>
                  <a:ea typeface="华文细黑" pitchFamily="2" charset="-122"/>
                </a:rPr>
                <a:t>03</a:t>
              </a:r>
              <a:endParaRPr lang="zh-CN" altLang="en-US" sz="5060" dirty="0">
                <a:solidFill>
                  <a:srgbClr val="2E486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5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85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732" y="2113988"/>
            <a:ext cx="3535962" cy="300021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1394" y="2113988"/>
            <a:ext cx="3535962" cy="300021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38057" y="2113988"/>
            <a:ext cx="3535962" cy="300021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460823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1460823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52231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52231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0712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0712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9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4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330852" y="5609131"/>
            <a:ext cx="180301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2244" y="4491782"/>
            <a:ext cx="216361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30581" y="3394053"/>
            <a:ext cx="180301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07549" y="2196385"/>
            <a:ext cx="180301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627623" y="5153041"/>
            <a:ext cx="1194667" cy="1124436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08719" y="4028612"/>
            <a:ext cx="1194667" cy="1124437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7073" y="2904188"/>
            <a:ext cx="1194667" cy="1124434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9746" y="1842413"/>
            <a:ext cx="1194667" cy="1124436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78750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030495" y="1802826"/>
            <a:ext cx="901509" cy="901509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011312" y="5140073"/>
            <a:ext cx="901508" cy="901509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912125" y="4039172"/>
            <a:ext cx="901509" cy="901509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826591" y="2873726"/>
            <a:ext cx="901509" cy="901509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232725" y="2000031"/>
            <a:ext cx="488319" cy="48831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2044" y="5422632"/>
            <a:ext cx="433091" cy="331012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29634" y="4293573"/>
            <a:ext cx="448155" cy="385938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6079830" y="3099243"/>
            <a:ext cx="424090" cy="412991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29548" y="5070177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16792" y="4029287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5952" y="2816561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494" y="1699468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0264" y="1937485"/>
            <a:ext cx="2707640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197" y="3035657"/>
            <a:ext cx="2707640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16808" y="4254292"/>
            <a:ext cx="2643848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648" y="5304303"/>
            <a:ext cx="2707640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任意多边形 71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007" y="447"/>
            <a:ext cx="3244175" cy="7231756"/>
          </a:xfrm>
          <a:prstGeom prst="rect">
            <a:avLst/>
          </a:prstGeom>
          <a:solidFill>
            <a:srgbClr val="2E486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121580" y="2813785"/>
            <a:ext cx="4158141" cy="615936"/>
          </a:xfrm>
          <a:prstGeom prst="roundRect">
            <a:avLst/>
          </a:prstGeom>
          <a:solidFill>
            <a:srgbClr val="2E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57757" y="2838987"/>
            <a:ext cx="2698175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717577" y="2759171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6" name="圆角矩形 55"/>
          <p:cNvSpPr/>
          <p:nvPr/>
        </p:nvSpPr>
        <p:spPr bwMode="auto">
          <a:xfrm>
            <a:off x="6272166" y="2827342"/>
            <a:ext cx="714192" cy="588823"/>
          </a:xfrm>
          <a:prstGeom prst="roundRect">
            <a:avLst/>
          </a:prstGeom>
          <a:solidFill>
            <a:srgbClr val="2E486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7121580" y="3797721"/>
            <a:ext cx="4158141" cy="615936"/>
          </a:xfrm>
          <a:prstGeom prst="roundRect">
            <a:avLst/>
          </a:prstGeom>
          <a:solidFill>
            <a:srgbClr val="2E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57757" y="3822923"/>
            <a:ext cx="2698175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717577" y="374310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0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5" name="圆角矩形 74"/>
          <p:cNvSpPr/>
          <p:nvPr/>
        </p:nvSpPr>
        <p:spPr bwMode="auto">
          <a:xfrm>
            <a:off x="6272166" y="3811279"/>
            <a:ext cx="714192" cy="588823"/>
          </a:xfrm>
          <a:prstGeom prst="roundRect">
            <a:avLst/>
          </a:prstGeom>
          <a:solidFill>
            <a:srgbClr val="2E486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7121580" y="4783477"/>
            <a:ext cx="4158141" cy="615936"/>
          </a:xfrm>
          <a:prstGeom prst="roundRect">
            <a:avLst/>
          </a:prstGeom>
          <a:solidFill>
            <a:srgbClr val="2E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657757" y="4808678"/>
            <a:ext cx="2698175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717577" y="4728863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9" name="圆角矩形 9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1" name="圆角矩形 100"/>
          <p:cNvSpPr/>
          <p:nvPr/>
        </p:nvSpPr>
        <p:spPr bwMode="auto">
          <a:xfrm>
            <a:off x="6272166" y="4797034"/>
            <a:ext cx="714192" cy="588823"/>
          </a:xfrm>
          <a:prstGeom prst="roundRect">
            <a:avLst/>
          </a:prstGeom>
          <a:solidFill>
            <a:srgbClr val="2E486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7121580" y="5786291"/>
            <a:ext cx="4158141" cy="615936"/>
          </a:xfrm>
          <a:prstGeom prst="roundRect">
            <a:avLst/>
          </a:prstGeom>
          <a:solidFill>
            <a:srgbClr val="2E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657757" y="5811493"/>
            <a:ext cx="2698175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717577" y="573167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7" name="圆角矩形 106"/>
          <p:cNvSpPr/>
          <p:nvPr/>
        </p:nvSpPr>
        <p:spPr bwMode="auto">
          <a:xfrm>
            <a:off x="6272166" y="5799848"/>
            <a:ext cx="714192" cy="588823"/>
          </a:xfrm>
          <a:prstGeom prst="roundRect">
            <a:avLst/>
          </a:prstGeom>
          <a:solidFill>
            <a:srgbClr val="2E486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387001" y="2472233"/>
            <a:ext cx="2288187" cy="2288185"/>
            <a:chOff x="3962648" y="2819400"/>
            <a:chExt cx="1218704" cy="1218704"/>
          </a:xfrm>
        </p:grpSpPr>
        <p:grpSp>
          <p:nvGrpSpPr>
            <p:cNvPr id="44" name="组合 4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5"/>
            <p:cNvSpPr txBox="1"/>
            <p:nvPr/>
          </p:nvSpPr>
          <p:spPr>
            <a:xfrm>
              <a:off x="4146363" y="3165339"/>
              <a:ext cx="852982" cy="475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spc="300" dirty="0">
                  <a:solidFill>
                    <a:srgbClr val="2E48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lang="en-US" altLang="zh-CN" sz="2800" b="1" spc="300" dirty="0">
                <a:solidFill>
                  <a:srgbClr val="2E48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400" b="1" cap="all" dirty="0">
                  <a:solidFill>
                    <a:srgbClr val="2E486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lang="zh-CN" altLang="en-US" sz="2400" b="1" cap="all" dirty="0">
                <a:solidFill>
                  <a:srgbClr val="2E486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animBg="1"/>
          <p:bldP spid="52" grpId="0"/>
          <p:bldP spid="56" grpId="0" animBg="1"/>
          <p:bldP spid="57" grpId="0" animBg="1"/>
          <p:bldP spid="58" grpId="0"/>
          <p:bldP spid="75" grpId="0" animBg="1"/>
          <p:bldP spid="76" grpId="0" animBg="1"/>
          <p:bldP spid="77" grpId="0"/>
          <p:bldP spid="101" grpId="0" animBg="1"/>
          <p:bldP spid="102" grpId="0" animBg="1"/>
          <p:bldP spid="103" grpId="0"/>
          <p:bldP spid="10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animBg="1"/>
          <p:bldP spid="52" grpId="0"/>
          <p:bldP spid="56" grpId="0" animBg="1"/>
          <p:bldP spid="57" grpId="0" animBg="1"/>
          <p:bldP spid="58" grpId="0"/>
          <p:bldP spid="75" grpId="0" animBg="1"/>
          <p:bldP spid="76" grpId="0" animBg="1"/>
          <p:bldP spid="77" grpId="0"/>
          <p:bldP spid="101" grpId="0" animBg="1"/>
          <p:bldP spid="102" grpId="0" animBg="1"/>
          <p:bldP spid="103" grpId="0"/>
          <p:bldP spid="10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9" y="1541591"/>
            <a:ext cx="0" cy="4953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93" y="1878743"/>
            <a:ext cx="980089" cy="204795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91" y="4863039"/>
            <a:ext cx="981820" cy="204795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91" y="3253940"/>
            <a:ext cx="981820" cy="204795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875" y="1818014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874" y="3192863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874" y="4812731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5160" y="2138717"/>
            <a:ext cx="2560851" cy="979153"/>
            <a:chOff x="-158386" y="2124222"/>
            <a:chExt cx="4463257" cy="1069224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5160" y="5210637"/>
            <a:ext cx="2562609" cy="979153"/>
            <a:chOff x="-159167" y="2124222"/>
            <a:chExt cx="4466319" cy="1069224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650" y="3636454"/>
            <a:ext cx="2724784" cy="831437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508" y="2317734"/>
            <a:ext cx="3913037" cy="61438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206" y="3815474"/>
            <a:ext cx="3913037" cy="61438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508" y="5389653"/>
            <a:ext cx="3913037" cy="61438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0" name="任意多边形 49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rgbClr val="2E48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rgbClr val="2E4861"/>
                  </a:solidFill>
                  <a:latin typeface="华文细黑" pitchFamily="2" charset="-122"/>
                  <a:ea typeface="华文细黑" pitchFamily="2" charset="-122"/>
                </a:rPr>
                <a:t>04</a:t>
              </a:r>
              <a:endParaRPr lang="zh-CN" altLang="en-US" sz="5060" dirty="0">
                <a:solidFill>
                  <a:srgbClr val="2E486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5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85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1"/>
          <p:cNvGrpSpPr/>
          <p:nvPr/>
        </p:nvGrpSpPr>
        <p:grpSpPr>
          <a:xfrm>
            <a:off x="1162782" y="2076008"/>
            <a:ext cx="8032851" cy="3584344"/>
            <a:chOff x="179512" y="2060848"/>
            <a:chExt cx="7617691" cy="3399096"/>
          </a:xfrm>
        </p:grpSpPr>
        <p:sp>
          <p:nvSpPr>
            <p:cNvPr id="5" name="Oval 65"/>
            <p:cNvSpPr>
              <a:spLocks noChangeArrowheads="1"/>
            </p:cNvSpPr>
            <p:nvPr/>
          </p:nvSpPr>
          <p:spPr bwMode="auto">
            <a:xfrm>
              <a:off x="989905" y="4559851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3"/>
            <p:cNvGrpSpPr/>
            <p:nvPr/>
          </p:nvGrpSpPr>
          <p:grpSpPr>
            <a:xfrm>
              <a:off x="179512" y="2060848"/>
              <a:ext cx="7617691" cy="3322593"/>
              <a:chOff x="683568" y="2266648"/>
              <a:chExt cx="7617691" cy="3322593"/>
            </a:xfrm>
          </p:grpSpPr>
          <p:sp>
            <p:nvSpPr>
              <p:cNvPr id="12" name="Freeform 6"/>
              <p:cNvSpPr/>
              <p:nvPr/>
            </p:nvSpPr>
            <p:spPr bwMode="auto">
              <a:xfrm>
                <a:off x="2628510" y="2428726"/>
                <a:ext cx="5186513" cy="2674281"/>
              </a:xfrm>
              <a:custGeom>
                <a:avLst/>
                <a:gdLst>
                  <a:gd name="T0" fmla="*/ 0 w 4608"/>
                  <a:gd name="T1" fmla="*/ 72 h 2376"/>
                  <a:gd name="T2" fmla="*/ 4608 w 4608"/>
                  <a:gd name="T3" fmla="*/ 2376 h 2376"/>
                  <a:gd name="T4" fmla="*/ 4608 w 4608"/>
                  <a:gd name="T5" fmla="*/ 2304 h 2376"/>
                  <a:gd name="T6" fmla="*/ 0 w 4608"/>
                  <a:gd name="T7" fmla="*/ 0 h 2376"/>
                  <a:gd name="T8" fmla="*/ 0 w 4608"/>
                  <a:gd name="T9" fmla="*/ 72 h 2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08"/>
                  <a:gd name="T16" fmla="*/ 0 h 2376"/>
                  <a:gd name="T17" fmla="*/ 4608 w 4608"/>
                  <a:gd name="T18" fmla="*/ 2376 h 2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08" h="2376">
                    <a:moveTo>
                      <a:pt x="0" y="72"/>
                    </a:moveTo>
                    <a:lnTo>
                      <a:pt x="4608" y="2376"/>
                    </a:lnTo>
                    <a:lnTo>
                      <a:pt x="4608" y="2304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7652945" y="5103007"/>
                <a:ext cx="648314" cy="8103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2628510" y="2266648"/>
                <a:ext cx="5672749" cy="2836359"/>
              </a:xfrm>
              <a:custGeom>
                <a:avLst/>
                <a:gdLst>
                  <a:gd name="T0" fmla="*/ 288 w 5040"/>
                  <a:gd name="T1" fmla="*/ 0 h 2520"/>
                  <a:gd name="T2" fmla="*/ 4896 w 5040"/>
                  <a:gd name="T3" fmla="*/ 2304 h 2520"/>
                  <a:gd name="T4" fmla="*/ 5040 w 5040"/>
                  <a:gd name="T5" fmla="*/ 2232 h 2520"/>
                  <a:gd name="T6" fmla="*/ 5040 w 5040"/>
                  <a:gd name="T7" fmla="*/ 2520 h 2520"/>
                  <a:gd name="T8" fmla="*/ 4464 w 5040"/>
                  <a:gd name="T9" fmla="*/ 2520 h 2520"/>
                  <a:gd name="T10" fmla="*/ 4608 w 5040"/>
                  <a:gd name="T11" fmla="*/ 2448 h 2520"/>
                  <a:gd name="T12" fmla="*/ 0 w 5040"/>
                  <a:gd name="T13" fmla="*/ 144 h 2520"/>
                  <a:gd name="T14" fmla="*/ 288 w 5040"/>
                  <a:gd name="T15" fmla="*/ 0 h 2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40"/>
                  <a:gd name="T25" fmla="*/ 0 h 2520"/>
                  <a:gd name="T26" fmla="*/ 5040 w 5040"/>
                  <a:gd name="T27" fmla="*/ 2520 h 2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40" h="2520">
                    <a:moveTo>
                      <a:pt x="288" y="0"/>
                    </a:moveTo>
                    <a:lnTo>
                      <a:pt x="4896" y="2304"/>
                    </a:lnTo>
                    <a:lnTo>
                      <a:pt x="5040" y="2232"/>
                    </a:lnTo>
                    <a:lnTo>
                      <a:pt x="5040" y="2520"/>
                    </a:lnTo>
                    <a:lnTo>
                      <a:pt x="4464" y="2520"/>
                    </a:lnTo>
                    <a:lnTo>
                      <a:pt x="4608" y="2448"/>
                    </a:lnTo>
                    <a:lnTo>
                      <a:pt x="0" y="144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2304353" y="2428726"/>
                <a:ext cx="4538199" cy="2269087"/>
              </a:xfrm>
              <a:custGeom>
                <a:avLst/>
                <a:gdLst>
                  <a:gd name="T0" fmla="*/ 3744 w 4032"/>
                  <a:gd name="T1" fmla="*/ 2016 h 2016"/>
                  <a:gd name="T2" fmla="*/ 0 w 4032"/>
                  <a:gd name="T3" fmla="*/ 144 h 2016"/>
                  <a:gd name="T4" fmla="*/ 288 w 4032"/>
                  <a:gd name="T5" fmla="*/ 0 h 2016"/>
                  <a:gd name="T6" fmla="*/ 4032 w 4032"/>
                  <a:gd name="T7" fmla="*/ 1872 h 2016"/>
                  <a:gd name="T8" fmla="*/ 3744 w 4032"/>
                  <a:gd name="T9" fmla="*/ 2016 h 2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2"/>
                  <a:gd name="T16" fmla="*/ 0 h 2016"/>
                  <a:gd name="T17" fmla="*/ 4032 w 4032"/>
                  <a:gd name="T18" fmla="*/ 2016 h 2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2" h="2016">
                    <a:moveTo>
                      <a:pt x="3744" y="2016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4032" y="1872"/>
                    </a:lnTo>
                    <a:lnTo>
                      <a:pt x="3744" y="201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2304353" y="2590803"/>
                <a:ext cx="4214042" cy="2755320"/>
              </a:xfrm>
              <a:custGeom>
                <a:avLst/>
                <a:gdLst>
                  <a:gd name="T0" fmla="*/ 0 w 3744"/>
                  <a:gd name="T1" fmla="*/ 0 h 2448"/>
                  <a:gd name="T2" fmla="*/ 0 w 3744"/>
                  <a:gd name="T3" fmla="*/ 72 h 2448"/>
                  <a:gd name="T4" fmla="*/ 3672 w 3744"/>
                  <a:gd name="T5" fmla="*/ 1908 h 2448"/>
                  <a:gd name="T6" fmla="*/ 3672 w 3744"/>
                  <a:gd name="T7" fmla="*/ 2412 h 2448"/>
                  <a:gd name="T8" fmla="*/ 3744 w 3744"/>
                  <a:gd name="T9" fmla="*/ 2448 h 2448"/>
                  <a:gd name="T10" fmla="*/ 3744 w 3744"/>
                  <a:gd name="T11" fmla="*/ 1872 h 2448"/>
                  <a:gd name="T12" fmla="*/ 0 w 3744"/>
                  <a:gd name="T13" fmla="*/ 0 h 2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4"/>
                  <a:gd name="T22" fmla="*/ 0 h 2448"/>
                  <a:gd name="T23" fmla="*/ 3744 w 3744"/>
                  <a:gd name="T24" fmla="*/ 2448 h 24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4" h="2448">
                    <a:moveTo>
                      <a:pt x="0" y="0"/>
                    </a:moveTo>
                    <a:lnTo>
                      <a:pt x="0" y="72"/>
                    </a:lnTo>
                    <a:lnTo>
                      <a:pt x="3672" y="1908"/>
                    </a:lnTo>
                    <a:lnTo>
                      <a:pt x="3672" y="2412"/>
                    </a:lnTo>
                    <a:lnTo>
                      <a:pt x="3744" y="2448"/>
                    </a:lnTo>
                    <a:lnTo>
                      <a:pt x="3744" y="18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6275277" y="5305604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6761513" y="5062488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6356317" y="4535735"/>
                <a:ext cx="648314" cy="1053506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1980196" y="2590803"/>
                <a:ext cx="3889885" cy="1944932"/>
              </a:xfrm>
              <a:custGeom>
                <a:avLst/>
                <a:gdLst>
                  <a:gd name="T0" fmla="*/ 3168 w 3456"/>
                  <a:gd name="T1" fmla="*/ 1728 h 1728"/>
                  <a:gd name="T2" fmla="*/ 0 w 3456"/>
                  <a:gd name="T3" fmla="*/ 144 h 1728"/>
                  <a:gd name="T4" fmla="*/ 288 w 3456"/>
                  <a:gd name="T5" fmla="*/ 0 h 1728"/>
                  <a:gd name="T6" fmla="*/ 3456 w 3456"/>
                  <a:gd name="T7" fmla="*/ 1584 h 1728"/>
                  <a:gd name="T8" fmla="*/ 3168 w 3456"/>
                  <a:gd name="T9" fmla="*/ 1728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728"/>
                  <a:gd name="T17" fmla="*/ 3456 w 3456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728">
                    <a:moveTo>
                      <a:pt x="3168" y="1728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3456" y="1584"/>
                    </a:lnTo>
                    <a:lnTo>
                      <a:pt x="3168" y="17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1980196" y="2752881"/>
                <a:ext cx="3565728" cy="2431165"/>
              </a:xfrm>
              <a:custGeom>
                <a:avLst/>
                <a:gdLst>
                  <a:gd name="T0" fmla="*/ 0 w 3168"/>
                  <a:gd name="T1" fmla="*/ 0 h 2160"/>
                  <a:gd name="T2" fmla="*/ 0 w 3168"/>
                  <a:gd name="T3" fmla="*/ 72 h 2160"/>
                  <a:gd name="T4" fmla="*/ 3096 w 3168"/>
                  <a:gd name="T5" fmla="*/ 1620 h 2160"/>
                  <a:gd name="T6" fmla="*/ 3096 w 3168"/>
                  <a:gd name="T7" fmla="*/ 2124 h 2160"/>
                  <a:gd name="T8" fmla="*/ 3168 w 3168"/>
                  <a:gd name="T9" fmla="*/ 2160 h 2160"/>
                  <a:gd name="T10" fmla="*/ 3168 w 3168"/>
                  <a:gd name="T11" fmla="*/ 1584 h 2160"/>
                  <a:gd name="T12" fmla="*/ 0 w 3168"/>
                  <a:gd name="T13" fmla="*/ 0 h 2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8"/>
                  <a:gd name="T22" fmla="*/ 0 h 2160"/>
                  <a:gd name="T23" fmla="*/ 3168 w 3168"/>
                  <a:gd name="T24" fmla="*/ 2160 h 2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8" h="2160">
                    <a:moveTo>
                      <a:pt x="0" y="0"/>
                    </a:moveTo>
                    <a:lnTo>
                      <a:pt x="0" y="72"/>
                    </a:lnTo>
                    <a:lnTo>
                      <a:pt x="3096" y="1620"/>
                    </a:lnTo>
                    <a:lnTo>
                      <a:pt x="3096" y="2124"/>
                    </a:lnTo>
                    <a:lnTo>
                      <a:pt x="3168" y="2160"/>
                    </a:lnTo>
                    <a:lnTo>
                      <a:pt x="3168" y="1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5302806" y="5143526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5789042" y="4900410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383845" y="4373658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1656039" y="2752881"/>
                <a:ext cx="3241571" cy="1620777"/>
              </a:xfrm>
              <a:custGeom>
                <a:avLst/>
                <a:gdLst>
                  <a:gd name="T0" fmla="*/ 2592 w 2880"/>
                  <a:gd name="T1" fmla="*/ 1440 h 1440"/>
                  <a:gd name="T2" fmla="*/ 0 w 2880"/>
                  <a:gd name="T3" fmla="*/ 144 h 1440"/>
                  <a:gd name="T4" fmla="*/ 288 w 2880"/>
                  <a:gd name="T5" fmla="*/ 0 h 1440"/>
                  <a:gd name="T6" fmla="*/ 2880 w 2880"/>
                  <a:gd name="T7" fmla="*/ 1296 h 1440"/>
                  <a:gd name="T8" fmla="*/ 2592 w 2880"/>
                  <a:gd name="T9" fmla="*/ 1440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0"/>
                  <a:gd name="T16" fmla="*/ 0 h 1440"/>
                  <a:gd name="T17" fmla="*/ 2880 w 2880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0" h="1440">
                    <a:moveTo>
                      <a:pt x="2592" y="1440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2880" y="1296"/>
                    </a:lnTo>
                    <a:lnTo>
                      <a:pt x="2592" y="14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0"/>
              <p:cNvSpPr/>
              <p:nvPr/>
            </p:nvSpPr>
            <p:spPr bwMode="auto">
              <a:xfrm>
                <a:off x="1656039" y="2914959"/>
                <a:ext cx="2917414" cy="2107010"/>
              </a:xfrm>
              <a:custGeom>
                <a:avLst/>
                <a:gdLst>
                  <a:gd name="T0" fmla="*/ 0 w 2592"/>
                  <a:gd name="T1" fmla="*/ 0 h 1872"/>
                  <a:gd name="T2" fmla="*/ 0 w 2592"/>
                  <a:gd name="T3" fmla="*/ 72 h 1872"/>
                  <a:gd name="T4" fmla="*/ 2520 w 2592"/>
                  <a:gd name="T5" fmla="*/ 1332 h 1872"/>
                  <a:gd name="T6" fmla="*/ 2520 w 2592"/>
                  <a:gd name="T7" fmla="*/ 1836 h 1872"/>
                  <a:gd name="T8" fmla="*/ 2592 w 2592"/>
                  <a:gd name="T9" fmla="*/ 1872 h 1872"/>
                  <a:gd name="T10" fmla="*/ 2592 w 2592"/>
                  <a:gd name="T11" fmla="*/ 1296 h 1872"/>
                  <a:gd name="T12" fmla="*/ 0 w 2592"/>
                  <a:gd name="T13" fmla="*/ 0 h 18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872"/>
                  <a:gd name="T23" fmla="*/ 2592 w 2592"/>
                  <a:gd name="T24" fmla="*/ 1872 h 18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872">
                    <a:moveTo>
                      <a:pt x="0" y="0"/>
                    </a:moveTo>
                    <a:lnTo>
                      <a:pt x="0" y="72"/>
                    </a:lnTo>
                    <a:lnTo>
                      <a:pt x="2520" y="1332"/>
                    </a:lnTo>
                    <a:lnTo>
                      <a:pt x="2520" y="1836"/>
                    </a:lnTo>
                    <a:lnTo>
                      <a:pt x="2592" y="1872"/>
                    </a:lnTo>
                    <a:lnTo>
                      <a:pt x="2592" y="12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1"/>
              <p:cNvSpPr/>
              <p:nvPr/>
            </p:nvSpPr>
            <p:spPr bwMode="auto">
              <a:xfrm>
                <a:off x="4330335" y="4981449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2"/>
              <p:cNvSpPr/>
              <p:nvPr/>
            </p:nvSpPr>
            <p:spPr bwMode="auto">
              <a:xfrm>
                <a:off x="4816571" y="4738332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3"/>
              <p:cNvSpPr/>
              <p:nvPr/>
            </p:nvSpPr>
            <p:spPr bwMode="auto">
              <a:xfrm>
                <a:off x="4411374" y="4211580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4"/>
              <p:cNvSpPr/>
              <p:nvPr/>
            </p:nvSpPr>
            <p:spPr bwMode="auto">
              <a:xfrm>
                <a:off x="1331882" y="2914959"/>
                <a:ext cx="2593257" cy="1296621"/>
              </a:xfrm>
              <a:custGeom>
                <a:avLst/>
                <a:gdLst>
                  <a:gd name="T0" fmla="*/ 2016 w 2304"/>
                  <a:gd name="T1" fmla="*/ 1152 h 1152"/>
                  <a:gd name="T2" fmla="*/ 0 w 2304"/>
                  <a:gd name="T3" fmla="*/ 144 h 1152"/>
                  <a:gd name="T4" fmla="*/ 288 w 2304"/>
                  <a:gd name="T5" fmla="*/ 0 h 1152"/>
                  <a:gd name="T6" fmla="*/ 2304 w 2304"/>
                  <a:gd name="T7" fmla="*/ 1008 h 1152"/>
                  <a:gd name="T8" fmla="*/ 2016 w 2304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1152"/>
                  <a:gd name="T17" fmla="*/ 2304 w 2304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1152">
                    <a:moveTo>
                      <a:pt x="2016" y="1152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2304" y="1008"/>
                    </a:lnTo>
                    <a:lnTo>
                      <a:pt x="2016" y="1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algn="just" defTabSz="963930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9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5"/>
              <p:cNvSpPr/>
              <p:nvPr/>
            </p:nvSpPr>
            <p:spPr bwMode="auto">
              <a:xfrm>
                <a:off x="1344408" y="3077036"/>
                <a:ext cx="2269099" cy="1782854"/>
              </a:xfrm>
              <a:custGeom>
                <a:avLst/>
                <a:gdLst>
                  <a:gd name="T0" fmla="*/ 0 w 2016"/>
                  <a:gd name="T1" fmla="*/ 0 h 1584"/>
                  <a:gd name="T2" fmla="*/ 0 w 2016"/>
                  <a:gd name="T3" fmla="*/ 72 h 1584"/>
                  <a:gd name="T4" fmla="*/ 1944 w 2016"/>
                  <a:gd name="T5" fmla="*/ 1044 h 1584"/>
                  <a:gd name="T6" fmla="*/ 1944 w 2016"/>
                  <a:gd name="T7" fmla="*/ 1548 h 1584"/>
                  <a:gd name="T8" fmla="*/ 2016 w 2016"/>
                  <a:gd name="T9" fmla="*/ 1584 h 1584"/>
                  <a:gd name="T10" fmla="*/ 2016 w 2016"/>
                  <a:gd name="T11" fmla="*/ 1008 h 1584"/>
                  <a:gd name="T12" fmla="*/ 0 w 2016"/>
                  <a:gd name="T13" fmla="*/ 0 h 15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6"/>
                  <a:gd name="T22" fmla="*/ 0 h 1584"/>
                  <a:gd name="T23" fmla="*/ 2016 w 2016"/>
                  <a:gd name="T24" fmla="*/ 1584 h 15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6" h="1584">
                    <a:moveTo>
                      <a:pt x="0" y="0"/>
                    </a:moveTo>
                    <a:lnTo>
                      <a:pt x="0" y="72"/>
                    </a:lnTo>
                    <a:lnTo>
                      <a:pt x="1944" y="1044"/>
                    </a:lnTo>
                    <a:lnTo>
                      <a:pt x="1944" y="1548"/>
                    </a:lnTo>
                    <a:lnTo>
                      <a:pt x="2016" y="1584"/>
                    </a:lnTo>
                    <a:lnTo>
                      <a:pt x="2016" y="1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6"/>
              <p:cNvSpPr/>
              <p:nvPr/>
            </p:nvSpPr>
            <p:spPr bwMode="auto">
              <a:xfrm>
                <a:off x="3370390" y="4819371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27"/>
              <p:cNvSpPr/>
              <p:nvPr/>
            </p:nvSpPr>
            <p:spPr bwMode="auto">
              <a:xfrm>
                <a:off x="3844099" y="4576255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28"/>
              <p:cNvSpPr/>
              <p:nvPr/>
            </p:nvSpPr>
            <p:spPr bwMode="auto">
              <a:xfrm>
                <a:off x="3438903" y="4049502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algn="just" defTabSz="963930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9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9"/>
              <p:cNvSpPr/>
              <p:nvPr/>
            </p:nvSpPr>
            <p:spPr bwMode="auto">
              <a:xfrm>
                <a:off x="1007725" y="3077036"/>
                <a:ext cx="1944942" cy="972466"/>
              </a:xfrm>
              <a:custGeom>
                <a:avLst/>
                <a:gdLst>
                  <a:gd name="T0" fmla="*/ 1440 w 1728"/>
                  <a:gd name="T1" fmla="*/ 864 h 864"/>
                  <a:gd name="T2" fmla="*/ 0 w 1728"/>
                  <a:gd name="T3" fmla="*/ 144 h 864"/>
                  <a:gd name="T4" fmla="*/ 288 w 1728"/>
                  <a:gd name="T5" fmla="*/ 0 h 864"/>
                  <a:gd name="T6" fmla="*/ 1728 w 1728"/>
                  <a:gd name="T7" fmla="*/ 720 h 864"/>
                  <a:gd name="T8" fmla="*/ 1440 w 1728"/>
                  <a:gd name="T9" fmla="*/ 864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864"/>
                  <a:gd name="T17" fmla="*/ 1728 w 1728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864">
                    <a:moveTo>
                      <a:pt x="1440" y="864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1728" y="720"/>
                    </a:lnTo>
                    <a:lnTo>
                      <a:pt x="1440" y="8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1007725" y="3239114"/>
                <a:ext cx="1620785" cy="1458699"/>
              </a:xfrm>
              <a:custGeom>
                <a:avLst/>
                <a:gdLst>
                  <a:gd name="T0" fmla="*/ 0 w 1440"/>
                  <a:gd name="T1" fmla="*/ 0 h 1296"/>
                  <a:gd name="T2" fmla="*/ 0 w 1440"/>
                  <a:gd name="T3" fmla="*/ 72 h 1296"/>
                  <a:gd name="T4" fmla="*/ 1368 w 1440"/>
                  <a:gd name="T5" fmla="*/ 756 h 1296"/>
                  <a:gd name="T6" fmla="*/ 1368 w 1440"/>
                  <a:gd name="T7" fmla="*/ 1260 h 1296"/>
                  <a:gd name="T8" fmla="*/ 1440 w 1440"/>
                  <a:gd name="T9" fmla="*/ 1296 h 1296"/>
                  <a:gd name="T10" fmla="*/ 1440 w 1440"/>
                  <a:gd name="T11" fmla="*/ 720 h 1296"/>
                  <a:gd name="T12" fmla="*/ 0 w 1440"/>
                  <a:gd name="T13" fmla="*/ 0 h 12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0"/>
                  <a:gd name="T22" fmla="*/ 0 h 1296"/>
                  <a:gd name="T23" fmla="*/ 1440 w 1440"/>
                  <a:gd name="T24" fmla="*/ 1296 h 12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0" h="1296">
                    <a:moveTo>
                      <a:pt x="0" y="0"/>
                    </a:moveTo>
                    <a:lnTo>
                      <a:pt x="0" y="72"/>
                    </a:lnTo>
                    <a:lnTo>
                      <a:pt x="1368" y="756"/>
                    </a:lnTo>
                    <a:lnTo>
                      <a:pt x="1368" y="1260"/>
                    </a:lnTo>
                    <a:lnTo>
                      <a:pt x="1440" y="1296"/>
                    </a:lnTo>
                    <a:lnTo>
                      <a:pt x="1440" y="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2385393" y="4657293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32"/>
              <p:cNvSpPr/>
              <p:nvPr/>
            </p:nvSpPr>
            <p:spPr bwMode="auto">
              <a:xfrm>
                <a:off x="2871628" y="4414177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33"/>
              <p:cNvSpPr/>
              <p:nvPr/>
            </p:nvSpPr>
            <p:spPr bwMode="auto">
              <a:xfrm>
                <a:off x="2466432" y="3887425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4"/>
              <p:cNvSpPr/>
              <p:nvPr/>
            </p:nvSpPr>
            <p:spPr bwMode="auto">
              <a:xfrm>
                <a:off x="683568" y="3239114"/>
                <a:ext cx="1296628" cy="648311"/>
              </a:xfrm>
              <a:custGeom>
                <a:avLst/>
                <a:gdLst>
                  <a:gd name="T0" fmla="*/ 864 w 1152"/>
                  <a:gd name="T1" fmla="*/ 576 h 576"/>
                  <a:gd name="T2" fmla="*/ 0 w 1152"/>
                  <a:gd name="T3" fmla="*/ 144 h 576"/>
                  <a:gd name="T4" fmla="*/ 288 w 1152"/>
                  <a:gd name="T5" fmla="*/ 0 h 576"/>
                  <a:gd name="T6" fmla="*/ 1152 w 1152"/>
                  <a:gd name="T7" fmla="*/ 432 h 576"/>
                  <a:gd name="T8" fmla="*/ 864 w 1152"/>
                  <a:gd name="T9" fmla="*/ 576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576"/>
                  <a:gd name="T17" fmla="*/ 1152 w 1152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576">
                    <a:moveTo>
                      <a:pt x="864" y="576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1152" y="432"/>
                    </a:lnTo>
                    <a:lnTo>
                      <a:pt x="864" y="57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35"/>
              <p:cNvSpPr/>
              <p:nvPr/>
            </p:nvSpPr>
            <p:spPr bwMode="auto">
              <a:xfrm>
                <a:off x="683568" y="3401192"/>
                <a:ext cx="972471" cy="1134544"/>
              </a:xfrm>
              <a:custGeom>
                <a:avLst/>
                <a:gdLst>
                  <a:gd name="T0" fmla="*/ 0 w 864"/>
                  <a:gd name="T1" fmla="*/ 0 h 1008"/>
                  <a:gd name="T2" fmla="*/ 0 w 864"/>
                  <a:gd name="T3" fmla="*/ 72 h 1008"/>
                  <a:gd name="T4" fmla="*/ 792 w 864"/>
                  <a:gd name="T5" fmla="*/ 468 h 1008"/>
                  <a:gd name="T6" fmla="*/ 792 w 864"/>
                  <a:gd name="T7" fmla="*/ 972 h 1008"/>
                  <a:gd name="T8" fmla="*/ 864 w 864"/>
                  <a:gd name="T9" fmla="*/ 1008 h 1008"/>
                  <a:gd name="T10" fmla="*/ 864 w 864"/>
                  <a:gd name="T11" fmla="*/ 432 h 1008"/>
                  <a:gd name="T12" fmla="*/ 0 w 864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4"/>
                  <a:gd name="T22" fmla="*/ 0 h 1008"/>
                  <a:gd name="T23" fmla="*/ 864 w 864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4" h="1008">
                    <a:moveTo>
                      <a:pt x="0" y="0"/>
                    </a:moveTo>
                    <a:lnTo>
                      <a:pt x="0" y="72"/>
                    </a:lnTo>
                    <a:lnTo>
                      <a:pt x="792" y="468"/>
                    </a:lnTo>
                    <a:lnTo>
                      <a:pt x="792" y="972"/>
                    </a:lnTo>
                    <a:lnTo>
                      <a:pt x="864" y="1008"/>
                    </a:lnTo>
                    <a:lnTo>
                      <a:pt x="864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36"/>
              <p:cNvSpPr/>
              <p:nvPr/>
            </p:nvSpPr>
            <p:spPr bwMode="auto">
              <a:xfrm>
                <a:off x="1412921" y="4495216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37"/>
              <p:cNvSpPr/>
              <p:nvPr/>
            </p:nvSpPr>
            <p:spPr bwMode="auto">
              <a:xfrm>
                <a:off x="1899157" y="4252099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38"/>
              <p:cNvSpPr/>
              <p:nvPr/>
            </p:nvSpPr>
            <p:spPr bwMode="auto">
              <a:xfrm>
                <a:off x="1493961" y="3725347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65"/>
            <p:cNvSpPr>
              <a:spLocks noChangeArrowheads="1"/>
            </p:cNvSpPr>
            <p:nvPr/>
          </p:nvSpPr>
          <p:spPr bwMode="auto">
            <a:xfrm>
              <a:off x="1970103" y="4688518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65"/>
            <p:cNvSpPr>
              <a:spLocks noChangeArrowheads="1"/>
            </p:cNvSpPr>
            <p:nvPr/>
          </p:nvSpPr>
          <p:spPr bwMode="auto">
            <a:xfrm>
              <a:off x="2925489" y="4866528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5"/>
            <p:cNvSpPr>
              <a:spLocks noChangeArrowheads="1"/>
            </p:cNvSpPr>
            <p:nvPr/>
          </p:nvSpPr>
          <p:spPr bwMode="auto">
            <a:xfrm>
              <a:off x="3905927" y="5046045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5"/>
            <p:cNvSpPr>
              <a:spLocks noChangeArrowheads="1"/>
            </p:cNvSpPr>
            <p:nvPr/>
          </p:nvSpPr>
          <p:spPr bwMode="auto">
            <a:xfrm>
              <a:off x="4886365" y="5221363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auto">
            <a:xfrm>
              <a:off x="5871864" y="5383439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077808" y="5788908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43715" y="5592573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9456" y="5396237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71454" y="5199902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1911" y="5003566"/>
            <a:ext cx="624581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28662" y="4807230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88917" y="2327477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88919" y="2585447"/>
            <a:ext cx="4101881" cy="6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59"/>
          <p:cNvSpPr>
            <a:spLocks noEditPoints="1"/>
          </p:cNvSpPr>
          <p:nvPr/>
        </p:nvSpPr>
        <p:spPr bwMode="auto">
          <a:xfrm>
            <a:off x="9304101" y="5380144"/>
            <a:ext cx="821738" cy="84010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4348" y="6255565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60" grpId="0" animBg="1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41666" y="1205443"/>
            <a:ext cx="8907663" cy="3957867"/>
            <a:chOff x="1447800" y="2628900"/>
            <a:chExt cx="5745163" cy="2552700"/>
          </a:xfrm>
        </p:grpSpPr>
        <p:sp>
          <p:nvSpPr>
            <p:cNvPr id="6184" name="Freeform 40"/>
            <p:cNvSpPr/>
            <p:nvPr/>
          </p:nvSpPr>
          <p:spPr bwMode="auto">
            <a:xfrm>
              <a:off x="1447800" y="2713037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" name="Freeform 40"/>
            <p:cNvSpPr/>
            <p:nvPr/>
          </p:nvSpPr>
          <p:spPr bwMode="auto">
            <a:xfrm>
              <a:off x="1447800" y="2628900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3024002" y="5514897"/>
            <a:ext cx="2310430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07541" y="5343288"/>
            <a:ext cx="2812697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175273" y="3544317"/>
            <a:ext cx="539560" cy="539560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58507" y="2827288"/>
            <a:ext cx="802042" cy="802042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2101" y="2284058"/>
            <a:ext cx="1141668" cy="1141668"/>
            <a:chOff x="3237545" y="4561747"/>
            <a:chExt cx="1146960" cy="1146960"/>
          </a:xfrm>
        </p:grpSpPr>
        <p:sp>
          <p:nvSpPr>
            <p:cNvPr id="33" name="圆角矩形 3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677339" y="56144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677338" y="53157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4191939" y="5384854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4191938" y="508610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6506514" y="50429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506513" y="47442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7397" y="1193881"/>
            <a:ext cx="2414977" cy="2640272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855864" y="1193881"/>
            <a:ext cx="2414977" cy="2640272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645399" y="1193881"/>
            <a:ext cx="2414977" cy="264027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9433866" y="1193881"/>
            <a:ext cx="2414977" cy="264027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1520047" y="3064009"/>
            <a:ext cx="1443182" cy="154028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342830" y="3047088"/>
            <a:ext cx="1443182" cy="1540287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21901" y="2938264"/>
            <a:ext cx="1443182" cy="1540287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40077" y="2938264"/>
            <a:ext cx="1443182" cy="1540287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768349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935016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935017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3850232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3850233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6638699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6638700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9463380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9463381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548494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356349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118021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"/>
          <p:cNvSpPr txBox="1"/>
          <p:nvPr/>
        </p:nvSpPr>
        <p:spPr>
          <a:xfrm>
            <a:off x="2515326" y="2176165"/>
            <a:ext cx="782810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zh-CN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pitchFamily="2" charset="-122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197127" y="3137428"/>
            <a:ext cx="3920261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GRADUATION THESIS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4374864" y="3728858"/>
            <a:ext cx="4109022" cy="306705"/>
            <a:chOff x="4711919" y="4416522"/>
            <a:chExt cx="4109022" cy="306705"/>
          </a:xfrm>
        </p:grpSpPr>
        <p:sp>
          <p:nvSpPr>
            <p:cNvPr id="114" name="矩形 259"/>
            <p:cNvSpPr>
              <a:spLocks noChangeArrowheads="1"/>
            </p:cNvSpPr>
            <p:nvPr/>
          </p:nvSpPr>
          <p:spPr bwMode="auto">
            <a:xfrm>
              <a:off x="4711919" y="4416522"/>
              <a:ext cx="2054511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汇报人：</a:t>
              </a:r>
              <a:r>
                <a:rPr 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</a:t>
              </a:r>
              <a:endParaRPr 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259"/>
            <p:cNvSpPr>
              <a:spLocks noChangeArrowheads="1"/>
            </p:cNvSpPr>
            <p:nvPr/>
          </p:nvSpPr>
          <p:spPr bwMode="auto">
            <a:xfrm>
              <a:off x="6560685" y="4461789"/>
              <a:ext cx="2260256" cy="21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8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 person: </a:t>
              </a:r>
              <a:r>
                <a:rPr lang="en-US" sz="8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</a:t>
              </a:r>
              <a:endParaRPr lang="en-US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  <p:bldP spid="1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  <p:bldP spid="1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rgbClr val="2E48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rgbClr val="2E4861"/>
                  </a:solidFill>
                  <a:latin typeface="华文细黑" pitchFamily="2" charset="-122"/>
                  <a:ea typeface="华文细黑" pitchFamily="2" charset="-122"/>
                </a:rPr>
                <a:t>01</a:t>
              </a:r>
              <a:endParaRPr lang="zh-CN" altLang="en-US" sz="5060" dirty="0">
                <a:solidFill>
                  <a:srgbClr val="2E486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5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85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945784" y="4880024"/>
            <a:ext cx="2969972" cy="763137"/>
            <a:chOff x="4475937" y="4698842"/>
            <a:chExt cx="3243170" cy="83333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475937" y="4698842"/>
              <a:ext cx="3243170" cy="833335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475937" y="5116237"/>
              <a:ext cx="3243170" cy="415940"/>
            </a:xfrm>
            <a:custGeom>
              <a:avLst/>
              <a:gdLst>
                <a:gd name="T0" fmla="*/ 726 w 1452"/>
                <a:gd name="T1" fmla="*/ 142 h 186"/>
                <a:gd name="T2" fmla="*/ 1452 w 1452"/>
                <a:gd name="T3" fmla="*/ 0 h 186"/>
                <a:gd name="T4" fmla="*/ 1452 w 1452"/>
                <a:gd name="T5" fmla="*/ 0 h 186"/>
                <a:gd name="T6" fmla="*/ 726 w 1452"/>
                <a:gd name="T7" fmla="*/ 186 h 186"/>
                <a:gd name="T8" fmla="*/ 0 w 1452"/>
                <a:gd name="T9" fmla="*/ 0 h 186"/>
                <a:gd name="T10" fmla="*/ 0 w 1452"/>
                <a:gd name="T11" fmla="*/ 0 h 186"/>
                <a:gd name="T12" fmla="*/ 726 w 1452"/>
                <a:gd name="T13" fmla="*/ 14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6">
                  <a:moveTo>
                    <a:pt x="726" y="142"/>
                  </a:moveTo>
                  <a:cubicBezTo>
                    <a:pt x="1078" y="142"/>
                    <a:pt x="1372" y="81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452" y="103"/>
                    <a:pt x="1127" y="186"/>
                    <a:pt x="726" y="186"/>
                  </a:cubicBezTo>
                  <a:cubicBezTo>
                    <a:pt x="325" y="186"/>
                    <a:pt x="0" y="10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81"/>
                    <a:pt x="374" y="142"/>
                    <a:pt x="726" y="14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432" y="4283364"/>
            <a:ext cx="3526676" cy="893656"/>
            <a:chOff x="4171981" y="4047299"/>
            <a:chExt cx="3851083" cy="975860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171981" y="4047299"/>
              <a:ext cx="3851083" cy="97586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171981" y="4533047"/>
              <a:ext cx="3851083" cy="490112"/>
            </a:xfrm>
            <a:custGeom>
              <a:avLst/>
              <a:gdLst>
                <a:gd name="T0" fmla="*/ 862 w 1724"/>
                <a:gd name="T1" fmla="*/ 168 h 219"/>
                <a:gd name="T2" fmla="*/ 1724 w 1724"/>
                <a:gd name="T3" fmla="*/ 0 h 219"/>
                <a:gd name="T4" fmla="*/ 1724 w 1724"/>
                <a:gd name="T5" fmla="*/ 1 h 219"/>
                <a:gd name="T6" fmla="*/ 862 w 1724"/>
                <a:gd name="T7" fmla="*/ 219 h 219"/>
                <a:gd name="T8" fmla="*/ 0 w 1724"/>
                <a:gd name="T9" fmla="*/ 1 h 219"/>
                <a:gd name="T10" fmla="*/ 0 w 1724"/>
                <a:gd name="T11" fmla="*/ 0 h 219"/>
                <a:gd name="T12" fmla="*/ 862 w 1724"/>
                <a:gd name="T13" fmla="*/ 16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8"/>
                  </a:moveTo>
                  <a:cubicBezTo>
                    <a:pt x="1280" y="168"/>
                    <a:pt x="1630" y="96"/>
                    <a:pt x="1724" y="0"/>
                  </a:cubicBezTo>
                  <a:cubicBezTo>
                    <a:pt x="1724" y="1"/>
                    <a:pt x="1724" y="1"/>
                    <a:pt x="1724" y="1"/>
                  </a:cubicBezTo>
                  <a:cubicBezTo>
                    <a:pt x="1724" y="121"/>
                    <a:pt x="1338" y="219"/>
                    <a:pt x="862" y="219"/>
                  </a:cubicBezTo>
                  <a:cubicBezTo>
                    <a:pt x="386" y="219"/>
                    <a:pt x="0" y="12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94" y="96"/>
                    <a:pt x="444" y="168"/>
                    <a:pt x="862" y="16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62218" y="3626775"/>
            <a:ext cx="3735773" cy="1013521"/>
            <a:chOff x="4057088" y="3330311"/>
            <a:chExt cx="4079414" cy="1106751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057088" y="3330311"/>
              <a:ext cx="4079414" cy="1106751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057088" y="3884413"/>
              <a:ext cx="4079414" cy="552648"/>
            </a:xfrm>
            <a:custGeom>
              <a:avLst/>
              <a:gdLst>
                <a:gd name="T0" fmla="*/ 913 w 1826"/>
                <a:gd name="T1" fmla="*/ 189 h 248"/>
                <a:gd name="T2" fmla="*/ 0 w 1826"/>
                <a:gd name="T3" fmla="*/ 0 h 248"/>
                <a:gd name="T4" fmla="*/ 0 w 1826"/>
                <a:gd name="T5" fmla="*/ 0 h 248"/>
                <a:gd name="T6" fmla="*/ 913 w 1826"/>
                <a:gd name="T7" fmla="*/ 248 h 248"/>
                <a:gd name="T8" fmla="*/ 1826 w 1826"/>
                <a:gd name="T9" fmla="*/ 0 h 248"/>
                <a:gd name="T10" fmla="*/ 1826 w 1826"/>
                <a:gd name="T11" fmla="*/ 0 h 248"/>
                <a:gd name="T12" fmla="*/ 913 w 1826"/>
                <a:gd name="T13" fmla="*/ 18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6" h="248">
                  <a:moveTo>
                    <a:pt x="913" y="189"/>
                  </a:moveTo>
                  <a:cubicBezTo>
                    <a:pt x="471" y="189"/>
                    <a:pt x="100" y="10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409" y="248"/>
                    <a:pt x="913" y="248"/>
                  </a:cubicBezTo>
                  <a:cubicBezTo>
                    <a:pt x="1417" y="248"/>
                    <a:pt x="1826" y="137"/>
                    <a:pt x="1826" y="0"/>
                  </a:cubicBezTo>
                  <a:cubicBezTo>
                    <a:pt x="1826" y="0"/>
                    <a:pt x="1826" y="0"/>
                    <a:pt x="1826" y="0"/>
                  </a:cubicBezTo>
                  <a:cubicBezTo>
                    <a:pt x="1726" y="109"/>
                    <a:pt x="1355" y="189"/>
                    <a:pt x="913" y="18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7432" y="3130005"/>
            <a:ext cx="3526676" cy="894988"/>
            <a:chOff x="4171981" y="2787843"/>
            <a:chExt cx="3851083" cy="977315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171981" y="2787843"/>
              <a:ext cx="3851083" cy="977314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171981" y="3276501"/>
              <a:ext cx="3851083" cy="488657"/>
            </a:xfrm>
            <a:custGeom>
              <a:avLst/>
              <a:gdLst>
                <a:gd name="T0" fmla="*/ 862 w 1724"/>
                <a:gd name="T1" fmla="*/ 167 h 219"/>
                <a:gd name="T2" fmla="*/ 0 w 1724"/>
                <a:gd name="T3" fmla="*/ 0 h 219"/>
                <a:gd name="T4" fmla="*/ 0 w 1724"/>
                <a:gd name="T5" fmla="*/ 0 h 219"/>
                <a:gd name="T6" fmla="*/ 862 w 1724"/>
                <a:gd name="T7" fmla="*/ 219 h 219"/>
                <a:gd name="T8" fmla="*/ 1724 w 1724"/>
                <a:gd name="T9" fmla="*/ 0 h 219"/>
                <a:gd name="T10" fmla="*/ 1724 w 1724"/>
                <a:gd name="T11" fmla="*/ 0 h 219"/>
                <a:gd name="T12" fmla="*/ 862 w 1724"/>
                <a:gd name="T13" fmla="*/ 16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7"/>
                  </a:moveTo>
                  <a:cubicBezTo>
                    <a:pt x="444" y="167"/>
                    <a:pt x="94" y="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386" y="219"/>
                    <a:pt x="862" y="219"/>
                  </a:cubicBezTo>
                  <a:cubicBezTo>
                    <a:pt x="1338" y="219"/>
                    <a:pt x="1724" y="121"/>
                    <a:pt x="1724" y="0"/>
                  </a:cubicBezTo>
                  <a:cubicBezTo>
                    <a:pt x="1724" y="0"/>
                    <a:pt x="1724" y="0"/>
                    <a:pt x="1724" y="0"/>
                  </a:cubicBezTo>
                  <a:cubicBezTo>
                    <a:pt x="1630" y="96"/>
                    <a:pt x="1280" y="167"/>
                    <a:pt x="862" y="16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5784" y="2663866"/>
            <a:ext cx="2969972" cy="764469"/>
            <a:chOff x="4475937" y="2278826"/>
            <a:chExt cx="3243170" cy="834790"/>
          </a:xfrm>
        </p:grpSpPr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4475937" y="2278826"/>
              <a:ext cx="3243170" cy="83478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  <a:effectLst/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4475937" y="2696221"/>
              <a:ext cx="3243170" cy="417395"/>
            </a:xfrm>
            <a:custGeom>
              <a:avLst/>
              <a:gdLst>
                <a:gd name="T0" fmla="*/ 726 w 1452"/>
                <a:gd name="T1" fmla="*/ 143 h 187"/>
                <a:gd name="T2" fmla="*/ 0 w 1452"/>
                <a:gd name="T3" fmla="*/ 0 h 187"/>
                <a:gd name="T4" fmla="*/ 0 w 1452"/>
                <a:gd name="T5" fmla="*/ 0 h 187"/>
                <a:gd name="T6" fmla="*/ 726 w 1452"/>
                <a:gd name="T7" fmla="*/ 187 h 187"/>
                <a:gd name="T8" fmla="*/ 1452 w 1452"/>
                <a:gd name="T9" fmla="*/ 0 h 187"/>
                <a:gd name="T10" fmla="*/ 1452 w 1452"/>
                <a:gd name="T11" fmla="*/ 0 h 187"/>
                <a:gd name="T12" fmla="*/ 726 w 1452"/>
                <a:gd name="T13" fmla="*/ 1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7">
                  <a:moveTo>
                    <a:pt x="726" y="143"/>
                  </a:moveTo>
                  <a:cubicBezTo>
                    <a:pt x="374" y="143"/>
                    <a:pt x="79" y="8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325" y="187"/>
                    <a:pt x="726" y="187"/>
                  </a:cubicBezTo>
                  <a:cubicBezTo>
                    <a:pt x="1127" y="187"/>
                    <a:pt x="1452" y="103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372" y="82"/>
                    <a:pt x="1078" y="143"/>
                    <a:pt x="726" y="14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9000819" y="3099401"/>
            <a:ext cx="2108498" cy="328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731231" y="2792003"/>
            <a:ext cx="1309543" cy="3073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31229" y="3099401"/>
            <a:ext cx="1939504" cy="339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731231" y="3871344"/>
            <a:ext cx="1309543" cy="3073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31229" y="4178742"/>
            <a:ext cx="1939504" cy="339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731231" y="4996173"/>
            <a:ext cx="1309543" cy="3073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`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31229" y="5303570"/>
            <a:ext cx="1939504" cy="339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9740879" y="3871345"/>
            <a:ext cx="1368439" cy="2981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9000819" y="4178741"/>
            <a:ext cx="2108498" cy="328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9740879" y="2792003"/>
            <a:ext cx="1368439" cy="298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020332" y="2809869"/>
            <a:ext cx="423890" cy="423890"/>
            <a:chOff x="2925343" y="2268550"/>
            <a:chExt cx="462882" cy="462882"/>
          </a:xfrm>
        </p:grpSpPr>
        <p:sp>
          <p:nvSpPr>
            <p:cNvPr id="45" name="Rounded Rectangle 44"/>
            <p:cNvSpPr/>
            <p:nvPr/>
          </p:nvSpPr>
          <p:spPr>
            <a:xfrm>
              <a:off x="2925343" y="2268550"/>
              <a:ext cx="462882" cy="462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Shape 1684"/>
            <p:cNvSpPr/>
            <p:nvPr/>
          </p:nvSpPr>
          <p:spPr>
            <a:xfrm>
              <a:off x="3028178" y="2377361"/>
              <a:ext cx="280172" cy="24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20332" y="5009119"/>
            <a:ext cx="423890" cy="423890"/>
            <a:chOff x="2855493" y="3429000"/>
            <a:chExt cx="462882" cy="462882"/>
          </a:xfrm>
        </p:grpSpPr>
        <p:sp>
          <p:nvSpPr>
            <p:cNvPr id="56" name="Rounded Rectangle 55"/>
            <p:cNvSpPr/>
            <p:nvPr/>
          </p:nvSpPr>
          <p:spPr>
            <a:xfrm>
              <a:off x="2855493" y="3429000"/>
              <a:ext cx="462882" cy="4628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AutoShape 35"/>
            <p:cNvSpPr/>
            <p:nvPr/>
          </p:nvSpPr>
          <p:spPr bwMode="auto">
            <a:xfrm>
              <a:off x="2978718" y="3520829"/>
              <a:ext cx="216432" cy="290727"/>
            </a:xfrm>
            <a:custGeom>
              <a:avLst/>
              <a:gdLst>
                <a:gd name="T0" fmla="*/ 733 w 19946"/>
                <a:gd name="T1" fmla="*/ 1038 h 21355"/>
                <a:gd name="T2" fmla="*/ 550 w 19946"/>
                <a:gd name="T3" fmla="*/ 889 h 21355"/>
                <a:gd name="T4" fmla="*/ 6041 w 19946"/>
                <a:gd name="T5" fmla="*/ 11465 h 21355"/>
                <a:gd name="T6" fmla="*/ 5858 w 19946"/>
                <a:gd name="T7" fmla="*/ 16679 h 21355"/>
                <a:gd name="T8" fmla="*/ 0 w 19946"/>
                <a:gd name="T9" fmla="*/ 18765 h 21355"/>
                <a:gd name="T10" fmla="*/ 6590 w 19946"/>
                <a:gd name="T11" fmla="*/ 17722 h 21355"/>
                <a:gd name="T12" fmla="*/ 8970 w 19946"/>
                <a:gd name="T13" fmla="*/ 20999 h 21355"/>
                <a:gd name="T14" fmla="*/ 10251 w 19946"/>
                <a:gd name="T15" fmla="*/ 20403 h 21355"/>
                <a:gd name="T16" fmla="*/ 12265 w 19946"/>
                <a:gd name="T17" fmla="*/ 18467 h 21355"/>
                <a:gd name="T18" fmla="*/ 12631 w 19946"/>
                <a:gd name="T19" fmla="*/ 17275 h 21355"/>
                <a:gd name="T20" fmla="*/ 8055 w 19946"/>
                <a:gd name="T21" fmla="*/ 16381 h 21355"/>
                <a:gd name="T22" fmla="*/ 18855 w 19946"/>
                <a:gd name="T23" fmla="*/ 15785 h 21355"/>
                <a:gd name="T24" fmla="*/ 18672 w 19946"/>
                <a:gd name="T25" fmla="*/ 15636 h 21355"/>
                <a:gd name="T26" fmla="*/ 17024 w 19946"/>
                <a:gd name="T27" fmla="*/ 12806 h 21355"/>
                <a:gd name="T28" fmla="*/ 16475 w 19946"/>
                <a:gd name="T29" fmla="*/ 12806 h 21355"/>
                <a:gd name="T30" fmla="*/ 13180 w 19946"/>
                <a:gd name="T31" fmla="*/ 5805 h 21355"/>
                <a:gd name="T32" fmla="*/ 8421 w 19946"/>
                <a:gd name="T33" fmla="*/ 9380 h 21355"/>
                <a:gd name="T34" fmla="*/ 12814 w 19946"/>
                <a:gd name="T35" fmla="*/ 5507 h 21355"/>
                <a:gd name="T36" fmla="*/ 4211 w 19946"/>
                <a:gd name="T37" fmla="*/ 2825 h 21355"/>
                <a:gd name="T38" fmla="*/ 4211 w 19946"/>
                <a:gd name="T39" fmla="*/ 2378 h 21355"/>
                <a:gd name="T40" fmla="*/ 1831 w 19946"/>
                <a:gd name="T41" fmla="*/ 591 h 21355"/>
                <a:gd name="T42" fmla="*/ 1648 w 19946"/>
                <a:gd name="T43" fmla="*/ 1038 h 21355"/>
                <a:gd name="T44" fmla="*/ 18672 w 19946"/>
                <a:gd name="T45" fmla="*/ 14891 h 21355"/>
                <a:gd name="T46" fmla="*/ 17024 w 19946"/>
                <a:gd name="T47" fmla="*/ 9678 h 21355"/>
                <a:gd name="T48" fmla="*/ 15560 w 19946"/>
                <a:gd name="T49" fmla="*/ 2825 h 21355"/>
                <a:gd name="T50" fmla="*/ 12814 w 19946"/>
                <a:gd name="T51" fmla="*/ 5507 h 21355"/>
                <a:gd name="T52" fmla="*/ 13180 w 19946"/>
                <a:gd name="T53" fmla="*/ 5805 h 21355"/>
                <a:gd name="T54" fmla="*/ 16475 w 19946"/>
                <a:gd name="T55" fmla="*/ 3570 h 21355"/>
                <a:gd name="T56" fmla="*/ 16475 w 19946"/>
                <a:gd name="T57" fmla="*/ 8933 h 21355"/>
                <a:gd name="T58" fmla="*/ 17024 w 19946"/>
                <a:gd name="T59" fmla="*/ 2676 h 21355"/>
                <a:gd name="T60" fmla="*/ 19038 w 19946"/>
                <a:gd name="T61" fmla="*/ 1932 h 21355"/>
                <a:gd name="T62" fmla="*/ 17573 w 19946"/>
                <a:gd name="T63" fmla="*/ 740 h 21355"/>
                <a:gd name="T64" fmla="*/ 16658 w 19946"/>
                <a:gd name="T65" fmla="*/ 2378 h 21355"/>
                <a:gd name="T66" fmla="*/ 8970 w 19946"/>
                <a:gd name="T67" fmla="*/ 2825 h 21355"/>
                <a:gd name="T68" fmla="*/ 15560 w 19946"/>
                <a:gd name="T69" fmla="*/ 2825 h 2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46" h="21355">
                  <a:moveTo>
                    <a:pt x="7505" y="10125"/>
                  </a:moveTo>
                  <a:cubicBezTo>
                    <a:pt x="3478" y="6996"/>
                    <a:pt x="733" y="3272"/>
                    <a:pt x="733" y="1038"/>
                  </a:cubicBezTo>
                  <a:cubicBezTo>
                    <a:pt x="733" y="1038"/>
                    <a:pt x="733" y="889"/>
                    <a:pt x="733" y="740"/>
                  </a:cubicBezTo>
                  <a:cubicBezTo>
                    <a:pt x="733" y="740"/>
                    <a:pt x="550" y="889"/>
                    <a:pt x="550" y="889"/>
                  </a:cubicBezTo>
                  <a:cubicBezTo>
                    <a:pt x="-1464" y="4017"/>
                    <a:pt x="3112" y="9082"/>
                    <a:pt x="6041" y="11316"/>
                  </a:cubicBezTo>
                  <a:cubicBezTo>
                    <a:pt x="6041" y="11316"/>
                    <a:pt x="6041" y="11316"/>
                    <a:pt x="6041" y="11465"/>
                  </a:cubicBezTo>
                  <a:cubicBezTo>
                    <a:pt x="6041" y="16232"/>
                    <a:pt x="6041" y="16232"/>
                    <a:pt x="6041" y="16232"/>
                  </a:cubicBezTo>
                  <a:cubicBezTo>
                    <a:pt x="6041" y="16381"/>
                    <a:pt x="5858" y="16530"/>
                    <a:pt x="5858" y="16679"/>
                  </a:cubicBezTo>
                  <a:cubicBezTo>
                    <a:pt x="550" y="18020"/>
                    <a:pt x="550" y="18020"/>
                    <a:pt x="550" y="18020"/>
                  </a:cubicBezTo>
                  <a:cubicBezTo>
                    <a:pt x="183" y="18169"/>
                    <a:pt x="0" y="18467"/>
                    <a:pt x="0" y="18765"/>
                  </a:cubicBezTo>
                  <a:cubicBezTo>
                    <a:pt x="183" y="19063"/>
                    <a:pt x="550" y="19360"/>
                    <a:pt x="916" y="19212"/>
                  </a:cubicBezTo>
                  <a:cubicBezTo>
                    <a:pt x="6590" y="17722"/>
                    <a:pt x="6590" y="17722"/>
                    <a:pt x="6590" y="17722"/>
                  </a:cubicBezTo>
                  <a:cubicBezTo>
                    <a:pt x="6590" y="17722"/>
                    <a:pt x="6773" y="17871"/>
                    <a:pt x="6956" y="17871"/>
                  </a:cubicBezTo>
                  <a:cubicBezTo>
                    <a:pt x="8970" y="20999"/>
                    <a:pt x="8970" y="20999"/>
                    <a:pt x="8970" y="20999"/>
                  </a:cubicBezTo>
                  <a:cubicBezTo>
                    <a:pt x="9153" y="21297"/>
                    <a:pt x="9702" y="21446"/>
                    <a:pt x="10068" y="21297"/>
                  </a:cubicBezTo>
                  <a:cubicBezTo>
                    <a:pt x="10434" y="21148"/>
                    <a:pt x="10434" y="20701"/>
                    <a:pt x="10251" y="20403"/>
                  </a:cubicBezTo>
                  <a:cubicBezTo>
                    <a:pt x="8421" y="17722"/>
                    <a:pt x="8421" y="17722"/>
                    <a:pt x="8421" y="17722"/>
                  </a:cubicBezTo>
                  <a:cubicBezTo>
                    <a:pt x="12265" y="18467"/>
                    <a:pt x="12265" y="18467"/>
                    <a:pt x="12265" y="18467"/>
                  </a:cubicBezTo>
                  <a:cubicBezTo>
                    <a:pt x="12631" y="18616"/>
                    <a:pt x="12997" y="18467"/>
                    <a:pt x="13180" y="18020"/>
                  </a:cubicBezTo>
                  <a:cubicBezTo>
                    <a:pt x="13180" y="17722"/>
                    <a:pt x="12997" y="17424"/>
                    <a:pt x="12631" y="17275"/>
                  </a:cubicBezTo>
                  <a:cubicBezTo>
                    <a:pt x="8055" y="16381"/>
                    <a:pt x="8055" y="16381"/>
                    <a:pt x="8055" y="16381"/>
                  </a:cubicBezTo>
                  <a:cubicBezTo>
                    <a:pt x="8055" y="16381"/>
                    <a:pt x="8055" y="16381"/>
                    <a:pt x="8055" y="16381"/>
                  </a:cubicBezTo>
                  <a:cubicBezTo>
                    <a:pt x="8055" y="12657"/>
                    <a:pt x="8055" y="12657"/>
                    <a:pt x="8055" y="12657"/>
                  </a:cubicBezTo>
                  <a:cubicBezTo>
                    <a:pt x="11350" y="14743"/>
                    <a:pt x="16658" y="16679"/>
                    <a:pt x="18855" y="15785"/>
                  </a:cubicBezTo>
                  <a:cubicBezTo>
                    <a:pt x="18855" y="15785"/>
                    <a:pt x="19038" y="15636"/>
                    <a:pt x="19038" y="15636"/>
                  </a:cubicBezTo>
                  <a:cubicBezTo>
                    <a:pt x="18855" y="15636"/>
                    <a:pt x="18672" y="15636"/>
                    <a:pt x="18672" y="15636"/>
                  </a:cubicBezTo>
                  <a:cubicBezTo>
                    <a:pt x="15926" y="15636"/>
                    <a:pt x="11350" y="13402"/>
                    <a:pt x="7505" y="10125"/>
                  </a:cubicBezTo>
                  <a:close/>
                  <a:moveTo>
                    <a:pt x="17024" y="12806"/>
                  </a:moveTo>
                  <a:cubicBezTo>
                    <a:pt x="17024" y="12955"/>
                    <a:pt x="16841" y="13104"/>
                    <a:pt x="16658" y="13104"/>
                  </a:cubicBezTo>
                  <a:cubicBezTo>
                    <a:pt x="16658" y="13104"/>
                    <a:pt x="16475" y="12955"/>
                    <a:pt x="16475" y="12806"/>
                  </a:cubicBezTo>
                  <a:cubicBezTo>
                    <a:pt x="16475" y="8933"/>
                    <a:pt x="16475" y="8933"/>
                    <a:pt x="16475" y="8933"/>
                  </a:cubicBezTo>
                  <a:cubicBezTo>
                    <a:pt x="15560" y="7890"/>
                    <a:pt x="14461" y="6847"/>
                    <a:pt x="13180" y="5805"/>
                  </a:cubicBezTo>
                  <a:cubicBezTo>
                    <a:pt x="8787" y="9380"/>
                    <a:pt x="8787" y="9380"/>
                    <a:pt x="8787" y="9380"/>
                  </a:cubicBezTo>
                  <a:cubicBezTo>
                    <a:pt x="8787" y="9380"/>
                    <a:pt x="8604" y="9380"/>
                    <a:pt x="8421" y="9380"/>
                  </a:cubicBezTo>
                  <a:cubicBezTo>
                    <a:pt x="8421" y="9231"/>
                    <a:pt x="8421" y="9082"/>
                    <a:pt x="8421" y="8933"/>
                  </a:cubicBezTo>
                  <a:cubicBezTo>
                    <a:pt x="12814" y="5507"/>
                    <a:pt x="12814" y="5507"/>
                    <a:pt x="12814" y="5507"/>
                  </a:cubicBezTo>
                  <a:cubicBezTo>
                    <a:pt x="11533" y="4464"/>
                    <a:pt x="10251" y="3570"/>
                    <a:pt x="8970" y="2825"/>
                  </a:cubicBezTo>
                  <a:cubicBezTo>
                    <a:pt x="4211" y="2825"/>
                    <a:pt x="4211" y="2825"/>
                    <a:pt x="4211" y="2825"/>
                  </a:cubicBezTo>
                  <a:cubicBezTo>
                    <a:pt x="4028" y="2825"/>
                    <a:pt x="4028" y="2676"/>
                    <a:pt x="4028" y="2527"/>
                  </a:cubicBezTo>
                  <a:cubicBezTo>
                    <a:pt x="4028" y="2378"/>
                    <a:pt x="4028" y="2378"/>
                    <a:pt x="4211" y="2378"/>
                  </a:cubicBezTo>
                  <a:cubicBezTo>
                    <a:pt x="8055" y="2378"/>
                    <a:pt x="8055" y="2378"/>
                    <a:pt x="8055" y="2378"/>
                  </a:cubicBezTo>
                  <a:cubicBezTo>
                    <a:pt x="4943" y="591"/>
                    <a:pt x="2380" y="-5"/>
                    <a:pt x="1831" y="591"/>
                  </a:cubicBezTo>
                  <a:cubicBezTo>
                    <a:pt x="1831" y="591"/>
                    <a:pt x="1831" y="591"/>
                    <a:pt x="1831" y="591"/>
                  </a:cubicBezTo>
                  <a:cubicBezTo>
                    <a:pt x="1648" y="591"/>
                    <a:pt x="1648" y="889"/>
                    <a:pt x="1648" y="1038"/>
                  </a:cubicBezTo>
                  <a:cubicBezTo>
                    <a:pt x="1648" y="2974"/>
                    <a:pt x="4394" y="6549"/>
                    <a:pt x="8055" y="9678"/>
                  </a:cubicBezTo>
                  <a:cubicBezTo>
                    <a:pt x="11899" y="12657"/>
                    <a:pt x="16292" y="14891"/>
                    <a:pt x="18672" y="14891"/>
                  </a:cubicBezTo>
                  <a:cubicBezTo>
                    <a:pt x="18855" y="14891"/>
                    <a:pt x="19221" y="14891"/>
                    <a:pt x="19221" y="14743"/>
                  </a:cubicBezTo>
                  <a:cubicBezTo>
                    <a:pt x="19953" y="14296"/>
                    <a:pt x="19221" y="12210"/>
                    <a:pt x="17024" y="9678"/>
                  </a:cubicBezTo>
                  <a:lnTo>
                    <a:pt x="17024" y="12806"/>
                  </a:lnTo>
                  <a:close/>
                  <a:moveTo>
                    <a:pt x="15560" y="2825"/>
                  </a:moveTo>
                  <a:cubicBezTo>
                    <a:pt x="15743" y="2974"/>
                    <a:pt x="15743" y="2974"/>
                    <a:pt x="15743" y="2974"/>
                  </a:cubicBezTo>
                  <a:cubicBezTo>
                    <a:pt x="12814" y="5507"/>
                    <a:pt x="12814" y="5507"/>
                    <a:pt x="12814" y="5507"/>
                  </a:cubicBezTo>
                  <a:cubicBezTo>
                    <a:pt x="12814" y="5507"/>
                    <a:pt x="12997" y="5656"/>
                    <a:pt x="12997" y="5656"/>
                  </a:cubicBezTo>
                  <a:cubicBezTo>
                    <a:pt x="12997" y="5656"/>
                    <a:pt x="13180" y="5805"/>
                    <a:pt x="13180" y="5805"/>
                  </a:cubicBezTo>
                  <a:cubicBezTo>
                    <a:pt x="16109" y="3421"/>
                    <a:pt x="16109" y="3421"/>
                    <a:pt x="16109" y="3421"/>
                  </a:cubicBezTo>
                  <a:cubicBezTo>
                    <a:pt x="16475" y="3570"/>
                    <a:pt x="16475" y="3570"/>
                    <a:pt x="16475" y="3570"/>
                  </a:cubicBezTo>
                  <a:cubicBezTo>
                    <a:pt x="16475" y="3570"/>
                    <a:pt x="16475" y="3570"/>
                    <a:pt x="16475" y="3570"/>
                  </a:cubicBezTo>
                  <a:cubicBezTo>
                    <a:pt x="16475" y="8933"/>
                    <a:pt x="16475" y="8933"/>
                    <a:pt x="16475" y="8933"/>
                  </a:cubicBezTo>
                  <a:cubicBezTo>
                    <a:pt x="16658" y="9082"/>
                    <a:pt x="16841" y="9380"/>
                    <a:pt x="17024" y="9678"/>
                  </a:cubicBezTo>
                  <a:cubicBezTo>
                    <a:pt x="17024" y="2676"/>
                    <a:pt x="17024" y="2676"/>
                    <a:pt x="17024" y="2676"/>
                  </a:cubicBezTo>
                  <a:cubicBezTo>
                    <a:pt x="17024" y="2676"/>
                    <a:pt x="17024" y="2676"/>
                    <a:pt x="17024" y="2676"/>
                  </a:cubicBezTo>
                  <a:cubicBezTo>
                    <a:pt x="17573" y="2825"/>
                    <a:pt x="18305" y="2527"/>
                    <a:pt x="19038" y="1932"/>
                  </a:cubicBezTo>
                  <a:cubicBezTo>
                    <a:pt x="19953" y="1336"/>
                    <a:pt x="20136" y="442"/>
                    <a:pt x="19770" y="144"/>
                  </a:cubicBezTo>
                  <a:cubicBezTo>
                    <a:pt x="19404" y="-154"/>
                    <a:pt x="18305" y="-5"/>
                    <a:pt x="17573" y="740"/>
                  </a:cubicBezTo>
                  <a:cubicBezTo>
                    <a:pt x="16841" y="1187"/>
                    <a:pt x="16475" y="1932"/>
                    <a:pt x="16658" y="2378"/>
                  </a:cubicBezTo>
                  <a:cubicBezTo>
                    <a:pt x="16658" y="2378"/>
                    <a:pt x="16658" y="2378"/>
                    <a:pt x="16658" y="2378"/>
                  </a:cubicBezTo>
                  <a:cubicBezTo>
                    <a:pt x="8055" y="2378"/>
                    <a:pt x="8055" y="2378"/>
                    <a:pt x="8055" y="2378"/>
                  </a:cubicBezTo>
                  <a:cubicBezTo>
                    <a:pt x="8421" y="2527"/>
                    <a:pt x="8604" y="2676"/>
                    <a:pt x="8970" y="2825"/>
                  </a:cubicBezTo>
                  <a:lnTo>
                    <a:pt x="15560" y="2825"/>
                  </a:lnTo>
                  <a:close/>
                  <a:moveTo>
                    <a:pt x="15560" y="282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439415" y="3909495"/>
            <a:ext cx="423890" cy="423890"/>
            <a:chOff x="2095350" y="2324961"/>
            <a:chExt cx="462882" cy="462882"/>
          </a:xfrm>
        </p:grpSpPr>
        <p:sp>
          <p:nvSpPr>
            <p:cNvPr id="60" name="Rounded Rectangle 59"/>
            <p:cNvSpPr/>
            <p:nvPr/>
          </p:nvSpPr>
          <p:spPr>
            <a:xfrm>
              <a:off x="2095350" y="2324961"/>
              <a:ext cx="462882" cy="46288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Shape 579"/>
            <p:cNvSpPr/>
            <p:nvPr/>
          </p:nvSpPr>
          <p:spPr>
            <a:xfrm flipV="1">
              <a:off x="2204123" y="2428623"/>
              <a:ext cx="245336" cy="25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439415" y="2788543"/>
            <a:ext cx="423890" cy="423890"/>
            <a:chOff x="2018242" y="3429000"/>
            <a:chExt cx="462882" cy="462882"/>
          </a:xfrm>
        </p:grpSpPr>
        <p:sp>
          <p:nvSpPr>
            <p:cNvPr id="64" name="Rounded Rectangle 63"/>
            <p:cNvSpPr/>
            <p:nvPr/>
          </p:nvSpPr>
          <p:spPr>
            <a:xfrm>
              <a:off x="2018242" y="3429000"/>
              <a:ext cx="462882" cy="46288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Shape 546"/>
            <p:cNvSpPr/>
            <p:nvPr/>
          </p:nvSpPr>
          <p:spPr>
            <a:xfrm>
              <a:off x="2102354" y="3560952"/>
              <a:ext cx="299452" cy="19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020332" y="3909495"/>
            <a:ext cx="423890" cy="423890"/>
            <a:chOff x="2855493" y="3429000"/>
            <a:chExt cx="462882" cy="462882"/>
          </a:xfrm>
        </p:grpSpPr>
        <p:sp>
          <p:nvSpPr>
            <p:cNvPr id="51" name="Rounded Rectangle 50"/>
            <p:cNvSpPr/>
            <p:nvPr/>
          </p:nvSpPr>
          <p:spPr>
            <a:xfrm>
              <a:off x="2855493" y="3429000"/>
              <a:ext cx="462882" cy="4628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Shape 1849"/>
            <p:cNvSpPr/>
            <p:nvPr/>
          </p:nvSpPr>
          <p:spPr>
            <a:xfrm flipH="1">
              <a:off x="2967936" y="3562457"/>
              <a:ext cx="256862" cy="20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任意多边形 53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  <p:bldP spid="81" grpId="0" build="p"/>
      <p:bldP spid="82" grpId="0" build="p"/>
      <p:bldP spid="83" grpId="0" build="p"/>
      <p:bldP spid="84" grpId="0" build="p"/>
      <p:bldP spid="85" grpId="0" build="p"/>
      <p:bldP spid="86" grpId="0" build="p"/>
      <p:bldP spid="87" grpId="0" build="p"/>
      <p:bldP spid="88" grpId="0" build="p"/>
      <p:bldP spid="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13201" y="1799222"/>
            <a:ext cx="3841675" cy="3799715"/>
            <a:chOff x="4512406" y="1799221"/>
            <a:chExt cx="3841675" cy="3799715"/>
          </a:xfrm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332072" y="3563142"/>
            <a:ext cx="2128308" cy="350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644457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71"/>
          <p:cNvSpPr txBox="1"/>
          <p:nvPr/>
        </p:nvSpPr>
        <p:spPr>
          <a:xfrm>
            <a:off x="1532831" y="2390296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644457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1532831" y="4086361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44457" y="539087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532831" y="5679187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8489872" y="537701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8489872" y="5665322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40595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8740595" y="4086361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548866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8548866" y="2390296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21063" y="983678"/>
            <a:ext cx="7599014" cy="4582578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235672" y="983678"/>
            <a:ext cx="2199405" cy="2193069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235672" y="3359131"/>
            <a:ext cx="2199405" cy="219306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67609" y="1162957"/>
            <a:ext cx="2094695" cy="68831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直角三角形 22"/>
          <p:cNvSpPr/>
          <p:nvPr/>
        </p:nvSpPr>
        <p:spPr>
          <a:xfrm rot="10800000">
            <a:off x="767609" y="1842929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7609" y="3512559"/>
            <a:ext cx="2094695" cy="68831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直角三角形 24"/>
          <p:cNvSpPr/>
          <p:nvPr/>
        </p:nvSpPr>
        <p:spPr>
          <a:xfrm rot="10800000">
            <a:off x="767609" y="4192531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8816228" y="1162957"/>
            <a:ext cx="2878440" cy="68831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直角三角形 27"/>
          <p:cNvSpPr/>
          <p:nvPr/>
        </p:nvSpPr>
        <p:spPr>
          <a:xfrm rot="10800000" flipH="1">
            <a:off x="11220077" y="1842929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1115194" y="1241287"/>
            <a:ext cx="1503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18"/>
          <p:cNvSpPr txBox="1"/>
          <p:nvPr/>
        </p:nvSpPr>
        <p:spPr>
          <a:xfrm>
            <a:off x="1115194" y="3617553"/>
            <a:ext cx="1503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19"/>
          <p:cNvSpPr txBox="1"/>
          <p:nvPr/>
        </p:nvSpPr>
        <p:spPr>
          <a:xfrm>
            <a:off x="9318951" y="1241287"/>
            <a:ext cx="144142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19"/>
          <p:cNvGrpSpPr/>
          <p:nvPr/>
        </p:nvGrpSpPr>
        <p:grpSpPr bwMode="auto">
          <a:xfrm>
            <a:off x="1235671" y="5552198"/>
            <a:ext cx="9984405" cy="1097740"/>
            <a:chOff x="1160463" y="2796138"/>
            <a:chExt cx="9421420" cy="780527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44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0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1" y="1795507"/>
            <a:ext cx="12855751" cy="5436499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0021" y="1795506"/>
            <a:ext cx="2581039" cy="3560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8857" y="1795506"/>
            <a:ext cx="2581039" cy="3560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07693" y="1795506"/>
            <a:ext cx="2581039" cy="35600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123"/>
          <p:cNvSpPr>
            <a:spLocks noChangeAspect="1"/>
          </p:cNvSpPr>
          <p:nvPr/>
        </p:nvSpPr>
        <p:spPr bwMode="auto">
          <a:xfrm>
            <a:off x="2414734" y="2273463"/>
            <a:ext cx="691609" cy="7609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3554" tIns="53554" rIns="53554" bIns="53554" anchor="ctr"/>
          <a:lstStyle/>
          <a:p>
            <a:pPr algn="just" defTabSz="481965">
              <a:lnSpc>
                <a:spcPct val="120000"/>
              </a:lnSpc>
              <a:defRPr/>
            </a:pPr>
            <a:endParaRPr lang="es-ES" sz="95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4681"/>
          <p:cNvGrpSpPr>
            <a:grpSpLocks noChangeAspect="1"/>
          </p:cNvGrpSpPr>
          <p:nvPr/>
        </p:nvGrpSpPr>
        <p:grpSpPr bwMode="auto">
          <a:xfrm>
            <a:off x="6107408" y="2273464"/>
            <a:ext cx="643936" cy="843999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15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26"/>
          <p:cNvSpPr>
            <a:spLocks noChangeAspect="1" noChangeArrowheads="1"/>
          </p:cNvSpPr>
          <p:nvPr/>
        </p:nvSpPr>
        <p:spPr bwMode="auto">
          <a:xfrm>
            <a:off x="9746668" y="2233201"/>
            <a:ext cx="703086" cy="841488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7115" y="3634141"/>
            <a:ext cx="2166849" cy="97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39916" y="3385360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14788" y="3634141"/>
            <a:ext cx="2166849" cy="97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77588" y="3385360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8754" y="3385360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45951" y="3634141"/>
            <a:ext cx="2166849" cy="97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70021" y="5648526"/>
            <a:ext cx="9918711" cy="1290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08755" y="5834866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50132" y="6156252"/>
            <a:ext cx="9158490" cy="53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lbow Connector 6"/>
          <p:cNvCxnSpPr/>
          <p:nvPr/>
        </p:nvCxnSpPr>
        <p:spPr>
          <a:xfrm>
            <a:off x="6981620" y="3866433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6967664" y="3130636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H="1">
            <a:off x="5029153" y="3884806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892001" y="2782926"/>
            <a:ext cx="3006691" cy="700835"/>
            <a:chOff x="7699508" y="2223969"/>
            <a:chExt cx="3283266" cy="765303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9371697" y="1378195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6200000">
              <a:off x="7730064" y="2193413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92001" y="3761530"/>
            <a:ext cx="3006691" cy="700834"/>
            <a:chOff x="7699508" y="3292593"/>
            <a:chExt cx="3283266" cy="765302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9371697" y="2446818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7730064" y="32620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82587" y="2794553"/>
            <a:ext cx="3006691" cy="700834"/>
            <a:chOff x="1246506" y="2236667"/>
            <a:chExt cx="3283266" cy="765302"/>
          </a:xfrm>
        </p:grpSpPr>
        <p:sp>
          <p:nvSpPr>
            <p:cNvPr id="23" name="Round Same Side Corner Rectangle 22"/>
            <p:cNvSpPr/>
            <p:nvPr/>
          </p:nvSpPr>
          <p:spPr>
            <a:xfrm rot="5400000" flipH="1" flipV="1">
              <a:off x="2092283" y="1390890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16200000" flipH="1" flipV="1">
              <a:off x="3733916" y="2206113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82587" y="3773159"/>
            <a:ext cx="3006691" cy="700835"/>
            <a:chOff x="1246506" y="3305290"/>
            <a:chExt cx="3283266" cy="765303"/>
          </a:xfrm>
        </p:grpSpPr>
        <p:sp>
          <p:nvSpPr>
            <p:cNvPr id="29" name="Round Same Side Corner Rectangle 28"/>
            <p:cNvSpPr/>
            <p:nvPr/>
          </p:nvSpPr>
          <p:spPr>
            <a:xfrm rot="5400000" flipH="1" flipV="1">
              <a:off x="2092283" y="2459513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16200000" flipH="1" flipV="1">
              <a:off x="3733916" y="32747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4" name="Elbow Connector 33"/>
          <p:cNvCxnSpPr/>
          <p:nvPr/>
        </p:nvCxnSpPr>
        <p:spPr>
          <a:xfrm flipH="1" flipV="1">
            <a:off x="5029153" y="3149008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2"/>
          <p:cNvSpPr/>
          <p:nvPr/>
        </p:nvSpPr>
        <p:spPr bwMode="auto">
          <a:xfrm>
            <a:off x="5442044" y="2618210"/>
            <a:ext cx="987332" cy="985094"/>
          </a:xfrm>
          <a:custGeom>
            <a:avLst/>
            <a:gdLst>
              <a:gd name="T0" fmla="*/ 372 w 372"/>
              <a:gd name="T1" fmla="*/ 0 h 371"/>
              <a:gd name="T2" fmla="*/ 325 w 372"/>
              <a:gd name="T3" fmla="*/ 0 h 371"/>
              <a:gd name="T4" fmla="*/ 325 w 372"/>
              <a:gd name="T5" fmla="*/ 73 h 371"/>
              <a:gd name="T6" fmla="*/ 263 w 372"/>
              <a:gd name="T7" fmla="*/ 90 h 371"/>
              <a:gd name="T8" fmla="*/ 226 w 372"/>
              <a:gd name="T9" fmla="*/ 26 h 371"/>
              <a:gd name="T10" fmla="*/ 145 w 372"/>
              <a:gd name="T11" fmla="*/ 73 h 371"/>
              <a:gd name="T12" fmla="*/ 182 w 372"/>
              <a:gd name="T13" fmla="*/ 136 h 371"/>
              <a:gd name="T14" fmla="*/ 137 w 372"/>
              <a:gd name="T15" fmla="*/ 183 h 371"/>
              <a:gd name="T16" fmla="*/ 73 w 372"/>
              <a:gd name="T17" fmla="*/ 146 h 371"/>
              <a:gd name="T18" fmla="*/ 28 w 372"/>
              <a:gd name="T19" fmla="*/ 225 h 371"/>
              <a:gd name="T20" fmla="*/ 91 w 372"/>
              <a:gd name="T21" fmla="*/ 262 h 371"/>
              <a:gd name="T22" fmla="*/ 74 w 372"/>
              <a:gd name="T23" fmla="*/ 325 h 371"/>
              <a:gd name="T24" fmla="*/ 0 w 372"/>
              <a:gd name="T25" fmla="*/ 325 h 371"/>
              <a:gd name="T26" fmla="*/ 0 w 372"/>
              <a:gd name="T27" fmla="*/ 371 h 371"/>
              <a:gd name="T28" fmla="*/ 372 w 372"/>
              <a:gd name="T29" fmla="*/ 371 h 371"/>
              <a:gd name="T30" fmla="*/ 372 w 372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0"/>
                </a:moveTo>
                <a:cubicBezTo>
                  <a:pt x="325" y="0"/>
                  <a:pt x="325" y="0"/>
                  <a:pt x="325" y="0"/>
                </a:cubicBezTo>
                <a:cubicBezTo>
                  <a:pt x="325" y="73"/>
                  <a:pt x="325" y="73"/>
                  <a:pt x="325" y="73"/>
                </a:cubicBezTo>
                <a:cubicBezTo>
                  <a:pt x="304" y="77"/>
                  <a:pt x="282" y="83"/>
                  <a:pt x="263" y="90"/>
                </a:cubicBezTo>
                <a:cubicBezTo>
                  <a:pt x="226" y="26"/>
                  <a:pt x="226" y="26"/>
                  <a:pt x="226" y="26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66" y="150"/>
                  <a:pt x="150" y="166"/>
                  <a:pt x="137" y="183"/>
                </a:cubicBezTo>
                <a:cubicBezTo>
                  <a:pt x="73" y="146"/>
                  <a:pt x="73" y="146"/>
                  <a:pt x="73" y="14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82" y="283"/>
                  <a:pt x="78" y="303"/>
                  <a:pt x="74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71"/>
                  <a:pt x="0" y="371"/>
                  <a:pt x="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/>
          <p:nvPr/>
        </p:nvSpPr>
        <p:spPr bwMode="auto">
          <a:xfrm>
            <a:off x="6429377" y="2618210"/>
            <a:ext cx="986213" cy="985094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15"/>
          <p:cNvSpPr/>
          <p:nvPr/>
        </p:nvSpPr>
        <p:spPr bwMode="auto">
          <a:xfrm>
            <a:off x="6429377" y="3603306"/>
            <a:ext cx="986213" cy="983975"/>
          </a:xfrm>
          <a:custGeom>
            <a:avLst/>
            <a:gdLst>
              <a:gd name="T0" fmla="*/ 0 w 371"/>
              <a:gd name="T1" fmla="*/ 371 h 371"/>
              <a:gd name="T2" fmla="*/ 46 w 371"/>
              <a:gd name="T3" fmla="*/ 371 h 371"/>
              <a:gd name="T4" fmla="*/ 46 w 371"/>
              <a:gd name="T5" fmla="*/ 299 h 371"/>
              <a:gd name="T6" fmla="*/ 108 w 371"/>
              <a:gd name="T7" fmla="*/ 282 h 371"/>
              <a:gd name="T8" fmla="*/ 145 w 371"/>
              <a:gd name="T9" fmla="*/ 345 h 371"/>
              <a:gd name="T10" fmla="*/ 226 w 371"/>
              <a:gd name="T11" fmla="*/ 299 h 371"/>
              <a:gd name="T12" fmla="*/ 189 w 371"/>
              <a:gd name="T13" fmla="*/ 236 h 371"/>
              <a:gd name="T14" fmla="*/ 234 w 371"/>
              <a:gd name="T15" fmla="*/ 189 h 371"/>
              <a:gd name="T16" fmla="*/ 298 w 371"/>
              <a:gd name="T17" fmla="*/ 226 h 371"/>
              <a:gd name="T18" fmla="*/ 344 w 371"/>
              <a:gd name="T19" fmla="*/ 146 h 371"/>
              <a:gd name="T20" fmla="*/ 281 w 371"/>
              <a:gd name="T21" fmla="*/ 109 h 371"/>
              <a:gd name="T22" fmla="*/ 297 w 371"/>
              <a:gd name="T23" fmla="*/ 46 h 371"/>
              <a:gd name="T24" fmla="*/ 371 w 371"/>
              <a:gd name="T25" fmla="*/ 46 h 371"/>
              <a:gd name="T26" fmla="*/ 371 w 371"/>
              <a:gd name="T27" fmla="*/ 0 h 371"/>
              <a:gd name="T28" fmla="*/ 0 w 371"/>
              <a:gd name="T29" fmla="*/ 0 h 371"/>
              <a:gd name="T30" fmla="*/ 0 w 371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371"/>
                </a:moveTo>
                <a:cubicBezTo>
                  <a:pt x="46" y="371"/>
                  <a:pt x="46" y="371"/>
                  <a:pt x="46" y="371"/>
                </a:cubicBezTo>
                <a:cubicBezTo>
                  <a:pt x="46" y="299"/>
                  <a:pt x="46" y="299"/>
                  <a:pt x="46" y="299"/>
                </a:cubicBezTo>
                <a:cubicBezTo>
                  <a:pt x="67" y="295"/>
                  <a:pt x="89" y="289"/>
                  <a:pt x="108" y="28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226" y="299"/>
                  <a:pt x="226" y="299"/>
                  <a:pt x="226" y="299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206" y="221"/>
                  <a:pt x="221" y="206"/>
                  <a:pt x="234" y="189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344" y="146"/>
                  <a:pt x="344" y="146"/>
                  <a:pt x="344" y="146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9" y="89"/>
                  <a:pt x="294" y="69"/>
                  <a:pt x="297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1" y="0"/>
                  <a:pt x="371" y="0"/>
                  <a:pt x="371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14"/>
          <p:cNvSpPr/>
          <p:nvPr/>
        </p:nvSpPr>
        <p:spPr bwMode="auto">
          <a:xfrm>
            <a:off x="5442044" y="3603306"/>
            <a:ext cx="987332" cy="983975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446220" y="3040127"/>
            <a:ext cx="1479096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446220" y="3988513"/>
            <a:ext cx="1479096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11"/>
          <p:cNvSpPr>
            <a:spLocks noEditPoints="1"/>
          </p:cNvSpPr>
          <p:nvPr/>
        </p:nvSpPr>
        <p:spPr bwMode="auto">
          <a:xfrm>
            <a:off x="4330314" y="2937656"/>
            <a:ext cx="452602" cy="402133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906" y="3896695"/>
            <a:ext cx="440054" cy="437252"/>
            <a:chOff x="7392564" y="5336936"/>
            <a:chExt cx="556472" cy="552928"/>
          </a:xfrm>
          <a:solidFill>
            <a:schemeClr val="bg1"/>
          </a:solidFill>
        </p:grpSpPr>
        <p:sp>
          <p:nvSpPr>
            <p:cNvPr id="35" name="Freeform 8"/>
            <p:cNvSpPr/>
            <p:nvPr/>
          </p:nvSpPr>
          <p:spPr bwMode="auto">
            <a:xfrm>
              <a:off x="7392564" y="5740999"/>
              <a:ext cx="148865" cy="14886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7477630" y="5383014"/>
              <a:ext cx="368619" cy="375707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7527252" y="5439725"/>
              <a:ext cx="368619" cy="368619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7835615" y="5336936"/>
              <a:ext cx="113421" cy="109878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95924" y="2926885"/>
            <a:ext cx="282643" cy="378920"/>
            <a:chOff x="8025047" y="2676140"/>
            <a:chExt cx="308642" cy="413776"/>
          </a:xfrm>
        </p:grpSpPr>
        <p:sp>
          <p:nvSpPr>
            <p:cNvPr id="41" name="Freeform 62"/>
            <p:cNvSpPr>
              <a:spLocks noEditPoints="1"/>
            </p:cNvSpPr>
            <p:nvPr/>
          </p:nvSpPr>
          <p:spPr bwMode="auto">
            <a:xfrm>
              <a:off x="8025047" y="2676140"/>
              <a:ext cx="233759" cy="41377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63"/>
            <p:cNvSpPr/>
            <p:nvPr/>
          </p:nvSpPr>
          <p:spPr bwMode="auto">
            <a:xfrm>
              <a:off x="8159041" y="2753123"/>
              <a:ext cx="174648" cy="16658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Freeform 58"/>
          <p:cNvSpPr/>
          <p:nvPr/>
        </p:nvSpPr>
        <p:spPr bwMode="auto">
          <a:xfrm>
            <a:off x="8089253" y="3890901"/>
            <a:ext cx="427409" cy="443045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6"/>
          <p:cNvSpPr txBox="1"/>
          <p:nvPr/>
        </p:nvSpPr>
        <p:spPr>
          <a:xfrm>
            <a:off x="8970700" y="3040603"/>
            <a:ext cx="1479003" cy="30773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8970742" y="3989053"/>
            <a:ext cx="1479427" cy="30773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7"/>
          <p:cNvSpPr txBox="1"/>
          <p:nvPr/>
        </p:nvSpPr>
        <p:spPr>
          <a:xfrm>
            <a:off x="2446221" y="4844306"/>
            <a:ext cx="1768355" cy="258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8"/>
          <p:cNvSpPr txBox="1"/>
          <p:nvPr/>
        </p:nvSpPr>
        <p:spPr>
          <a:xfrm>
            <a:off x="2451991" y="5082323"/>
            <a:ext cx="2142474" cy="59085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7"/>
          <p:cNvSpPr txBox="1"/>
          <p:nvPr/>
        </p:nvSpPr>
        <p:spPr>
          <a:xfrm>
            <a:off x="8205851" y="4844306"/>
            <a:ext cx="1768355" cy="258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8"/>
          <p:cNvSpPr txBox="1"/>
          <p:nvPr/>
        </p:nvSpPr>
        <p:spPr>
          <a:xfrm>
            <a:off x="8211621" y="5082323"/>
            <a:ext cx="2142474" cy="59085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任意多边形 58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2" grpId="0" animBg="1"/>
      <p:bldP spid="45" grpId="0" animBg="1"/>
      <p:bldP spid="46" grpId="0" build="p"/>
      <p:bldP spid="47" grpId="0" build="p"/>
      <p:bldP spid="33" grpId="0" animBg="1"/>
      <p:bldP spid="52" grpId="0" animBg="1"/>
      <p:bldP spid="43" grpId="0" build="p"/>
      <p:bldP spid="44" grpId="0" build="p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rgbClr val="2E48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rgbClr val="2E4861"/>
                  </a:solidFill>
                  <a:latin typeface="华文细黑" pitchFamily="2" charset="-122"/>
                  <a:ea typeface="华文细黑" pitchFamily="2" charset="-122"/>
                </a:rPr>
                <a:t>02</a:t>
              </a:r>
              <a:endParaRPr lang="zh-CN" altLang="en-US" sz="5060" dirty="0">
                <a:solidFill>
                  <a:srgbClr val="2E486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5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85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ppt ">
  <a:themeElements>
    <a:clrScheme name="自定义 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4456"/>
      </a:accent1>
      <a:accent2>
        <a:srgbClr val="889EB6"/>
      </a:accent2>
      <a:accent3>
        <a:srgbClr val="354456"/>
      </a:accent3>
      <a:accent4>
        <a:srgbClr val="889EB6"/>
      </a:accent4>
      <a:accent5>
        <a:srgbClr val="354456"/>
      </a:accent5>
      <a:accent6>
        <a:srgbClr val="889EB6"/>
      </a:accent6>
      <a:hlink>
        <a:srgbClr val="354456"/>
      </a:hlink>
      <a:folHlink>
        <a:srgbClr val="889EB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7140</Words>
  <Application>WPS 演示</Application>
  <PresentationFormat>自定义</PresentationFormat>
  <Paragraphs>448</Paragraphs>
  <Slides>26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3" baseType="lpstr">
      <vt:lpstr>Arial</vt:lpstr>
      <vt:lpstr>宋体</vt:lpstr>
      <vt:lpstr>Wingdings</vt:lpstr>
      <vt:lpstr>Calibri</vt:lpstr>
      <vt:lpstr>Calibri</vt:lpstr>
      <vt:lpstr>微软雅黑</vt:lpstr>
      <vt:lpstr>Impact</vt:lpstr>
      <vt:lpstr>Franklin Gothic Book</vt:lpstr>
      <vt:lpstr>华文细黑</vt:lpstr>
      <vt:lpstr>Kontrapunkt Bob Bold</vt:lpstr>
      <vt:lpstr>Helvetica Light</vt:lpstr>
      <vt:lpstr>Arial Narrow</vt:lpstr>
      <vt:lpstr>Arial Unicode MS</vt:lpstr>
      <vt:lpstr>Calibri Light</vt:lpstr>
      <vt:lpstr>HelveticaNeueLT Pro 35 Th</vt:lpstr>
      <vt:lpstr>Segoe Print</vt:lpstr>
      <vt:lpstr>MS PGothic</vt:lpstr>
      <vt:lpstr>Arial</vt:lpstr>
      <vt:lpstr>굴림</vt:lpstr>
      <vt:lpstr>冬青黑体简体中文 W3</vt:lpstr>
      <vt:lpstr>方正正中黑简体</vt:lpstr>
      <vt:lpstr>黑体</vt:lpstr>
      <vt:lpstr>Malgun Gothic</vt:lpstr>
      <vt:lpstr>冬青黑体简体中文 W3</vt:lpstr>
      <vt:lpstr>华文细黑</vt:lpstr>
      <vt:lpstr>方正正中黑简体</vt:lpstr>
      <vt:lpstr>ppt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cp:lastModifiedBy> </cp:lastModifiedBy>
  <cp:revision>2</cp:revision>
  <dcterms:created xsi:type="dcterms:W3CDTF">2016-10-17T14:00:00Z</dcterms:created>
  <dcterms:modified xsi:type="dcterms:W3CDTF">2019-09-26T07:37:35Z</dcterms:modified>
  <cp:category/>
  <dc:description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