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8" r:id="rId2"/>
    <p:sldId id="569" r:id="rId3"/>
    <p:sldId id="593" r:id="rId4"/>
    <p:sldId id="602" r:id="rId5"/>
    <p:sldId id="603" r:id="rId6"/>
    <p:sldId id="604" r:id="rId7"/>
    <p:sldId id="606" r:id="rId8"/>
    <p:sldId id="612" r:id="rId9"/>
    <p:sldId id="613" r:id="rId10"/>
    <p:sldId id="607" r:id="rId11"/>
    <p:sldId id="611" r:id="rId12"/>
    <p:sldId id="609" r:id="rId13"/>
    <p:sldId id="610" r:id="rId14"/>
    <p:sldId id="567" r:id="rId15"/>
    <p:sldId id="345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D76B"/>
    <a:srgbClr val="41DF94"/>
    <a:srgbClr val="0000FF"/>
    <a:srgbClr val="FF00FF"/>
    <a:srgbClr val="03075D"/>
    <a:srgbClr val="EC34C5"/>
    <a:srgbClr val="FFFFFF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3" autoAdjust="0"/>
    <p:restoredTop sz="93505" autoAdjust="0"/>
  </p:normalViewPr>
  <p:slideViewPr>
    <p:cSldViewPr>
      <p:cViewPr>
        <p:scale>
          <a:sx n="100" d="100"/>
          <a:sy n="100" d="100"/>
        </p:scale>
        <p:origin x="-3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510855-0F70-4295-92EB-774C888B65E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CD6CD5B-1674-4F47-BF58-4737DB9F5B1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B9CEB19-10A4-4DC1-B01E-1CF03269D601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859C76-CF3D-41C9-9C5A-840AF939F135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D5685A-BC5E-4A9F-8062-0286CF7D4D22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8E8F63-4389-4F0C-99ED-F065D6A02BDB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CAE48B1-6AED-409F-936A-37B07FF3B6BD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A9AB128-5ACE-4CC5-8C5F-9530F35220FD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C95B807-4031-4CF8-9F6C-F8DB507C54C2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8D1E715-505F-4DDE-BAB8-D6FC7F1B875F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D81A2A2-AE95-4141-ADC1-FB132B19379E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6CD5B-1674-4F47-BF58-4737DB9F5B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80EC86F-C098-48BC-BADD-A8F61BAE5B02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8F0BEA-6375-417C-A34A-8737B1F076DE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9ADEA2C-BB2B-415B-91F8-497189B3FAC9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2941CF-B628-4344-AF7B-00A545E0996A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E357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E3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893F-48C9-4DED-82BA-39EC34F76B9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3D19C-D330-49B2-A00A-AE7704BAC4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1384AA-A0C2-4590-818D-170BA4CE4CB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D484-C423-41F5-B50D-2412A746C5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1384AA-A0C2-4590-818D-170BA4CE4CB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D484-C423-41F5-B50D-2412A746C5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86D7-D0FC-4443-94C6-1F7C9A22B82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BBAE4-949E-463E-B0F4-4B0E57032A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86D7-D0FC-4443-94C6-1F7C9A22B82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BBAE4-949E-463E-B0F4-4B0E57032A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9351 w 9164371"/>
              <a:gd name="T1" fmla="*/ 3 h 1402412"/>
              <a:gd name="T2" fmla="*/ 9178889 w 9164371"/>
              <a:gd name="T3" fmla="*/ 3 h 1402412"/>
              <a:gd name="T4" fmla="*/ 9163560 w 9164371"/>
              <a:gd name="T5" fmla="*/ 3 h 1402412"/>
              <a:gd name="T6" fmla="*/ 6514960 w 9164371"/>
              <a:gd name="T7" fmla="*/ 3 h 1402412"/>
              <a:gd name="T8" fmla="*/ 3121437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3070 w 9164371"/>
              <a:gd name="T19" fmla="*/ 3 h 1402412"/>
              <a:gd name="T20" fmla="*/ 6461144 w 9164371"/>
              <a:gd name="T21" fmla="*/ 3 h 1402412"/>
              <a:gd name="T22" fmla="*/ 9189766 w 9164371"/>
              <a:gd name="T23" fmla="*/ 0 h 1402412"/>
              <a:gd name="T24" fmla="*/ 9169351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E3573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A1384AA-A0C2-4590-818D-170BA4CE4CB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A488D484-C423-41F5-B50D-2412A746C50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4.mp3" TargetMode="External"/><Relationship Id="rId13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7.mp3" TargetMode="External"/><Relationship Id="rId18" Type="http://schemas.openxmlformats.org/officeDocument/2006/relationships/notesSlide" Target="../notesSlides/notesSlide9.xml"/><Relationship Id="rId3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2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4.mp3" TargetMode="External"/><Relationship Id="rId1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6.mp3" TargetMode="External"/><Relationship Id="rId17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1.mp3" TargetMode="External"/><Relationship Id="rId16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8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1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3.mp3" TargetMode="External"/><Relationship Id="rId1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6.mp3" TargetMode="External"/><Relationship Id="rId5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3.mp3" TargetMode="External"/><Relationship Id="rId15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8.mp3" TargetMode="External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5.mp3" TargetMode="External"/><Relationship Id="rId19" Type="http://schemas.openxmlformats.org/officeDocument/2006/relationships/image" Target="../media/image20.png"/><Relationship Id="rId4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2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5.mp3" TargetMode="External"/><Relationship Id="rId14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3%20What%20Do%20You%20Do%20on%20Saturday&#65311;&#31532;4&#35838;&#26102;&#25945;&#23398;&#35838;&#20214;\7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5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What_do_you_often_do_on_the_weekend&#65311;.sw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4&#35838;&#26102;&#25945;&#23398;&#35838;&#20214;\Unit4PartBReadastory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4%20What%20Do%20You%20Do%20on%20Saturday&#65311;\Unit4%20What%20Do%20You%20Do%20on%20Saturday&#65311;&#31532;4&#35838;&#26102;&#25945;&#23398;&#35838;&#20214;\Unit4PartBReadastory_128k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-519113" y="3629025"/>
            <a:ext cx="9950451" cy="1400175"/>
          </a:xfrm>
        </p:spPr>
        <p:txBody>
          <a:bodyPr/>
          <a:lstStyle/>
          <a:p>
            <a:pPr algn="l"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Unit4 What Do You Do on Saturday?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Box 10"/>
          <p:cNvSpPr>
            <a:spLocks noChangeArrowheads="1"/>
          </p:cNvSpPr>
          <p:nvPr/>
        </p:nvSpPr>
        <p:spPr bwMode="auto">
          <a:xfrm>
            <a:off x="3706813" y="4524400"/>
            <a:ext cx="5126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第四课时</a:t>
            </a:r>
            <a:endParaRPr lang="zh-CN" altLang="en-US" sz="36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395288" y="747713"/>
            <a:ext cx="33115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pic>
        <p:nvPicPr>
          <p:cNvPr id="1127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8475" y="332655"/>
            <a:ext cx="3455987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564" y="5949280"/>
            <a:ext cx="9139436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46113" y="881063"/>
            <a:ext cx="542448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46213"/>
            <a:ext cx="22320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19100" y="1341438"/>
            <a:ext cx="7924800" cy="5262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i="1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Toby</a:t>
            </a:r>
            <a:r>
              <a:rPr lang="en-US" altLang="zh-CN" sz="2800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 you often do exercise?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Boy: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No, I don’t.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Toby: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do you often do on the weekends?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Boy: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often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and do my homework.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Toby: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           boy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!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Aggie: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Let's do some exercise.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Boy: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OK.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Toby: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Good! He is doing some exercise now.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云形 5"/>
          <p:cNvSpPr/>
          <p:nvPr/>
        </p:nvSpPr>
        <p:spPr bwMode="auto">
          <a:xfrm>
            <a:off x="5418138" y="960438"/>
            <a:ext cx="3384550" cy="650875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Listen and imitate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571625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21773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290830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3532188"/>
            <a:ext cx="3619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1719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4797425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7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54117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8.mp3">
            <a:hlinkClick r:id="" action="ppaction://media"/>
          </p:cNvPr>
          <p:cNvPicPr>
            <a:picLocks noRot="1"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6092825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2339975" y="3349625"/>
            <a:ext cx="2316163" cy="542925"/>
          </a:xfrm>
          <a:prstGeom prst="roundRect">
            <a:avLst/>
          </a:prstGeom>
          <a:solidFill>
            <a:srgbClr val="41DF94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at home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792288" y="4037013"/>
            <a:ext cx="960437" cy="544512"/>
          </a:xfrm>
          <a:prstGeom prst="roundRect">
            <a:avLst/>
          </a:prstGeom>
          <a:solidFill>
            <a:srgbClr val="41DF94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4119563" y="2325688"/>
            <a:ext cx="2119312" cy="454025"/>
          </a:xfrm>
          <a:prstGeom prst="wedgeEllipseCallout">
            <a:avLst>
              <a:gd name="adj1" fmla="val -60160"/>
              <a:gd name="adj2" fmla="val 193100"/>
            </a:avLst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待在家里</a:t>
            </a:r>
          </a:p>
        </p:txBody>
      </p:sp>
      <p:sp>
        <p:nvSpPr>
          <p:cNvPr id="19" name="椭圆形标注 18"/>
          <p:cNvSpPr/>
          <p:nvPr/>
        </p:nvSpPr>
        <p:spPr>
          <a:xfrm>
            <a:off x="3625850" y="4116388"/>
            <a:ext cx="3249613" cy="679450"/>
          </a:xfrm>
          <a:prstGeom prst="wedgeEllipseCallout">
            <a:avLst>
              <a:gd name="adj1" fmla="val -82875"/>
              <a:gd name="adj2" fmla="val -16405"/>
            </a:avLst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可怜的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贫穷的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3" descr="2531170_19582760900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96875" y="-209550"/>
            <a:ext cx="965835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999421" y="3015931"/>
            <a:ext cx="6101722" cy="684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t>Can you retell the story?</a:t>
            </a:r>
            <a:endParaRPr lang="en-US" altLang="zh-CN" sz="3600" b="1" noProof="1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9700" name="图片 8" descr="b8219bcc33fd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6638" y="900113"/>
            <a:ext cx="1893887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3660775" y="3913188"/>
            <a:ext cx="3432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</a:rPr>
              <a:t>你能复述这个故事吗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</a:rPr>
              <a:t>?)</a:t>
            </a:r>
          </a:p>
        </p:txBody>
      </p:sp>
      <p:pic>
        <p:nvPicPr>
          <p:cNvPr id="29702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163" y="4583113"/>
            <a:ext cx="237807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90875" y="4511675"/>
            <a:ext cx="202088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46113" y="881063"/>
            <a:ext cx="542448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Look, 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815975" y="1397000"/>
            <a:ext cx="3744913" cy="33338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6113" y="2625725"/>
            <a:ext cx="349408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16475" y="2619375"/>
            <a:ext cx="367347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6588" y="4627563"/>
            <a:ext cx="35718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图片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3" y="4611688"/>
            <a:ext cx="3732212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42888" y="1495425"/>
            <a:ext cx="86582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A: Does … often do … on …?   B: No, she/he doesn’t.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A: What does … do on …?        B: She / He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46113" y="881063"/>
            <a:ext cx="306228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397000"/>
            <a:ext cx="259238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7650" y="1398588"/>
            <a:ext cx="86487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 often ______            on Saturdays. And I often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   _________                with my family on Sundays.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2. He often _____________           on Saturdays. And he often _______________           on Sundays.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3. We often ______________            and  _________                       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              on the weekends.</a:t>
            </a:r>
          </a:p>
        </p:txBody>
      </p:sp>
      <p:pic>
        <p:nvPicPr>
          <p:cNvPr id="33798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4375" y="1358900"/>
            <a:ext cx="102711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17788" y="2173288"/>
            <a:ext cx="11699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3" y="3016250"/>
            <a:ext cx="7858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4713" y="3887788"/>
            <a:ext cx="9207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图片 1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3" y="4597400"/>
            <a:ext cx="11255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图片 1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4825" y="5226050"/>
            <a:ext cx="13843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839913" y="1466850"/>
            <a:ext cx="161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fly a kite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03275" y="2359025"/>
            <a:ext cx="199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see a film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130425" y="3203575"/>
            <a:ext cx="3849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plays basketball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644650" y="3844925"/>
            <a:ext cx="3849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climb the mountain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176463" y="4703763"/>
            <a:ext cx="3849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do our homework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881813" y="4640263"/>
            <a:ext cx="2014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play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71120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28738" y="1976438"/>
            <a:ext cx="51085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看图片简要复述课文内容：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9000" y="2057400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5847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76975" y="3875088"/>
            <a:ext cx="19907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32025" y="2552700"/>
            <a:ext cx="13255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2013" y="2533650"/>
            <a:ext cx="16668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560545" y="3902075"/>
            <a:ext cx="1551038" cy="147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1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41738" y="3956050"/>
            <a:ext cx="1835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椭圆 20"/>
          <p:cNvSpPr/>
          <p:nvPr/>
        </p:nvSpPr>
        <p:spPr>
          <a:xfrm>
            <a:off x="1617663" y="2640013"/>
            <a:ext cx="431800" cy="4175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1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227513" y="2498725"/>
            <a:ext cx="431800" cy="4159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2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128713" y="3822700"/>
            <a:ext cx="431800" cy="4159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3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33750" y="3867150"/>
            <a:ext cx="431800" cy="4159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4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881688" y="3871913"/>
            <a:ext cx="431800" cy="4159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5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  <p:pic>
        <p:nvPicPr>
          <p:cNvPr id="35857" name="图片 1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89688" y="1857375"/>
            <a:ext cx="16430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96213" y="47974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876256" y="5657830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4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825500" y="1628775"/>
            <a:ext cx="7751763" cy="403225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44638" y="1771650"/>
            <a:ext cx="69119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简要复述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Read a story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，并说给自己的家人听。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Unit4 A Let’s learn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54113" y="21002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04875" y="355758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81113" y="42672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1270000" y="35496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96938" y="426243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087438" y="45815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1772816"/>
            <a:ext cx="6943725" cy="461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315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823913"/>
            <a:ext cx="31448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 a song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382713"/>
            <a:ext cx="20161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图片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3357563"/>
            <a:ext cx="10906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9863" y="4618038"/>
            <a:ext cx="2381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41350" y="857250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11288"/>
            <a:ext cx="30241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65200" y="1422400"/>
            <a:ext cx="718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Do /Does …often …?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65200" y="22987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Yes, .../No, …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611188" y="1608138"/>
            <a:ext cx="360362" cy="1028700"/>
          </a:xfrm>
          <a:prstGeom prst="leftBrace">
            <a:avLst/>
          </a:prstGeom>
          <a:noFill/>
          <a:ln>
            <a:solidFill>
              <a:srgbClr val="EC34C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84700" y="1341438"/>
            <a:ext cx="547688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16325" y="2271713"/>
            <a:ext cx="5651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2916238"/>
            <a:ext cx="160337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1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46475" y="2887663"/>
            <a:ext cx="2020888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图片 1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7975" y="2822575"/>
            <a:ext cx="16637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图片 13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1350" y="5018088"/>
            <a:ext cx="17621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图片 14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97263" y="4751388"/>
            <a:ext cx="186531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411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4550" y="3581400"/>
            <a:ext cx="23907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云形标注 3"/>
          <p:cNvSpPr/>
          <p:nvPr/>
        </p:nvSpPr>
        <p:spPr>
          <a:xfrm>
            <a:off x="1044575" y="2205038"/>
            <a:ext cx="4392613" cy="2232025"/>
          </a:xfrm>
          <a:prstGeom prst="cloudCallout">
            <a:avLst>
              <a:gd name="adj1" fmla="val 72220"/>
              <a:gd name="adj2" fmla="val 76901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1619250" y="2692400"/>
            <a:ext cx="41767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000" dirty="0" smtClean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Fly a kite.</a:t>
            </a:r>
            <a:endParaRPr lang="en-US" altLang="zh-CN" sz="40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06638" y="1206306"/>
            <a:ext cx="316835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Simon says</a:t>
            </a:r>
            <a:endParaRPr lang="zh-CN" altLang="en-US" sz="400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图片 1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4575" y="1054100"/>
            <a:ext cx="12620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945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32525" y="4010025"/>
            <a:ext cx="237648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4638" y="1660525"/>
            <a:ext cx="2197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91088" y="1660525"/>
            <a:ext cx="23606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1154" y="3861049"/>
            <a:ext cx="2258638" cy="215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48025" y="4005263"/>
            <a:ext cx="26479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"/>
          <p:cNvSpPr txBox="1"/>
          <p:nvPr/>
        </p:nvSpPr>
        <p:spPr bwMode="auto">
          <a:xfrm>
            <a:off x="646113" y="881063"/>
            <a:ext cx="542448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Look, then 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92150" y="1452563"/>
            <a:ext cx="4897438" cy="206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871538" y="1795463"/>
            <a:ext cx="431800" cy="4175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1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22825" y="1782763"/>
            <a:ext cx="431800" cy="4159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2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34963" y="3867150"/>
            <a:ext cx="431800" cy="4159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3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44850" y="3902075"/>
            <a:ext cx="431800" cy="4159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4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57900" y="4005263"/>
            <a:ext cx="431800" cy="4159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5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占位符 2"/>
          <p:cNvSpPr txBox="1"/>
          <p:nvPr/>
        </p:nvSpPr>
        <p:spPr bwMode="auto">
          <a:xfrm>
            <a:off x="646113" y="881063"/>
            <a:ext cx="542448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Look, then 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92150" y="1452563"/>
            <a:ext cx="4897438" cy="206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54050" y="1581150"/>
            <a:ext cx="421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Q 1: Who’s in the story?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23888" y="2581275"/>
            <a:ext cx="6831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Q 2: Does the boy often do exercise?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4838" y="3611563"/>
            <a:ext cx="683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Q 3: Does the boy often do his homework?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22300" y="4757738"/>
            <a:ext cx="683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Q 4: What is the boy doing in Picture 5?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63663" y="2081213"/>
            <a:ext cx="2871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Toby and a boy.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31925" y="3114675"/>
            <a:ext cx="2871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No, he doesn’t.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77950" y="4225925"/>
            <a:ext cx="2871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Yes, he does.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431925" y="5289550"/>
            <a:ext cx="52562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He is doing some exercise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1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32525" y="4010025"/>
            <a:ext cx="237648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4638" y="1660525"/>
            <a:ext cx="2197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91088" y="1660525"/>
            <a:ext cx="23606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41154" y="3861049"/>
            <a:ext cx="2258638" cy="215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5" name="图片 6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48025" y="4005263"/>
            <a:ext cx="26479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"/>
          <p:cNvSpPr txBox="1"/>
          <p:nvPr/>
        </p:nvSpPr>
        <p:spPr bwMode="auto">
          <a:xfrm>
            <a:off x="646113" y="881063"/>
            <a:ext cx="542448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755650" y="1484313"/>
            <a:ext cx="2260600" cy="31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Unit4PartBReadastor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 12"/>
          <p:cNvSpPr/>
          <p:nvPr/>
        </p:nvSpPr>
        <p:spPr>
          <a:xfrm>
            <a:off x="871538" y="1795463"/>
            <a:ext cx="431800" cy="4175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1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822825" y="1782763"/>
            <a:ext cx="431800" cy="4159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2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34963" y="3867150"/>
            <a:ext cx="431800" cy="4159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3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244850" y="3902075"/>
            <a:ext cx="431800" cy="4159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4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057900" y="4005263"/>
            <a:ext cx="431800" cy="4159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00FF"/>
                </a:solidFill>
              </a:rPr>
              <a:t>5</a:t>
            </a:r>
            <a:endParaRPr lang="zh-CN" altLang="en-US" sz="3200" dirty="0">
              <a:solidFill>
                <a:srgbClr val="FF00FF"/>
              </a:solidFill>
            </a:endParaRPr>
          </a:p>
        </p:txBody>
      </p:sp>
      <p:sp>
        <p:nvSpPr>
          <p:cNvPr id="19" name="云形 18"/>
          <p:cNvSpPr/>
          <p:nvPr/>
        </p:nvSpPr>
        <p:spPr bwMode="auto">
          <a:xfrm>
            <a:off x="5794375" y="1057275"/>
            <a:ext cx="3051175" cy="650875"/>
          </a:xfrm>
          <a:prstGeom prst="cloud">
            <a:avLst/>
          </a:prstGeom>
          <a:solidFill>
            <a:srgbClr val="FF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Listen and read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内容占位符 3" descr="55a58PICVKN_1024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6538" y="-460375"/>
            <a:ext cx="9563101" cy="776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4"/>
          <p:cNvSpPr txBox="1">
            <a:spLocks noChangeArrowheads="1"/>
          </p:cNvSpPr>
          <p:nvPr/>
        </p:nvSpPr>
        <p:spPr bwMode="auto">
          <a:xfrm>
            <a:off x="2076450" y="2714625"/>
            <a:ext cx="53975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Make a picture book</a:t>
            </a:r>
          </a:p>
        </p:txBody>
      </p:sp>
      <p:sp>
        <p:nvSpPr>
          <p:cNvPr id="4" name="文本框 1"/>
          <p:cNvSpPr txBox="1"/>
          <p:nvPr/>
        </p:nvSpPr>
        <p:spPr>
          <a:xfrm>
            <a:off x="479740" y="257174"/>
            <a:ext cx="6397625" cy="75057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ea"/>
              </a:rPr>
              <a:t>Group work</a:t>
            </a:r>
            <a:r>
              <a:rPr lang="zh-CN" altLang="en-US" sz="40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ea"/>
              </a:rPr>
              <a:t>（小组活动</a:t>
            </a:r>
            <a:r>
              <a:rPr lang="zh-CN" altLang="en-US" sz="4000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ea"/>
              </a:rPr>
              <a:t>）</a:t>
            </a:r>
            <a:endParaRPr lang="zh-CN" altLang="en-US" sz="4000" noProof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2282825" y="3605213"/>
            <a:ext cx="4286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1. Number the pictures.</a:t>
            </a:r>
          </a:p>
          <a:p>
            <a:pPr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2. Staple your pictures.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5813" y="1377950"/>
            <a:ext cx="2959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云形 2"/>
          <p:cNvSpPr/>
          <p:nvPr/>
        </p:nvSpPr>
        <p:spPr bwMode="auto">
          <a:xfrm>
            <a:off x="5753100" y="1006475"/>
            <a:ext cx="3114675" cy="650875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Group work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5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3125" y="3814763"/>
            <a:ext cx="2020888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3738" y="1352550"/>
            <a:ext cx="26019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58644" y="2843711"/>
            <a:ext cx="2402654" cy="229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000" y="3795713"/>
            <a:ext cx="258603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419100" y="1168400"/>
            <a:ext cx="431800" cy="417513"/>
          </a:xfrm>
          <a:prstGeom prst="ellipse">
            <a:avLst/>
          </a:prstGeom>
          <a:solidFill>
            <a:srgbClr val="49D76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bg1"/>
                </a:solidFill>
              </a:rPr>
              <a:t>A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348038" y="1073150"/>
            <a:ext cx="373062" cy="417513"/>
          </a:xfrm>
          <a:prstGeom prst="ellipse">
            <a:avLst/>
          </a:prstGeom>
          <a:solidFill>
            <a:srgbClr val="49D76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bg1"/>
                </a:solidFill>
              </a:rPr>
              <a:t>B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38150" y="3632200"/>
            <a:ext cx="431800" cy="417513"/>
          </a:xfrm>
          <a:prstGeom prst="ellipse">
            <a:avLst/>
          </a:prstGeom>
          <a:solidFill>
            <a:srgbClr val="49D76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bg1"/>
                </a:solidFill>
              </a:rPr>
              <a:t>C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313113" y="3684588"/>
            <a:ext cx="431800" cy="417512"/>
          </a:xfrm>
          <a:prstGeom prst="ellipse">
            <a:avLst/>
          </a:prstGeom>
          <a:solidFill>
            <a:srgbClr val="49D76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bg1"/>
                </a:solidFill>
              </a:rPr>
              <a:t>D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259513" y="2781300"/>
            <a:ext cx="431800" cy="417513"/>
          </a:xfrm>
          <a:prstGeom prst="ellipse">
            <a:avLst/>
          </a:prstGeom>
          <a:solidFill>
            <a:srgbClr val="49D76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bg1"/>
                </a:solidFill>
              </a:rPr>
              <a:t>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4" name="心形 13"/>
          <p:cNvSpPr/>
          <p:nvPr/>
        </p:nvSpPr>
        <p:spPr>
          <a:xfrm>
            <a:off x="5121275" y="5805488"/>
            <a:ext cx="1008063" cy="72866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答案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30938" y="5894388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428</Words>
  <Application>Microsoft Office PowerPoint</Application>
  <PresentationFormat>全屏显示(4:3)</PresentationFormat>
  <Paragraphs>110</Paragraphs>
  <Slides>15</Slides>
  <Notes>14</Notes>
  <HiddenSlides>0</HiddenSlides>
  <MMClips>9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        Unit4 What Do You Do on Saturday?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2023-01-16T20:45:19Z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EA1A6102634A49589A19801B1607BA09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